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0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70" r:id="rId14"/>
    <p:sldId id="271" r:id="rId15"/>
    <p:sldId id="267" r:id="rId16"/>
    <p:sldId id="272" r:id="rId17"/>
    <p:sldId id="273" r:id="rId18"/>
    <p:sldId id="274" r:id="rId19"/>
    <p:sldId id="275" r:id="rId20"/>
    <p:sldId id="268" r:id="rId21"/>
    <p:sldId id="276" r:id="rId22"/>
    <p:sldId id="279" r:id="rId23"/>
    <p:sldId id="277" r:id="rId24"/>
    <p:sldId id="278" r:id="rId25"/>
    <p:sldId id="281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148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D6B69-AFB4-418E-801D-84DF287668F8}" type="datetimeFigureOut">
              <a:rPr lang="en-ID" smtClean="0"/>
              <a:t>30/05/2025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001BF-6F5C-4E13-B8BE-1C53DA9AFBB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640944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D6B69-AFB4-418E-801D-84DF287668F8}" type="datetimeFigureOut">
              <a:rPr lang="en-ID" smtClean="0"/>
              <a:t>30/05/2025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001BF-6F5C-4E13-B8BE-1C53DA9AFBB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99335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D6B69-AFB4-418E-801D-84DF287668F8}" type="datetimeFigureOut">
              <a:rPr lang="en-ID" smtClean="0"/>
              <a:t>30/05/2025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001BF-6F5C-4E13-B8BE-1C53DA9AFBB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85005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D6B69-AFB4-418E-801D-84DF287668F8}" type="datetimeFigureOut">
              <a:rPr lang="en-ID" smtClean="0"/>
              <a:t>30/05/2025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001BF-6F5C-4E13-B8BE-1C53DA9AFBB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374813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D6B69-AFB4-418E-801D-84DF287668F8}" type="datetimeFigureOut">
              <a:rPr lang="en-ID" smtClean="0"/>
              <a:t>30/05/2025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001BF-6F5C-4E13-B8BE-1C53DA9AFBB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339060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D6B69-AFB4-418E-801D-84DF287668F8}" type="datetimeFigureOut">
              <a:rPr lang="en-ID" smtClean="0"/>
              <a:t>30/05/2025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001BF-6F5C-4E13-B8BE-1C53DA9AFBB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3290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D6B69-AFB4-418E-801D-84DF287668F8}" type="datetimeFigureOut">
              <a:rPr lang="en-ID" smtClean="0"/>
              <a:t>30/05/2025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001BF-6F5C-4E13-B8BE-1C53DA9AFBB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892102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D6B69-AFB4-418E-801D-84DF287668F8}" type="datetimeFigureOut">
              <a:rPr lang="en-ID" smtClean="0"/>
              <a:t>30/05/2025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001BF-6F5C-4E13-B8BE-1C53DA9AFBB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265542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D6B69-AFB4-418E-801D-84DF287668F8}" type="datetimeFigureOut">
              <a:rPr lang="en-ID" smtClean="0"/>
              <a:t>30/05/2025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001BF-6F5C-4E13-B8BE-1C53DA9AFBB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64306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D6B69-AFB4-418E-801D-84DF287668F8}" type="datetimeFigureOut">
              <a:rPr lang="en-ID" smtClean="0"/>
              <a:t>30/05/2025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001BF-6F5C-4E13-B8BE-1C53DA9AFBB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275772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9D6B69-AFB4-418E-801D-84DF287668F8}" type="datetimeFigureOut">
              <a:rPr lang="en-ID" smtClean="0"/>
              <a:t>30/05/2025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001BF-6F5C-4E13-B8BE-1C53DA9AFBB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78088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59D6B69-AFB4-418E-801D-84DF287668F8}" type="datetimeFigureOut">
              <a:rPr lang="en-ID" smtClean="0"/>
              <a:t>30/05/2025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3001BF-6F5C-4E13-B8BE-1C53DA9AFBB4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527233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F8446B12-7391-4711-8B31-112A0B896C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58B0DD0-D075-FF70-64CA-0D077181C5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5365" y="4716472"/>
            <a:ext cx="4607719" cy="1400400"/>
          </a:xfrm>
        </p:spPr>
        <p:txBody>
          <a:bodyPr wrap="square" anchor="b">
            <a:normAutofit/>
          </a:bodyPr>
          <a:lstStyle/>
          <a:p>
            <a:r>
              <a:rPr lang="en-US" sz="4500" dirty="0">
                <a:solidFill>
                  <a:schemeClr val="bg1"/>
                </a:solidFill>
                <a:latin typeface="Impact" panose="020B0806030902050204" pitchFamily="34" charset="0"/>
              </a:rPr>
              <a:t>DALAM MAZMUR  : BAGIAN 2</a:t>
            </a:r>
            <a:endParaRPr lang="en-ID" sz="45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C89BB7-E40A-EA92-4340-E7A66A1906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94784" y="4716472"/>
            <a:ext cx="2620566" cy="1400400"/>
          </a:xfrm>
        </p:spPr>
        <p:txBody>
          <a:bodyPr anchor="b">
            <a:noAutofit/>
          </a:bodyPr>
          <a:lstStyle/>
          <a:p>
            <a:pPr algn="l"/>
            <a:r>
              <a:rPr lang="en-US" sz="2800" dirty="0">
                <a:solidFill>
                  <a:schemeClr val="bg1"/>
                </a:solidFill>
              </a:rPr>
              <a:t>Pelajaran ke-9, Triwulan II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</a:rPr>
              <a:t>Tahun 2025</a:t>
            </a:r>
          </a:p>
        </p:txBody>
      </p:sp>
      <p:pic>
        <p:nvPicPr>
          <p:cNvPr id="5" name="Picture 4" descr="A person looking at a person&#10;&#10;AI-generated content may be incorrect.">
            <a:extLst>
              <a:ext uri="{FF2B5EF4-FFF2-40B4-BE49-F238E27FC236}">
                <a16:creationId xmlns:a16="http://schemas.microsoft.com/office/drawing/2014/main" id="{DB002CD4-6CE8-9B84-137E-454D1095B5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0" b="14595"/>
          <a:stretch>
            <a:fillRect/>
          </a:stretch>
        </p:blipFill>
        <p:spPr>
          <a:xfrm>
            <a:off x="20" y="-1"/>
            <a:ext cx="9143980" cy="3984912"/>
          </a:xfrm>
          <a:custGeom>
            <a:avLst/>
            <a:gdLst/>
            <a:ahLst/>
            <a:cxnLst/>
            <a:rect l="l" t="t" r="r" b="b"/>
            <a:pathLst>
              <a:path w="12192000" h="3984912">
                <a:moveTo>
                  <a:pt x="0" y="0"/>
                </a:moveTo>
                <a:lnTo>
                  <a:pt x="12192000" y="0"/>
                </a:lnTo>
                <a:lnTo>
                  <a:pt x="12192000" y="566059"/>
                </a:lnTo>
                <a:lnTo>
                  <a:pt x="12192000" y="794037"/>
                </a:lnTo>
                <a:lnTo>
                  <a:pt x="12192000" y="2336800"/>
                </a:lnTo>
                <a:lnTo>
                  <a:pt x="12192000" y="2631227"/>
                </a:lnTo>
                <a:lnTo>
                  <a:pt x="12192000" y="3908712"/>
                </a:lnTo>
                <a:lnTo>
                  <a:pt x="9439275" y="3984912"/>
                </a:lnTo>
                <a:lnTo>
                  <a:pt x="5572127" y="3737262"/>
                </a:lnTo>
                <a:lnTo>
                  <a:pt x="0" y="3908712"/>
                </a:lnTo>
                <a:lnTo>
                  <a:pt x="0" y="2631227"/>
                </a:lnTo>
                <a:lnTo>
                  <a:pt x="0" y="2336800"/>
                </a:lnTo>
                <a:lnTo>
                  <a:pt x="0" y="794037"/>
                </a:lnTo>
                <a:lnTo>
                  <a:pt x="0" y="566059"/>
                </a:lnTo>
                <a:close/>
              </a:path>
            </a:pathLst>
          </a:cu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C0B7807-0C83-4963-821A-69B172722E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528992"/>
            <a:ext cx="9144000" cy="757168"/>
            <a:chOff x="0" y="2959818"/>
            <a:chExt cx="12192000" cy="757168"/>
          </a:xfrm>
        </p:grpSpPr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B027EC7-3252-48A2-A7A4-1741F72E47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4EBC51E4-7477-4290-BBD0-18AD942C364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3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5417922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00D494-F58B-F9EC-7574-079CE9E985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6380" y="765544"/>
            <a:ext cx="4832941" cy="56528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4000" dirty="0">
                <a:latin typeface="Berlin Sans FB" panose="020E0602020502020306" pitchFamily="34" charset="0"/>
              </a:rPr>
              <a:t>Tak </a:t>
            </a:r>
            <a:r>
              <a:rPr lang="en-ID" sz="4000" dirty="0" err="1">
                <a:latin typeface="Berlin Sans FB" panose="020E0602020502020306" pitchFamily="34" charset="0"/>
              </a:rPr>
              <a:t>satu</a:t>
            </a:r>
            <a:r>
              <a:rPr lang="en-ID" sz="4000" dirty="0">
                <a:latin typeface="Berlin Sans FB" panose="020E0602020502020306" pitchFamily="34" charset="0"/>
              </a:rPr>
              <a:t> pun </a:t>
            </a:r>
            <a:r>
              <a:rPr lang="en-ID" sz="4000" dirty="0" err="1">
                <a:latin typeface="Berlin Sans FB" panose="020E0602020502020306" pitchFamily="34" charset="0"/>
              </a:rPr>
              <a:t>dari</a:t>
            </a:r>
            <a:r>
              <a:rPr lang="en-ID" sz="4000" dirty="0">
                <a:latin typeface="Berlin Sans FB" panose="020E0602020502020306" pitchFamily="34" charset="0"/>
              </a:rPr>
              <a:t> </a:t>
            </a:r>
            <a:r>
              <a:rPr lang="en-ID" sz="4000" dirty="0" err="1">
                <a:latin typeface="Berlin Sans FB" panose="020E0602020502020306" pitchFamily="34" charset="0"/>
              </a:rPr>
              <a:t>kerajaan</a:t>
            </a:r>
            <a:r>
              <a:rPr lang="en-ID" sz="4000" dirty="0">
                <a:latin typeface="Berlin Sans FB" panose="020E0602020502020306" pitchFamily="34" charset="0"/>
              </a:rPr>
              <a:t> yang </a:t>
            </a:r>
            <a:r>
              <a:rPr lang="en-ID" sz="4000" dirty="0" err="1">
                <a:latin typeface="Berlin Sans FB" panose="020E0602020502020306" pitchFamily="34" charset="0"/>
              </a:rPr>
              <a:t>diperlihatkan</a:t>
            </a:r>
            <a:r>
              <a:rPr lang="en-ID" sz="4000" dirty="0">
                <a:latin typeface="Berlin Sans FB" panose="020E0602020502020306" pitchFamily="34" charset="0"/>
              </a:rPr>
              <a:t> </a:t>
            </a:r>
            <a:r>
              <a:rPr lang="en-ID" sz="4000" dirty="0" err="1">
                <a:latin typeface="Berlin Sans FB" panose="020E0602020502020306" pitchFamily="34" charset="0"/>
              </a:rPr>
              <a:t>kepada</a:t>
            </a:r>
            <a:r>
              <a:rPr lang="en-ID" sz="4000" dirty="0">
                <a:latin typeface="Berlin Sans FB" panose="020E0602020502020306" pitchFamily="34" charset="0"/>
              </a:rPr>
              <a:t> Daniel </a:t>
            </a:r>
            <a:r>
              <a:rPr lang="en-ID" sz="4000" dirty="0" err="1">
                <a:latin typeface="Berlin Sans FB" panose="020E0602020502020306" pitchFamily="34" charset="0"/>
              </a:rPr>
              <a:t>terbukti</a:t>
            </a:r>
            <a:r>
              <a:rPr lang="en-ID" sz="4000" dirty="0">
                <a:latin typeface="Berlin Sans FB" panose="020E0602020502020306" pitchFamily="34" charset="0"/>
              </a:rPr>
              <a:t> menjadi </a:t>
            </a:r>
            <a:r>
              <a:rPr lang="en-ID" sz="4000" dirty="0" err="1">
                <a:latin typeface="Berlin Sans FB" panose="020E0602020502020306" pitchFamily="34" charset="0"/>
              </a:rPr>
              <a:t>rumah</a:t>
            </a:r>
            <a:r>
              <a:rPr lang="en-ID" sz="4000" dirty="0">
                <a:latin typeface="Berlin Sans FB" panose="020E0602020502020306" pitchFamily="34" charset="0"/>
              </a:rPr>
              <a:t> yang </a:t>
            </a:r>
            <a:r>
              <a:rPr lang="en-ID" sz="4000" dirty="0" err="1">
                <a:latin typeface="Berlin Sans FB" panose="020E0602020502020306" pitchFamily="34" charset="0"/>
              </a:rPr>
              <a:t>aman</a:t>
            </a:r>
            <a:r>
              <a:rPr lang="en-ID" sz="4000" dirty="0">
                <a:latin typeface="Berlin Sans FB" panose="020E0602020502020306" pitchFamily="34" charset="0"/>
              </a:rPr>
              <a:t> </a:t>
            </a:r>
            <a:r>
              <a:rPr lang="en-ID" sz="4000" dirty="0" err="1">
                <a:latin typeface="Berlin Sans FB" panose="020E0602020502020306" pitchFamily="34" charset="0"/>
              </a:rPr>
              <a:t>bagi</a:t>
            </a:r>
            <a:r>
              <a:rPr lang="en-ID" sz="4000" dirty="0">
                <a:latin typeface="Berlin Sans FB" panose="020E0602020502020306" pitchFamily="34" charset="0"/>
              </a:rPr>
              <a:t> </a:t>
            </a:r>
            <a:r>
              <a:rPr lang="en-ID" sz="4000" dirty="0" err="1">
                <a:latin typeface="Berlin Sans FB" panose="020E0602020502020306" pitchFamily="34" charset="0"/>
              </a:rPr>
              <a:t>umat</a:t>
            </a:r>
            <a:r>
              <a:rPr lang="en-ID" sz="4000" dirty="0">
                <a:latin typeface="Berlin Sans FB" panose="020E0602020502020306" pitchFamily="34" charset="0"/>
              </a:rPr>
              <a:t> Tuhan </a:t>
            </a:r>
            <a:r>
              <a:rPr lang="en-ID" sz="4000" dirty="0">
                <a:latin typeface="Franklin Gothic Demi Cond" panose="020B0706030402020204" pitchFamily="34" charset="0"/>
              </a:rPr>
              <a:t>[</a:t>
            </a:r>
            <a:r>
              <a:rPr lang="en-ID" sz="4000" dirty="0" err="1">
                <a:latin typeface="Franklin Gothic Demi Cond" panose="020B0706030402020204" pitchFamily="34" charset="0"/>
              </a:rPr>
              <a:t>meskipun</a:t>
            </a:r>
            <a:r>
              <a:rPr lang="en-ID" sz="4000" dirty="0">
                <a:latin typeface="Franklin Gothic Demi Cond" panose="020B0706030402020204" pitchFamily="34" charset="0"/>
              </a:rPr>
              <a:t> </a:t>
            </a:r>
            <a:r>
              <a:rPr lang="en-ID" sz="4000" dirty="0" err="1">
                <a:latin typeface="Franklin Gothic Demi Cond" panose="020B0706030402020204" pitchFamily="34" charset="0"/>
              </a:rPr>
              <a:t>beberapa</a:t>
            </a:r>
            <a:r>
              <a:rPr lang="en-ID" sz="4000" dirty="0">
                <a:latin typeface="Franklin Gothic Demi Cond" panose="020B0706030402020204" pitchFamily="34" charset="0"/>
              </a:rPr>
              <a:t> </a:t>
            </a:r>
            <a:r>
              <a:rPr lang="en-ID" sz="4000" dirty="0" err="1">
                <a:latin typeface="Franklin Gothic Demi Cond" panose="020B0706030402020204" pitchFamily="34" charset="0"/>
              </a:rPr>
              <a:t>lebih</a:t>
            </a:r>
            <a:r>
              <a:rPr lang="en-ID" sz="4000" dirty="0">
                <a:latin typeface="Franklin Gothic Demi Cond" panose="020B0706030402020204" pitchFamily="34" charset="0"/>
              </a:rPr>
              <a:t> </a:t>
            </a:r>
            <a:r>
              <a:rPr lang="en-ID" sz="4000" dirty="0" err="1">
                <a:latin typeface="Franklin Gothic Demi Cond" panose="020B0706030402020204" pitchFamily="34" charset="0"/>
              </a:rPr>
              <a:t>baik</a:t>
            </a:r>
            <a:r>
              <a:rPr lang="en-ID" sz="4000" dirty="0">
                <a:latin typeface="Franklin Gothic Demi Cond" panose="020B0706030402020204" pitchFamily="34" charset="0"/>
              </a:rPr>
              <a:t> </a:t>
            </a:r>
            <a:r>
              <a:rPr lang="en-ID" sz="4000" dirty="0" err="1">
                <a:latin typeface="Franklin Gothic Demi Cond" panose="020B0706030402020204" pitchFamily="34" charset="0"/>
              </a:rPr>
              <a:t>dari</a:t>
            </a:r>
            <a:r>
              <a:rPr lang="en-ID" sz="4000" dirty="0">
                <a:latin typeface="Franklin Gothic Demi Cond" panose="020B0706030402020204" pitchFamily="34" charset="0"/>
              </a:rPr>
              <a:t> yang lain].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881ABD3-6C99-7AD2-822B-6E5CE0B2B2A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22903" b="-1"/>
          <a:stretch>
            <a:fillRect/>
          </a:stretch>
        </p:blipFill>
        <p:spPr>
          <a:xfrm>
            <a:off x="5399580" y="10"/>
            <a:ext cx="374442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8019819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232FE8-5E3D-B55F-51BA-FA17DB1AD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5470" y="233917"/>
            <a:ext cx="5397910" cy="662407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Yesus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mengajarkan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bahwa</a:t>
            </a:r>
            <a:r>
              <a:rPr lang="en-ID" dirty="0">
                <a:latin typeface="Impact" panose="020B0806030902050204" pitchFamily="34" charset="0"/>
              </a:rPr>
              <a:t> dunia </a:t>
            </a:r>
            <a:r>
              <a:rPr lang="en-ID" dirty="0" err="1">
                <a:latin typeface="Impact" panose="020B0806030902050204" pitchFamily="34" charset="0"/>
              </a:rPr>
              <a:t>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bergerak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dalam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kekacauan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lebih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dalam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ketika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mendekati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saat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kedatangan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Kristus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kembali</a:t>
            </a:r>
            <a:r>
              <a:rPr lang="en-ID" dirty="0">
                <a:latin typeface="Impact" panose="020B0806030902050204" pitchFamily="34" charset="0"/>
              </a:rPr>
              <a:t> [Matius 24]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Tetapi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kita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dapat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bertahan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dalam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iman</a:t>
            </a:r>
            <a:r>
              <a:rPr lang="en-ID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,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terlepas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kondisi</a:t>
            </a:r>
            <a:r>
              <a:rPr lang="en-ID" dirty="0">
                <a:latin typeface="Franklin Gothic Demi Cond" panose="020B0706030402020204" pitchFamily="34" charset="0"/>
              </a:rPr>
              <a:t> planet </a:t>
            </a:r>
            <a:r>
              <a:rPr lang="en-ID" dirty="0" err="1">
                <a:latin typeface="Franklin Gothic Demi Cond" panose="020B0706030402020204" pitchFamily="34" charset="0"/>
              </a:rPr>
              <a:t>kita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karena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kita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dapat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mengetahui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latin typeface="Franklin Gothic Demi Cond" panose="020B0706030402020204" pitchFamily="34" charset="0"/>
              </a:rPr>
              <a:t> Tuhan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kehilangan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kendali</a:t>
            </a:r>
            <a:r>
              <a:rPr lang="en-ID" dirty="0">
                <a:latin typeface="Franklin Gothic Demi Cond" panose="020B0706030402020204" pitchFamily="34" charset="0"/>
              </a:rPr>
              <a:t>, dan </a:t>
            </a:r>
            <a:r>
              <a:rPr lang="en-ID" dirty="0" err="1">
                <a:latin typeface="Franklin Gothic Demi Cond" panose="020B0706030402020204" pitchFamily="34" charset="0"/>
              </a:rPr>
              <a:t>bahwa</a:t>
            </a:r>
            <a:r>
              <a:rPr lang="en-ID" dirty="0">
                <a:latin typeface="Franklin Gothic Demi Cond" panose="020B0706030402020204" pitchFamily="34" charset="0"/>
              </a:rPr>
              <a:t> Dia </a:t>
            </a:r>
            <a:r>
              <a:rPr lang="en-ID" dirty="0" err="1">
                <a:latin typeface="Franklin Gothic Demi Cond" panose="020B0706030402020204" pitchFamily="34" charset="0"/>
              </a:rPr>
              <a:t>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menepati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janji</a:t>
            </a:r>
            <a:r>
              <a:rPr lang="en-ID" dirty="0">
                <a:latin typeface="Franklin Gothic Demi Cond" panose="020B0706030402020204" pitchFamily="34" charset="0"/>
              </a:rPr>
              <a:t>-Nya: </a:t>
            </a:r>
            <a:r>
              <a:rPr lang="en-ID" sz="2400" dirty="0">
                <a:latin typeface="Eras Bold ITC" panose="020B0907030504020204" pitchFamily="34" charset="0"/>
              </a:rPr>
              <a:t>"</a:t>
            </a:r>
            <a:r>
              <a:rPr lang="en-ID" sz="2400" dirty="0" err="1">
                <a:latin typeface="Eras Bold ITC" panose="020B0907030504020204" pitchFamily="34" charset="0"/>
              </a:rPr>
              <a:t>Bangsa-bangsa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ribut</a:t>
            </a:r>
            <a:r>
              <a:rPr lang="en-ID" sz="2400" dirty="0">
                <a:latin typeface="Eras Bold ITC" panose="020B0907030504020204" pitchFamily="34" charset="0"/>
              </a:rPr>
              <a:t>, </a:t>
            </a:r>
            <a:r>
              <a:rPr lang="en-ID" sz="2400" dirty="0" err="1">
                <a:latin typeface="Eras Bold ITC" panose="020B0907030504020204" pitchFamily="34" charset="0"/>
              </a:rPr>
              <a:t>kerajaan-kerajaan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goncang</a:t>
            </a:r>
            <a:r>
              <a:rPr lang="en-ID" sz="2400" dirty="0">
                <a:latin typeface="Eras Bold ITC" panose="020B0907030504020204" pitchFamily="34" charset="0"/>
              </a:rPr>
              <a:t>, </a:t>
            </a:r>
            <a:r>
              <a:rPr lang="en-ID" sz="2400" dirty="0" err="1">
                <a:latin typeface="Eras Bold ITC" panose="020B0907030504020204" pitchFamily="34" charset="0"/>
              </a:rPr>
              <a:t>Ia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memperdengarkan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suara</a:t>
            </a:r>
            <a:r>
              <a:rPr lang="en-ID" sz="2400" dirty="0">
                <a:latin typeface="Eras Bold ITC" panose="020B0907030504020204" pitchFamily="34" charset="0"/>
              </a:rPr>
              <a:t>-Nya, dan </a:t>
            </a:r>
            <a:r>
              <a:rPr lang="en-ID" sz="2400" dirty="0" err="1">
                <a:latin typeface="Eras Bold ITC" panose="020B0907030504020204" pitchFamily="34" charset="0"/>
              </a:rPr>
              <a:t>bumi</a:t>
            </a:r>
            <a:r>
              <a:rPr lang="en-ID" sz="2400" dirty="0">
                <a:latin typeface="Eras Bold ITC" panose="020B0907030504020204" pitchFamily="34" charset="0"/>
              </a:rPr>
              <a:t> pun </a:t>
            </a:r>
            <a:r>
              <a:rPr lang="en-ID" sz="2400" dirty="0" err="1">
                <a:latin typeface="Eras Bold ITC" panose="020B0907030504020204" pitchFamily="34" charset="0"/>
              </a:rPr>
              <a:t>hancur</a:t>
            </a:r>
            <a:r>
              <a:rPr lang="en-ID" sz="2400" dirty="0">
                <a:latin typeface="Eras Bold ITC" panose="020B0907030504020204" pitchFamily="34" charset="0"/>
              </a:rPr>
              <a:t>. TUHAN </a:t>
            </a:r>
            <a:r>
              <a:rPr lang="en-ID" sz="2400" dirty="0" err="1">
                <a:latin typeface="Eras Bold ITC" panose="020B0907030504020204" pitchFamily="34" charset="0"/>
              </a:rPr>
              <a:t>semesta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alam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menyertai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kita</a:t>
            </a:r>
            <a:r>
              <a:rPr lang="en-ID" sz="2400" dirty="0">
                <a:latin typeface="Eras Bold ITC" panose="020B0907030504020204" pitchFamily="34" charset="0"/>
              </a:rPr>
              <a:t>, </a:t>
            </a:r>
            <a:r>
              <a:rPr lang="en-ID" sz="2400" dirty="0" err="1">
                <a:latin typeface="Eras Bold ITC" panose="020B0907030504020204" pitchFamily="34" charset="0"/>
              </a:rPr>
              <a:t>kota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benteng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kita</a:t>
            </a:r>
            <a:r>
              <a:rPr lang="en-ID" sz="2400" dirty="0">
                <a:latin typeface="Eras Bold ITC" panose="020B0907030504020204" pitchFamily="34" charset="0"/>
              </a:rPr>
              <a:t> </a:t>
            </a:r>
            <a:r>
              <a:rPr lang="en-ID" sz="2400" dirty="0" err="1">
                <a:latin typeface="Eras Bold ITC" panose="020B0907030504020204" pitchFamily="34" charset="0"/>
              </a:rPr>
              <a:t>ialah</a:t>
            </a:r>
            <a:r>
              <a:rPr lang="en-ID" sz="2400" dirty="0">
                <a:latin typeface="Eras Bold ITC" panose="020B0907030504020204" pitchFamily="34" charset="0"/>
              </a:rPr>
              <a:t> Allah Yakub" </a:t>
            </a:r>
            <a:r>
              <a:rPr lang="en-ID" dirty="0">
                <a:latin typeface="Franklin Gothic Demi Cond" panose="020B0706030402020204" pitchFamily="34" charset="0"/>
              </a:rPr>
              <a:t>[</a:t>
            </a:r>
            <a:r>
              <a:rPr lang="en-ID" dirty="0" err="1">
                <a:latin typeface="Franklin Gothic Demi Cond" panose="020B0706030402020204" pitchFamily="34" charset="0"/>
              </a:rPr>
              <a:t>Mazmur</a:t>
            </a:r>
            <a:r>
              <a:rPr lang="en-ID" dirty="0">
                <a:latin typeface="Franklin Gothic Demi Cond" panose="020B0706030402020204" pitchFamily="34" charset="0"/>
              </a:rPr>
              <a:t> 46:7-8].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3E9F57-FFC9-25E1-A988-FDB6503FD5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32" r="29487"/>
          <a:stretch/>
        </p:blipFill>
        <p:spPr>
          <a:xfrm>
            <a:off x="5617983" y="10"/>
            <a:ext cx="3515731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008927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18D112-DB33-EDD6-6FCC-2976C33A4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4005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it-IT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DI BAWAH KAKI-NYA</a:t>
            </a:r>
            <a:br>
              <a:rPr lang="it-IT" sz="3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1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Selasa, 27 Mei 2025</a:t>
            </a:r>
            <a:endParaRPr lang="en-ID" sz="31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9980B5-1F1C-D4A6-5412-4EE40D70A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12" y="1800379"/>
            <a:ext cx="8588287" cy="4841292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Kaki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digunakan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pada zaman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kuno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untuk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mewakili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kepemilikan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. </a:t>
            </a:r>
            <a:r>
              <a:rPr lang="en-ID" sz="3200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Contoh</a:t>
            </a:r>
            <a:r>
              <a:rPr lang="en-ID" sz="3200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:    </a:t>
            </a:r>
          </a:p>
          <a:p>
            <a:pPr marL="514350" indent="-514350">
              <a:buAutoNum type="arabicPeriod"/>
            </a:pPr>
            <a:r>
              <a:rPr lang="en-ID" dirty="0" err="1">
                <a:latin typeface="Impact" panose="020B0806030902050204" pitchFamily="34" charset="0"/>
              </a:rPr>
              <a:t>Kejadian</a:t>
            </a:r>
            <a:r>
              <a:rPr lang="en-ID" dirty="0">
                <a:latin typeface="Impact" panose="020B0806030902050204" pitchFamily="34" charset="0"/>
              </a:rPr>
              <a:t> 13:17 </a:t>
            </a:r>
            <a:r>
              <a:rPr lang="en-ID" dirty="0">
                <a:latin typeface="Franklin Gothic Demi Cond" panose="020B0706030402020204" pitchFamily="34" charset="0"/>
              </a:rPr>
              <a:t> “</a:t>
            </a:r>
            <a:r>
              <a:rPr lang="en-ID" dirty="0" err="1">
                <a:latin typeface="Franklin Gothic Demi Cond" panose="020B0706030402020204" pitchFamily="34" charset="0"/>
              </a:rPr>
              <a:t>Bersiaplah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jalanilah</a:t>
            </a:r>
            <a:r>
              <a:rPr lang="en-ID" dirty="0">
                <a:latin typeface="Franklin Gothic Demi Cond" panose="020B0706030402020204" pitchFamily="34" charset="0"/>
              </a:rPr>
              <a:t> negeri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menurut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panjang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lebarnya</a:t>
            </a:r>
            <a:r>
              <a:rPr lang="en-ID" dirty="0">
                <a:latin typeface="Franklin Gothic Demi Cond" panose="020B0706030402020204" pitchFamily="34" charset="0"/>
              </a:rPr>
              <a:t>,” </a:t>
            </a:r>
            <a:r>
              <a:rPr lang="en-ID" dirty="0" err="1">
                <a:latin typeface="Franklin Gothic Demi Cond" panose="020B0706030402020204" pitchFamily="34" charset="0"/>
              </a:rPr>
              <a:t>perintah</a:t>
            </a:r>
            <a:r>
              <a:rPr lang="en-ID" dirty="0">
                <a:latin typeface="Franklin Gothic Demi Cond" panose="020B0706030402020204" pitchFamily="34" charset="0"/>
              </a:rPr>
              <a:t> Tuhan </a:t>
            </a:r>
            <a:r>
              <a:rPr lang="en-ID" dirty="0" err="1">
                <a:latin typeface="Franklin Gothic Demi Cond" panose="020B0706030402020204" pitchFamily="34" charset="0"/>
              </a:rPr>
              <a:t>kepada</a:t>
            </a:r>
            <a:r>
              <a:rPr lang="en-ID" dirty="0">
                <a:latin typeface="Franklin Gothic Demi Cond" panose="020B0706030402020204" pitchFamily="34" charset="0"/>
              </a:rPr>
              <a:t> Abraham, “</a:t>
            </a:r>
            <a:r>
              <a:rPr lang="en-ID" dirty="0" err="1">
                <a:latin typeface="Franklin Gothic Demi Cond" panose="020B0706030402020204" pitchFamily="34" charset="0"/>
              </a:rPr>
              <a:t>sebab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kepadamulah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Kuberikan</a:t>
            </a:r>
            <a:r>
              <a:rPr lang="en-ID" dirty="0">
                <a:latin typeface="Franklin Gothic Demi Cond" panose="020B0706030402020204" pitchFamily="34" charset="0"/>
              </a:rPr>
              <a:t> negeri </a:t>
            </a:r>
            <a:r>
              <a:rPr lang="en-ID" dirty="0" err="1">
                <a:latin typeface="Franklin Gothic Demi Cond" panose="020B0706030402020204" pitchFamily="34" charset="0"/>
              </a:rPr>
              <a:t>itu</a:t>
            </a:r>
            <a:r>
              <a:rPr lang="en-ID" dirty="0">
                <a:latin typeface="Franklin Gothic Demi Cond" panose="020B0706030402020204" pitchFamily="34" charset="0"/>
              </a:rPr>
              <a:t>”.</a:t>
            </a:r>
          </a:p>
          <a:p>
            <a:pPr marL="514350" indent="-514350">
              <a:buAutoNum type="arabicPeriod"/>
            </a:pPr>
            <a:r>
              <a:rPr lang="en-ID" dirty="0" err="1">
                <a:latin typeface="Impact" panose="020B0806030902050204" pitchFamily="34" charset="0"/>
              </a:rPr>
              <a:t>Mazmur</a:t>
            </a:r>
            <a:r>
              <a:rPr lang="en-ID" dirty="0">
                <a:latin typeface="Impact" panose="020B0806030902050204" pitchFamily="34" charset="0"/>
              </a:rPr>
              <a:t> 47:1-4</a:t>
            </a:r>
            <a:r>
              <a:rPr lang="en-ID" dirty="0">
                <a:latin typeface="Franklin Gothic Demi Cond" panose="020B0706030402020204" pitchFamily="34" charset="0"/>
              </a:rPr>
              <a:t>  ".........Hai </a:t>
            </a:r>
            <a:r>
              <a:rPr lang="en-ID" dirty="0" err="1">
                <a:latin typeface="Franklin Gothic Demi Cond" panose="020B0706030402020204" pitchFamily="34" charset="0"/>
              </a:rPr>
              <a:t>segala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bangsa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bertepuktanganlah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elu-elukanlah</a:t>
            </a:r>
            <a:r>
              <a:rPr lang="en-ID" dirty="0">
                <a:latin typeface="Franklin Gothic Demi Cond" panose="020B0706030402020204" pitchFamily="34" charset="0"/>
              </a:rPr>
              <a:t> Allah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sorak-sorai</a:t>
            </a:r>
            <a:r>
              <a:rPr lang="en-ID" dirty="0">
                <a:latin typeface="Franklin Gothic Demi Cond" panose="020B0706030402020204" pitchFamily="34" charset="0"/>
              </a:rPr>
              <a:t>! </a:t>
            </a:r>
            <a:r>
              <a:rPr lang="en-ID" dirty="0" err="1">
                <a:latin typeface="Franklin Gothic Demi Cond" panose="020B0706030402020204" pitchFamily="34" charset="0"/>
              </a:rPr>
              <a:t>Sebab</a:t>
            </a:r>
            <a:r>
              <a:rPr lang="en-ID" dirty="0">
                <a:latin typeface="Franklin Gothic Demi Cond" panose="020B0706030402020204" pitchFamily="34" charset="0"/>
              </a:rPr>
              <a:t> TUHAN, Yang </a:t>
            </a:r>
            <a:r>
              <a:rPr lang="en-ID" dirty="0" err="1">
                <a:latin typeface="Franklin Gothic Demi Cond" panose="020B0706030402020204" pitchFamily="34" charset="0"/>
              </a:rPr>
              <a:t>Mahatinggi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adalah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dahsyat</a:t>
            </a:r>
            <a:r>
              <a:rPr lang="en-ID" dirty="0">
                <a:latin typeface="Franklin Gothic Demi Cond" panose="020B0706030402020204" pitchFamily="34" charset="0"/>
              </a:rPr>
              <a:t>, Raja yang </a:t>
            </a:r>
            <a:r>
              <a:rPr lang="en-ID" dirty="0" err="1">
                <a:latin typeface="Franklin Gothic Demi Cond" panose="020B0706030402020204" pitchFamily="34" charset="0"/>
              </a:rPr>
              <a:t>besar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atas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seluruh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bumi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latin typeface="Franklin Gothic Demi Cond" panose="020B0706030402020204" pitchFamily="34" charset="0"/>
              </a:rPr>
              <a:t>Ia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menaklukkan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bangsa-bangsa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bawah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kuasa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kita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suku-suku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bangsa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bawah</a:t>
            </a:r>
            <a:r>
              <a:rPr lang="en-ID" dirty="0">
                <a:latin typeface="Franklin Gothic Demi Cond" panose="020B0706030402020204" pitchFamily="34" charset="0"/>
              </a:rPr>
              <a:t> kaki </a:t>
            </a:r>
            <a:r>
              <a:rPr lang="en-ID" dirty="0" err="1">
                <a:latin typeface="Franklin Gothic Demi Cond" panose="020B0706030402020204" pitchFamily="34" charset="0"/>
              </a:rPr>
              <a:t>kita</a:t>
            </a:r>
            <a:r>
              <a:rPr lang="en-ID" dirty="0">
                <a:latin typeface="Franklin Gothic Demi Cond" panose="020B0706030402020204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6737014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6854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C8FFDDD-3D9B-312E-A80A-072C68F09B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01" r="32930"/>
          <a:stretch>
            <a:fillRect/>
          </a:stretch>
        </p:blipFill>
        <p:spPr>
          <a:xfrm>
            <a:off x="5976166" y="10"/>
            <a:ext cx="3167834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08159F-5191-B53E-3060-0B997DDD8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524" y="589937"/>
            <a:ext cx="5868621" cy="61205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 err="1">
                <a:solidFill>
                  <a:srgbClr val="FFFF00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Berbicara</a:t>
            </a:r>
            <a:r>
              <a:rPr lang="en-ID" sz="3000" dirty="0">
                <a:solidFill>
                  <a:srgbClr val="FFFF00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tentang</a:t>
            </a:r>
            <a:r>
              <a:rPr lang="en-ID" sz="3000" dirty="0">
                <a:solidFill>
                  <a:srgbClr val="FFFF00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apa</a:t>
            </a:r>
            <a:r>
              <a:rPr lang="en-ID" sz="3000" dirty="0">
                <a:solidFill>
                  <a:srgbClr val="FFFF00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solidFill>
                  <a:srgbClr val="FFFF00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Kristus</a:t>
            </a:r>
            <a:r>
              <a:rPr lang="en-ID" sz="3000" dirty="0">
                <a:solidFill>
                  <a:srgbClr val="FFFF00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akan</a:t>
            </a:r>
            <a:r>
              <a:rPr lang="en-ID" sz="3000" dirty="0">
                <a:solidFill>
                  <a:srgbClr val="FFFF00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lakukan</a:t>
            </a:r>
            <a:r>
              <a:rPr lang="en-ID" sz="3000" dirty="0">
                <a:solidFill>
                  <a:srgbClr val="FFFF00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pada </a:t>
            </a:r>
            <a:r>
              <a:rPr lang="en-ID" sz="3000" dirty="0" err="1">
                <a:solidFill>
                  <a:srgbClr val="FFFF00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akhir</a:t>
            </a:r>
            <a:r>
              <a:rPr lang="en-ID" sz="3000" dirty="0">
                <a:solidFill>
                  <a:srgbClr val="FFFF00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FFFF00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milenium</a:t>
            </a:r>
            <a:r>
              <a:rPr lang="en-ID" sz="3000" dirty="0">
                <a:solidFill>
                  <a:srgbClr val="FFFF00"/>
                </a:solidFill>
                <a:highlight>
                  <a:srgbClr val="800080"/>
                </a:highlight>
                <a:latin typeface="Franklin Gothic Demi Cond" panose="020B0706030402020204" pitchFamily="34" charset="0"/>
              </a:rPr>
              <a:t>,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>
                <a:latin typeface="Eras Bold ITC" panose="020B0907030504020204" pitchFamily="34" charset="0"/>
              </a:rPr>
              <a:t>Ellen G. White </a:t>
            </a:r>
            <a:r>
              <a:rPr lang="en-ID" sz="3000" dirty="0" err="1">
                <a:latin typeface="Franklin Gothic Demi Cond" panose="020B0706030402020204" pitchFamily="34" charset="0"/>
              </a:rPr>
              <a:t>menulis</a:t>
            </a:r>
            <a:r>
              <a:rPr lang="en-ID" sz="3000" dirty="0">
                <a:latin typeface="Franklin Gothic Demi Cond" panose="020B0706030402020204" pitchFamily="34" charset="0"/>
              </a:rPr>
              <a:t>: </a:t>
            </a:r>
          </a:p>
          <a:p>
            <a:pPr marL="0" indent="0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“</a:t>
            </a:r>
            <a:r>
              <a:rPr lang="en-ID" sz="3000" dirty="0" err="1">
                <a:latin typeface="Franklin Gothic Demi Cond" panose="020B0706030402020204" pitchFamily="34" charset="0"/>
              </a:rPr>
              <a:t>Kristus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turun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atas</a:t>
            </a:r>
            <a:r>
              <a:rPr lang="en-ID" sz="3000" dirty="0">
                <a:latin typeface="Franklin Gothic Demi Cond" panose="020B0706030402020204" pitchFamily="34" charset="0"/>
              </a:rPr>
              <a:t> Bukit Zaitun, </a:t>
            </a:r>
            <a:r>
              <a:rPr lang="en-ID" sz="3000" dirty="0" err="1">
                <a:latin typeface="Franklin Gothic Demi Cond" panose="020B0706030402020204" pitchFamily="34" charset="0"/>
              </a:rPr>
              <a:t>dari</a:t>
            </a:r>
            <a:r>
              <a:rPr lang="en-ID" sz="3000" dirty="0">
                <a:latin typeface="Franklin Gothic Demi Cond" panose="020B0706030402020204" pitchFamily="34" charset="0"/>
              </a:rPr>
              <a:t> mana </a:t>
            </a:r>
            <a:r>
              <a:rPr lang="en-ID" sz="3000" dirty="0" err="1">
                <a:latin typeface="Franklin Gothic Demi Cond" panose="020B0706030402020204" pitchFamily="34" charset="0"/>
              </a:rPr>
              <a:t>Ia</a:t>
            </a:r>
            <a:r>
              <a:rPr lang="en-ID" sz="3000" dirty="0">
                <a:latin typeface="Franklin Gothic Demi Cond" panose="020B0706030402020204" pitchFamily="34" charset="0"/>
              </a:rPr>
              <a:t> naik </a:t>
            </a:r>
            <a:r>
              <a:rPr lang="en-ID" sz="3000" dirty="0" err="1">
                <a:latin typeface="Franklin Gothic Demi Cond" panose="020B0706030402020204" pitchFamily="34" charset="0"/>
              </a:rPr>
              <a:t>ke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surga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setelah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kebangkitan</a:t>
            </a:r>
            <a:r>
              <a:rPr lang="en-ID" sz="3000" dirty="0">
                <a:latin typeface="Franklin Gothic Demi Cond" panose="020B0706030402020204" pitchFamily="34" charset="0"/>
              </a:rPr>
              <a:t>-Nya, dan di mana </a:t>
            </a:r>
            <a:r>
              <a:rPr lang="en-ID" sz="3000" dirty="0" err="1">
                <a:latin typeface="Franklin Gothic Demi Cond" panose="020B0706030402020204" pitchFamily="34" charset="0"/>
              </a:rPr>
              <a:t>malaikat-malaikat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mengulangi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janji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mengenai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kedatangan</a:t>
            </a:r>
            <a:r>
              <a:rPr lang="en-ID" sz="3000" dirty="0">
                <a:latin typeface="Franklin Gothic Demi Cond" panose="020B0706030402020204" pitchFamily="34" charset="0"/>
              </a:rPr>
              <a:t>-Nya </a:t>
            </a:r>
            <a:r>
              <a:rPr lang="en-ID" sz="3000" dirty="0" err="1">
                <a:latin typeface="Franklin Gothic Demi Cond" panose="020B0706030402020204" pitchFamily="34" charset="0"/>
              </a:rPr>
              <a:t>kembali</a:t>
            </a:r>
            <a:r>
              <a:rPr lang="en-ID" sz="3000" dirty="0">
                <a:latin typeface="Franklin Gothic Demi Cond" panose="020B0706030402020204" pitchFamily="34" charset="0"/>
              </a:rPr>
              <a:t>. Nabi </a:t>
            </a:r>
            <a:r>
              <a:rPr lang="en-ID" sz="3000" dirty="0" err="1">
                <a:latin typeface="Franklin Gothic Demi Cond" panose="020B0706030402020204" pitchFamily="34" charset="0"/>
              </a:rPr>
              <a:t>berkata</a:t>
            </a:r>
            <a:r>
              <a:rPr lang="en-ID" sz="3000" dirty="0">
                <a:latin typeface="Franklin Gothic Demi Cond" panose="020B0706030402020204" pitchFamily="34" charset="0"/>
              </a:rPr>
              <a:t>, ‘</a:t>
            </a:r>
            <a:r>
              <a:rPr lang="en-ID" sz="3000" dirty="0">
                <a:latin typeface="Gill Sans Nova Cond Ultra Bold" panose="020B0B04020104020203" pitchFamily="34" charset="0"/>
              </a:rPr>
              <a:t>Lalu Tuhan, </a:t>
            </a:r>
            <a:r>
              <a:rPr lang="en-ID" sz="3000" dirty="0" err="1">
                <a:latin typeface="Gill Sans Nova Cond Ultra Bold" panose="020B0B04020104020203" pitchFamily="34" charset="0"/>
              </a:rPr>
              <a:t>Allahku</a:t>
            </a:r>
            <a:r>
              <a:rPr lang="en-ID" sz="3000" dirty="0">
                <a:latin typeface="Gill Sans Nova Cond Ultra Bold" panose="020B0B04020104020203" pitchFamily="34" charset="0"/>
              </a:rPr>
              <a:t>, </a:t>
            </a:r>
            <a:r>
              <a:rPr lang="en-ID" sz="3000" dirty="0" err="1">
                <a:latin typeface="Gill Sans Nova Cond Ultra Bold" panose="020B0B04020104020203" pitchFamily="34" charset="0"/>
              </a:rPr>
              <a:t>akan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datang</a:t>
            </a:r>
            <a:r>
              <a:rPr lang="en-ID" sz="3000" dirty="0">
                <a:latin typeface="Franklin Gothic Demi Cond" panose="020B0706030402020204" pitchFamily="34" charset="0"/>
              </a:rPr>
              <a:t>, dan </a:t>
            </a:r>
            <a:r>
              <a:rPr lang="en-ID" sz="3000" dirty="0" err="1">
                <a:latin typeface="Eras Demi ITC" panose="020B0805030504020804" pitchFamily="34" charset="0"/>
              </a:rPr>
              <a:t>semua</a:t>
            </a:r>
            <a:r>
              <a:rPr lang="en-ID" sz="3000" dirty="0">
                <a:latin typeface="Eras Demi ITC" panose="020B0805030504020804" pitchFamily="34" charset="0"/>
              </a:rPr>
              <a:t> orang kudus </a:t>
            </a:r>
            <a:r>
              <a:rPr lang="en-ID" sz="3000" dirty="0" err="1">
                <a:latin typeface="Eras Demi ITC" panose="020B0805030504020804" pitchFamily="34" charset="0"/>
              </a:rPr>
              <a:t>bersama-sama</a:t>
            </a:r>
            <a:r>
              <a:rPr lang="en-ID" sz="3000" dirty="0">
                <a:latin typeface="Eras Demi ITC" panose="020B0805030504020804" pitchFamily="34" charset="0"/>
              </a:rPr>
              <a:t> Dia</a:t>
            </a:r>
            <a:r>
              <a:rPr lang="en-ID" sz="3000" dirty="0">
                <a:latin typeface="Franklin Gothic Demi Cond" panose="020B0706030402020204" pitchFamily="34" charset="0"/>
              </a:rPr>
              <a:t>.’ ‘Pada </a:t>
            </a:r>
            <a:r>
              <a:rPr lang="en-ID" sz="3000" dirty="0" err="1">
                <a:latin typeface="Franklin Gothic Demi Cond" panose="020B0706030402020204" pitchFamily="34" charset="0"/>
              </a:rPr>
              <a:t>waktu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kaki-Nya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akan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berjejak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di Bukit Zaitun</a:t>
            </a:r>
            <a:r>
              <a:rPr lang="en-ID" sz="3000" dirty="0">
                <a:latin typeface="Franklin Gothic Demi Cond" panose="020B0706030402020204" pitchFamily="34" charset="0"/>
              </a:rPr>
              <a:t>, yang </a:t>
            </a:r>
            <a:r>
              <a:rPr lang="en-ID" sz="3000" dirty="0" err="1">
                <a:latin typeface="Franklin Gothic Demi Cond" panose="020B0706030402020204" pitchFamily="34" charset="0"/>
              </a:rPr>
              <a:t>terletak</a:t>
            </a:r>
            <a:r>
              <a:rPr lang="en-ID" sz="3000" dirty="0">
                <a:latin typeface="Franklin Gothic Demi Cond" panose="020B0706030402020204" pitchFamily="34" charset="0"/>
              </a:rPr>
              <a:t> di </a:t>
            </a:r>
            <a:r>
              <a:rPr lang="en-ID" sz="3000" dirty="0" err="1">
                <a:latin typeface="Franklin Gothic Demi Cond" panose="020B0706030402020204" pitchFamily="34" charset="0"/>
              </a:rPr>
              <a:t>depan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Yerusalem</a:t>
            </a:r>
            <a:r>
              <a:rPr lang="en-ID" sz="3000" dirty="0">
                <a:latin typeface="Franklin Gothic Demi Cond" panose="020B0706030402020204" pitchFamily="34" charset="0"/>
              </a:rPr>
              <a:t> di </a:t>
            </a:r>
            <a:r>
              <a:rPr lang="en-ID" sz="3000" dirty="0" err="1">
                <a:latin typeface="Franklin Gothic Demi Cond" panose="020B0706030402020204" pitchFamily="34" charset="0"/>
              </a:rPr>
              <a:t>sebelah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timur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1092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D13CC36-B950-4F02-9BAF-9A7EB26739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BDED99-B35B-4FEE-A274-8E8DB6FEEE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76854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A791C3-13C5-2E4B-FA25-7C19A200BC9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001" r="32930"/>
          <a:stretch>
            <a:fillRect/>
          </a:stretch>
        </p:blipFill>
        <p:spPr>
          <a:xfrm>
            <a:off x="5976166" y="10"/>
            <a:ext cx="3167834" cy="6857990"/>
          </a:xfrm>
          <a:custGeom>
            <a:avLst/>
            <a:gdLst/>
            <a:ahLst/>
            <a:cxnLst/>
            <a:rect l="l" t="t" r="r" b="b"/>
            <a:pathLst>
              <a:path w="4223778" h="6865951">
                <a:moveTo>
                  <a:pt x="478794" y="0"/>
                </a:moveTo>
                <a:lnTo>
                  <a:pt x="4223778" y="0"/>
                </a:lnTo>
                <a:lnTo>
                  <a:pt x="4223778" y="6865951"/>
                </a:lnTo>
                <a:lnTo>
                  <a:pt x="52221" y="6865951"/>
                </a:lnTo>
                <a:lnTo>
                  <a:pt x="49989" y="6844695"/>
                </a:lnTo>
                <a:cubicBezTo>
                  <a:pt x="46440" y="6810509"/>
                  <a:pt x="42891" y="6776323"/>
                  <a:pt x="41304" y="6765443"/>
                </a:cubicBezTo>
                <a:cubicBezTo>
                  <a:pt x="35681" y="6732842"/>
                  <a:pt x="13533" y="6716945"/>
                  <a:pt x="11182" y="6694817"/>
                </a:cubicBezTo>
                <a:cubicBezTo>
                  <a:pt x="16764" y="6697663"/>
                  <a:pt x="14835" y="6635151"/>
                  <a:pt x="10913" y="6627127"/>
                </a:cubicBezTo>
                <a:cubicBezTo>
                  <a:pt x="19564" y="6579282"/>
                  <a:pt x="-12861" y="6585665"/>
                  <a:pt x="5999" y="6527525"/>
                </a:cubicBezTo>
                <a:cubicBezTo>
                  <a:pt x="12287" y="6468687"/>
                  <a:pt x="19003" y="6409739"/>
                  <a:pt x="7685" y="6346547"/>
                </a:cubicBezTo>
                <a:cubicBezTo>
                  <a:pt x="31149" y="6240430"/>
                  <a:pt x="5895" y="6134229"/>
                  <a:pt x="12535" y="6084924"/>
                </a:cubicBezTo>
                <a:cubicBezTo>
                  <a:pt x="14696" y="6024961"/>
                  <a:pt x="53867" y="6020785"/>
                  <a:pt x="45320" y="5989742"/>
                </a:cubicBezTo>
                <a:cubicBezTo>
                  <a:pt x="41264" y="5940899"/>
                  <a:pt x="43258" y="5932095"/>
                  <a:pt x="40418" y="5889597"/>
                </a:cubicBezTo>
                <a:cubicBezTo>
                  <a:pt x="20860" y="5848611"/>
                  <a:pt x="51187" y="5792775"/>
                  <a:pt x="49796" y="5755774"/>
                </a:cubicBezTo>
                <a:cubicBezTo>
                  <a:pt x="43522" y="5734342"/>
                  <a:pt x="37368" y="5692606"/>
                  <a:pt x="49956" y="5684909"/>
                </a:cubicBezTo>
                <a:cubicBezTo>
                  <a:pt x="52825" y="5660429"/>
                  <a:pt x="62553" y="5623499"/>
                  <a:pt x="67011" y="5608897"/>
                </a:cubicBezTo>
                <a:lnTo>
                  <a:pt x="76701" y="5597290"/>
                </a:lnTo>
                <a:cubicBezTo>
                  <a:pt x="87717" y="5587442"/>
                  <a:pt x="82431" y="5550877"/>
                  <a:pt x="89120" y="5529641"/>
                </a:cubicBezTo>
                <a:cubicBezTo>
                  <a:pt x="69291" y="5496375"/>
                  <a:pt x="118554" y="5526326"/>
                  <a:pt x="94330" y="5470852"/>
                </a:cubicBezTo>
                <a:cubicBezTo>
                  <a:pt x="95483" y="5449506"/>
                  <a:pt x="114690" y="5429653"/>
                  <a:pt x="116139" y="5390946"/>
                </a:cubicBezTo>
                <a:cubicBezTo>
                  <a:pt x="127589" y="5337323"/>
                  <a:pt x="132794" y="5338384"/>
                  <a:pt x="135560" y="5284344"/>
                </a:cubicBezTo>
                <a:cubicBezTo>
                  <a:pt x="143629" y="5226223"/>
                  <a:pt x="148113" y="5192743"/>
                  <a:pt x="158141" y="5143920"/>
                </a:cubicBezTo>
                <a:cubicBezTo>
                  <a:pt x="170128" y="5118849"/>
                  <a:pt x="159838" y="5102006"/>
                  <a:pt x="174950" y="5088188"/>
                </a:cubicBezTo>
                <a:cubicBezTo>
                  <a:pt x="197620" y="5107654"/>
                  <a:pt x="181875" y="4983257"/>
                  <a:pt x="203603" y="5010764"/>
                </a:cubicBezTo>
                <a:lnTo>
                  <a:pt x="258582" y="4919969"/>
                </a:lnTo>
                <a:cubicBezTo>
                  <a:pt x="238838" y="4883087"/>
                  <a:pt x="271098" y="4853332"/>
                  <a:pt x="287910" y="4849612"/>
                </a:cubicBezTo>
                <a:cubicBezTo>
                  <a:pt x="294156" y="4811643"/>
                  <a:pt x="286101" y="4834074"/>
                  <a:pt x="305439" y="4799017"/>
                </a:cubicBezTo>
                <a:cubicBezTo>
                  <a:pt x="322572" y="4758926"/>
                  <a:pt x="352642" y="4705848"/>
                  <a:pt x="373456" y="4667754"/>
                </a:cubicBezTo>
                <a:cubicBezTo>
                  <a:pt x="384080" y="4649919"/>
                  <a:pt x="401158" y="4670663"/>
                  <a:pt x="407944" y="4574050"/>
                </a:cubicBezTo>
                <a:cubicBezTo>
                  <a:pt x="408098" y="4548109"/>
                  <a:pt x="427782" y="4503327"/>
                  <a:pt x="425133" y="4462469"/>
                </a:cubicBezTo>
                <a:lnTo>
                  <a:pt x="433890" y="4364681"/>
                </a:lnTo>
                <a:cubicBezTo>
                  <a:pt x="430018" y="4339230"/>
                  <a:pt x="435361" y="4287915"/>
                  <a:pt x="440691" y="4222147"/>
                </a:cubicBezTo>
                <a:cubicBezTo>
                  <a:pt x="451463" y="4164562"/>
                  <a:pt x="497377" y="4067298"/>
                  <a:pt x="503057" y="3977136"/>
                </a:cubicBezTo>
                <a:cubicBezTo>
                  <a:pt x="519229" y="3939837"/>
                  <a:pt x="472839" y="3875689"/>
                  <a:pt x="507582" y="3776020"/>
                </a:cubicBezTo>
                <a:cubicBezTo>
                  <a:pt x="497716" y="3757477"/>
                  <a:pt x="518006" y="3707185"/>
                  <a:pt x="521577" y="3692206"/>
                </a:cubicBezTo>
                <a:cubicBezTo>
                  <a:pt x="525148" y="3677227"/>
                  <a:pt x="526352" y="3687655"/>
                  <a:pt x="529009" y="3686147"/>
                </a:cubicBezTo>
                <a:cubicBezTo>
                  <a:pt x="531848" y="3650325"/>
                  <a:pt x="545504" y="3563351"/>
                  <a:pt x="551870" y="3514534"/>
                </a:cubicBezTo>
                <a:cubicBezTo>
                  <a:pt x="561331" y="3487751"/>
                  <a:pt x="581973" y="3426419"/>
                  <a:pt x="567205" y="3393248"/>
                </a:cubicBezTo>
                <a:cubicBezTo>
                  <a:pt x="585208" y="3400657"/>
                  <a:pt x="563566" y="3353906"/>
                  <a:pt x="579630" y="3344723"/>
                </a:cubicBezTo>
                <a:cubicBezTo>
                  <a:pt x="592861" y="3339338"/>
                  <a:pt x="589379" y="3323900"/>
                  <a:pt x="592672" y="3310978"/>
                </a:cubicBezTo>
                <a:cubicBezTo>
                  <a:pt x="605351" y="3299735"/>
                  <a:pt x="594296" y="3237176"/>
                  <a:pt x="589270" y="3216655"/>
                </a:cubicBezTo>
                <a:cubicBezTo>
                  <a:pt x="566909" y="3160431"/>
                  <a:pt x="626099" y="3142203"/>
                  <a:pt x="609663" y="3096973"/>
                </a:cubicBezTo>
                <a:cubicBezTo>
                  <a:pt x="609191" y="3084373"/>
                  <a:pt x="615889" y="3033331"/>
                  <a:pt x="618886" y="3023628"/>
                </a:cubicBezTo>
                <a:lnTo>
                  <a:pt x="630425" y="2998646"/>
                </a:lnTo>
                <a:lnTo>
                  <a:pt x="640017" y="2995914"/>
                </a:lnTo>
                <a:lnTo>
                  <a:pt x="643600" y="2978244"/>
                </a:lnTo>
                <a:lnTo>
                  <a:pt x="659520" y="2950805"/>
                </a:lnTo>
                <a:cubicBezTo>
                  <a:pt x="620152" y="2937671"/>
                  <a:pt x="687598" y="2860550"/>
                  <a:pt x="650890" y="2864933"/>
                </a:cubicBezTo>
                <a:cubicBezTo>
                  <a:pt x="663707" y="2817056"/>
                  <a:pt x="662078" y="2779813"/>
                  <a:pt x="640210" y="2741864"/>
                </a:cubicBezTo>
                <a:cubicBezTo>
                  <a:pt x="634452" y="2649732"/>
                  <a:pt x="665268" y="2597914"/>
                  <a:pt x="639387" y="2510931"/>
                </a:cubicBezTo>
                <a:cubicBezTo>
                  <a:pt x="645574" y="2407642"/>
                  <a:pt x="671719" y="2317589"/>
                  <a:pt x="680438" y="2227415"/>
                </a:cubicBezTo>
                <a:cubicBezTo>
                  <a:pt x="664175" y="2189847"/>
                  <a:pt x="704423" y="2141655"/>
                  <a:pt x="688135" y="2054289"/>
                </a:cubicBezTo>
                <a:cubicBezTo>
                  <a:pt x="683239" y="2048201"/>
                  <a:pt x="684029" y="1979567"/>
                  <a:pt x="681480" y="1972202"/>
                </a:cubicBezTo>
                <a:lnTo>
                  <a:pt x="686247" y="1917474"/>
                </a:lnTo>
                <a:lnTo>
                  <a:pt x="679783" y="1862721"/>
                </a:lnTo>
                <a:cubicBezTo>
                  <a:pt x="683677" y="1851209"/>
                  <a:pt x="688980" y="1824057"/>
                  <a:pt x="686639" y="1818227"/>
                </a:cubicBezTo>
                <a:lnTo>
                  <a:pt x="658235" y="1742488"/>
                </a:lnTo>
                <a:cubicBezTo>
                  <a:pt x="645662" y="1715201"/>
                  <a:pt x="661423" y="1719638"/>
                  <a:pt x="636990" y="1638389"/>
                </a:cubicBezTo>
                <a:cubicBezTo>
                  <a:pt x="626351" y="1601441"/>
                  <a:pt x="629414" y="1617134"/>
                  <a:pt x="602059" y="1570807"/>
                </a:cubicBezTo>
                <a:lnTo>
                  <a:pt x="570903" y="1513173"/>
                </a:lnTo>
                <a:cubicBezTo>
                  <a:pt x="570781" y="1503175"/>
                  <a:pt x="550561" y="1468055"/>
                  <a:pt x="550438" y="1458058"/>
                </a:cubicBezTo>
                <a:cubicBezTo>
                  <a:pt x="556848" y="1428101"/>
                  <a:pt x="546263" y="1422712"/>
                  <a:pt x="531416" y="1385478"/>
                </a:cubicBezTo>
                <a:cubicBezTo>
                  <a:pt x="527790" y="1370753"/>
                  <a:pt x="490725" y="1304050"/>
                  <a:pt x="501981" y="1265452"/>
                </a:cubicBezTo>
                <a:cubicBezTo>
                  <a:pt x="501825" y="1234781"/>
                  <a:pt x="490462" y="1187660"/>
                  <a:pt x="487370" y="1141743"/>
                </a:cubicBezTo>
                <a:cubicBezTo>
                  <a:pt x="484278" y="1095826"/>
                  <a:pt x="483852" y="1028118"/>
                  <a:pt x="483427" y="989948"/>
                </a:cubicBezTo>
                <a:cubicBezTo>
                  <a:pt x="483001" y="951779"/>
                  <a:pt x="494678" y="945984"/>
                  <a:pt x="484820" y="912725"/>
                </a:cubicBezTo>
                <a:cubicBezTo>
                  <a:pt x="467566" y="854951"/>
                  <a:pt x="510777" y="860797"/>
                  <a:pt x="475093" y="812798"/>
                </a:cubicBezTo>
                <a:cubicBezTo>
                  <a:pt x="461960" y="787034"/>
                  <a:pt x="498505" y="551948"/>
                  <a:pt x="461972" y="450605"/>
                </a:cubicBezTo>
                <a:cubicBezTo>
                  <a:pt x="470167" y="357604"/>
                  <a:pt x="458694" y="431306"/>
                  <a:pt x="465015" y="372906"/>
                </a:cubicBezTo>
                <a:cubicBezTo>
                  <a:pt x="503427" y="364177"/>
                  <a:pt x="489736" y="290341"/>
                  <a:pt x="490377" y="246134"/>
                </a:cubicBezTo>
                <a:cubicBezTo>
                  <a:pt x="491019" y="201927"/>
                  <a:pt x="449725" y="138160"/>
                  <a:pt x="468864" y="107666"/>
                </a:cubicBezTo>
                <a:cubicBezTo>
                  <a:pt x="468282" y="89794"/>
                  <a:pt x="477749" y="76947"/>
                  <a:pt x="477167" y="59075"/>
                </a:cubicBezTo>
                <a:lnTo>
                  <a:pt x="472992" y="14560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309271-7F3B-0389-A363-693685A3BF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261" y="180762"/>
            <a:ext cx="5501148" cy="667723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Bukit Zaitun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terbelah</a:t>
            </a:r>
            <a:r>
              <a:rPr lang="en-ID" sz="3000" dirty="0">
                <a:latin typeface="Franklin Gothic Demi Cond" panose="020B0706030402020204" pitchFamily="34" charset="0"/>
              </a:rPr>
              <a:t> dua ... </a:t>
            </a:r>
            <a:r>
              <a:rPr lang="en-ID" sz="3000" dirty="0" err="1">
                <a:latin typeface="Franklin Gothic Demi Cond" panose="020B0706030402020204" pitchFamily="34" charset="0"/>
              </a:rPr>
              <a:t>sehingga</a:t>
            </a:r>
            <a:r>
              <a:rPr lang="en-ID" sz="3000" dirty="0">
                <a:latin typeface="Franklin Gothic Demi Cond" panose="020B0706030402020204" pitchFamily="34" charset="0"/>
              </a:rPr>
              <a:t> menjadi </a:t>
            </a:r>
            <a:r>
              <a:rPr lang="en-ID" sz="3000" dirty="0" err="1">
                <a:latin typeface="Franklin Gothic Demi Cond" panose="020B0706030402020204" pitchFamily="34" charset="0"/>
              </a:rPr>
              <a:t>suatu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lembah</a:t>
            </a:r>
            <a:r>
              <a:rPr lang="en-ID" sz="3000" dirty="0">
                <a:latin typeface="Franklin Gothic Demi Cond" panose="020B0706030402020204" pitchFamily="34" charset="0"/>
              </a:rPr>
              <a:t> yang sangat </a:t>
            </a:r>
            <a:r>
              <a:rPr lang="en-ID" sz="3000" dirty="0" err="1">
                <a:latin typeface="Franklin Gothic Demi Cond" panose="020B0706030402020204" pitchFamily="34" charset="0"/>
              </a:rPr>
              <a:t>besar</a:t>
            </a:r>
            <a:r>
              <a:rPr lang="en-ID" sz="3000" dirty="0">
                <a:latin typeface="Franklin Gothic Demi Cond" panose="020B0706030402020204" pitchFamily="34" charset="0"/>
              </a:rPr>
              <a:t>.’ ‘</a:t>
            </a:r>
            <a:r>
              <a:rPr lang="en-ID" sz="3000" dirty="0">
                <a:latin typeface="Gill Sans Nova Cond Ultra Bold" panose="020B0B04020104020203" pitchFamily="34" charset="0"/>
              </a:rPr>
              <a:t>Maka Tuhan </a:t>
            </a:r>
            <a:r>
              <a:rPr lang="en-ID" sz="3000" dirty="0" err="1">
                <a:latin typeface="Gill Sans Nova Cond Ultra Bold" panose="020B0B04020104020203" pitchFamily="34" charset="0"/>
              </a:rPr>
              <a:t>akan</a:t>
            </a:r>
            <a:r>
              <a:rPr lang="en-ID" sz="3000" dirty="0">
                <a:latin typeface="Gill Sans Nova Cond Ultra Bold" panose="020B0B04020104020203" pitchFamily="34" charset="0"/>
              </a:rPr>
              <a:t> menjadi raja </a:t>
            </a:r>
            <a:r>
              <a:rPr lang="en-ID" sz="3000" dirty="0" err="1">
                <a:latin typeface="Gill Sans Nova Cond Ultra Bold" panose="020B0B04020104020203" pitchFamily="34" charset="0"/>
              </a:rPr>
              <a:t>atas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seluruh</a:t>
            </a:r>
            <a:r>
              <a:rPr lang="en-ID" sz="3000" dirty="0">
                <a:latin typeface="Gill Sans Nova Cond Ultra Bold" panose="020B0B04020104020203" pitchFamily="34" charset="0"/>
              </a:rPr>
              <a:t> </a:t>
            </a:r>
            <a:r>
              <a:rPr lang="en-ID" sz="3000" dirty="0" err="1">
                <a:latin typeface="Gill Sans Nova Cond Ultra Bold" panose="020B0B04020104020203" pitchFamily="34" charset="0"/>
              </a:rPr>
              <a:t>bumi</a:t>
            </a:r>
            <a:r>
              <a:rPr lang="en-ID" sz="3000" dirty="0">
                <a:latin typeface="Franklin Gothic Demi Cond" panose="020B0706030402020204" pitchFamily="34" charset="0"/>
              </a:rPr>
              <a:t>; pada </a:t>
            </a:r>
            <a:r>
              <a:rPr lang="en-ID" sz="3000" dirty="0" err="1">
                <a:latin typeface="Franklin Gothic Demi Cond" panose="020B0706030402020204" pitchFamily="34" charset="0"/>
              </a:rPr>
              <a:t>waktu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 Tuhan </a:t>
            </a:r>
            <a:r>
              <a:rPr lang="en-ID" sz="3000" dirty="0" err="1">
                <a:latin typeface="Franklin Gothic Demi Cond" panose="020B0706030402020204" pitchFamily="34" charset="0"/>
              </a:rPr>
              <a:t>adalah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satu-satunya</a:t>
            </a:r>
            <a:r>
              <a:rPr lang="en-ID" sz="3000" dirty="0">
                <a:latin typeface="Franklin Gothic Demi Cond" panose="020B0706030402020204" pitchFamily="34" charset="0"/>
              </a:rPr>
              <a:t> dan nama-Nya </a:t>
            </a:r>
            <a:r>
              <a:rPr lang="en-ID" sz="3000" dirty="0" err="1">
                <a:latin typeface="Franklin Gothic Demi Cond" panose="020B0706030402020204" pitchFamily="34" charset="0"/>
              </a:rPr>
              <a:t>satu-satunya</a:t>
            </a:r>
            <a:r>
              <a:rPr lang="en-ID" sz="3000" dirty="0">
                <a:latin typeface="Franklin Gothic Demi Cond" panose="020B0706030402020204" pitchFamily="34" charset="0"/>
              </a:rPr>
              <a:t>.’” </a:t>
            </a:r>
            <a:r>
              <a:rPr lang="en-ID" sz="3000" dirty="0">
                <a:latin typeface="Impact" panose="020B0806030902050204" pitchFamily="34" charset="0"/>
              </a:rPr>
              <a:t>[Zakharia 14:5, 4, 9]. </a:t>
            </a:r>
            <a:r>
              <a:rPr lang="en-ID" sz="3000" dirty="0" err="1">
                <a:latin typeface="Franklin Gothic Demi Cond" panose="020B0706030402020204" pitchFamily="34" charset="0"/>
              </a:rPr>
              <a:t>Sementara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Yerusalem</a:t>
            </a:r>
            <a:r>
              <a:rPr lang="en-ID" sz="3000" dirty="0">
                <a:latin typeface="Franklin Gothic Demi Cond" panose="020B0706030402020204" pitchFamily="34" charset="0"/>
              </a:rPr>
              <a:t> Baru,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kemuliaannya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memesona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turun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dari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surga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Eras Demi ITC" panose="020B0805030504020804" pitchFamily="34" charset="0"/>
              </a:rPr>
              <a:t>ke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tempat</a:t>
            </a:r>
            <a:r>
              <a:rPr lang="en-ID" sz="3000" dirty="0">
                <a:latin typeface="Eras Demi ITC" panose="020B0805030504020804" pitchFamily="34" charset="0"/>
              </a:rPr>
              <a:t> yang </a:t>
            </a:r>
            <a:r>
              <a:rPr lang="en-ID" sz="3000" dirty="0" err="1">
                <a:latin typeface="Eras Demi ITC" panose="020B0805030504020804" pitchFamily="34" charset="0"/>
              </a:rPr>
              <a:t>telah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disucikan</a:t>
            </a:r>
            <a:r>
              <a:rPr lang="en-ID" sz="3000" dirty="0">
                <a:latin typeface="Eras Demi ITC" panose="020B0805030504020804" pitchFamily="34" charset="0"/>
              </a:rPr>
              <a:t> dan </a:t>
            </a:r>
            <a:r>
              <a:rPr lang="en-ID" sz="3000" dirty="0" err="1">
                <a:latin typeface="Eras Demi ITC" panose="020B0805030504020804" pitchFamily="34" charset="0"/>
              </a:rPr>
              <a:t>dipersiapkan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untuk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menerimanya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maka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Kristus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umat</a:t>
            </a:r>
            <a:r>
              <a:rPr lang="en-ID" sz="3000" dirty="0">
                <a:latin typeface="Franklin Gothic Demi Cond" panose="020B0706030402020204" pitchFamily="34" charset="0"/>
              </a:rPr>
              <a:t>-Nya dan </a:t>
            </a:r>
            <a:r>
              <a:rPr lang="en-ID" sz="3000" dirty="0" err="1">
                <a:latin typeface="Franklin Gothic Demi Cond" panose="020B0706030402020204" pitchFamily="34" charset="0"/>
              </a:rPr>
              <a:t>malaikat-malaikat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memasuki</a:t>
            </a:r>
            <a:r>
              <a:rPr lang="en-ID" sz="3000" dirty="0">
                <a:latin typeface="Franklin Gothic Demi Cond" panose="020B0706030402020204" pitchFamily="34" charset="0"/>
              </a:rPr>
              <a:t> Kota </a:t>
            </a:r>
            <a:r>
              <a:rPr lang="en-ID" sz="3000" dirty="0" err="1">
                <a:latin typeface="Franklin Gothic Demi Cond" panose="020B0706030402020204" pitchFamily="34" charset="0"/>
              </a:rPr>
              <a:t>Suci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itu</a:t>
            </a:r>
            <a:r>
              <a:rPr lang="en-ID" sz="3000" dirty="0">
                <a:latin typeface="Franklin Gothic Demi Cond" panose="020B0706030402020204" pitchFamily="34" charset="0"/>
              </a:rPr>
              <a:t>” [Alfa dan Omega, </a:t>
            </a:r>
            <a:r>
              <a:rPr lang="en-ID" sz="3000" dirty="0" err="1">
                <a:latin typeface="Franklin Gothic Demi Cond" panose="020B0706030402020204" pitchFamily="34" charset="0"/>
              </a:rPr>
              <a:t>jld</a:t>
            </a:r>
            <a:r>
              <a:rPr lang="en-ID" sz="3000" dirty="0">
                <a:latin typeface="Franklin Gothic Demi Cond" panose="020B0706030402020204" pitchFamily="34" charset="0"/>
              </a:rPr>
              <a:t>. 8, </a:t>
            </a:r>
            <a:r>
              <a:rPr lang="en-ID" sz="3000" dirty="0" err="1">
                <a:latin typeface="Franklin Gothic Demi Cond" panose="020B0706030402020204" pitchFamily="34" charset="0"/>
              </a:rPr>
              <a:t>hlm</a:t>
            </a:r>
            <a:r>
              <a:rPr lang="en-ID" sz="3000" dirty="0">
                <a:latin typeface="Franklin Gothic Demi Cond" panose="020B0706030402020204" pitchFamily="34" charset="0"/>
              </a:rPr>
              <a:t>. 700].</a:t>
            </a:r>
          </a:p>
        </p:txBody>
      </p:sp>
    </p:spTree>
    <p:extLst>
      <p:ext uri="{BB962C8B-B14F-4D97-AF65-F5344CB8AC3E}">
        <p14:creationId xmlns:p14="http://schemas.microsoft.com/office/powerpoint/2010/main" val="20145600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2AFB2F9-15CB-D02D-8879-169316356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9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ANGGUR DAN DARAH</a:t>
            </a:r>
            <a:b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</a:br>
            <a:r>
              <a:rPr lang="en-ID" sz="3100" dirty="0">
                <a:solidFill>
                  <a:srgbClr val="FFFFFF"/>
                </a:solidFill>
              </a:rPr>
              <a:t>Rabu, 28 Mei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4345DF-7063-3132-6A5F-43739B745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4512" y="1949559"/>
            <a:ext cx="8563514" cy="4542932"/>
          </a:xfrm>
        </p:spPr>
        <p:txBody>
          <a:bodyPr anchor="ctr">
            <a:noAutofit/>
          </a:bodyPr>
          <a:lstStyle/>
          <a:p>
            <a:r>
              <a:rPr lang="en-ID" sz="3000" dirty="0" err="1">
                <a:solidFill>
                  <a:srgbClr val="C00000"/>
                </a:solidFill>
                <a:latin typeface="Impact" panose="020B0806030902050204" pitchFamily="34" charset="0"/>
              </a:rPr>
              <a:t>Mazmur</a:t>
            </a:r>
            <a:r>
              <a:rPr lang="en-ID" sz="3000" dirty="0">
                <a:solidFill>
                  <a:srgbClr val="C00000"/>
                </a:solidFill>
                <a:latin typeface="Impact" panose="020B0806030902050204" pitchFamily="34" charset="0"/>
              </a:rPr>
              <a:t> 75:3-4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"Apabila Aku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menetapkan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waktunya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Aku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sendiri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akan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menghakimi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dengan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kebenaran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. Bumi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hancur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semua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penduduknya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;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tetapi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Akulah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mengokohkan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b="1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tiang-tiangnya</a:t>
            </a:r>
            <a:r>
              <a:rPr lang="en-ID" sz="3000" b="1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." Sela.</a:t>
            </a:r>
          </a:p>
          <a:p>
            <a:r>
              <a:rPr lang="en-ID" sz="3000" dirty="0" err="1">
                <a:highlight>
                  <a:srgbClr val="FFFF00"/>
                </a:highlight>
                <a:latin typeface="Impact" panose="020B0806030902050204" pitchFamily="34" charset="0"/>
              </a:rPr>
              <a:t>Mazmur</a:t>
            </a:r>
            <a:r>
              <a:rPr lang="en-ID" sz="3000" dirty="0">
                <a:highlight>
                  <a:srgbClr val="FFFF00"/>
                </a:highlight>
                <a:latin typeface="Impact" panose="020B0806030902050204" pitchFamily="34" charset="0"/>
              </a:rPr>
              <a:t> 75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adalah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sebuah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kisah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tampaknya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mengarah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pada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kehancuran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terakhir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orang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fasik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Wahyu 20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  <a:r>
              <a:rPr lang="en-ID" sz="3000" dirty="0" err="1">
                <a:latin typeface="Eras Bold ITC" panose="020B0907030504020204" pitchFamily="34" charset="0"/>
              </a:rPr>
              <a:t>Umat</a:t>
            </a:r>
            <a:r>
              <a:rPr lang="en-ID" sz="3000" dirty="0">
                <a:latin typeface="Eras Bold ITC" panose="020B0907030504020204" pitchFamily="34" charset="0"/>
              </a:rPr>
              <a:t> Allah </a:t>
            </a:r>
            <a:r>
              <a:rPr lang="en-ID" sz="3000" dirty="0" err="1">
                <a:latin typeface="Eras Bold ITC" panose="020B0907030504020204" pitchFamily="34" charset="0"/>
              </a:rPr>
              <a:t>berada</a:t>
            </a:r>
            <a:r>
              <a:rPr lang="en-ID" sz="3000" dirty="0">
                <a:latin typeface="Eras Bold ITC" panose="020B0907030504020204" pitchFamily="34" charset="0"/>
              </a:rPr>
              <a:t> di </a:t>
            </a:r>
            <a:r>
              <a:rPr lang="en-ID" sz="3000" dirty="0" err="1">
                <a:latin typeface="Eras Bold ITC" panose="020B0907030504020204" pitchFamily="34" charset="0"/>
              </a:rPr>
              <a:t>dalam</a:t>
            </a:r>
            <a:r>
              <a:rPr lang="en-ID" sz="3000" dirty="0">
                <a:latin typeface="Eras Bold ITC" panose="020B0907030504020204" pitchFamily="34" charset="0"/>
              </a:rPr>
              <a:t> Kota </a:t>
            </a:r>
            <a:r>
              <a:rPr lang="en-ID" sz="3000" dirty="0" err="1">
                <a:latin typeface="Eras Bold ITC" panose="020B0907030504020204" pitchFamily="34" charset="0"/>
              </a:rPr>
              <a:t>Suci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bersama</a:t>
            </a:r>
            <a:r>
              <a:rPr lang="en-ID" sz="3000" dirty="0">
                <a:latin typeface="Eras Bold ITC" panose="020B0907030504020204" pitchFamily="34" charset="0"/>
              </a:rPr>
              <a:t> raja </a:t>
            </a:r>
            <a:r>
              <a:rPr lang="en-ID" sz="3000" dirty="0" err="1">
                <a:latin typeface="Eras Bold ITC" panose="020B0907030504020204" pitchFamily="34" charset="0"/>
              </a:rPr>
              <a:t>mereka</a:t>
            </a:r>
            <a:r>
              <a:rPr lang="en-ID" sz="3000" dirty="0">
                <a:latin typeface="Eras Bold ITC" panose="020B0907030504020204" pitchFamily="34" charset="0"/>
              </a:rPr>
              <a:t> yang </a:t>
            </a:r>
            <a:r>
              <a:rPr lang="en-ID" sz="3000" dirty="0" err="1">
                <a:latin typeface="Eras Bold ITC" panose="020B0907030504020204" pitchFamily="34" charset="0"/>
              </a:rPr>
              <a:t>benar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ketika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pasukan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kejahatan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datang</a:t>
            </a:r>
            <a:r>
              <a:rPr lang="en-ID" sz="3000" dirty="0">
                <a:latin typeface="Eras Demi ITC" panose="020B0805030504020804" pitchFamily="34" charset="0"/>
              </a:rPr>
              <a:t> dan </a:t>
            </a:r>
            <a:r>
              <a:rPr lang="en-ID" sz="3000" dirty="0" err="1">
                <a:latin typeface="Eras Demi ITC" panose="020B0805030504020804" pitchFamily="34" charset="0"/>
              </a:rPr>
              <a:t>mengepung</a:t>
            </a:r>
            <a:r>
              <a:rPr lang="en-ID" sz="3000" dirty="0">
                <a:latin typeface="Eras Demi ITC" panose="020B0805030504020804" pitchFamily="34" charset="0"/>
              </a:rPr>
              <a:t> </a:t>
            </a:r>
            <a:r>
              <a:rPr lang="en-ID" sz="3000" dirty="0" err="1">
                <a:latin typeface="Eras Demi ITC" panose="020B0805030504020804" pitchFamily="34" charset="0"/>
              </a:rPr>
              <a:t>mereka</a:t>
            </a:r>
            <a:r>
              <a:rPr lang="en-ID" sz="3000" dirty="0">
                <a:latin typeface="Franklin Gothic Demi Cond" panose="020B0706030402020204" pitchFamily="34" charset="0"/>
              </a:rPr>
              <a:t>, dan </a:t>
            </a:r>
            <a:r>
              <a:rPr lang="en-ID" sz="3000" dirty="0" err="1">
                <a:latin typeface="Impact" panose="020B0806030902050204" pitchFamily="34" charset="0"/>
              </a:rPr>
              <a:t>kemudian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mereka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dihancurkan</a:t>
            </a:r>
            <a:r>
              <a:rPr lang="en-ID" sz="3000" dirty="0">
                <a:latin typeface="Impact" panose="020B0806030902050204" pitchFamily="34" charset="0"/>
              </a:rPr>
              <a:t> oleh Allah </a:t>
            </a:r>
            <a:r>
              <a:rPr lang="en-ID" sz="3000" dirty="0" err="1">
                <a:latin typeface="Impact" panose="020B0806030902050204" pitchFamily="34" charset="0"/>
              </a:rPr>
              <a:t>Sendiri</a:t>
            </a:r>
            <a:r>
              <a:rPr lang="en-ID" sz="3000" dirty="0"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27458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6100024" y="863980"/>
            <a:ext cx="2987899" cy="2240924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004647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60FE8D-D463-0347-FF61-9459940049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454" y="3424177"/>
            <a:ext cx="3583036" cy="2239397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10501-EA00-A7B2-BA1A-496B836429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42836" y="2365341"/>
            <a:ext cx="4368818" cy="41829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Berlin Sans FB" panose="020E0602020502020306" pitchFamily="34" charset="0"/>
              </a:rPr>
              <a:t>Manusia</a:t>
            </a:r>
            <a:r>
              <a:rPr lang="en-ID" sz="3200" dirty="0">
                <a:latin typeface="Berlin Sans FB" panose="020E0602020502020306" pitchFamily="34" charset="0"/>
              </a:rPr>
              <a:t> yang </a:t>
            </a:r>
            <a:r>
              <a:rPr lang="en-ID" sz="3200" dirty="0" err="1">
                <a:latin typeface="Berlin Sans FB" panose="020E0602020502020306" pitchFamily="34" charset="0"/>
              </a:rPr>
              <a:t>jatuh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tidak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lagi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hidup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untuk</a:t>
            </a:r>
            <a:r>
              <a:rPr lang="en-ID" sz="3200" dirty="0">
                <a:latin typeface="Berlin Sans FB" panose="020E0602020502020306" pitchFamily="34" charset="0"/>
              </a:rPr>
              <a:t> orang lain, </a:t>
            </a:r>
            <a:r>
              <a:rPr lang="en-ID" sz="3200" dirty="0" err="1">
                <a:latin typeface="Berlin Sans FB" panose="020E0602020502020306" pitchFamily="34" charset="0"/>
              </a:rPr>
              <a:t>atau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untuk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kemuliaan</a:t>
            </a:r>
            <a:r>
              <a:rPr lang="en-ID" sz="3200" dirty="0">
                <a:latin typeface="Berlin Sans FB" panose="020E0602020502020306" pitchFamily="34" charset="0"/>
              </a:rPr>
              <a:t> Tuhan, </a:t>
            </a:r>
            <a:r>
              <a:rPr lang="en-ID" sz="3200" dirty="0" err="1">
                <a:latin typeface="Berlin Sans FB" panose="020E0602020502020306" pitchFamily="34" charset="0"/>
              </a:rPr>
              <a:t>tetapi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untuk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diri</a:t>
            </a:r>
            <a:r>
              <a:rPr lang="en-ID" sz="3200" dirty="0">
                <a:latin typeface="Berlin Sans FB" panose="020E0602020502020306" pitchFamily="34" charset="0"/>
              </a:rPr>
              <a:t> </a:t>
            </a:r>
            <a:r>
              <a:rPr lang="en-ID" sz="3200" dirty="0" err="1">
                <a:latin typeface="Berlin Sans FB" panose="020E0602020502020306" pitchFamily="34" charset="0"/>
              </a:rPr>
              <a:t>sendiri</a:t>
            </a:r>
            <a:r>
              <a:rPr lang="en-ID" sz="3200" dirty="0">
                <a:latin typeface="Berlin Sans FB" panose="020E0602020502020306" pitchFamily="34" charset="0"/>
              </a:rPr>
              <a:t>. </a:t>
            </a:r>
            <a:r>
              <a:rPr lang="en-ID" sz="3200" dirty="0" err="1">
                <a:latin typeface="Eras Demi ITC" panose="020B0805030504020804" pitchFamily="34" charset="0"/>
              </a:rPr>
              <a:t>Setiap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individu</a:t>
            </a:r>
            <a:r>
              <a:rPr lang="en-ID" sz="3200" dirty="0">
                <a:latin typeface="Eras Demi ITC" panose="020B0805030504020804" pitchFamily="34" charset="0"/>
              </a:rPr>
              <a:t>, pada </a:t>
            </a:r>
            <a:r>
              <a:rPr lang="en-ID" sz="3200" dirty="0" err="1">
                <a:latin typeface="Eras Demi ITC" panose="020B0805030504020804" pitchFamily="34" charset="0"/>
              </a:rPr>
              <a:t>dasarnya</a:t>
            </a:r>
            <a:r>
              <a:rPr lang="en-ID" sz="3200" dirty="0">
                <a:latin typeface="Eras Demi ITC" panose="020B0805030504020804" pitchFamily="34" charset="0"/>
              </a:rPr>
              <a:t>, </a:t>
            </a:r>
            <a:r>
              <a:rPr lang="en-ID" sz="3200" dirty="0" err="1">
                <a:latin typeface="Eras Demi ITC" panose="020B0805030504020804" pitchFamily="34" charset="0"/>
              </a:rPr>
              <a:t>berperilaku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seolah-olah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dia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adalah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tuhan</a:t>
            </a:r>
            <a:r>
              <a:rPr lang="en-ID" sz="3200" dirty="0">
                <a:latin typeface="Eras Demi ITC" panose="020B0805030504020804" pitchFamily="34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060CCC7-A976-B003-5BF5-279145320713}"/>
              </a:ext>
            </a:extLst>
          </p:cNvPr>
          <p:cNvSpPr txBox="1"/>
          <p:nvPr/>
        </p:nvSpPr>
        <p:spPr>
          <a:xfrm>
            <a:off x="527454" y="681037"/>
            <a:ext cx="7952869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200" dirty="0">
                <a:latin typeface="Gill Sans Ultra Bold Condensed" panose="020B0A06020104020203" pitchFamily="34" charset="0"/>
              </a:rPr>
              <a:t>Salah </a:t>
            </a:r>
            <a:r>
              <a:rPr lang="en-ID" sz="3200" dirty="0" err="1">
                <a:latin typeface="Gill Sans Ultra Bold Condensed" panose="020B0A06020104020203" pitchFamily="34" charset="0"/>
              </a:rPr>
              <a:t>satu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hal</a:t>
            </a:r>
            <a:r>
              <a:rPr lang="en-ID" sz="3200" dirty="0">
                <a:latin typeface="Gill Sans Ultra Bold Condensed" panose="020B0A06020104020203" pitchFamily="34" charset="0"/>
              </a:rPr>
              <a:t> yang </a:t>
            </a:r>
            <a:r>
              <a:rPr lang="en-ID" sz="3200" dirty="0" err="1">
                <a:latin typeface="Gill Sans Ultra Bold Condensed" panose="020B0A06020104020203" pitchFamily="34" charset="0"/>
              </a:rPr>
              <a:t>dikoreksi</a:t>
            </a:r>
            <a:r>
              <a:rPr lang="en-ID" sz="3200" dirty="0">
                <a:latin typeface="Gill Sans Ultra Bold Condensed" panose="020B0A06020104020203" pitchFamily="34" charset="0"/>
              </a:rPr>
              <a:t> Tuhan </a:t>
            </a:r>
            <a:r>
              <a:rPr lang="en-ID" sz="3200" dirty="0" err="1">
                <a:latin typeface="Gill Sans Ultra Bold Condensed" panose="020B0A06020104020203" pitchFamily="34" charset="0"/>
              </a:rPr>
              <a:t>dalam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penghakiman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adalah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penyalahgunaan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kekuasaan</a:t>
            </a:r>
            <a:r>
              <a:rPr lang="en-ID" sz="3200" dirty="0">
                <a:latin typeface="Gill Sans Ultra Bold Condensed" panose="020B0A06020104020203" pitchFamily="34" charset="0"/>
              </a:rPr>
              <a:t> yang </a:t>
            </a:r>
            <a:r>
              <a:rPr lang="en-ID" sz="3200" dirty="0" err="1">
                <a:latin typeface="Gill Sans Ultra Bold Condensed" panose="020B0A06020104020203" pitchFamily="34" charset="0"/>
              </a:rPr>
              <a:t>telah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terjadi</a:t>
            </a:r>
            <a:r>
              <a:rPr lang="en-ID" sz="3200" dirty="0">
                <a:latin typeface="Gill Sans Ultra Bold Condensed" panose="020B0A06020104020203" pitchFamily="34" charset="0"/>
              </a:rPr>
              <a:t> di dunia </a:t>
            </a:r>
            <a:r>
              <a:rPr lang="en-ID" sz="3200" dirty="0" err="1">
                <a:latin typeface="Gill Sans Ultra Bold Condensed" panose="020B0A06020104020203" pitchFamily="34" charset="0"/>
              </a:rPr>
              <a:t>kita</a:t>
            </a:r>
            <a:r>
              <a:rPr lang="en-ID" sz="3200" dirty="0">
                <a:latin typeface="Gill Sans Ultra Bold Condensed" panose="020B0A06020104020203" pitchFamily="34" charset="0"/>
              </a:rPr>
              <a:t> yang </a:t>
            </a:r>
            <a:r>
              <a:rPr lang="en-ID" sz="3200" dirty="0" err="1">
                <a:latin typeface="Gill Sans Ultra Bold Condensed" panose="020B0A06020104020203" pitchFamily="34" charset="0"/>
              </a:rPr>
              <a:t>telah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jatuh</a:t>
            </a:r>
            <a:r>
              <a:rPr lang="en-ID" sz="3200" dirty="0">
                <a:latin typeface="Gill Sans Ultra Bold Condensed" panose="020B0A060201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300738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9C5690F-0376-082C-012C-D0DAD4DBD22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1075" b="2778"/>
          <a:stretch/>
        </p:blipFill>
        <p:spPr>
          <a:xfrm>
            <a:off x="0" y="0"/>
            <a:ext cx="9143980" cy="3402269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C94A51-C8BB-E88B-FB25-9315B861D5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735" y="3561908"/>
            <a:ext cx="8878529" cy="3089616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Sebagai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orang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percaya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kita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diingatkan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untuk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hidup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dengan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harapan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dan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tidak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menilai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masa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depan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dari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kejadian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rgbClr val="C00000"/>
                </a:solidFill>
                <a:latin typeface="Impact" panose="020B0806030902050204" pitchFamily="34" charset="0"/>
              </a:rPr>
              <a:t>terkini</a:t>
            </a:r>
            <a:r>
              <a:rPr lang="en-ID" sz="3600" dirty="0">
                <a:solidFill>
                  <a:srgbClr val="C00000"/>
                </a:solidFill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Sangat </a:t>
            </a:r>
            <a:r>
              <a:rPr lang="en-ID" dirty="0" err="1">
                <a:latin typeface="Franklin Gothic Demi Cond" panose="020B0706030402020204" pitchFamily="34" charset="0"/>
              </a:rPr>
              <a:t>mudah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untuk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putus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asa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karena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kita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melihat</a:t>
            </a:r>
            <a:r>
              <a:rPr lang="en-ID" dirty="0">
                <a:latin typeface="Franklin Gothic Demi Cond" panose="020B0706030402020204" pitchFamily="34" charset="0"/>
              </a:rPr>
              <a:t> pilar-pilar </a:t>
            </a:r>
            <a:r>
              <a:rPr lang="en-ID" dirty="0" err="1">
                <a:latin typeface="Franklin Gothic Demi Cond" panose="020B0706030402020204" pitchFamily="34" charset="0"/>
              </a:rPr>
              <a:t>peradaban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terus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terkikis</a:t>
            </a:r>
            <a:r>
              <a:rPr lang="en-ID" dirty="0">
                <a:latin typeface="Franklin Gothic Demi Cond" panose="020B0706030402020204" pitchFamily="34" charset="0"/>
              </a:rPr>
              <a:t> oleh </a:t>
            </a:r>
            <a:r>
              <a:rPr lang="en-ID" dirty="0" err="1">
                <a:latin typeface="Franklin Gothic Demi Cond" panose="020B0706030402020204" pitchFamily="34" charset="0"/>
              </a:rPr>
              <a:t>hati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pikiran</a:t>
            </a:r>
            <a:r>
              <a:rPr lang="en-ID" dirty="0">
                <a:latin typeface="Franklin Gothic Demi Cond" panose="020B0706030402020204" pitchFamily="34" charset="0"/>
              </a:rPr>
              <a:t> orang-orang yang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bertuhan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atau</a:t>
            </a:r>
            <a:r>
              <a:rPr lang="en-ID" dirty="0">
                <a:latin typeface="Franklin Gothic Demi Cond" panose="020B0706030402020204" pitchFamily="34" charset="0"/>
              </a:rPr>
              <a:t> oleh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pandangannya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tentang</a:t>
            </a:r>
            <a:r>
              <a:rPr lang="en-ID" dirty="0">
                <a:latin typeface="Franklin Gothic Demi Cond" panose="020B0706030402020204" pitchFamily="34" charset="0"/>
              </a:rPr>
              <a:t> Tuhan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ditemukan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Alkitab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11399406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4" name="Arc 23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6100024" y="863980"/>
            <a:ext cx="2987899" cy="2240924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004647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4921D4-015E-F3AB-C328-96A73C33F50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6168" r="15488" b="-2"/>
          <a:stretch>
            <a:fillRect/>
          </a:stretch>
        </p:blipFill>
        <p:spPr>
          <a:xfrm>
            <a:off x="252781" y="1562367"/>
            <a:ext cx="3583036" cy="4246897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AC7EEB-DCED-1013-BB2A-3A1641B5D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3125" y="414670"/>
            <a:ext cx="4587417" cy="62785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Franklin Gothic Demi Cond" panose="020B0706030402020204" pitchFamily="34" charset="0"/>
              </a:rPr>
              <a:t>Kita </a:t>
            </a:r>
            <a:r>
              <a:rPr lang="en-ID" dirty="0" err="1">
                <a:latin typeface="Franklin Gothic Demi Cond" panose="020B0706030402020204" pitchFamily="34" charset="0"/>
              </a:rPr>
              <a:t>saat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ini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hidup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dalam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periode</a:t>
            </a:r>
            <a:r>
              <a:rPr lang="en-ID" dirty="0">
                <a:latin typeface="Franklin Gothic Demi Cond" panose="020B0706030402020204" pitchFamily="34" charset="0"/>
              </a:rPr>
              <a:t> di mana </a:t>
            </a:r>
            <a:r>
              <a:rPr lang="en-ID" dirty="0" err="1">
                <a:latin typeface="Franklin Gothic Demi Cond" panose="020B0706030402020204" pitchFamily="34" charset="0"/>
              </a:rPr>
              <a:t>nilai-nilai</a:t>
            </a:r>
            <a:r>
              <a:rPr lang="en-ID" dirty="0">
                <a:latin typeface="Franklin Gothic Demi Cond" panose="020B0706030402020204" pitchFamily="34" charset="0"/>
              </a:rPr>
              <a:t> moral, </a:t>
            </a:r>
            <a:r>
              <a:rPr lang="en-ID" dirty="0" err="1">
                <a:latin typeface="Franklin Gothic Demi Cond" panose="020B0706030402020204" pitchFamily="34" charset="0"/>
              </a:rPr>
              <a:t>bahkan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hal-hal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mendasar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seperti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jenis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kelamin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manusia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laki-laki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perempuan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telah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diserang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setidaknya</a:t>
            </a:r>
            <a:r>
              <a:rPr lang="en-ID" dirty="0">
                <a:latin typeface="Franklin Gothic Demi Cond" panose="020B0706030402020204" pitchFamily="34" charset="0"/>
              </a:rPr>
              <a:t> di </a:t>
            </a:r>
            <a:r>
              <a:rPr lang="en-ID" dirty="0" err="1">
                <a:latin typeface="Franklin Gothic Demi Cond" panose="020B0706030402020204" pitchFamily="34" charset="0"/>
              </a:rPr>
              <a:t>beberapa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bagian</a:t>
            </a:r>
            <a:r>
              <a:rPr lang="en-ID" dirty="0">
                <a:latin typeface="Franklin Gothic Demi Cond" panose="020B0706030402020204" pitchFamily="34" charset="0"/>
              </a:rPr>
              <a:t> dunia. </a:t>
            </a:r>
          </a:p>
          <a:p>
            <a:pPr marL="0" indent="0">
              <a:buNone/>
            </a:pP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Jenis-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jenis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amoralitas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tertentu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hal-hal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yang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membuat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banyak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orang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malu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untuk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membicarakannya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bahkan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secara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pribadi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,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sekarang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dipuji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dipuja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di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depan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Franklin Gothic Demi Cond" panose="020B0706030402020204" pitchFamily="34" charset="0"/>
              </a:rPr>
              <a:t>umum</a:t>
            </a:r>
            <a:r>
              <a:rPr lang="en-ID" b="1" dirty="0">
                <a:solidFill>
                  <a:srgbClr val="002060"/>
                </a:solidFill>
                <a:latin typeface="Franklin Gothic Demi Cond" panose="020B0706030402020204" pitchFamily="34" charset="0"/>
              </a:rPr>
              <a:t>. </a:t>
            </a:r>
            <a:r>
              <a:rPr lang="en-ID" b="1" dirty="0" err="1">
                <a:solidFill>
                  <a:srgbClr val="002060"/>
                </a:solidFill>
                <a:latin typeface="Eras Bold ITC" panose="020B0907030504020204" pitchFamily="34" charset="0"/>
              </a:rPr>
              <a:t>Begitulah</a:t>
            </a:r>
            <a:r>
              <a:rPr lang="en-ID" b="1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Eras Bold ITC" panose="020B0907030504020204" pitchFamily="34" charset="0"/>
              </a:rPr>
              <a:t>hal-hal</a:t>
            </a:r>
            <a:r>
              <a:rPr lang="en-ID" b="1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Eras Bold ITC" panose="020B0907030504020204" pitchFamily="34" charset="0"/>
              </a:rPr>
              <a:t>buruk</a:t>
            </a:r>
            <a:r>
              <a:rPr lang="en-ID" b="1" dirty="0">
                <a:solidFill>
                  <a:srgbClr val="002060"/>
                </a:solidFill>
                <a:latin typeface="Eras Bold ITC" panose="020B0907030504020204" pitchFamily="34" charset="0"/>
              </a:rPr>
              <a:t> </a:t>
            </a:r>
            <a:r>
              <a:rPr lang="en-ID" b="1" dirty="0" err="1">
                <a:solidFill>
                  <a:srgbClr val="002060"/>
                </a:solidFill>
                <a:latin typeface="Eras Bold ITC" panose="020B0907030504020204" pitchFamily="34" charset="0"/>
              </a:rPr>
              <a:t>semakin</a:t>
            </a:r>
            <a:r>
              <a:rPr lang="en-ID" b="1" dirty="0">
                <a:solidFill>
                  <a:srgbClr val="002060"/>
                </a:solidFill>
                <a:latin typeface="Eras Bold ITC" panose="020B0907030504020204" pitchFamily="34" charset="0"/>
              </a:rPr>
              <a:t> menjadi-</a:t>
            </a:r>
            <a:r>
              <a:rPr lang="en-ID" b="1" dirty="0" err="1">
                <a:solidFill>
                  <a:srgbClr val="002060"/>
                </a:solidFill>
                <a:latin typeface="Eras Bold ITC" panose="020B0907030504020204" pitchFamily="34" charset="0"/>
              </a:rPr>
              <a:t>jadi</a:t>
            </a:r>
            <a:r>
              <a:rPr lang="en-ID" b="1" dirty="0">
                <a:solidFill>
                  <a:srgbClr val="002060"/>
                </a:solidFill>
                <a:latin typeface="Eras Bold ITC" panose="020B0907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43088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B5D5CF4-249F-D063-F0FE-203DC2241A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359" b="35170"/>
          <a:stretch/>
        </p:blipFill>
        <p:spPr>
          <a:xfrm>
            <a:off x="20" y="0"/>
            <a:ext cx="9143980" cy="3232148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BE126-AADD-013C-0C4B-C0D8AFDC32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4605" y="3429000"/>
            <a:ext cx="8398588" cy="3232148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sz="3600" dirty="0" err="1">
                <a:latin typeface="Franklin Gothic Demi Cond" panose="020B0706030402020204" pitchFamily="34" charset="0"/>
              </a:rPr>
              <a:t>Meskipun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kita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harus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melakukan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bagian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kita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sekarang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untuk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mencoba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membuat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hidup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lebih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baik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bagi</a:t>
            </a:r>
            <a:r>
              <a:rPr lang="en-ID" sz="3600" dirty="0">
                <a:latin typeface="Franklin Gothic Demi Cond" panose="020B0706030402020204" pitchFamily="34" charset="0"/>
              </a:rPr>
              <a:t> orang lain, </a:t>
            </a:r>
            <a:r>
              <a:rPr lang="en-ID" sz="3600" dirty="0" err="1">
                <a:latin typeface="Franklin Gothic Demi Cond" panose="020B0706030402020204" pitchFamily="34" charset="0"/>
              </a:rPr>
              <a:t>namun</a:t>
            </a:r>
            <a:r>
              <a:rPr lang="en-ID" sz="3600" dirty="0">
                <a:latin typeface="Franklin Gothic Demi Cond" panose="020B0706030402020204" pitchFamily="34" charset="0"/>
              </a:rPr>
              <a:t>, </a:t>
            </a:r>
            <a:r>
              <a:rPr lang="en-ID" sz="3600" dirty="0" err="1">
                <a:latin typeface="Franklin Gothic Demi Cond" panose="020B0706030402020204" pitchFamily="34" charset="0"/>
              </a:rPr>
              <a:t>penting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untuk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diingat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bahwa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Gill Sans Nova Cond Ultra Bold" panose="020B0B04020104020203" pitchFamily="34" charset="0"/>
              </a:rPr>
              <a:t>akan</a:t>
            </a:r>
            <a:r>
              <a:rPr lang="en-ID" sz="3600" dirty="0">
                <a:latin typeface="Gill Sans Nova Cond Ultra Bold" panose="020B0B04020104020203" pitchFamily="34" charset="0"/>
              </a:rPr>
              <a:t> </a:t>
            </a:r>
            <a:r>
              <a:rPr lang="en-ID" sz="3600" dirty="0" err="1">
                <a:latin typeface="Gill Sans Nova Cond Ultra Bold" panose="020B0B04020104020203" pitchFamily="34" charset="0"/>
              </a:rPr>
              <a:t>terjadi</a:t>
            </a:r>
            <a:r>
              <a:rPr lang="en-ID" sz="3600" dirty="0">
                <a:latin typeface="Gill Sans Nova Cond Ultra Bold" panose="020B0B04020104020203" pitchFamily="34" charset="0"/>
              </a:rPr>
              <a:t> </a:t>
            </a:r>
            <a:r>
              <a:rPr lang="en-ID" sz="3600" dirty="0" err="1">
                <a:latin typeface="Gill Sans Nova Cond Ultra Bold" panose="020B0B04020104020203" pitchFamily="34" charset="0"/>
              </a:rPr>
              <a:t>kehancuran</a:t>
            </a:r>
            <a:r>
              <a:rPr lang="en-ID" sz="3600" dirty="0">
                <a:latin typeface="Gill Sans Nova Cond Ultra Bold" panose="020B0B04020104020203" pitchFamily="34" charset="0"/>
              </a:rPr>
              <a:t> total </a:t>
            </a:r>
            <a:r>
              <a:rPr lang="en-ID" sz="3600" dirty="0" err="1">
                <a:latin typeface="Gill Sans Nova Cond Ultra Bold" panose="020B0B04020104020203" pitchFamily="34" charset="0"/>
              </a:rPr>
              <a:t>dari</a:t>
            </a:r>
            <a:r>
              <a:rPr lang="en-ID" sz="3600" dirty="0">
                <a:latin typeface="Gill Sans Nova Cond Ultra Bold" panose="020B0B04020104020203" pitchFamily="34" charset="0"/>
              </a:rPr>
              <a:t> dunia </a:t>
            </a:r>
            <a:r>
              <a:rPr lang="en-ID" sz="3600" dirty="0" err="1">
                <a:latin typeface="Gill Sans Nova Cond Ultra Bold" panose="020B0B04020104020203" pitchFamily="34" charset="0"/>
              </a:rPr>
              <a:t>saat</a:t>
            </a:r>
            <a:r>
              <a:rPr lang="en-ID" sz="3600" dirty="0">
                <a:latin typeface="Gill Sans Nova Cond Ultra Bold" panose="020B0B04020104020203" pitchFamily="34" charset="0"/>
              </a:rPr>
              <a:t> </a:t>
            </a:r>
            <a:r>
              <a:rPr lang="en-ID" sz="3600" dirty="0" err="1">
                <a:latin typeface="Gill Sans Nova Cond Ultra Bold" panose="020B0B04020104020203" pitchFamily="34" charset="0"/>
              </a:rPr>
              <a:t>ini</a:t>
            </a:r>
            <a:r>
              <a:rPr lang="en-ID" sz="3600" dirty="0">
                <a:latin typeface="Gill Sans Nova Cond Ultra Bold" panose="020B0B04020104020203" pitchFamily="34" charset="0"/>
              </a:rPr>
              <a:t> </a:t>
            </a:r>
            <a:r>
              <a:rPr lang="en-ID" sz="3600" dirty="0">
                <a:latin typeface="Franklin Gothic Demi Cond" panose="020B0706030402020204" pitchFamily="34" charset="0"/>
              </a:rPr>
              <a:t>dan </a:t>
            </a:r>
            <a:r>
              <a:rPr lang="en-ID" sz="3600" dirty="0" err="1">
                <a:latin typeface="Eras Bold ITC" panose="020B0907030504020204" pitchFamily="34" charset="0"/>
              </a:rPr>
              <a:t>penciptaan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kembali</a:t>
            </a:r>
            <a:r>
              <a:rPr lang="en-ID" sz="3600" dirty="0">
                <a:latin typeface="Eras Bold ITC" panose="020B0907030504020204" pitchFamily="34" charset="0"/>
              </a:rPr>
              <a:t> yang supernatural juga </a:t>
            </a:r>
            <a:r>
              <a:rPr lang="en-ID" sz="3600" dirty="0" err="1">
                <a:latin typeface="Eras Bold ITC" panose="020B0907030504020204" pitchFamily="34" charset="0"/>
              </a:rPr>
              <a:t>akan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terjadi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setelah</a:t>
            </a:r>
            <a:r>
              <a:rPr lang="en-ID" sz="3600" dirty="0">
                <a:latin typeface="Eras Bold ITC" panose="020B0907030504020204" pitchFamily="34" charset="0"/>
              </a:rPr>
              <a:t> </a:t>
            </a:r>
            <a:r>
              <a:rPr lang="en-ID" sz="3600" dirty="0" err="1">
                <a:latin typeface="Eras Bold ITC" panose="020B0907030504020204" pitchFamily="34" charset="0"/>
              </a:rPr>
              <a:t>itu</a:t>
            </a:r>
            <a:r>
              <a:rPr lang="en-ID" sz="3600" dirty="0">
                <a:latin typeface="Eras Bold ITC" panose="020B0907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050023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1A75659-5A6F-4F77-9679-678A00B9D8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30A402-BF4E-2D29-9B7F-53DD96FD48D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415" r="10050" b="2762"/>
          <a:stretch>
            <a:fillRect/>
          </a:stretch>
        </p:blipFill>
        <p:spPr>
          <a:xfrm>
            <a:off x="20" y="10"/>
            <a:ext cx="6501364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30A3A45-140E-431E-AED0-07EF836310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826549" y="0"/>
            <a:ext cx="7317451" cy="6858000"/>
          </a:xfrm>
          <a:prstGeom prst="rect">
            <a:avLst/>
          </a:prstGeom>
          <a:gradFill>
            <a:gsLst>
              <a:gs pos="53000">
                <a:schemeClr val="tx1"/>
              </a:gs>
              <a:gs pos="35000">
                <a:schemeClr val="tx1">
                  <a:alpha val="76000"/>
                </a:schemeClr>
              </a:gs>
              <a:gs pos="19000">
                <a:schemeClr val="tx1">
                  <a:alpha val="40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F39ECB4-F7FA-ED91-3CB6-E3BDA751D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25671" y="1161288"/>
            <a:ext cx="6249839" cy="679538"/>
          </a:xfrm>
        </p:spPr>
        <p:txBody>
          <a:bodyPr anchor="b">
            <a:normAutofit fontScale="90000"/>
          </a:bodyPr>
          <a:lstStyle/>
          <a:p>
            <a:r>
              <a:rPr lang="en-US" sz="4800" dirty="0">
                <a:solidFill>
                  <a:schemeClr val="bg1"/>
                </a:solidFill>
                <a:latin typeface="Impact" panose="020B0806030902050204" pitchFamily="34" charset="0"/>
              </a:rPr>
              <a:t>MAZMUR 67 : 4, 5</a:t>
            </a:r>
            <a:endParaRPr lang="en-ID" sz="48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506356" y="674370"/>
            <a:ext cx="73152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39763" y="2443480"/>
            <a:ext cx="2414016" cy="9144"/>
          </a:xfrm>
          <a:prstGeom prst="rect">
            <a:avLst/>
          </a:prstGeom>
          <a:solidFill>
            <a:schemeClr val="tx1"/>
          </a:solidFill>
          <a:ln w="3175"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478429-D25E-7A53-8588-78944C2ED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26242" y="2718054"/>
            <a:ext cx="6249839" cy="386647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US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“Kiranya </a:t>
            </a:r>
            <a:r>
              <a:rPr lang="en-US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bangsa-bangsa</a:t>
            </a:r>
            <a:r>
              <a:rPr lang="en-US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bersyukur kepada-Mu, </a:t>
            </a:r>
            <a:r>
              <a:rPr lang="en-US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ya</a:t>
            </a:r>
            <a:r>
              <a:rPr lang="en-US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Allah; </a:t>
            </a:r>
            <a:r>
              <a:rPr lang="en-US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kiranya</a:t>
            </a:r>
            <a:r>
              <a:rPr lang="en-US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bangsa-bangsa</a:t>
            </a:r>
            <a:r>
              <a:rPr lang="en-US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semuanya bersyukur kepada-Mu. Kiranya </a:t>
            </a:r>
            <a:r>
              <a:rPr lang="en-US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suku-suku</a:t>
            </a:r>
            <a:r>
              <a:rPr lang="en-US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bangsa</a:t>
            </a:r>
            <a:r>
              <a:rPr lang="en-US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bersukacita dan </a:t>
            </a:r>
            <a:r>
              <a:rPr lang="en-US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bersorak-sorai</a:t>
            </a:r>
            <a:r>
              <a:rPr lang="en-US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US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sebab</a:t>
            </a:r>
            <a:r>
              <a:rPr lang="en-US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Engkau</a:t>
            </a:r>
            <a:r>
              <a:rPr lang="en-US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memerintah</a:t>
            </a:r>
            <a:r>
              <a:rPr lang="en-US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bangsa-bangsa</a:t>
            </a:r>
            <a:r>
              <a:rPr lang="en-US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dengan </a:t>
            </a:r>
            <a:r>
              <a:rPr lang="en-US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adil</a:t>
            </a:r>
            <a:r>
              <a:rPr lang="en-US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, dan menuntun </a:t>
            </a:r>
            <a:r>
              <a:rPr lang="en-US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suku-suku</a:t>
            </a:r>
            <a:r>
              <a:rPr lang="en-US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bangsa</a:t>
            </a:r>
            <a:r>
              <a:rPr lang="en-US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di </a:t>
            </a:r>
            <a:r>
              <a:rPr lang="en-US" sz="3200" dirty="0" err="1">
                <a:solidFill>
                  <a:schemeClr val="bg1"/>
                </a:solidFill>
                <a:latin typeface="Tw Cen MT Condensed Extra Bold" panose="020B0803020202020204" pitchFamily="34" charset="0"/>
              </a:rPr>
              <a:t>atas</a:t>
            </a:r>
            <a:r>
              <a:rPr lang="en-US" sz="3200" dirty="0">
                <a:solidFill>
                  <a:schemeClr val="bg1"/>
                </a:solidFill>
                <a:latin typeface="Tw Cen MT Condensed Extra Bold" panose="020B0803020202020204" pitchFamily="34" charset="0"/>
              </a:rPr>
              <a:t> bumi. S e l a”.</a:t>
            </a:r>
            <a:endParaRPr lang="en-ID" sz="3200" dirty="0">
              <a:solidFill>
                <a:schemeClr val="bg1"/>
              </a:solidFill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72093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CB2EAA-9A24-3ABA-19FB-96ED61B268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94538"/>
            <a:ext cx="9143999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AGAR KESELAMATANMU DIKETAHUI</a:t>
            </a:r>
            <a:br>
              <a:rPr lang="en-ID" sz="3500" dirty="0">
                <a:solidFill>
                  <a:srgbClr val="FFFFFF"/>
                </a:solidFill>
              </a:rPr>
            </a:br>
            <a:r>
              <a:rPr lang="en-ID" sz="3100" dirty="0">
                <a:solidFill>
                  <a:srgbClr val="FFFFFF"/>
                </a:solidFill>
              </a:rPr>
              <a:t>Kamis, 29 Mei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CC3B1B-4116-B1DF-F4B0-644F66BC20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08" y="2105083"/>
            <a:ext cx="8318091" cy="4458379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200" dirty="0" err="1">
                <a:highlight>
                  <a:srgbClr val="FFFF00"/>
                </a:highlight>
                <a:latin typeface="Impact" panose="020B0806030902050204" pitchFamily="34" charset="0"/>
              </a:rPr>
              <a:t>Mazmur</a:t>
            </a:r>
            <a:r>
              <a:rPr lang="en-ID" sz="3200" dirty="0">
                <a:highlight>
                  <a:srgbClr val="FFFF00"/>
                </a:highlight>
                <a:latin typeface="Impact" panose="020B0806030902050204" pitchFamily="34" charset="0"/>
              </a:rPr>
              <a:t> 67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dimulai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seruan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200" dirty="0">
                <a:latin typeface="Tw Cen MT Condensed Extra Bold" panose="020B0803020202020204" pitchFamily="34" charset="0"/>
              </a:rPr>
              <a:t> Tuhan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latin typeface="Tw Cen MT Condensed Extra Bold" panose="020B0803020202020204" pitchFamily="34" charset="0"/>
              </a:rPr>
              <a:t> "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menyinari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wajah</a:t>
            </a:r>
            <a:r>
              <a:rPr lang="en-ID" sz="3200" dirty="0">
                <a:latin typeface="Tw Cen MT Condensed Extra Bold" panose="020B0803020202020204" pitchFamily="34" charset="0"/>
              </a:rPr>
              <a:t>-Nya, </a:t>
            </a:r>
            <a:r>
              <a:rPr lang="en-ID" sz="3200" dirty="0" err="1">
                <a:latin typeface="Tw Cen MT Condensed Extra Bold" panose="020B0803020202020204" pitchFamily="34" charset="0"/>
              </a:rPr>
              <a:t>supaya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jalan</a:t>
            </a:r>
            <a:r>
              <a:rPr lang="en-ID" sz="3200" dirty="0">
                <a:latin typeface="Tw Cen MT Condensed Extra Bold" panose="020B0803020202020204" pitchFamily="34" charset="0"/>
              </a:rPr>
              <a:t>-Mu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dikenal</a:t>
            </a:r>
            <a:r>
              <a:rPr lang="en-ID" sz="3200" dirty="0">
                <a:latin typeface="Tw Cen MT Condensed Extra Bold" panose="020B0803020202020204" pitchFamily="34" charset="0"/>
              </a:rPr>
              <a:t> 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bumi</a:t>
            </a:r>
            <a:r>
              <a:rPr lang="en-ID" sz="3200" dirty="0">
                <a:latin typeface="Tw Cen MT Condensed Extra Bold" panose="020B0803020202020204" pitchFamily="34" charset="0"/>
              </a:rPr>
              <a:t>" [</a:t>
            </a:r>
            <a:r>
              <a:rPr lang="en-ID" sz="3200" dirty="0" err="1">
                <a:latin typeface="Tw Cen MT Condensed Extra Bold" panose="020B0803020202020204" pitchFamily="34" charset="0"/>
              </a:rPr>
              <a:t>Mazmur</a:t>
            </a:r>
            <a:r>
              <a:rPr lang="en-ID" sz="3200" dirty="0">
                <a:latin typeface="Tw Cen MT Condensed Extra Bold" panose="020B0803020202020204" pitchFamily="34" charset="0"/>
              </a:rPr>
              <a:t> 67:2-3]. </a:t>
            </a:r>
          </a:p>
          <a:p>
            <a:pPr marL="0" indent="0">
              <a:buNone/>
            </a:pP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Dalam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rencana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keselamatan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Tuhan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telah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menyediakan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jalan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bagi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orang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berdosa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untuk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diterima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kembali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ke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hadirat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-Nya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langsung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mulia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tanpa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dihancurkan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oleh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kemuliaan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-Nya; dan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bahkan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sekarang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kehidupan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ini</a:t>
            </a:r>
            <a:r>
              <a:rPr lang="en-ID" sz="3200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highlight>
                  <a:srgbClr val="00FFFF"/>
                </a:highlight>
                <a:latin typeface="Eras Bold ITC" panose="020B0907030504020204" pitchFamily="34" charset="0"/>
              </a:rPr>
              <a:t>salib</a:t>
            </a:r>
            <a:r>
              <a:rPr lang="en-ID" sz="3200" dirty="0">
                <a:solidFill>
                  <a:srgbClr val="C00000"/>
                </a:solidFill>
                <a:highlight>
                  <a:srgbClr val="00FFFF"/>
                </a:highlight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highlight>
                  <a:srgbClr val="00FFFF"/>
                </a:highlight>
                <a:latin typeface="Eras Bold ITC" panose="020B0907030504020204" pitchFamily="34" charset="0"/>
              </a:rPr>
              <a:t>Kristus</a:t>
            </a:r>
            <a:r>
              <a:rPr lang="en-ID" sz="3200" dirty="0">
                <a:solidFill>
                  <a:srgbClr val="C00000"/>
                </a:solidFill>
                <a:highlight>
                  <a:srgbClr val="00FFFF"/>
                </a:highlight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highlight>
                  <a:srgbClr val="00FFFF"/>
                </a:highlight>
                <a:latin typeface="Eras Bold ITC" panose="020B0907030504020204" pitchFamily="34" charset="0"/>
              </a:rPr>
              <a:t>memungkinkan</a:t>
            </a:r>
            <a:r>
              <a:rPr lang="en-ID" sz="3200" dirty="0">
                <a:solidFill>
                  <a:srgbClr val="C00000"/>
                </a:solidFill>
                <a:highlight>
                  <a:srgbClr val="00FFFF"/>
                </a:highlight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highlight>
                  <a:srgbClr val="00FFFF"/>
                </a:highlight>
                <a:latin typeface="Eras Bold ITC" panose="020B0907030504020204" pitchFamily="34" charset="0"/>
              </a:rPr>
              <a:t>wajah</a:t>
            </a:r>
            <a:r>
              <a:rPr lang="en-ID" sz="3200" dirty="0">
                <a:solidFill>
                  <a:srgbClr val="C00000"/>
                </a:solidFill>
                <a:highlight>
                  <a:srgbClr val="00FFFF"/>
                </a:highlight>
                <a:latin typeface="Eras Bold ITC" panose="020B0907030504020204" pitchFamily="34" charset="0"/>
              </a:rPr>
              <a:t> Tuhan </a:t>
            </a:r>
            <a:r>
              <a:rPr lang="en-ID" sz="3200" dirty="0" err="1">
                <a:solidFill>
                  <a:srgbClr val="C00000"/>
                </a:solidFill>
                <a:highlight>
                  <a:srgbClr val="00FFFF"/>
                </a:highlight>
                <a:latin typeface="Eras Bold ITC" panose="020B0907030504020204" pitchFamily="34" charset="0"/>
              </a:rPr>
              <a:t>menyinari</a:t>
            </a:r>
            <a:r>
              <a:rPr lang="en-ID" sz="3200" dirty="0">
                <a:solidFill>
                  <a:srgbClr val="C00000"/>
                </a:solidFill>
                <a:highlight>
                  <a:srgbClr val="00FFFF"/>
                </a:highlight>
                <a:latin typeface="Eras Bold ITC" panose="020B0907030504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highlight>
                  <a:srgbClr val="00FFFF"/>
                </a:highlight>
                <a:latin typeface="Eras Bold ITC" panose="020B0907030504020204" pitchFamily="34" charset="0"/>
              </a:rPr>
              <a:t>kita</a:t>
            </a:r>
            <a:r>
              <a:rPr lang="en-ID" sz="3200" dirty="0">
                <a:solidFill>
                  <a:srgbClr val="C00000"/>
                </a:solidFill>
                <a:highlight>
                  <a:srgbClr val="00FFFF"/>
                </a:highlight>
                <a:latin typeface="Eras Bold ITC" panose="020B0907030504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931077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96EBE0-FF18-A5CA-943B-333E59B47BE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915" r="26601"/>
          <a:stretch>
            <a:fillRect/>
          </a:stretch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CF1486-FC5D-C8C2-5950-DDD9E5F32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57330" y="1180214"/>
            <a:ext cx="4837813" cy="499674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ID" sz="3600" dirty="0">
                <a:highlight>
                  <a:srgbClr val="FFFF00"/>
                </a:highlight>
                <a:latin typeface="Impact" panose="020B0806030902050204" pitchFamily="34" charset="0"/>
              </a:rPr>
              <a:t>Tuhan </a:t>
            </a:r>
            <a:r>
              <a:rPr lang="en-ID" sz="3600" dirty="0" err="1">
                <a:highlight>
                  <a:srgbClr val="FFFF00"/>
                </a:highlight>
                <a:latin typeface="Impact" panose="020B0806030902050204" pitchFamily="34" charset="0"/>
              </a:rPr>
              <a:t>bermaksud</a:t>
            </a:r>
            <a:r>
              <a:rPr lang="en-ID" sz="3600" dirty="0">
                <a:highlight>
                  <a:srgbClr val="FFFF00"/>
                </a:highlight>
                <a:latin typeface="Impact" panose="020B0806030902050204" pitchFamily="34" charset="0"/>
              </a:rPr>
              <a:t> agar </a:t>
            </a:r>
            <a:r>
              <a:rPr lang="en-ID" sz="3600" dirty="0" err="1">
                <a:highlight>
                  <a:srgbClr val="FFFF00"/>
                </a:highlight>
                <a:latin typeface="Impact" panose="020B0806030902050204" pitchFamily="34" charset="0"/>
              </a:rPr>
              <a:t>kita</a:t>
            </a:r>
            <a:r>
              <a:rPr lang="en-ID" sz="36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600" dirty="0" err="1">
                <a:highlight>
                  <a:srgbClr val="FFFF00"/>
                </a:highlight>
                <a:latin typeface="Impact" panose="020B0806030902050204" pitchFamily="34" charset="0"/>
              </a:rPr>
              <a:t>memantulkan</a:t>
            </a:r>
            <a:r>
              <a:rPr lang="en-ID" sz="36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600" dirty="0" err="1">
                <a:highlight>
                  <a:srgbClr val="FFFF00"/>
                </a:highlight>
                <a:latin typeface="Impact" panose="020B0806030902050204" pitchFamily="34" charset="0"/>
              </a:rPr>
              <a:t>terang</a:t>
            </a:r>
            <a:r>
              <a:rPr lang="en-ID" sz="3600" dirty="0">
                <a:highlight>
                  <a:srgbClr val="FFFF00"/>
                </a:highlight>
                <a:latin typeface="Impact" panose="020B0806030902050204" pitchFamily="34" charset="0"/>
              </a:rPr>
              <a:t>-Nya </a:t>
            </a:r>
            <a:r>
              <a:rPr lang="en-ID" sz="3600" dirty="0" err="1">
                <a:highlight>
                  <a:srgbClr val="FFFF00"/>
                </a:highlight>
                <a:latin typeface="Impact" panose="020B0806030902050204" pitchFamily="34" charset="0"/>
              </a:rPr>
              <a:t>ke</a:t>
            </a:r>
            <a:r>
              <a:rPr lang="en-ID" sz="3600" dirty="0">
                <a:highlight>
                  <a:srgbClr val="FFFF00"/>
                </a:highlight>
                <a:latin typeface="Impact" panose="020B0806030902050204" pitchFamily="34" charset="0"/>
              </a:rPr>
              <a:t> </a:t>
            </a:r>
            <a:r>
              <a:rPr lang="en-ID" sz="3600" dirty="0" err="1">
                <a:highlight>
                  <a:srgbClr val="FFFF00"/>
                </a:highlight>
                <a:latin typeface="Impact" panose="020B0806030902050204" pitchFamily="34" charset="0"/>
              </a:rPr>
              <a:t>seluruh</a:t>
            </a:r>
            <a:r>
              <a:rPr lang="en-ID" sz="3600" dirty="0">
                <a:highlight>
                  <a:srgbClr val="FFFF00"/>
                </a:highlight>
                <a:latin typeface="Impact" panose="020B0806030902050204" pitchFamily="34" charset="0"/>
              </a:rPr>
              <a:t> dunia. </a:t>
            </a:r>
          </a:p>
          <a:p>
            <a:pPr marL="0" indent="0" algn="ctr">
              <a:buNone/>
            </a:pPr>
            <a:endParaRPr lang="en-ID" sz="3200" dirty="0">
              <a:highlight>
                <a:srgbClr val="FFFF00"/>
              </a:highlight>
              <a:latin typeface="Impact" panose="020B0806030902050204" pitchFamily="34" charset="0"/>
            </a:endParaRPr>
          </a:p>
          <a:p>
            <a:pPr marL="0" indent="0" algn="ctr">
              <a:buNone/>
            </a:pPr>
            <a:r>
              <a:rPr lang="en-ID" sz="3200" dirty="0" err="1">
                <a:highlight>
                  <a:srgbClr val="00FFFF"/>
                </a:highlight>
                <a:latin typeface="Impact" panose="020B0806030902050204" pitchFamily="34" charset="0"/>
              </a:rPr>
              <a:t>Inilah</a:t>
            </a:r>
            <a:r>
              <a:rPr lang="en-ID" sz="3200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highlight>
                  <a:srgbClr val="00FFFF"/>
                </a:highlight>
                <a:latin typeface="Impact" panose="020B0806030902050204" pitchFamily="34" charset="0"/>
              </a:rPr>
              <a:t>tugas</a:t>
            </a:r>
            <a:r>
              <a:rPr lang="en-ID" sz="3200" dirty="0">
                <a:highlight>
                  <a:srgbClr val="00FFFF"/>
                </a:highlight>
                <a:latin typeface="Impact" panose="020B0806030902050204" pitchFamily="34" charset="0"/>
              </a:rPr>
              <a:t> yang </a:t>
            </a:r>
            <a:r>
              <a:rPr lang="en-ID" sz="3200" dirty="0" err="1">
                <a:highlight>
                  <a:srgbClr val="00FFFF"/>
                </a:highlight>
                <a:latin typeface="Impact" panose="020B0806030902050204" pitchFamily="34" charset="0"/>
              </a:rPr>
              <a:t>diberikan</a:t>
            </a:r>
            <a:r>
              <a:rPr lang="en-ID" sz="3200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highlight>
                  <a:srgbClr val="00FFFF"/>
                </a:highlight>
                <a:latin typeface="Impact" panose="020B0806030902050204" pitchFamily="34" charset="0"/>
              </a:rPr>
              <a:t>kepada</a:t>
            </a:r>
            <a:r>
              <a:rPr lang="en-ID" sz="3200" dirty="0">
                <a:highlight>
                  <a:srgbClr val="00FFFF"/>
                </a:highlight>
                <a:latin typeface="Impact" panose="020B0806030902050204" pitchFamily="34" charset="0"/>
              </a:rPr>
              <a:t> Israel: Bait </a:t>
            </a:r>
            <a:r>
              <a:rPr lang="en-ID" sz="3200" dirty="0" err="1">
                <a:highlight>
                  <a:srgbClr val="00FFFF"/>
                </a:highlight>
                <a:latin typeface="Impact" panose="020B0806030902050204" pitchFamily="34" charset="0"/>
              </a:rPr>
              <a:t>Suci</a:t>
            </a:r>
            <a:r>
              <a:rPr lang="en-ID" sz="3200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highlight>
                  <a:srgbClr val="00FFFF"/>
                </a:highlight>
                <a:latin typeface="Impact" panose="020B0806030902050204" pitchFamily="34" charset="0"/>
              </a:rPr>
              <a:t>itu</a:t>
            </a:r>
            <a:r>
              <a:rPr lang="en-ID" sz="3200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highlight>
                  <a:srgbClr val="00FFFF"/>
                </a:highlight>
                <a:latin typeface="Impact" panose="020B0806030902050204" pitchFamily="34" charset="0"/>
              </a:rPr>
              <a:t>akan</a:t>
            </a:r>
            <a:r>
              <a:rPr lang="en-ID" sz="3200" dirty="0">
                <a:highlight>
                  <a:srgbClr val="00FFFF"/>
                </a:highlight>
                <a:latin typeface="Impact" panose="020B0806030902050204" pitchFamily="34" charset="0"/>
              </a:rPr>
              <a:t> menjadi </a:t>
            </a:r>
            <a:r>
              <a:rPr lang="en-ID" sz="3200" dirty="0" err="1">
                <a:highlight>
                  <a:srgbClr val="00FFFF"/>
                </a:highlight>
                <a:latin typeface="Impact" panose="020B0806030902050204" pitchFamily="34" charset="0"/>
              </a:rPr>
              <a:t>rumah</a:t>
            </a:r>
            <a:r>
              <a:rPr lang="en-ID" sz="3200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highlight>
                  <a:srgbClr val="00FFFF"/>
                </a:highlight>
                <a:latin typeface="Impact" panose="020B0806030902050204" pitchFamily="34" charset="0"/>
              </a:rPr>
              <a:t>doa</a:t>
            </a:r>
            <a:r>
              <a:rPr lang="en-ID" sz="3200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highlight>
                  <a:srgbClr val="00FFFF"/>
                </a:highlight>
                <a:latin typeface="Impact" panose="020B0806030902050204" pitchFamily="34" charset="0"/>
              </a:rPr>
              <a:t>bagi</a:t>
            </a:r>
            <a:r>
              <a:rPr lang="en-ID" sz="3200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highlight>
                  <a:srgbClr val="00FFFF"/>
                </a:highlight>
                <a:latin typeface="Impact" panose="020B0806030902050204" pitchFamily="34" charset="0"/>
              </a:rPr>
              <a:t>semua</a:t>
            </a:r>
            <a:r>
              <a:rPr lang="en-ID" sz="3200" dirty="0">
                <a:highlight>
                  <a:srgbClr val="00FFFF"/>
                </a:highlight>
                <a:latin typeface="Impact" panose="020B0806030902050204" pitchFamily="34" charset="0"/>
              </a:rPr>
              <a:t> </a:t>
            </a:r>
            <a:r>
              <a:rPr lang="en-ID" sz="3200" dirty="0" err="1">
                <a:highlight>
                  <a:srgbClr val="00FFFF"/>
                </a:highlight>
                <a:latin typeface="Impact" panose="020B0806030902050204" pitchFamily="34" charset="0"/>
              </a:rPr>
              <a:t>bangsa</a:t>
            </a:r>
            <a:r>
              <a:rPr lang="en-ID" sz="3200" dirty="0">
                <a:highlight>
                  <a:srgbClr val="00FFFF"/>
                </a:highlight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44600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598EED-99C1-1A29-6BE8-72DD1477D5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8659" y="490537"/>
            <a:ext cx="3968748" cy="792573"/>
          </a:xfrm>
        </p:spPr>
        <p:txBody>
          <a:bodyPr anchor="b">
            <a:noAutofit/>
          </a:bodyPr>
          <a:lstStyle/>
          <a:p>
            <a:r>
              <a:rPr lang="en-ID" sz="5400" dirty="0" err="1">
                <a:latin typeface="Impact" panose="020B0806030902050204" pitchFamily="34" charset="0"/>
              </a:rPr>
              <a:t>Yesaya</a:t>
            </a:r>
            <a:r>
              <a:rPr lang="en-ID" sz="5400" dirty="0">
                <a:latin typeface="Impact" panose="020B0806030902050204" pitchFamily="34" charset="0"/>
              </a:rPr>
              <a:t> 56:7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CF9CA2-C245-187F-D131-D44D4F4274D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9781" r="25634"/>
          <a:stretch/>
        </p:blipFill>
        <p:spPr>
          <a:xfrm>
            <a:off x="0" y="1587"/>
            <a:ext cx="3968748" cy="6856413"/>
          </a:xfrm>
          <a:custGeom>
            <a:avLst/>
            <a:gdLst/>
            <a:ahLst/>
            <a:cxnLst/>
            <a:rect l="l" t="t" r="r" b="b"/>
            <a:pathLst>
              <a:path w="6649908" h="6856413">
                <a:moveTo>
                  <a:pt x="0" y="0"/>
                </a:moveTo>
                <a:lnTo>
                  <a:pt x="6559859" y="0"/>
                </a:lnTo>
                <a:lnTo>
                  <a:pt x="6572145" y="79394"/>
                </a:lnTo>
                <a:cubicBezTo>
                  <a:pt x="6857782" y="2230562"/>
                  <a:pt x="6243159" y="4473353"/>
                  <a:pt x="6528796" y="6624522"/>
                </a:cubicBezTo>
                <a:lnTo>
                  <a:pt x="6564680" y="6856413"/>
                </a:lnTo>
                <a:lnTo>
                  <a:pt x="0" y="6856413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A0F32A-F7EC-C517-80C9-10FD1FA42E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0" y="1607574"/>
            <a:ext cx="4896466" cy="507344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Tw Cen MT Condensed Extra Bold" panose="020B0803020202020204" pitchFamily="34" charset="0"/>
              </a:rPr>
              <a:t>"Mereka </a:t>
            </a:r>
            <a:r>
              <a:rPr lang="en-ID" sz="32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Kubawa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gunung</a:t>
            </a:r>
            <a:r>
              <a:rPr lang="en-ID" sz="3200" dirty="0">
                <a:latin typeface="Tw Cen MT Condensed Extra Bold" panose="020B0803020202020204" pitchFamily="34" charset="0"/>
              </a:rPr>
              <a:t>-Ku yang kudus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Kuberi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kesukaan</a:t>
            </a:r>
            <a:r>
              <a:rPr lang="en-ID" sz="3200" dirty="0">
                <a:latin typeface="Tw Cen MT Condensed Extra Bold" panose="020B0803020202020204" pitchFamily="34" charset="0"/>
              </a:rPr>
              <a:t> 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rumah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doa</a:t>
            </a:r>
            <a:r>
              <a:rPr lang="en-ID" sz="3200" dirty="0">
                <a:latin typeface="Tw Cen MT Condensed Extra Bold" panose="020B0803020202020204" pitchFamily="34" charset="0"/>
              </a:rPr>
              <a:t>-Ku. Aku </a:t>
            </a:r>
            <a:r>
              <a:rPr lang="en-ID" sz="32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berkenan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200" dirty="0">
                <a:latin typeface="Tw Cen MT Condensed Extra Bold" panose="020B0803020202020204" pitchFamily="34" charset="0"/>
              </a:rPr>
              <a:t> korban-korban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bakaran</a:t>
            </a:r>
            <a:r>
              <a:rPr lang="en-ID" sz="3200" dirty="0">
                <a:latin typeface="Tw Cen MT Condensed Extra Bold" panose="020B0803020202020204" pitchFamily="34" charset="0"/>
              </a:rPr>
              <a:t> dan korban-korban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sembelihan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200" dirty="0">
                <a:latin typeface="Tw Cen MT Condensed Extra Bold" panose="020B0803020202020204" pitchFamily="34" charset="0"/>
              </a:rPr>
              <a:t>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dipersembahkan</a:t>
            </a:r>
            <a:r>
              <a:rPr lang="en-ID" sz="3200" dirty="0">
                <a:latin typeface="Tw Cen MT Condensed Extra Bold" panose="020B0803020202020204" pitchFamily="34" charset="0"/>
              </a:rPr>
              <a:t> 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atas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mezbah</a:t>
            </a:r>
            <a:r>
              <a:rPr lang="en-ID" sz="3200" dirty="0">
                <a:latin typeface="Tw Cen MT Condensed Extra Bold" panose="020B0803020202020204" pitchFamily="34" charset="0"/>
              </a:rPr>
              <a:t>-Ku, </a:t>
            </a:r>
            <a:r>
              <a:rPr lang="en-ID" sz="3200" dirty="0" err="1">
                <a:latin typeface="Impact" panose="020B0806030902050204" pitchFamily="34" charset="0"/>
              </a:rPr>
              <a:t>sebab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rumah</a:t>
            </a:r>
            <a:r>
              <a:rPr lang="en-ID" sz="3200" dirty="0">
                <a:latin typeface="Impact" panose="020B0806030902050204" pitchFamily="34" charset="0"/>
              </a:rPr>
              <a:t>-Ku </a:t>
            </a:r>
            <a:r>
              <a:rPr lang="en-ID" sz="3200" dirty="0" err="1">
                <a:latin typeface="Impact" panose="020B0806030902050204" pitchFamily="34" charset="0"/>
              </a:rPr>
              <a:t>akan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disebut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rumah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doa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bagi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segala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bangsa</a:t>
            </a:r>
            <a:r>
              <a:rPr lang="en-ID" sz="3200" dirty="0">
                <a:latin typeface="Tw Cen MT Condensed Extra Bold" panose="020B0803020202020204" pitchFamily="34" charset="0"/>
              </a:rPr>
              <a:t>".</a:t>
            </a:r>
          </a:p>
          <a:p>
            <a:endParaRPr lang="en-ID" sz="3200" dirty="0">
              <a:latin typeface="Tw Cen MT Condensed Extra Bold" panose="020B08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2568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9BB35BC-D5C2-4C8B-A22A-A71E619191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C5EB64-4B62-A70D-1374-BD9D3DEEBC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9739" r="44395"/>
          <a:stretch/>
        </p:blipFill>
        <p:spPr>
          <a:xfrm>
            <a:off x="-16559" y="10"/>
            <a:ext cx="4194021" cy="6857990"/>
          </a:xfrm>
          <a:custGeom>
            <a:avLst/>
            <a:gdLst/>
            <a:ahLst/>
            <a:cxnLst/>
            <a:rect l="l" t="t" r="r" b="b"/>
            <a:pathLst>
              <a:path w="6116569" h="6879321">
                <a:moveTo>
                  <a:pt x="0" y="0"/>
                </a:moveTo>
                <a:lnTo>
                  <a:pt x="2935851" y="0"/>
                </a:lnTo>
                <a:cubicBezTo>
                  <a:pt x="3035710" y="10660"/>
                  <a:pt x="3138421" y="17767"/>
                  <a:pt x="3238280" y="31980"/>
                </a:cubicBezTo>
                <a:cubicBezTo>
                  <a:pt x="3817462" y="106602"/>
                  <a:pt x="3127009" y="277163"/>
                  <a:pt x="3660541" y="550772"/>
                </a:cubicBezTo>
                <a:cubicBezTo>
                  <a:pt x="3706191" y="575645"/>
                  <a:pt x="3757546" y="579199"/>
                  <a:pt x="3808902" y="589860"/>
                </a:cubicBezTo>
                <a:cubicBezTo>
                  <a:pt x="4008620" y="625393"/>
                  <a:pt x="4211192" y="618286"/>
                  <a:pt x="4413762" y="625393"/>
                </a:cubicBezTo>
                <a:cubicBezTo>
                  <a:pt x="4465118" y="628946"/>
                  <a:pt x="4525033" y="625393"/>
                  <a:pt x="4567830" y="721333"/>
                </a:cubicBezTo>
                <a:cubicBezTo>
                  <a:pt x="4425175" y="724888"/>
                  <a:pt x="4305344" y="731994"/>
                  <a:pt x="4171247" y="792401"/>
                </a:cubicBezTo>
                <a:cubicBezTo>
                  <a:pt x="4239722" y="859916"/>
                  <a:pt x="4322462" y="795955"/>
                  <a:pt x="4376671" y="842148"/>
                </a:cubicBezTo>
                <a:cubicBezTo>
                  <a:pt x="4428027" y="888342"/>
                  <a:pt x="4470824" y="891896"/>
                  <a:pt x="4527887" y="813722"/>
                </a:cubicBezTo>
                <a:cubicBezTo>
                  <a:pt x="4556417" y="774634"/>
                  <a:pt x="4604920" y="778187"/>
                  <a:pt x="4633452" y="799508"/>
                </a:cubicBezTo>
                <a:cubicBezTo>
                  <a:pt x="4781813" y="913216"/>
                  <a:pt x="4778960" y="909662"/>
                  <a:pt x="4947293" y="870576"/>
                </a:cubicBezTo>
                <a:cubicBezTo>
                  <a:pt x="5055712" y="845701"/>
                  <a:pt x="5166983" y="806615"/>
                  <a:pt x="5263988" y="820828"/>
                </a:cubicBezTo>
                <a:cubicBezTo>
                  <a:pt x="5275401" y="867022"/>
                  <a:pt x="5263988" y="888342"/>
                  <a:pt x="5249723" y="895449"/>
                </a:cubicBezTo>
                <a:cubicBezTo>
                  <a:pt x="5021475" y="1005604"/>
                  <a:pt x="4975825" y="1122864"/>
                  <a:pt x="4744723" y="1197485"/>
                </a:cubicBezTo>
                <a:cubicBezTo>
                  <a:pt x="4724751" y="1268552"/>
                  <a:pt x="4807491" y="1275660"/>
                  <a:pt x="4767548" y="1346727"/>
                </a:cubicBezTo>
                <a:cubicBezTo>
                  <a:pt x="4693367" y="1407134"/>
                  <a:pt x="4610627" y="1346727"/>
                  <a:pt x="4539299" y="1421348"/>
                </a:cubicBezTo>
                <a:cubicBezTo>
                  <a:pt x="4550712" y="1471094"/>
                  <a:pt x="4610627" y="1432008"/>
                  <a:pt x="4607773" y="1485309"/>
                </a:cubicBezTo>
                <a:cubicBezTo>
                  <a:pt x="4604920" y="1517288"/>
                  <a:pt x="4593508" y="1527948"/>
                  <a:pt x="4579242" y="1535055"/>
                </a:cubicBezTo>
                <a:cubicBezTo>
                  <a:pt x="4776107" y="1538608"/>
                  <a:pt x="5383820" y="1574142"/>
                  <a:pt x="5278255" y="1609676"/>
                </a:cubicBezTo>
                <a:cubicBezTo>
                  <a:pt x="5418057" y="1698511"/>
                  <a:pt x="5623481" y="1609676"/>
                  <a:pt x="5771843" y="1630997"/>
                </a:cubicBezTo>
                <a:cubicBezTo>
                  <a:pt x="5925911" y="1652316"/>
                  <a:pt x="6171278" y="1719830"/>
                  <a:pt x="6105656" y="1748257"/>
                </a:cubicBezTo>
                <a:cubicBezTo>
                  <a:pt x="6031475" y="1780238"/>
                  <a:pt x="5766136" y="2146235"/>
                  <a:pt x="5691955" y="2167555"/>
                </a:cubicBezTo>
                <a:cubicBezTo>
                  <a:pt x="5606362" y="2188875"/>
                  <a:pt x="5589243" y="2217302"/>
                  <a:pt x="5475118" y="2348776"/>
                </a:cubicBezTo>
                <a:cubicBezTo>
                  <a:pt x="5398085" y="2437610"/>
                  <a:pt x="5709074" y="2238623"/>
                  <a:pt x="5826051" y="2291922"/>
                </a:cubicBezTo>
                <a:cubicBezTo>
                  <a:pt x="5868848" y="2309690"/>
                  <a:pt x="5552153" y="2554872"/>
                  <a:pt x="5552153" y="2597513"/>
                </a:cubicBezTo>
                <a:cubicBezTo>
                  <a:pt x="5549300" y="2640153"/>
                  <a:pt x="5577831" y="2647260"/>
                  <a:pt x="5603508" y="2647260"/>
                </a:cubicBezTo>
                <a:cubicBezTo>
                  <a:pt x="5660571" y="2647260"/>
                  <a:pt x="5640599" y="2686346"/>
                  <a:pt x="5700515" y="2679240"/>
                </a:cubicBezTo>
                <a:cubicBezTo>
                  <a:pt x="5523622" y="2800055"/>
                  <a:pt x="5418057" y="2778734"/>
                  <a:pt x="5246870" y="2888889"/>
                </a:cubicBezTo>
                <a:cubicBezTo>
                  <a:pt x="5164130" y="2942189"/>
                  <a:pt x="4921615" y="3119857"/>
                  <a:pt x="4836022" y="3169605"/>
                </a:cubicBezTo>
                <a:cubicBezTo>
                  <a:pt x="4801785" y="3187371"/>
                  <a:pt x="4758988" y="3173158"/>
                  <a:pt x="4736163" y="3233565"/>
                </a:cubicBezTo>
                <a:cubicBezTo>
                  <a:pt x="4770400" y="3279759"/>
                  <a:pt x="4816050" y="3254885"/>
                  <a:pt x="4853141" y="3233565"/>
                </a:cubicBezTo>
                <a:cubicBezTo>
                  <a:pt x="4944440" y="3176711"/>
                  <a:pt x="4935881" y="3190925"/>
                  <a:pt x="4944440" y="3226459"/>
                </a:cubicBezTo>
                <a:cubicBezTo>
                  <a:pt x="4972972" y="3350827"/>
                  <a:pt x="5044300" y="3308186"/>
                  <a:pt x="5109921" y="3283313"/>
                </a:cubicBezTo>
                <a:cubicBezTo>
                  <a:pt x="5303932" y="3208692"/>
                  <a:pt x="5500797" y="3215799"/>
                  <a:pt x="5694809" y="3141178"/>
                </a:cubicBezTo>
                <a:cubicBezTo>
                  <a:pt x="5714781" y="3134070"/>
                  <a:pt x="5612068" y="3283313"/>
                  <a:pt x="5566419" y="3301079"/>
                </a:cubicBezTo>
                <a:cubicBezTo>
                  <a:pt x="5515063" y="3322399"/>
                  <a:pt x="5452294" y="3311739"/>
                  <a:pt x="5415203" y="3397020"/>
                </a:cubicBezTo>
                <a:cubicBezTo>
                  <a:pt x="5477972" y="3414787"/>
                  <a:pt x="5552153" y="3372147"/>
                  <a:pt x="5612068" y="3432554"/>
                </a:cubicBezTo>
                <a:cubicBezTo>
                  <a:pt x="5469413" y="3528494"/>
                  <a:pt x="5329610" y="3535601"/>
                  <a:pt x="5206927" y="3599562"/>
                </a:cubicBezTo>
                <a:cubicBezTo>
                  <a:pt x="5192661" y="3706163"/>
                  <a:pt x="5272548" y="3663523"/>
                  <a:pt x="5301079" y="3723930"/>
                </a:cubicBezTo>
                <a:cubicBezTo>
                  <a:pt x="5072830" y="3844745"/>
                  <a:pt x="4564977" y="4232062"/>
                  <a:pt x="4507915" y="4306683"/>
                </a:cubicBezTo>
                <a:cubicBezTo>
                  <a:pt x="4390937" y="4463031"/>
                  <a:pt x="3900202" y="4562525"/>
                  <a:pt x="3982942" y="4587399"/>
                </a:cubicBezTo>
                <a:cubicBezTo>
                  <a:pt x="4051417" y="4608719"/>
                  <a:pt x="4119891" y="4587399"/>
                  <a:pt x="4185513" y="4541205"/>
                </a:cubicBezTo>
                <a:cubicBezTo>
                  <a:pt x="4291078" y="4466584"/>
                  <a:pt x="5010062" y="4523438"/>
                  <a:pt x="5212633" y="4455924"/>
                </a:cubicBezTo>
                <a:cubicBezTo>
                  <a:pt x="5241164" y="4445264"/>
                  <a:pt x="5283960" y="4409730"/>
                  <a:pt x="5312492" y="4473691"/>
                </a:cubicBezTo>
                <a:cubicBezTo>
                  <a:pt x="5098508" y="4704659"/>
                  <a:pt x="4833169" y="4654913"/>
                  <a:pt x="4596361" y="4818368"/>
                </a:cubicBezTo>
                <a:cubicBezTo>
                  <a:pt x="4684807" y="4917861"/>
                  <a:pt x="4776107" y="4907202"/>
                  <a:pt x="4873113" y="4885882"/>
                </a:cubicBezTo>
                <a:cubicBezTo>
                  <a:pt x="4895938" y="4878775"/>
                  <a:pt x="4930175" y="4871668"/>
                  <a:pt x="4935881" y="4914309"/>
                </a:cubicBezTo>
                <a:cubicBezTo>
                  <a:pt x="4941587" y="4967609"/>
                  <a:pt x="4898790" y="4978270"/>
                  <a:pt x="4873113" y="5003143"/>
                </a:cubicBezTo>
                <a:cubicBezTo>
                  <a:pt x="4833169" y="5038676"/>
                  <a:pt x="4773254" y="4999590"/>
                  <a:pt x="4721898" y="5095530"/>
                </a:cubicBezTo>
                <a:cubicBezTo>
                  <a:pt x="4873113" y="5067104"/>
                  <a:pt x="4998650" y="5020910"/>
                  <a:pt x="5132745" y="4949842"/>
                </a:cubicBezTo>
                <a:cubicBezTo>
                  <a:pt x="5121333" y="5006696"/>
                  <a:pt x="5081390" y="5035123"/>
                  <a:pt x="5101362" y="5081317"/>
                </a:cubicBezTo>
                <a:cubicBezTo>
                  <a:pt x="5118480" y="5116850"/>
                  <a:pt x="5164130" y="5131063"/>
                  <a:pt x="5138452" y="5198578"/>
                </a:cubicBezTo>
                <a:cubicBezTo>
                  <a:pt x="5067125" y="5273199"/>
                  <a:pt x="4967265" y="5258986"/>
                  <a:pt x="4904497" y="5362033"/>
                </a:cubicBezTo>
                <a:cubicBezTo>
                  <a:pt x="4818903" y="5507721"/>
                  <a:pt x="4684807" y="5564575"/>
                  <a:pt x="4579242" y="5674729"/>
                </a:cubicBezTo>
                <a:cubicBezTo>
                  <a:pt x="4545005" y="5713816"/>
                  <a:pt x="4313903" y="5841738"/>
                  <a:pt x="4253988" y="5884379"/>
                </a:cubicBezTo>
                <a:cubicBezTo>
                  <a:pt x="4168395" y="5944786"/>
                  <a:pt x="4071389" y="5966106"/>
                  <a:pt x="3985795" y="6069153"/>
                </a:cubicBezTo>
                <a:cubicBezTo>
                  <a:pt x="4065682" y="6086921"/>
                  <a:pt x="4134157" y="5990979"/>
                  <a:pt x="4231163" y="6030066"/>
                </a:cubicBezTo>
                <a:cubicBezTo>
                  <a:pt x="4074242" y="6133114"/>
                  <a:pt x="3931586" y="6182861"/>
                  <a:pt x="3814609" y="6317889"/>
                </a:cubicBezTo>
                <a:cubicBezTo>
                  <a:pt x="3800343" y="6335656"/>
                  <a:pt x="3771812" y="6332102"/>
                  <a:pt x="3751840" y="6339209"/>
                </a:cubicBezTo>
                <a:cubicBezTo>
                  <a:pt x="3529298" y="6406723"/>
                  <a:pt x="3309608" y="6467130"/>
                  <a:pt x="3089919" y="6563071"/>
                </a:cubicBezTo>
                <a:cubicBezTo>
                  <a:pt x="3041416" y="6584392"/>
                  <a:pt x="2955823" y="6595052"/>
                  <a:pt x="2961529" y="6662566"/>
                </a:cubicBezTo>
                <a:cubicBezTo>
                  <a:pt x="2972941" y="6765613"/>
                  <a:pt x="3055681" y="6687439"/>
                  <a:pt x="3107038" y="6673226"/>
                </a:cubicBezTo>
                <a:cubicBezTo>
                  <a:pt x="3269664" y="6634138"/>
                  <a:pt x="3432292" y="6570178"/>
                  <a:pt x="3594919" y="6591499"/>
                </a:cubicBezTo>
                <a:cubicBezTo>
                  <a:pt x="3483648" y="6637693"/>
                  <a:pt x="3372376" y="6680332"/>
                  <a:pt x="3261106" y="6726527"/>
                </a:cubicBezTo>
                <a:cubicBezTo>
                  <a:pt x="3386642" y="6705206"/>
                  <a:pt x="3495061" y="6786934"/>
                  <a:pt x="3620597" y="6740740"/>
                </a:cubicBezTo>
                <a:cubicBezTo>
                  <a:pt x="3660541" y="6726527"/>
                  <a:pt x="3700484" y="6765613"/>
                  <a:pt x="3703337" y="6826020"/>
                </a:cubicBezTo>
                <a:cubicBezTo>
                  <a:pt x="3706191" y="6847340"/>
                  <a:pt x="3700484" y="6865108"/>
                  <a:pt x="3689072" y="6879321"/>
                </a:cubicBezTo>
                <a:lnTo>
                  <a:pt x="0" y="6879321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404134-B1E9-73F0-BD8E-EE6DBC02C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08582" y="198932"/>
            <a:ext cx="4702011" cy="646013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Tragisnya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umat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Tuhan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sering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gagal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dalam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tugas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untuk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 menjadi </a:t>
            </a:r>
            <a:r>
              <a:rPr lang="en-ID" sz="3200" dirty="0" err="1">
                <a:solidFill>
                  <a:srgbClr val="C00000"/>
                </a:solidFill>
                <a:latin typeface="Impact" panose="020B0806030902050204" pitchFamily="34" charset="0"/>
              </a:rPr>
              <a:t>terang</a:t>
            </a:r>
            <a:r>
              <a:rPr lang="en-ID" sz="3200" dirty="0">
                <a:solidFill>
                  <a:srgbClr val="C00000"/>
                </a:solidFill>
                <a:latin typeface="Impact" panose="020B0806030902050204" pitchFamily="34" charset="0"/>
              </a:rPr>
              <a:t>. </a:t>
            </a:r>
            <a:r>
              <a:rPr lang="en-ID" sz="3200" dirty="0" err="1">
                <a:latin typeface="Tw Cen MT Condensed Extra Bold" panose="020B0803020202020204" pitchFamily="34" charset="0"/>
              </a:rPr>
              <a:t>Catatan</a:t>
            </a:r>
            <a:r>
              <a:rPr lang="en-ID" sz="3200" dirty="0">
                <a:latin typeface="Tw Cen MT Condensed Extra Bold" panose="020B0803020202020204" pitchFamily="34" charset="0"/>
              </a:rPr>
              <a:t> Israel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Perjanjian</a:t>
            </a:r>
            <a:r>
              <a:rPr lang="en-ID" sz="3200" dirty="0">
                <a:latin typeface="Tw Cen MT Condensed Extra Bold" panose="020B0803020202020204" pitchFamily="34" charset="0"/>
              </a:rPr>
              <a:t> Lama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berisi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beberapa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pasal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kelam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seperti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halnya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catatan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gereja</a:t>
            </a:r>
            <a:r>
              <a:rPr lang="en-ID" sz="3200" dirty="0">
                <a:latin typeface="Tw Cen MT Condensed Extra Bold" panose="020B0803020202020204" pitchFamily="34" charset="0"/>
              </a:rPr>
              <a:t> Kristen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selama</a:t>
            </a:r>
            <a:r>
              <a:rPr lang="en-ID" sz="3200" dirty="0">
                <a:latin typeface="Tw Cen MT Condensed Extra Bold" panose="020B0803020202020204" pitchFamily="34" charset="0"/>
              </a:rPr>
              <a:t> dua </a:t>
            </a:r>
            <a:r>
              <a:rPr lang="en-ID" sz="3200" dirty="0" err="1">
                <a:latin typeface="Tw Cen MT Condensed Extra Bold" panose="020B0803020202020204" pitchFamily="34" charset="0"/>
              </a:rPr>
              <a:t>milenium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terakhir</a:t>
            </a:r>
            <a:r>
              <a:rPr lang="en-ID" sz="3200" dirty="0"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Seolah-olah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melukis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hati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zat</a:t>
            </a:r>
            <a:r>
              <a:rPr lang="en-ID" sz="3200" dirty="0">
                <a:latin typeface="Tw Cen MT Condensed Extra Bold" panose="020B0803020202020204" pitchFamily="34" charset="0"/>
              </a:rPr>
              <a:t> yang sangat </a:t>
            </a:r>
            <a:r>
              <a:rPr lang="en-ID" sz="3200" dirty="0" err="1">
                <a:latin typeface="Tw Cen MT Condensed Extra Bold" panose="020B0803020202020204" pitchFamily="34" charset="0"/>
              </a:rPr>
              <a:t>gelap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Gill Sans Ultra Bold Condensed" panose="020B0A06020104020203" pitchFamily="34" charset="0"/>
              </a:rPr>
              <a:t>puas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menyerap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cahaya</a:t>
            </a:r>
            <a:r>
              <a:rPr lang="en-ID" sz="3200" dirty="0">
                <a:latin typeface="Gill Sans Ultra Bold Condensed" panose="020B0A06020104020203" pitchFamily="34" charset="0"/>
              </a:rPr>
              <a:t> Tuhan </a:t>
            </a:r>
            <a:r>
              <a:rPr lang="en-ID" sz="3200" dirty="0" err="1">
                <a:latin typeface="Gill Sans Ultra Bold Condensed" panose="020B0A06020104020203" pitchFamily="34" charset="0"/>
              </a:rPr>
              <a:t>tanpa</a:t>
            </a:r>
            <a:r>
              <a:rPr lang="en-ID" sz="3200" dirty="0"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latin typeface="Gill Sans Ultra Bold Condensed" panose="020B0A06020104020203" pitchFamily="34" charset="0"/>
              </a:rPr>
              <a:t>memantulkannya</a:t>
            </a:r>
            <a:r>
              <a:rPr lang="en-ID" sz="3200" dirty="0">
                <a:latin typeface="Gill Sans Ultra Bold Condensed" panose="020B0A060201040202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905684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7C5B9DF-DE83-1168-C04B-985B8A29DB9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15016"/>
          <a:stretch>
            <a:fillRect/>
          </a:stretch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9AEC5C-9DD0-428F-A488-31E61EEF5C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640" y="3885585"/>
            <a:ext cx="8531323" cy="2721692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ID" sz="3200" dirty="0" err="1">
                <a:latin typeface="Eras Demi ITC" panose="020B0805030504020804" pitchFamily="34" charset="0"/>
              </a:rPr>
              <a:t>Umat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sisa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dalam</a:t>
            </a:r>
            <a:r>
              <a:rPr lang="en-ID" sz="3200" dirty="0">
                <a:latin typeface="Eras Demi ITC" panose="020B0805030504020804" pitchFamily="34" charset="0"/>
              </a:rPr>
              <a:t> Wahyu 14 </a:t>
            </a:r>
            <a:r>
              <a:rPr lang="en-ID" sz="3200" dirty="0" err="1">
                <a:latin typeface="Eras Demi ITC" panose="020B0805030504020804" pitchFamily="34" charset="0"/>
              </a:rPr>
              <a:t>tidak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boleh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puas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hanya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berdiri</a:t>
            </a:r>
            <a:r>
              <a:rPr lang="en-ID" sz="3200" dirty="0">
                <a:latin typeface="Eras Demi ITC" panose="020B0805030504020804" pitchFamily="34" charset="0"/>
              </a:rPr>
              <a:t> di Sion </a:t>
            </a:r>
            <a:r>
              <a:rPr lang="en-ID" sz="3200" dirty="0" err="1">
                <a:latin typeface="Eras Demi ITC" panose="020B0805030504020804" pitchFamily="34" charset="0"/>
              </a:rPr>
              <a:t>bersama</a:t>
            </a:r>
            <a:r>
              <a:rPr lang="en-ID" sz="3200" dirty="0">
                <a:latin typeface="Eras Demi ITC" panose="020B0805030504020804" pitchFamily="34" charset="0"/>
              </a:rPr>
              <a:t> </a:t>
            </a:r>
            <a:r>
              <a:rPr lang="en-ID" sz="3200" dirty="0" err="1">
                <a:latin typeface="Eras Demi ITC" panose="020B0805030504020804" pitchFamily="34" charset="0"/>
              </a:rPr>
              <a:t>Kristus</a:t>
            </a:r>
            <a:r>
              <a:rPr lang="en-ID" sz="3200" dirty="0">
                <a:latin typeface="Eras Demi ITC" panose="020B0805030504020804" pitchFamily="34" charset="0"/>
              </a:rPr>
              <a:t>, </a:t>
            </a:r>
            <a:r>
              <a:rPr lang="en-ID" sz="3200" dirty="0" err="1">
                <a:latin typeface="Eras Demi ITC" panose="020B0805030504020804" pitchFamily="34" charset="0"/>
              </a:rPr>
              <a:t>menunggu</a:t>
            </a:r>
            <a:r>
              <a:rPr lang="en-ID" sz="3200" dirty="0">
                <a:latin typeface="Eras Demi ITC" panose="020B0805030504020804" pitchFamily="34" charset="0"/>
              </a:rPr>
              <a:t> di </a:t>
            </a:r>
            <a:r>
              <a:rPr lang="en-ID" sz="3200" dirty="0" err="1">
                <a:latin typeface="Eras Demi ITC" panose="020B0805030504020804" pitchFamily="34" charset="0"/>
              </a:rPr>
              <a:t>hadirat</a:t>
            </a:r>
            <a:r>
              <a:rPr lang="en-ID" sz="3200" dirty="0">
                <a:latin typeface="Eras Demi ITC" panose="020B0805030504020804" pitchFamily="34" charset="0"/>
              </a:rPr>
              <a:t>-Nya. </a:t>
            </a:r>
            <a:r>
              <a:rPr lang="en-ID" sz="3200" dirty="0" err="1">
                <a:latin typeface="Gill Sans Nova Cond Ultra Bold" panose="020B0B04020104020203" pitchFamily="34" charset="0"/>
              </a:rPr>
              <a:t>Sebaliknya</a:t>
            </a:r>
            <a:r>
              <a:rPr lang="en-ID" sz="3200" dirty="0">
                <a:latin typeface="Gill Sans Nova Cond Ultra Bold" panose="020B0B04020104020203" pitchFamily="34" charset="0"/>
              </a:rPr>
              <a:t>,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mereka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harus</a:t>
            </a:r>
            <a:r>
              <a:rPr lang="en-ID" sz="3200" dirty="0">
                <a:latin typeface="Gill Sans Nova Cond Ultra Bold" panose="020B0B04020104020203" pitchFamily="34" charset="0"/>
              </a:rPr>
              <a:t> terbang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melintasi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muka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bumi</a:t>
            </a:r>
            <a:r>
              <a:rPr lang="en-ID" sz="3200" dirty="0">
                <a:latin typeface="Gill Sans Nova Cond Ultra Bold" panose="020B0B04020104020203" pitchFamily="34" charset="0"/>
              </a:rPr>
              <a:t>,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mendesak</a:t>
            </a:r>
            <a:r>
              <a:rPr lang="en-ID" sz="3200" dirty="0">
                <a:latin typeface="Gill Sans Nova Cond Ultra Bold" panose="020B0B04020104020203" pitchFamily="34" charset="0"/>
              </a:rPr>
              <a:t> dunia </a:t>
            </a:r>
            <a:r>
              <a:rPr lang="en-ID" sz="3200" dirty="0" err="1">
                <a:latin typeface="Gill Sans Nova Cond Ultra Bold" panose="020B0B04020104020203" pitchFamily="34" charset="0"/>
              </a:rPr>
              <a:t>untuk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bergabung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dengan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mereka</a:t>
            </a:r>
            <a:r>
              <a:rPr lang="en-ID" sz="3200" dirty="0">
                <a:latin typeface="Gill Sans Nova Cond Ultra Bold" panose="020B0B04020104020203" pitchFamily="34" charset="0"/>
              </a:rPr>
              <a:t> di </a:t>
            </a:r>
            <a:r>
              <a:rPr lang="en-ID" sz="3200" dirty="0" err="1">
                <a:latin typeface="Gill Sans Nova Cond Ultra Bold" panose="020B0B04020104020203" pitchFamily="34" charset="0"/>
              </a:rPr>
              <a:t>gunung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suci</a:t>
            </a:r>
            <a:r>
              <a:rPr lang="en-ID" sz="3200" dirty="0">
                <a:latin typeface="Gill Sans Nova Cond Ultra Bold" panose="020B0B04020104020203" pitchFamily="34" charset="0"/>
              </a:rPr>
              <a:t> Tuhan.</a:t>
            </a:r>
          </a:p>
        </p:txBody>
      </p:sp>
    </p:spTree>
    <p:extLst>
      <p:ext uri="{BB962C8B-B14F-4D97-AF65-F5344CB8AC3E}">
        <p14:creationId xmlns:p14="http://schemas.microsoft.com/office/powerpoint/2010/main" val="16992456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940BC-87D5-ED99-E933-63E52DF46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A57F01-23D7-DC44-0579-517584CC0F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0DEE140-03FA-7053-77B2-765BE63B828D}"/>
              </a:ext>
            </a:extLst>
          </p:cNvPr>
          <p:cNvSpPr/>
          <p:nvPr/>
        </p:nvSpPr>
        <p:spPr>
          <a:xfrm>
            <a:off x="0" y="4457572"/>
            <a:ext cx="9144000" cy="118135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337E8B-17B8-6C70-4EFB-A83C66E139D5}"/>
              </a:ext>
            </a:extLst>
          </p:cNvPr>
          <p:cNvSpPr/>
          <p:nvPr/>
        </p:nvSpPr>
        <p:spPr>
          <a:xfrm>
            <a:off x="0" y="818694"/>
            <a:ext cx="9144000" cy="118135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9D40532-222D-620A-E342-7B57E1723E6E}"/>
              </a:ext>
            </a:extLst>
          </p:cNvPr>
          <p:cNvSpPr/>
          <p:nvPr/>
        </p:nvSpPr>
        <p:spPr>
          <a:xfrm>
            <a:off x="0" y="-37043"/>
            <a:ext cx="9144000" cy="87802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>
              <a:solidFill>
                <a:schemeClr val="bg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CE5C2B1-E9A9-9A99-9F44-DA5E88DD6DFA}"/>
              </a:ext>
            </a:extLst>
          </p:cNvPr>
          <p:cNvSpPr/>
          <p:nvPr/>
        </p:nvSpPr>
        <p:spPr>
          <a:xfrm>
            <a:off x="0" y="5681025"/>
            <a:ext cx="9144000" cy="1181350"/>
          </a:xfrm>
          <a:prstGeom prst="rect">
            <a:avLst/>
          </a:prstGeom>
          <a:solidFill>
            <a:srgbClr val="FDD7D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763F9F-62EC-5DA1-A2AD-C3940B6B8B6D}"/>
              </a:ext>
            </a:extLst>
          </p:cNvPr>
          <p:cNvSpPr/>
          <p:nvPr/>
        </p:nvSpPr>
        <p:spPr>
          <a:xfrm>
            <a:off x="-1329" y="3247110"/>
            <a:ext cx="9144000" cy="118135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1A549FD-58E3-CD54-8BE3-4A2717F7881C}"/>
              </a:ext>
            </a:extLst>
          </p:cNvPr>
          <p:cNvSpPr/>
          <p:nvPr/>
        </p:nvSpPr>
        <p:spPr>
          <a:xfrm>
            <a:off x="0" y="2034305"/>
            <a:ext cx="9144000" cy="118135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dirty="0"/>
          </a:p>
        </p:txBody>
      </p:sp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315F0795-7806-67C5-5C3F-4EF8952F6A4A}"/>
              </a:ext>
            </a:extLst>
          </p:cNvPr>
          <p:cNvSpPr/>
          <p:nvPr/>
        </p:nvSpPr>
        <p:spPr>
          <a:xfrm>
            <a:off x="-1330" y="836918"/>
            <a:ext cx="1382229" cy="1175024"/>
          </a:xfrm>
          <a:prstGeom prst="homePlat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ACDCAB5-9692-849E-99F8-BB2A2B36A37E}"/>
              </a:ext>
            </a:extLst>
          </p:cNvPr>
          <p:cNvSpPr/>
          <p:nvPr/>
        </p:nvSpPr>
        <p:spPr>
          <a:xfrm>
            <a:off x="0" y="914691"/>
            <a:ext cx="925253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01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0EBF003F-95E4-E3F8-33A2-27498F72F210}"/>
              </a:ext>
            </a:extLst>
          </p:cNvPr>
          <p:cNvSpPr/>
          <p:nvPr/>
        </p:nvSpPr>
        <p:spPr>
          <a:xfrm>
            <a:off x="-1" y="2036311"/>
            <a:ext cx="1382229" cy="1179344"/>
          </a:xfrm>
          <a:prstGeom prst="homePlat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CF8D983-6F69-DF68-E3F8-15BB371A22EB}"/>
              </a:ext>
            </a:extLst>
          </p:cNvPr>
          <p:cNvSpPr/>
          <p:nvPr/>
        </p:nvSpPr>
        <p:spPr>
          <a:xfrm>
            <a:off x="0" y="2132300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02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9E03B7CE-9BEC-9F32-357E-09B868B77A53}"/>
              </a:ext>
            </a:extLst>
          </p:cNvPr>
          <p:cNvSpPr/>
          <p:nvPr/>
        </p:nvSpPr>
        <p:spPr>
          <a:xfrm>
            <a:off x="-1" y="3253436"/>
            <a:ext cx="1382229" cy="1175024"/>
          </a:xfrm>
          <a:prstGeom prst="homePlate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ABE6C54-364C-8A60-76E2-710B7043965E}"/>
              </a:ext>
            </a:extLst>
          </p:cNvPr>
          <p:cNvSpPr/>
          <p:nvPr/>
        </p:nvSpPr>
        <p:spPr>
          <a:xfrm>
            <a:off x="0" y="3370692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03</a:t>
            </a: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B0ADBDAA-2486-9BAA-ADB8-F5B9B42D2DEC}"/>
              </a:ext>
            </a:extLst>
          </p:cNvPr>
          <p:cNvSpPr/>
          <p:nvPr/>
        </p:nvSpPr>
        <p:spPr>
          <a:xfrm>
            <a:off x="0" y="4470563"/>
            <a:ext cx="1380629" cy="1168359"/>
          </a:xfrm>
          <a:prstGeom prst="homePlat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EB01DC9-DBA0-B293-49D6-4BA655BF24B9}"/>
              </a:ext>
            </a:extLst>
          </p:cNvPr>
          <p:cNvSpPr/>
          <p:nvPr/>
        </p:nvSpPr>
        <p:spPr>
          <a:xfrm>
            <a:off x="0" y="4613003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04</a:t>
            </a:r>
          </a:p>
        </p:txBody>
      </p:sp>
      <p:sp>
        <p:nvSpPr>
          <p:cNvPr id="18" name="Arrow: Pentagon 17">
            <a:extLst>
              <a:ext uri="{FF2B5EF4-FFF2-40B4-BE49-F238E27FC236}">
                <a16:creationId xmlns:a16="http://schemas.microsoft.com/office/drawing/2014/main" id="{B8DE13F0-2679-E090-AA54-E4C3DD52F9A6}"/>
              </a:ext>
            </a:extLst>
          </p:cNvPr>
          <p:cNvSpPr/>
          <p:nvPr/>
        </p:nvSpPr>
        <p:spPr>
          <a:xfrm>
            <a:off x="-1" y="5673964"/>
            <a:ext cx="1382229" cy="1181350"/>
          </a:xfrm>
          <a:prstGeom prst="homePlate">
            <a:avLst/>
          </a:prstGeom>
          <a:solidFill>
            <a:srgbClr val="FF3B3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491AEB2-D04E-B469-6BB7-6A233E310465}"/>
              </a:ext>
            </a:extLst>
          </p:cNvPr>
          <p:cNvSpPr/>
          <p:nvPr/>
        </p:nvSpPr>
        <p:spPr>
          <a:xfrm>
            <a:off x="0" y="5791225"/>
            <a:ext cx="9252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05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83DE67A2-E335-9230-6440-3EC7D7A9B454}"/>
              </a:ext>
            </a:extLst>
          </p:cNvPr>
          <p:cNvSpPr txBox="1">
            <a:spLocks/>
          </p:cNvSpPr>
          <p:nvPr/>
        </p:nvSpPr>
        <p:spPr>
          <a:xfrm>
            <a:off x="627321" y="54044"/>
            <a:ext cx="7886700" cy="734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Impact" panose="020B0806030902050204" pitchFamily="34" charset="0"/>
              </a:rPr>
              <a:t>KESIMPULAN</a:t>
            </a:r>
            <a:endParaRPr lang="en-ID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524EB1-69C0-958A-DB49-5911247150DB}"/>
              </a:ext>
            </a:extLst>
          </p:cNvPr>
          <p:cNvSpPr txBox="1"/>
          <p:nvPr/>
        </p:nvSpPr>
        <p:spPr>
          <a:xfrm>
            <a:off x="1552574" y="925295"/>
            <a:ext cx="759142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000" dirty="0" err="1">
                <a:latin typeface="Impact" panose="020B0806030902050204" pitchFamily="34" charset="0"/>
              </a:rPr>
              <a:t>Dengan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segala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kejahatan</a:t>
            </a:r>
            <a:r>
              <a:rPr lang="en-ID" sz="2000" dirty="0">
                <a:latin typeface="Impact" panose="020B0806030902050204" pitchFamily="34" charset="0"/>
              </a:rPr>
              <a:t> yang </a:t>
            </a:r>
            <a:r>
              <a:rPr lang="en-ID" sz="2000" dirty="0" err="1">
                <a:latin typeface="Impact" panose="020B0806030902050204" pitchFamily="34" charset="0"/>
              </a:rPr>
              <a:t>terjadi</a:t>
            </a:r>
            <a:r>
              <a:rPr lang="en-ID" sz="2000" dirty="0">
                <a:latin typeface="Impact" panose="020B0806030902050204" pitchFamily="34" charset="0"/>
              </a:rPr>
              <a:t> di dunia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saat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ini</a:t>
            </a:r>
            <a:r>
              <a:rPr lang="en-ID" sz="2000" dirty="0">
                <a:latin typeface="Impact" panose="020B0806030902050204" pitchFamily="34" charset="0"/>
              </a:rPr>
              <a:t>,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hanya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perlu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bertahan</a:t>
            </a:r>
            <a:r>
              <a:rPr lang="en-ID" sz="2000" dirty="0">
                <a:latin typeface="Impact" panose="020B0806030902050204" pitchFamily="34" charset="0"/>
              </a:rPr>
              <a:t>, </a:t>
            </a:r>
            <a:r>
              <a:rPr lang="en-ID" sz="2000" dirty="0" err="1">
                <a:latin typeface="Impact" panose="020B0806030902050204" pitchFamily="34" charset="0"/>
              </a:rPr>
              <a:t>tetap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dalam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iman</a:t>
            </a:r>
            <a:r>
              <a:rPr lang="en-ID" sz="2000" dirty="0">
                <a:latin typeface="Impact" panose="020B0806030902050204" pitchFamily="34" charset="0"/>
              </a:rPr>
              <a:t> dan </a:t>
            </a:r>
            <a:r>
              <a:rPr lang="en-ID" sz="2000" dirty="0" err="1">
                <a:latin typeface="Impact" panose="020B0806030902050204" pitchFamily="34" charset="0"/>
              </a:rPr>
              <a:t>berpegang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teguh</a:t>
            </a:r>
            <a:r>
              <a:rPr lang="en-ID" sz="2000" dirty="0">
                <a:latin typeface="Impact" panose="020B0806030902050204" pitchFamily="34" charset="0"/>
              </a:rPr>
              <a:t> pada </a:t>
            </a:r>
            <a:r>
              <a:rPr lang="en-ID" sz="2000" dirty="0" err="1">
                <a:latin typeface="Impact" panose="020B0806030902050204" pitchFamily="34" charset="0"/>
              </a:rPr>
              <a:t>wahyu</a:t>
            </a:r>
            <a:r>
              <a:rPr lang="en-ID" sz="2000" dirty="0">
                <a:latin typeface="Impact" panose="020B0806030902050204" pitchFamily="34" charset="0"/>
              </a:rPr>
              <a:t> Tuhan yang </a:t>
            </a:r>
            <a:r>
              <a:rPr lang="en-ID" sz="2000" dirty="0" err="1">
                <a:latin typeface="Impact" panose="020B0806030902050204" pitchFamily="34" charset="0"/>
              </a:rPr>
              <a:t>kita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miliki</a:t>
            </a:r>
            <a:r>
              <a:rPr lang="en-ID" sz="2000" dirty="0">
                <a:latin typeface="Impact" panose="020B0806030902050204" pitchFamily="34" charset="0"/>
              </a:rPr>
              <a:t>, </a:t>
            </a:r>
            <a:r>
              <a:rPr lang="en-ID" sz="2000" dirty="0" err="1">
                <a:latin typeface="Impact" panose="020B0806030902050204" pitchFamily="34" charset="0"/>
              </a:rPr>
              <a:t>terutama</a:t>
            </a:r>
            <a:r>
              <a:rPr lang="en-ID" sz="2000" dirty="0">
                <a:latin typeface="Impact" panose="020B0806030902050204" pitchFamily="34" charset="0"/>
              </a:rPr>
              <a:t> di </a:t>
            </a:r>
            <a:r>
              <a:rPr lang="en-ID" sz="2000" dirty="0" err="1">
                <a:latin typeface="Impact" panose="020B0806030902050204" pitchFamily="34" charset="0"/>
              </a:rPr>
              <a:t>dalam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Yesus</a:t>
            </a:r>
            <a:r>
              <a:rPr lang="en-ID" sz="2000" dirty="0">
                <a:latin typeface="Impact" panose="020B0806030902050204" pitchFamily="34" charset="0"/>
              </a:rPr>
              <a:t> di </a:t>
            </a:r>
            <a:r>
              <a:rPr lang="en-ID" sz="2000" dirty="0" err="1">
                <a:latin typeface="Impact" panose="020B0806030902050204" pitchFamily="34" charset="0"/>
              </a:rPr>
              <a:t>kayu</a:t>
            </a:r>
            <a:r>
              <a:rPr lang="en-ID" sz="2000" dirty="0">
                <a:latin typeface="Impact" panose="020B0806030902050204" pitchFamily="34" charset="0"/>
              </a:rPr>
              <a:t> </a:t>
            </a:r>
            <a:r>
              <a:rPr lang="en-ID" sz="2000" dirty="0" err="1">
                <a:latin typeface="Impact" panose="020B0806030902050204" pitchFamily="34" charset="0"/>
              </a:rPr>
              <a:t>salib</a:t>
            </a:r>
            <a:r>
              <a:rPr lang="en-ID" sz="20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4BABD74-60C8-4FFE-9EF4-957F2DF7AA5F}"/>
              </a:ext>
            </a:extLst>
          </p:cNvPr>
          <p:cNvSpPr txBox="1"/>
          <p:nvPr/>
        </p:nvSpPr>
        <p:spPr>
          <a:xfrm>
            <a:off x="1552573" y="2155417"/>
            <a:ext cx="759009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dirty="0">
                <a:latin typeface="Impact" panose="020B0806030902050204" pitchFamily="34" charset="0"/>
              </a:rPr>
              <a:t>Dunia </a:t>
            </a:r>
            <a:r>
              <a:rPr lang="en-ID" dirty="0" err="1">
                <a:latin typeface="Impact" panose="020B0806030902050204" pitchFamily="34" charset="0"/>
              </a:rPr>
              <a:t>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bergerak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dalam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kekacauan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lebih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dalam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ketika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mendekati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kedatangan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Kristus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kembali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tetapi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dapat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bertahan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dalam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iman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karena</a:t>
            </a:r>
            <a:r>
              <a:rPr lang="en-ID" dirty="0">
                <a:latin typeface="Impact" panose="020B0806030902050204" pitchFamily="34" charset="0"/>
              </a:rPr>
              <a:t> Tuhan </a:t>
            </a:r>
            <a:r>
              <a:rPr lang="en-ID" dirty="0" err="1">
                <a:latin typeface="Impact" panose="020B0806030902050204" pitchFamily="34" charset="0"/>
              </a:rPr>
              <a:t>tidak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kehilangan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kendali</a:t>
            </a:r>
            <a:r>
              <a:rPr lang="en-ID" dirty="0">
                <a:latin typeface="Impact" panose="020B0806030902050204" pitchFamily="34" charset="0"/>
              </a:rPr>
              <a:t> dan Dia </a:t>
            </a:r>
            <a:r>
              <a:rPr lang="en-ID" dirty="0" err="1">
                <a:latin typeface="Impact" panose="020B0806030902050204" pitchFamily="34" charset="0"/>
              </a:rPr>
              <a:t>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menepati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janji</a:t>
            </a:r>
            <a:r>
              <a:rPr lang="en-ID" dirty="0">
                <a:latin typeface="Impact" panose="020B0806030902050204" pitchFamily="34" charset="0"/>
              </a:rPr>
              <a:t>-Nya.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F93C5B9-39CE-6FA0-FA75-26C43B13FA45}"/>
              </a:ext>
            </a:extLst>
          </p:cNvPr>
          <p:cNvSpPr txBox="1"/>
          <p:nvPr/>
        </p:nvSpPr>
        <p:spPr>
          <a:xfrm>
            <a:off x="1552572" y="3426850"/>
            <a:ext cx="7590097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>
                <a:latin typeface="Impact" panose="020B0806030902050204" pitchFamily="34" charset="0"/>
              </a:rPr>
              <a:t>Pada zaman </a:t>
            </a:r>
            <a:r>
              <a:rPr lang="en-ID" sz="2400" dirty="0" err="1">
                <a:latin typeface="Impact" panose="020B0806030902050204" pitchFamily="34" charset="0"/>
              </a:rPr>
              <a:t>kuno</a:t>
            </a:r>
            <a:r>
              <a:rPr lang="en-ID" sz="2400" dirty="0">
                <a:latin typeface="Impact" panose="020B0806030902050204" pitchFamily="34" charset="0"/>
              </a:rPr>
              <a:t>, kaki </a:t>
            </a:r>
            <a:r>
              <a:rPr lang="en-ID" sz="2400" dirty="0" err="1">
                <a:latin typeface="Impact" panose="020B0806030902050204" pitchFamily="34" charset="0"/>
              </a:rPr>
              <a:t>digunakan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untuk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mewakili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kepemilikan</a:t>
            </a:r>
            <a:r>
              <a:rPr lang="en-ID" sz="24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85C3AE10-ACCF-808B-766E-A5A0EF275D33}"/>
              </a:ext>
            </a:extLst>
          </p:cNvPr>
          <p:cNvSpPr txBox="1"/>
          <p:nvPr/>
        </p:nvSpPr>
        <p:spPr>
          <a:xfrm>
            <a:off x="1552572" y="4666886"/>
            <a:ext cx="7591428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300" dirty="0" err="1">
                <a:latin typeface="Impact" panose="020B0806030902050204" pitchFamily="34" charset="0"/>
              </a:rPr>
              <a:t>Sebagai</a:t>
            </a:r>
            <a:r>
              <a:rPr lang="en-ID" sz="2300" dirty="0">
                <a:latin typeface="Impact" panose="020B0806030902050204" pitchFamily="34" charset="0"/>
              </a:rPr>
              <a:t> orang </a:t>
            </a:r>
            <a:r>
              <a:rPr lang="en-ID" sz="2300" dirty="0" err="1">
                <a:latin typeface="Impact" panose="020B0806030902050204" pitchFamily="34" charset="0"/>
              </a:rPr>
              <a:t>percaya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kita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diingatkan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untuk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hidup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dengan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harapan</a:t>
            </a:r>
            <a:r>
              <a:rPr lang="en-ID" sz="2300" dirty="0">
                <a:latin typeface="Impact" panose="020B0806030902050204" pitchFamily="34" charset="0"/>
              </a:rPr>
              <a:t> dan </a:t>
            </a:r>
            <a:r>
              <a:rPr lang="en-ID" sz="2300" dirty="0" err="1">
                <a:latin typeface="Impact" panose="020B0806030902050204" pitchFamily="34" charset="0"/>
              </a:rPr>
              <a:t>tidak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menilai</a:t>
            </a:r>
            <a:r>
              <a:rPr lang="en-ID" sz="2300" dirty="0">
                <a:latin typeface="Impact" panose="020B0806030902050204" pitchFamily="34" charset="0"/>
              </a:rPr>
              <a:t> masa </a:t>
            </a:r>
            <a:r>
              <a:rPr lang="en-ID" sz="2300" dirty="0" err="1">
                <a:latin typeface="Impact" panose="020B0806030902050204" pitchFamily="34" charset="0"/>
              </a:rPr>
              <a:t>depan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dari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kejadian</a:t>
            </a:r>
            <a:r>
              <a:rPr lang="en-ID" sz="2300" dirty="0">
                <a:latin typeface="Impact" panose="020B0806030902050204" pitchFamily="34" charset="0"/>
              </a:rPr>
              <a:t> </a:t>
            </a:r>
            <a:r>
              <a:rPr lang="en-ID" sz="2300" dirty="0" err="1">
                <a:latin typeface="Impact" panose="020B0806030902050204" pitchFamily="34" charset="0"/>
              </a:rPr>
              <a:t>terkini</a:t>
            </a:r>
            <a:r>
              <a:rPr lang="en-ID" sz="2300" dirty="0"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3B43C4F-EEA6-CD2C-7496-C36AA609869F}"/>
              </a:ext>
            </a:extLst>
          </p:cNvPr>
          <p:cNvSpPr txBox="1"/>
          <p:nvPr/>
        </p:nvSpPr>
        <p:spPr>
          <a:xfrm>
            <a:off x="1552572" y="5847088"/>
            <a:ext cx="759142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400" dirty="0">
                <a:latin typeface="Impact" panose="020B0806030902050204" pitchFamily="34" charset="0"/>
              </a:rPr>
              <a:t>Tuhan </a:t>
            </a:r>
            <a:r>
              <a:rPr lang="en-ID" sz="2400" dirty="0" err="1">
                <a:latin typeface="Impact" panose="020B0806030902050204" pitchFamily="34" charset="0"/>
              </a:rPr>
              <a:t>bermaksud</a:t>
            </a:r>
            <a:r>
              <a:rPr lang="en-ID" sz="2400" dirty="0">
                <a:latin typeface="Impact" panose="020B0806030902050204" pitchFamily="34" charset="0"/>
              </a:rPr>
              <a:t> agar </a:t>
            </a:r>
            <a:r>
              <a:rPr lang="en-ID" sz="2400" dirty="0" err="1">
                <a:latin typeface="Impact" panose="020B0806030902050204" pitchFamily="34" charset="0"/>
              </a:rPr>
              <a:t>kita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dapat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memantulkan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terang</a:t>
            </a:r>
            <a:r>
              <a:rPr lang="en-ID" sz="2400" dirty="0">
                <a:latin typeface="Impact" panose="020B0806030902050204" pitchFamily="34" charset="0"/>
              </a:rPr>
              <a:t>-Nya </a:t>
            </a:r>
            <a:r>
              <a:rPr lang="en-ID" sz="2400" dirty="0" err="1">
                <a:latin typeface="Impact" panose="020B0806030902050204" pitchFamily="34" charset="0"/>
              </a:rPr>
              <a:t>ke</a:t>
            </a:r>
            <a:r>
              <a:rPr lang="en-ID" sz="2400" dirty="0">
                <a:latin typeface="Impact" panose="020B0806030902050204" pitchFamily="34" charset="0"/>
              </a:rPr>
              <a:t> </a:t>
            </a:r>
            <a:r>
              <a:rPr lang="en-ID" sz="2400" dirty="0" err="1">
                <a:latin typeface="Impact" panose="020B0806030902050204" pitchFamily="34" charset="0"/>
              </a:rPr>
              <a:t>seluruh</a:t>
            </a:r>
            <a:r>
              <a:rPr lang="en-ID" sz="2400" dirty="0">
                <a:latin typeface="Impact" panose="020B0806030902050204" pitchFamily="34" charset="0"/>
              </a:rPr>
              <a:t> dunia. </a:t>
            </a:r>
          </a:p>
        </p:txBody>
      </p:sp>
    </p:spTree>
    <p:extLst>
      <p:ext uri="{BB962C8B-B14F-4D97-AF65-F5344CB8AC3E}">
        <p14:creationId xmlns:p14="http://schemas.microsoft.com/office/powerpoint/2010/main" val="4627429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95B9E-3F03-F17F-46D8-3A18B505E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474307"/>
          </a:xfrm>
        </p:spPr>
        <p:txBody>
          <a:bodyPr>
            <a:normAutofit fontScale="90000"/>
          </a:bodyPr>
          <a:lstStyle/>
          <a:p>
            <a:r>
              <a:rPr lang="en-ID" b="1" dirty="0"/>
              <a:t>Pekan </a:t>
            </a:r>
            <a:r>
              <a:rPr lang="en-ID" b="1" dirty="0" err="1"/>
              <a:t>ini</a:t>
            </a:r>
            <a:r>
              <a:rPr lang="en-ID" b="1" dirty="0"/>
              <a:t>, </a:t>
            </a:r>
            <a:r>
              <a:rPr lang="en-ID" b="1" dirty="0" err="1"/>
              <a:t>empat</a:t>
            </a:r>
            <a:r>
              <a:rPr lang="en-ID" b="1" dirty="0"/>
              <a:t> </a:t>
            </a:r>
            <a:r>
              <a:rPr lang="en-ID" b="1" dirty="0" err="1"/>
              <a:t>mazmur</a:t>
            </a:r>
            <a:r>
              <a:rPr lang="en-ID" b="1" dirty="0"/>
              <a:t> </a:t>
            </a:r>
            <a:r>
              <a:rPr lang="en-ID" b="1" dirty="0" err="1"/>
              <a:t>pilihan</a:t>
            </a:r>
            <a:r>
              <a:rPr lang="en-ID" b="1" dirty="0"/>
              <a:t> </a:t>
            </a:r>
            <a:r>
              <a:rPr lang="en-ID" b="1" dirty="0" err="1"/>
              <a:t>akan</a:t>
            </a:r>
            <a:r>
              <a:rPr lang="en-ID" b="1" dirty="0"/>
              <a:t> </a:t>
            </a:r>
            <a:r>
              <a:rPr lang="en-ID" b="1" dirty="0" err="1"/>
              <a:t>menarik</a:t>
            </a:r>
            <a:r>
              <a:rPr lang="en-ID" b="1" dirty="0"/>
              <a:t> </a:t>
            </a:r>
            <a:r>
              <a:rPr lang="en-ID" b="1" dirty="0" err="1"/>
              <a:t>perhatian</a:t>
            </a:r>
            <a:r>
              <a:rPr lang="en-ID" b="1" dirty="0"/>
              <a:t> </a:t>
            </a:r>
            <a:r>
              <a:rPr lang="en-ID" b="1" dirty="0" err="1"/>
              <a:t>kita</a:t>
            </a:r>
            <a:r>
              <a:rPr lang="en-ID" b="1" dirty="0"/>
              <a:t> </a:t>
            </a:r>
            <a:r>
              <a:rPr lang="en-ID" b="1" dirty="0" err="1"/>
              <a:t>kepada</a:t>
            </a:r>
            <a:r>
              <a:rPr lang="en-ID" b="1" dirty="0"/>
              <a:t> Allah </a:t>
            </a:r>
            <a:r>
              <a:rPr lang="en-ID" b="1" dirty="0" err="1"/>
              <a:t>sendiri</a:t>
            </a:r>
            <a:r>
              <a:rPr lang="en-ID" b="1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7A6EAB-63A8-F8E3-6D8C-5670F4D371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3022" y="2109607"/>
            <a:ext cx="4624365" cy="3840732"/>
          </a:xfrm>
        </p:spPr>
        <p:txBody>
          <a:bodyPr>
            <a:normAutofit/>
          </a:bodyPr>
          <a:lstStyle/>
          <a:p>
            <a:r>
              <a:rPr lang="en-ID" dirty="0" err="1">
                <a:latin typeface="Gill Sans Nova Cond Ultra Bold" panose="020B0B04020104020203" pitchFamily="34" charset="0"/>
              </a:rPr>
              <a:t>Mazmur</a:t>
            </a:r>
            <a:r>
              <a:rPr lang="en-ID" dirty="0">
                <a:latin typeface="Gill Sans Nova Cond Ultra Bold" panose="020B0B04020104020203" pitchFamily="34" charset="0"/>
              </a:rPr>
              <a:t> 46 : Allah </a:t>
            </a:r>
            <a:r>
              <a:rPr lang="en-ID" dirty="0" err="1">
                <a:latin typeface="Gill Sans Nova Cond Ultra Bold" panose="020B0B04020104020203" pitchFamily="34" charset="0"/>
              </a:rPr>
              <a:t>adalah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tempat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perlindunga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kita</a:t>
            </a:r>
            <a:r>
              <a:rPr lang="en-ID" dirty="0">
                <a:latin typeface="Gill Sans Nova Cond Ultra Bold" panose="020B0B04020104020203" pitchFamily="34" charset="0"/>
              </a:rPr>
              <a:t>.</a:t>
            </a:r>
          </a:p>
          <a:p>
            <a:r>
              <a:rPr lang="en-ID" dirty="0" err="1">
                <a:latin typeface="Gill Sans Nova Cond Ultra Bold" panose="020B0B04020104020203" pitchFamily="34" charset="0"/>
              </a:rPr>
              <a:t>Mazmur</a:t>
            </a:r>
            <a:r>
              <a:rPr lang="en-ID" dirty="0">
                <a:latin typeface="Gill Sans Nova Cond Ultra Bold" panose="020B0B04020104020203" pitchFamily="34" charset="0"/>
              </a:rPr>
              <a:t> 47 : Tuhan </a:t>
            </a:r>
            <a:r>
              <a:rPr lang="en-ID" dirty="0" err="1">
                <a:latin typeface="Gill Sans Nova Cond Ultra Bold" panose="020B0B04020104020203" pitchFamily="34" charset="0"/>
              </a:rPr>
              <a:t>adalah</a:t>
            </a:r>
            <a:r>
              <a:rPr lang="en-ID" dirty="0">
                <a:latin typeface="Gill Sans Nova Cond Ultra Bold" panose="020B0B04020104020203" pitchFamily="34" charset="0"/>
              </a:rPr>
              <a:t> Raja </a:t>
            </a:r>
            <a:r>
              <a:rPr lang="en-ID" dirty="0" err="1">
                <a:latin typeface="Gill Sans Nova Cond Ultra Bold" panose="020B0B04020104020203" pitchFamily="34" charset="0"/>
              </a:rPr>
              <a:t>kita</a:t>
            </a:r>
            <a:r>
              <a:rPr lang="en-ID" dirty="0">
                <a:latin typeface="Gill Sans Nova Cond Ultra Bold" panose="020B0B04020104020203" pitchFamily="34" charset="0"/>
              </a:rPr>
              <a:t>. </a:t>
            </a:r>
          </a:p>
          <a:p>
            <a:r>
              <a:rPr lang="en-ID" dirty="0" err="1">
                <a:latin typeface="Gill Sans Nova Cond Ultra Bold" panose="020B0B04020104020203" pitchFamily="34" charset="0"/>
              </a:rPr>
              <a:t>Mazmur</a:t>
            </a:r>
            <a:r>
              <a:rPr lang="en-ID" dirty="0">
                <a:latin typeface="Gill Sans Nova Cond Ultra Bold" panose="020B0B04020104020203" pitchFamily="34" charset="0"/>
              </a:rPr>
              <a:t> 75 : Allah </a:t>
            </a:r>
            <a:r>
              <a:rPr lang="en-ID" dirty="0" err="1">
                <a:latin typeface="Gill Sans Nova Cond Ultra Bold" panose="020B0B04020104020203" pitchFamily="34" charset="0"/>
              </a:rPr>
              <a:t>adalah</a:t>
            </a:r>
            <a:r>
              <a:rPr lang="en-ID" dirty="0">
                <a:latin typeface="Gill Sans Nova Cond Ultra Bold" panose="020B0B04020104020203" pitchFamily="34" charset="0"/>
              </a:rPr>
              <a:t> Hakim </a:t>
            </a:r>
            <a:r>
              <a:rPr lang="en-ID" dirty="0" err="1">
                <a:latin typeface="Gill Sans Nova Cond Ultra Bold" panose="020B0B04020104020203" pitchFamily="34" charset="0"/>
              </a:rPr>
              <a:t>kita</a:t>
            </a:r>
            <a:r>
              <a:rPr lang="en-ID" dirty="0">
                <a:latin typeface="Gill Sans Nova Cond Ultra Bold" panose="020B0B04020104020203" pitchFamily="34" charset="0"/>
              </a:rPr>
              <a:t>.</a:t>
            </a:r>
          </a:p>
          <a:p>
            <a:r>
              <a:rPr lang="en-ID" dirty="0" err="1">
                <a:latin typeface="Gill Sans Nova Cond Ultra Bold" panose="020B0B04020104020203" pitchFamily="34" charset="0"/>
              </a:rPr>
              <a:t>Mazmur</a:t>
            </a:r>
            <a:r>
              <a:rPr lang="en-ID" dirty="0">
                <a:latin typeface="Gill Sans Nova Cond Ultra Bold" panose="020B0B04020104020203" pitchFamily="34" charset="0"/>
              </a:rPr>
              <a:t> 67 : Allah </a:t>
            </a:r>
            <a:r>
              <a:rPr lang="en-ID" dirty="0" err="1">
                <a:latin typeface="Gill Sans Nova Cond Ultra Bold" panose="020B0B04020104020203" pitchFamily="34" charset="0"/>
              </a:rPr>
              <a:t>adalah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Berkat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bagi</a:t>
            </a:r>
            <a:r>
              <a:rPr lang="en-ID" dirty="0">
                <a:latin typeface="Gill Sans Nova Cond Ultra Bold" panose="020B0B04020104020203" pitchFamily="34" charset="0"/>
              </a:rPr>
              <a:t> </a:t>
            </a:r>
            <a:r>
              <a:rPr lang="en-ID" dirty="0" err="1">
                <a:latin typeface="Gill Sans Nova Cond Ultra Bold" panose="020B0B04020104020203" pitchFamily="34" charset="0"/>
              </a:rPr>
              <a:t>kita</a:t>
            </a:r>
            <a:r>
              <a:rPr lang="en-ID" dirty="0">
                <a:latin typeface="Gill Sans Nova Cond Ultra Bold" panose="020B0B04020104020203" pitchFamily="34" charset="0"/>
              </a:rPr>
              <a:t>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002C960-8724-1A16-11F1-7DB9F12E4004}"/>
              </a:ext>
            </a:extLst>
          </p:cNvPr>
          <p:cNvGrpSpPr/>
          <p:nvPr/>
        </p:nvGrpSpPr>
        <p:grpSpPr>
          <a:xfrm>
            <a:off x="181693" y="4040606"/>
            <a:ext cx="1293409" cy="2075841"/>
            <a:chOff x="458" y="1"/>
            <a:chExt cx="1974704" cy="2908526"/>
          </a:xfrm>
          <a:scene3d>
            <a:camera prst="orthographicFront"/>
            <a:lightRig rig="flat" dir="t"/>
          </a:scene3d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1B9A1E6A-B702-4C66-07F8-0DCDE572A07A}"/>
                </a:ext>
              </a:extLst>
            </p:cNvPr>
            <p:cNvSpPr/>
            <p:nvPr/>
          </p:nvSpPr>
          <p:spPr>
            <a:xfrm>
              <a:off x="458" y="1"/>
              <a:ext cx="1974704" cy="2908526"/>
            </a:xfrm>
            <a:prstGeom prst="roundRect">
              <a:avLst>
                <a:gd name="adj" fmla="val 5000"/>
              </a:avLst>
            </a:prstGeom>
            <a:blipFill dpi="0" rotWithShape="0">
              <a:blip r:embed="rId2"/>
              <a:srcRect/>
              <a:stretch>
                <a:fillRect l="-32972" r="-29569"/>
              </a:stretch>
            </a:blip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D"/>
            </a:p>
          </p:txBody>
        </p:sp>
        <p:sp>
          <p:nvSpPr>
            <p:cNvPr id="6" name="Rectangle: Rounded Corners 4">
              <a:extLst>
                <a:ext uri="{FF2B5EF4-FFF2-40B4-BE49-F238E27FC236}">
                  <a16:creationId xmlns:a16="http://schemas.microsoft.com/office/drawing/2014/main" id="{9CF27676-15B6-1553-2122-5656D5656F8D}"/>
                </a:ext>
              </a:extLst>
            </p:cNvPr>
            <p:cNvSpPr txBox="1"/>
            <p:nvPr/>
          </p:nvSpPr>
          <p:spPr>
            <a:xfrm rot="16200000">
              <a:off x="-994566" y="995027"/>
              <a:ext cx="2384991" cy="39494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75438" rIns="97790" bIns="0" numCol="1" spcCol="1270" anchor="t" anchorCtr="0">
              <a:noAutofit/>
            </a:bodyPr>
            <a:lstStyle/>
            <a:p>
              <a:pPr marL="0" lvl="0" indent="0" algn="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" sz="2200" kern="1200" dirty="0"/>
                <a:t>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A4CA10F-24C5-9F45-08C5-0DDD53F90298}"/>
              </a:ext>
            </a:extLst>
          </p:cNvPr>
          <p:cNvGrpSpPr/>
          <p:nvPr/>
        </p:nvGrpSpPr>
        <p:grpSpPr>
          <a:xfrm>
            <a:off x="1549460" y="4029973"/>
            <a:ext cx="1293409" cy="2075841"/>
            <a:chOff x="2044277" y="1"/>
            <a:chExt cx="1974704" cy="2908526"/>
          </a:xfrm>
          <a:scene3d>
            <a:camera prst="orthographicFront"/>
            <a:lightRig rig="flat" dir="t"/>
          </a:scene3d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9D76C7B-81EA-9B87-3E93-C45B899307A7}"/>
                </a:ext>
              </a:extLst>
            </p:cNvPr>
            <p:cNvSpPr/>
            <p:nvPr/>
          </p:nvSpPr>
          <p:spPr>
            <a:xfrm>
              <a:off x="2044277" y="1"/>
              <a:ext cx="1974704" cy="2908526"/>
            </a:xfrm>
            <a:prstGeom prst="roundRect">
              <a:avLst>
                <a:gd name="adj" fmla="val 5000"/>
              </a:avLst>
            </a:prstGeom>
            <a:blipFill dpi="0" rotWithShape="0">
              <a:blip r:embed="rId3"/>
              <a:srcRect/>
              <a:stretch>
                <a:fillRect t="-12433" b="-801"/>
              </a:stretch>
            </a:blip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D"/>
            </a:p>
          </p:txBody>
        </p:sp>
        <p:sp>
          <p:nvSpPr>
            <p:cNvPr id="9" name="Rectangle: Rounded Corners 4">
              <a:extLst>
                <a:ext uri="{FF2B5EF4-FFF2-40B4-BE49-F238E27FC236}">
                  <a16:creationId xmlns:a16="http://schemas.microsoft.com/office/drawing/2014/main" id="{BCB0408B-97D8-BCBA-9FFB-94CD9FE81E01}"/>
                </a:ext>
              </a:extLst>
            </p:cNvPr>
            <p:cNvSpPr txBox="1"/>
            <p:nvPr/>
          </p:nvSpPr>
          <p:spPr>
            <a:xfrm rot="16200000">
              <a:off x="1049252" y="995027"/>
              <a:ext cx="2384991" cy="39494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75438" rIns="97790" bIns="0" numCol="1" spcCol="1270" anchor="t" anchorCtr="0">
              <a:noAutofit/>
            </a:bodyPr>
            <a:lstStyle/>
            <a:p>
              <a:pPr marL="0" lvl="0" indent="0" algn="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" sz="2200" kern="1200" dirty="0"/>
                <a:t> 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8919528-1543-ADB7-6F37-3C0507F6F512}"/>
              </a:ext>
            </a:extLst>
          </p:cNvPr>
          <p:cNvGrpSpPr/>
          <p:nvPr/>
        </p:nvGrpSpPr>
        <p:grpSpPr>
          <a:xfrm>
            <a:off x="2917154" y="4029972"/>
            <a:ext cx="1293409" cy="2075841"/>
            <a:chOff x="4088096" y="1"/>
            <a:chExt cx="1974704" cy="2908526"/>
          </a:xfrm>
          <a:scene3d>
            <a:camera prst="orthographicFront"/>
            <a:lightRig rig="flat" dir="t"/>
          </a:scene3d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07A28BAE-4FB1-E46E-8A53-66FB9BEC98C4}"/>
                </a:ext>
              </a:extLst>
            </p:cNvPr>
            <p:cNvSpPr/>
            <p:nvPr/>
          </p:nvSpPr>
          <p:spPr>
            <a:xfrm>
              <a:off x="4088096" y="1"/>
              <a:ext cx="1974704" cy="2908526"/>
            </a:xfrm>
            <a:prstGeom prst="roundRect">
              <a:avLst>
                <a:gd name="adj" fmla="val 5000"/>
              </a:avLst>
            </a:prstGeom>
            <a:blipFill dpi="0" rotWithShape="0">
              <a:blip r:embed="rId4"/>
              <a:srcRect/>
              <a:stretch>
                <a:fillRect l="-61369" t="-3983" r="-18402" b="-1965"/>
              </a:stretch>
            </a:blipFill>
            <a:sp3d prstMaterial="plastic">
              <a:bevelT w="120900" h="88900"/>
              <a:bevelB w="88900" h="31750" prst="angle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rgbClr r="0" g="0" b="0"/>
            </a:fillRef>
            <a:effectRef idx="2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en-ID"/>
            </a:p>
          </p:txBody>
        </p:sp>
        <p:sp>
          <p:nvSpPr>
            <p:cNvPr id="12" name="Rectangle: Rounded Corners 4">
              <a:extLst>
                <a:ext uri="{FF2B5EF4-FFF2-40B4-BE49-F238E27FC236}">
                  <a16:creationId xmlns:a16="http://schemas.microsoft.com/office/drawing/2014/main" id="{44C175A4-9E9A-FA44-7C09-7C2719F84414}"/>
                </a:ext>
              </a:extLst>
            </p:cNvPr>
            <p:cNvSpPr txBox="1"/>
            <p:nvPr/>
          </p:nvSpPr>
          <p:spPr>
            <a:xfrm rot="16200000">
              <a:off x="3093071" y="995027"/>
              <a:ext cx="2384991" cy="39494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0" tIns="75438" rIns="97790" bIns="0" numCol="1" spcCol="1270" anchor="t" anchorCtr="0">
              <a:noAutofit/>
            </a:bodyPr>
            <a:lstStyle/>
            <a:p>
              <a:pPr marL="0" lvl="0" indent="0" algn="r" defTabSz="9779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" sz="2200" kern="1200" dirty="0"/>
                <a:t> 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2DC5F6B-9BDD-64B6-3C11-70626EEB7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381" y="2109607"/>
            <a:ext cx="2850127" cy="294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325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481394-DB31-A5AB-BFFE-4EB0C7F212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3997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en-ID" dirty="0">
                <a:solidFill>
                  <a:srgbClr val="FFFF00"/>
                </a:solidFill>
                <a:latin typeface="Impact" panose="020B0806030902050204" pitchFamily="34" charset="0"/>
              </a:rPr>
              <a:t>PENOLONG DALAM KESESAKAN</a:t>
            </a:r>
            <a:br>
              <a:rPr lang="en-ID" sz="3200" dirty="0">
                <a:solidFill>
                  <a:srgbClr val="FFFFFF"/>
                </a:solidFill>
              </a:rPr>
            </a:br>
            <a:r>
              <a:rPr lang="en-ID" sz="3100" dirty="0" err="1">
                <a:solidFill>
                  <a:srgbClr val="FFFFFF"/>
                </a:solidFill>
              </a:rPr>
              <a:t>Minggu</a:t>
            </a:r>
            <a:r>
              <a:rPr lang="en-ID" sz="3100" dirty="0">
                <a:solidFill>
                  <a:srgbClr val="FFFFFF"/>
                </a:solidFill>
              </a:rPr>
              <a:t>, 25 Mei 2025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6512A-E07C-F583-C2C5-AB4ADD5A2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1571" y="1891970"/>
            <a:ext cx="7525366" cy="4671492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Mazmur</a:t>
            </a:r>
            <a:r>
              <a:rPr lang="en-ID" sz="3200" dirty="0">
                <a:latin typeface="Tw Cen MT Condensed Extra Bold" panose="020B0803020202020204" pitchFamily="34" charset="0"/>
              </a:rPr>
              <a:t> 46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memberikan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kita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harapan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janji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3200" dirty="0">
                <a:latin typeface="Tw Cen MT Condensed Extra Bold" panose="020B0803020202020204" pitchFamily="34" charset="0"/>
              </a:rPr>
              <a:t>,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bahkan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di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tengah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kehancuran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pencobaan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serta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penderitaan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peperangan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yang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kita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hadapi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, pada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akhirnya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kita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harus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bersikap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“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diamlah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dan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ketahuilah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bahwa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Akulah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Allah!” </a:t>
            </a:r>
            <a:r>
              <a:rPr lang="en-ID" sz="3200" dirty="0">
                <a:latin typeface="Tw Cen MT Condensed Extra Bold" panose="020B0803020202020204" pitchFamily="34" charset="0"/>
              </a:rPr>
              <a:t>[</a:t>
            </a:r>
            <a:r>
              <a:rPr lang="en-ID" sz="3200" dirty="0" err="1">
                <a:latin typeface="Tw Cen MT Condensed Extra Bold" panose="020B0803020202020204" pitchFamily="34" charset="0"/>
              </a:rPr>
              <a:t>Mazmur</a:t>
            </a:r>
            <a:r>
              <a:rPr lang="en-ID" sz="3200" dirty="0">
                <a:latin typeface="Tw Cen MT Condensed Extra Bold" panose="020B0803020202020204" pitchFamily="34" charset="0"/>
              </a:rPr>
              <a:t> 46:11]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beristirahat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kepastian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suatu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hari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nanti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semua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ini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berakhir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3200" dirty="0">
                <a:latin typeface="Tw Cen MT Condensed Extra Bold" panose="020B0803020202020204" pitchFamily="34" charset="0"/>
              </a:rPr>
              <a:t> Tuhan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200" dirty="0">
                <a:latin typeface="Tw Cen MT Condensed Extra Bold" panose="020B0803020202020204" pitchFamily="34" charset="0"/>
              </a:rPr>
              <a:t> “</a:t>
            </a:r>
            <a:r>
              <a:rPr lang="en-ID" sz="3200" dirty="0" err="1">
                <a:latin typeface="Tw Cen MT Condensed Extra Bold" panose="020B0803020202020204" pitchFamily="34" charset="0"/>
              </a:rPr>
              <a:t>ditinggikan</a:t>
            </a:r>
            <a:r>
              <a:rPr lang="en-ID" sz="3200" dirty="0">
                <a:latin typeface="Tw Cen MT Condensed Extra Bold" panose="020B0803020202020204" pitchFamily="34" charset="0"/>
              </a:rPr>
              <a:t> di </a:t>
            </a:r>
            <a:r>
              <a:rPr lang="en-ID" sz="3200" dirty="0" err="1">
                <a:latin typeface="Tw Cen MT Condensed Extra Bold" panose="020B0803020202020204" pitchFamily="34" charset="0"/>
              </a:rPr>
              <a:t>bumi</a:t>
            </a:r>
            <a:r>
              <a:rPr lang="en-ID" sz="3200" dirty="0">
                <a:latin typeface="Tw Cen MT Condensed Extra Bold" panose="020B0803020202020204" pitchFamily="34" charset="0"/>
              </a:rPr>
              <a:t>!” </a:t>
            </a:r>
          </a:p>
        </p:txBody>
      </p:sp>
    </p:spTree>
    <p:extLst>
      <p:ext uri="{BB962C8B-B14F-4D97-AF65-F5344CB8AC3E}">
        <p14:creationId xmlns:p14="http://schemas.microsoft.com/office/powerpoint/2010/main" val="26867832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02BEDF-8C0E-47CE-AE3F-4A85FEB193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125" r="12564"/>
          <a:stretch>
            <a:fillRect/>
          </a:stretch>
        </p:blipFill>
        <p:spPr>
          <a:xfrm>
            <a:off x="20" y="10"/>
            <a:ext cx="72522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843764" y="0"/>
            <a:ext cx="530023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81A5DE-8CB4-5456-809C-48A20D190C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8120" y="1020726"/>
            <a:ext cx="4440409" cy="5247339"/>
          </a:xfrm>
          <a:solidFill>
            <a:schemeClr val="bg1">
              <a:alpha val="53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400" dirty="0">
                <a:latin typeface="Franklin Gothic Demi Cond" panose="020B0706030402020204" pitchFamily="34" charset="0"/>
              </a:rPr>
              <a:t>Ketika </a:t>
            </a:r>
            <a:r>
              <a:rPr lang="en-ID" sz="3400" dirty="0" err="1">
                <a:latin typeface="Franklin Gothic Demi Cond" panose="020B0706030402020204" pitchFamily="34" charset="0"/>
              </a:rPr>
              <a:t>Mazmur</a:t>
            </a:r>
            <a:r>
              <a:rPr lang="en-ID" sz="3400" dirty="0">
                <a:latin typeface="Franklin Gothic Demi Cond" panose="020B0706030402020204" pitchFamily="34" charset="0"/>
              </a:rPr>
              <a:t> 46:3 </a:t>
            </a:r>
            <a:r>
              <a:rPr lang="en-ID" sz="3400" dirty="0" err="1">
                <a:latin typeface="Franklin Gothic Demi Cond" panose="020B0706030402020204" pitchFamily="34" charset="0"/>
              </a:rPr>
              <a:t>menyerukan</a:t>
            </a:r>
            <a:r>
              <a:rPr lang="en-ID" sz="3400" dirty="0">
                <a:latin typeface="Franklin Gothic Demi Cond" panose="020B0706030402020204" pitchFamily="34" charset="0"/>
              </a:rPr>
              <a:t>: "</a:t>
            </a:r>
            <a:r>
              <a:rPr lang="en-ID" sz="3400" dirty="0" err="1">
                <a:latin typeface="Franklin Gothic Demi Cond" panose="020B0706030402020204" pitchFamily="34" charset="0"/>
              </a:rPr>
              <a:t>Sebab</a:t>
            </a:r>
            <a:r>
              <a:rPr lang="en-ID" sz="3400" dirty="0">
                <a:latin typeface="Franklin Gothic Demi Cond" panose="020B0706030402020204" pitchFamily="34" charset="0"/>
              </a:rPr>
              <a:t> </a:t>
            </a:r>
            <a:r>
              <a:rPr lang="en-ID" sz="3400" dirty="0" err="1">
                <a:latin typeface="Franklin Gothic Demi Cond" panose="020B0706030402020204" pitchFamily="34" charset="0"/>
              </a:rPr>
              <a:t>itu</a:t>
            </a:r>
            <a:r>
              <a:rPr lang="en-ID" sz="3400" dirty="0">
                <a:latin typeface="Franklin Gothic Demi Cond" panose="020B0706030402020204" pitchFamily="34" charset="0"/>
              </a:rPr>
              <a:t> </a:t>
            </a:r>
            <a:r>
              <a:rPr lang="en-ID" sz="3400" dirty="0" err="1">
                <a:latin typeface="Franklin Gothic Demi Cond" panose="020B0706030402020204" pitchFamily="34" charset="0"/>
              </a:rPr>
              <a:t>kita</a:t>
            </a:r>
            <a:r>
              <a:rPr lang="en-ID" sz="3400" dirty="0">
                <a:latin typeface="Franklin Gothic Demi Cond" panose="020B0706030402020204" pitchFamily="34" charset="0"/>
              </a:rPr>
              <a:t> </a:t>
            </a:r>
            <a:r>
              <a:rPr lang="en-ID" sz="3400" dirty="0" err="1">
                <a:latin typeface="Franklin Gothic Demi Cond" panose="020B0706030402020204" pitchFamily="34" charset="0"/>
              </a:rPr>
              <a:t>tidak</a:t>
            </a:r>
            <a:r>
              <a:rPr lang="en-ID" sz="3400" dirty="0">
                <a:latin typeface="Franklin Gothic Demi Cond" panose="020B0706030402020204" pitchFamily="34" charset="0"/>
              </a:rPr>
              <a:t> </a:t>
            </a:r>
            <a:r>
              <a:rPr lang="en-ID" sz="3400" dirty="0" err="1">
                <a:latin typeface="Franklin Gothic Demi Cond" panose="020B0706030402020204" pitchFamily="34" charset="0"/>
              </a:rPr>
              <a:t>akan</a:t>
            </a:r>
            <a:r>
              <a:rPr lang="en-ID" sz="3400" dirty="0">
                <a:latin typeface="Franklin Gothic Demi Cond" panose="020B0706030402020204" pitchFamily="34" charset="0"/>
              </a:rPr>
              <a:t> </a:t>
            </a:r>
            <a:r>
              <a:rPr lang="en-ID" sz="3400" dirty="0" err="1">
                <a:latin typeface="Franklin Gothic Demi Cond" panose="020B0706030402020204" pitchFamily="34" charset="0"/>
              </a:rPr>
              <a:t>takut</a:t>
            </a:r>
            <a:r>
              <a:rPr lang="en-ID" sz="3400" dirty="0">
                <a:latin typeface="Franklin Gothic Demi Cond" panose="020B0706030402020204" pitchFamily="34" charset="0"/>
              </a:rPr>
              <a:t>, </a:t>
            </a:r>
            <a:r>
              <a:rPr lang="en-ID" sz="3400" dirty="0" err="1">
                <a:latin typeface="Franklin Gothic Demi Cond" panose="020B0706030402020204" pitchFamily="34" charset="0"/>
              </a:rPr>
              <a:t>sekalipun</a:t>
            </a:r>
            <a:r>
              <a:rPr lang="en-ID" sz="3400" dirty="0">
                <a:latin typeface="Franklin Gothic Demi Cond" panose="020B0706030402020204" pitchFamily="34" charset="0"/>
              </a:rPr>
              <a:t> </a:t>
            </a:r>
            <a:r>
              <a:rPr lang="en-ID" sz="3400" dirty="0" err="1">
                <a:latin typeface="Franklin Gothic Demi Cond" panose="020B0706030402020204" pitchFamily="34" charset="0"/>
              </a:rPr>
              <a:t>bumi</a:t>
            </a:r>
            <a:r>
              <a:rPr lang="en-ID" sz="3400" dirty="0">
                <a:latin typeface="Franklin Gothic Demi Cond" panose="020B0706030402020204" pitchFamily="34" charset="0"/>
              </a:rPr>
              <a:t> </a:t>
            </a:r>
            <a:r>
              <a:rPr lang="en-ID" sz="3400" dirty="0" err="1">
                <a:latin typeface="Franklin Gothic Demi Cond" panose="020B0706030402020204" pitchFamily="34" charset="0"/>
              </a:rPr>
              <a:t>berubah</a:t>
            </a:r>
            <a:r>
              <a:rPr lang="en-ID" sz="3400" dirty="0">
                <a:latin typeface="Franklin Gothic Demi Cond" panose="020B0706030402020204" pitchFamily="34" charset="0"/>
              </a:rPr>
              <a:t>, </a:t>
            </a:r>
            <a:r>
              <a:rPr lang="en-ID" sz="3400" dirty="0" err="1">
                <a:latin typeface="Franklin Gothic Demi Cond" panose="020B0706030402020204" pitchFamily="34" charset="0"/>
              </a:rPr>
              <a:t>sekalipun</a:t>
            </a:r>
            <a:r>
              <a:rPr lang="en-ID" sz="3400" dirty="0">
                <a:latin typeface="Franklin Gothic Demi Cond" panose="020B0706030402020204" pitchFamily="34" charset="0"/>
              </a:rPr>
              <a:t> </a:t>
            </a:r>
            <a:r>
              <a:rPr lang="en-ID" sz="3400" dirty="0" err="1">
                <a:latin typeface="Franklin Gothic Demi Cond" panose="020B0706030402020204" pitchFamily="34" charset="0"/>
              </a:rPr>
              <a:t>gunung-gunung</a:t>
            </a:r>
            <a:r>
              <a:rPr lang="en-ID" sz="3400" dirty="0">
                <a:latin typeface="Franklin Gothic Demi Cond" panose="020B0706030402020204" pitchFamily="34" charset="0"/>
              </a:rPr>
              <a:t> </a:t>
            </a:r>
            <a:r>
              <a:rPr lang="en-ID" sz="3400" dirty="0" err="1">
                <a:latin typeface="Franklin Gothic Demi Cond" panose="020B0706030402020204" pitchFamily="34" charset="0"/>
              </a:rPr>
              <a:t>goncang</a:t>
            </a:r>
            <a:r>
              <a:rPr lang="en-ID" sz="3400" dirty="0">
                <a:latin typeface="Franklin Gothic Demi Cond" panose="020B0706030402020204" pitchFamily="34" charset="0"/>
              </a:rPr>
              <a:t> di </a:t>
            </a:r>
            <a:r>
              <a:rPr lang="en-ID" sz="3400" dirty="0" err="1">
                <a:latin typeface="Franklin Gothic Demi Cond" panose="020B0706030402020204" pitchFamily="34" charset="0"/>
              </a:rPr>
              <a:t>dalam</a:t>
            </a:r>
            <a:r>
              <a:rPr lang="en-ID" sz="3400" dirty="0">
                <a:latin typeface="Franklin Gothic Demi Cond" panose="020B0706030402020204" pitchFamily="34" charset="0"/>
              </a:rPr>
              <a:t> </a:t>
            </a:r>
            <a:r>
              <a:rPr lang="en-ID" sz="3400" dirty="0" err="1">
                <a:latin typeface="Franklin Gothic Demi Cond" panose="020B0706030402020204" pitchFamily="34" charset="0"/>
              </a:rPr>
              <a:t>laut</a:t>
            </a:r>
            <a:r>
              <a:rPr lang="en-ID" sz="3400" dirty="0">
                <a:latin typeface="Franklin Gothic Demi Cond" panose="020B0706030402020204" pitchFamily="34" charset="0"/>
              </a:rPr>
              <a:t>", </a:t>
            </a:r>
            <a:r>
              <a:rPr lang="en-ID" sz="34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kita</a:t>
            </a:r>
            <a:r>
              <a:rPr lang="en-ID" sz="34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4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diingatkan</a:t>
            </a:r>
            <a:r>
              <a:rPr lang="en-ID" sz="34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4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akan</a:t>
            </a:r>
            <a:r>
              <a:rPr lang="en-ID" sz="34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4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peristiwa</a:t>
            </a:r>
            <a:r>
              <a:rPr lang="en-ID" sz="34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yang </a:t>
            </a:r>
            <a:r>
              <a:rPr lang="en-ID" sz="34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akan</a:t>
            </a:r>
            <a:r>
              <a:rPr lang="en-ID" sz="34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4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terjadi</a:t>
            </a:r>
            <a:r>
              <a:rPr lang="en-ID" sz="34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pada </a:t>
            </a:r>
            <a:r>
              <a:rPr lang="en-ID" sz="34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Kedatangan</a:t>
            </a:r>
            <a:r>
              <a:rPr lang="en-ID" sz="34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</a:t>
            </a:r>
            <a:r>
              <a:rPr lang="en-ID" sz="34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Yesus</a:t>
            </a:r>
            <a:r>
              <a:rPr lang="en-ID" sz="34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yang </a:t>
            </a:r>
            <a:r>
              <a:rPr lang="en-ID" sz="3400" b="1" dirty="0" err="1">
                <a:solidFill>
                  <a:srgbClr val="C00000"/>
                </a:solidFill>
                <a:latin typeface="Gill Sans Nova Cond Ultra Bold" panose="020B0B04020104020203" pitchFamily="34" charset="0"/>
              </a:rPr>
              <a:t>kedua</a:t>
            </a:r>
            <a:r>
              <a:rPr lang="en-ID" sz="3400" b="1" dirty="0">
                <a:solidFill>
                  <a:srgbClr val="C00000"/>
                </a:solidFill>
                <a:latin typeface="Gill Sans Nova Cond Ultra Bold" panose="020B0B04020104020203" pitchFamily="34" charset="0"/>
              </a:rPr>
              <a:t> kali. </a:t>
            </a:r>
          </a:p>
        </p:txBody>
      </p:sp>
    </p:spTree>
    <p:extLst>
      <p:ext uri="{BB962C8B-B14F-4D97-AF65-F5344CB8AC3E}">
        <p14:creationId xmlns:p14="http://schemas.microsoft.com/office/powerpoint/2010/main" val="26229054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9E1954B-9DF7-71C0-371D-9DFA9F250D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6400" b="15684"/>
          <a:stretch>
            <a:fillRect/>
          </a:stretch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971587-F374-191F-B979-458ED88300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206" y="3710613"/>
            <a:ext cx="8347587" cy="2810182"/>
          </a:xfrm>
        </p:spPr>
        <p:txBody>
          <a:bodyPr anchor="ctr">
            <a:noAutofit/>
          </a:bodyPr>
          <a:lstStyle/>
          <a:p>
            <a:r>
              <a:rPr lang="en-ID" sz="3200" dirty="0">
                <a:latin typeface="Impact" panose="020B0806030902050204" pitchFamily="34" charset="0"/>
              </a:rPr>
              <a:t>Wahyu 6:14</a:t>
            </a:r>
            <a:r>
              <a:rPr lang="en-ID" sz="3200" dirty="0">
                <a:latin typeface="Tw Cen MT Condensed Extra Bold" panose="020B0803020202020204" pitchFamily="34" charset="0"/>
              </a:rPr>
              <a:t> "Maka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menyusutlah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langit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bagaikan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gulungan</a:t>
            </a:r>
            <a:r>
              <a:rPr lang="en-ID" sz="3200" dirty="0">
                <a:latin typeface="Tw Cen MT Condensed Extra Bold" panose="020B0803020202020204" pitchFamily="34" charset="0"/>
              </a:rPr>
              <a:t> kitab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digulung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tergeserlah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gunung-gunung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pulau-pulau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tempatnya</a:t>
            </a:r>
            <a:r>
              <a:rPr lang="en-ID" sz="3200" dirty="0">
                <a:latin typeface="Tw Cen MT Condensed Extra Bold" panose="020B0803020202020204" pitchFamily="34" charset="0"/>
              </a:rPr>
              <a:t>".</a:t>
            </a:r>
          </a:p>
          <a:p>
            <a:r>
              <a:rPr lang="en-ID" sz="3200" dirty="0">
                <a:latin typeface="Impact" panose="020B0806030902050204" pitchFamily="34" charset="0"/>
              </a:rPr>
              <a:t>2 Petrus 3:12</a:t>
            </a:r>
            <a:r>
              <a:rPr lang="en-ID" sz="3200" dirty="0">
                <a:latin typeface="Tw Cen MT Condensed Extra Bold" panose="020B0803020202020204" pitchFamily="34" charset="0"/>
              </a:rPr>
              <a:t> "......Pada </a:t>
            </a:r>
            <a:r>
              <a:rPr lang="en-ID" sz="3200" dirty="0" err="1">
                <a:latin typeface="Tw Cen MT Condensed Extra Bold" panose="020B0803020202020204" pitchFamily="34" charset="0"/>
              </a:rPr>
              <a:t>hari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itu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langit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binasa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api</a:t>
            </a:r>
            <a:r>
              <a:rPr lang="en-ID" sz="3200" dirty="0">
                <a:latin typeface="Tw Cen MT Condensed Extra Bold" panose="020B0803020202020204" pitchFamily="34" charset="0"/>
              </a:rPr>
              <a:t> dan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unsur-unsur</a:t>
            </a:r>
            <a:r>
              <a:rPr lang="en-ID" sz="3200" dirty="0">
                <a:latin typeface="Tw Cen MT Condensed Extra Bold" panose="020B0803020202020204" pitchFamily="34" charset="0"/>
              </a:rPr>
              <a:t> dunia </a:t>
            </a:r>
            <a:r>
              <a:rPr lang="en-ID" sz="32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hancur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karena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nyalanya</a:t>
            </a:r>
            <a:r>
              <a:rPr lang="en-ID" sz="3200" dirty="0">
                <a:latin typeface="Tw Cen MT Condensed Extra Bold" panose="020B0803020202020204" pitchFamily="34" charset="0"/>
              </a:rPr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9868621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B3A2D1A-45FC-4F95-B150-1C13EF2F6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768FD5-DD7A-43C7-8DEA-1F5DB3CB5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27870DE-B159-3ED0-E9E3-B466F289111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9059" b="27764"/>
          <a:stretch/>
        </p:blipFill>
        <p:spPr>
          <a:xfrm>
            <a:off x="1" y="0"/>
            <a:ext cx="9143999" cy="2758438"/>
          </a:xfrm>
          <a:custGeom>
            <a:avLst/>
            <a:gdLst/>
            <a:ahLst/>
            <a:cxnLst/>
            <a:rect l="l" t="t" r="r" b="b"/>
            <a:pathLst>
              <a:path w="12191999" h="3428999">
                <a:moveTo>
                  <a:pt x="0" y="0"/>
                </a:moveTo>
                <a:lnTo>
                  <a:pt x="12191999" y="0"/>
                </a:lnTo>
                <a:lnTo>
                  <a:pt x="12191999" y="920893"/>
                </a:lnTo>
                <a:lnTo>
                  <a:pt x="12191999" y="1514929"/>
                </a:lnTo>
                <a:lnTo>
                  <a:pt x="12191999" y="3130902"/>
                </a:lnTo>
                <a:lnTo>
                  <a:pt x="12188051" y="3131476"/>
                </a:lnTo>
                <a:cubicBezTo>
                  <a:pt x="12153000" y="3135813"/>
                  <a:pt x="12133655" y="3136025"/>
                  <a:pt x="12112012" y="3138906"/>
                </a:cubicBezTo>
                <a:cubicBezTo>
                  <a:pt x="12076970" y="3145595"/>
                  <a:pt x="12039899" y="3160769"/>
                  <a:pt x="12018752" y="3165642"/>
                </a:cubicBezTo>
                <a:lnTo>
                  <a:pt x="11985122" y="3168147"/>
                </a:lnTo>
                <a:lnTo>
                  <a:pt x="11986344" y="3172878"/>
                </a:lnTo>
                <a:lnTo>
                  <a:pt x="11973852" y="3173226"/>
                </a:lnTo>
                <a:lnTo>
                  <a:pt x="11945968" y="3173341"/>
                </a:lnTo>
                <a:cubicBezTo>
                  <a:pt x="11928568" y="3174057"/>
                  <a:pt x="11880184" y="3172923"/>
                  <a:pt x="11862470" y="3174654"/>
                </a:cubicBezTo>
                <a:cubicBezTo>
                  <a:pt x="11857360" y="3179700"/>
                  <a:pt x="11849473" y="3182451"/>
                  <a:pt x="11839688" y="3183726"/>
                </a:cubicBezTo>
                <a:lnTo>
                  <a:pt x="11818138" y="3183868"/>
                </a:lnTo>
                <a:lnTo>
                  <a:pt x="11693161" y="3196027"/>
                </a:lnTo>
                <a:lnTo>
                  <a:pt x="11675978" y="3196936"/>
                </a:lnTo>
                <a:lnTo>
                  <a:pt x="11666672" y="3201013"/>
                </a:lnTo>
                <a:cubicBezTo>
                  <a:pt x="11659568" y="3201827"/>
                  <a:pt x="11639160" y="3201301"/>
                  <a:pt x="11633348" y="3201823"/>
                </a:cubicBezTo>
                <a:lnTo>
                  <a:pt x="11631806" y="3204144"/>
                </a:lnTo>
                <a:cubicBezTo>
                  <a:pt x="11613292" y="3207852"/>
                  <a:pt x="11543654" y="3220200"/>
                  <a:pt x="11522270" y="3224070"/>
                </a:cubicBezTo>
                <a:cubicBezTo>
                  <a:pt x="11517998" y="3220503"/>
                  <a:pt x="11508432" y="3226137"/>
                  <a:pt x="11503503" y="3227361"/>
                </a:cubicBezTo>
                <a:cubicBezTo>
                  <a:pt x="11502740" y="3224959"/>
                  <a:pt x="11490808" y="3224226"/>
                  <a:pt x="11487288" y="3226364"/>
                </a:cubicBezTo>
                <a:cubicBezTo>
                  <a:pt x="11403406" y="3238085"/>
                  <a:pt x="11445394" y="3213864"/>
                  <a:pt x="11397514" y="3229209"/>
                </a:cubicBezTo>
                <a:cubicBezTo>
                  <a:pt x="11389044" y="3230225"/>
                  <a:pt x="11382180" y="3229256"/>
                  <a:pt x="11376160" y="3227461"/>
                </a:cubicBezTo>
                <a:lnTo>
                  <a:pt x="11367180" y="3223774"/>
                </a:lnTo>
                <a:lnTo>
                  <a:pt x="11332420" y="3230742"/>
                </a:lnTo>
                <a:cubicBezTo>
                  <a:pt x="11315298" y="3233171"/>
                  <a:pt x="11297277" y="3234781"/>
                  <a:pt x="11278786" y="3235517"/>
                </a:cubicBezTo>
                <a:cubicBezTo>
                  <a:pt x="11274637" y="3230607"/>
                  <a:pt x="11260123" y="3237582"/>
                  <a:pt x="11253295" y="3238964"/>
                </a:cubicBezTo>
                <a:cubicBezTo>
                  <a:pt x="11253224" y="3235757"/>
                  <a:pt x="11238096" y="3234220"/>
                  <a:pt x="11232727" y="3236871"/>
                </a:cubicBezTo>
                <a:cubicBezTo>
                  <a:pt x="11119903" y="3248332"/>
                  <a:pt x="11183388" y="3218382"/>
                  <a:pt x="11115682" y="3236341"/>
                </a:cubicBezTo>
                <a:cubicBezTo>
                  <a:pt x="11104356" y="3237278"/>
                  <a:pt x="11095858" y="3235671"/>
                  <a:pt x="11088768" y="3233017"/>
                </a:cubicBezTo>
                <a:lnTo>
                  <a:pt x="11076012" y="3226390"/>
                </a:lnTo>
                <a:lnTo>
                  <a:pt x="11066016" y="3228753"/>
                </a:lnTo>
                <a:cubicBezTo>
                  <a:pt x="11028292" y="3228939"/>
                  <a:pt x="11017169" y="3222147"/>
                  <a:pt x="10995221" y="3228989"/>
                </a:cubicBezTo>
                <a:cubicBezTo>
                  <a:pt x="10962786" y="3214768"/>
                  <a:pt x="10973708" y="3227571"/>
                  <a:pt x="10949038" y="3229747"/>
                </a:cubicBezTo>
                <a:cubicBezTo>
                  <a:pt x="10929576" y="3232582"/>
                  <a:pt x="10965306" y="3238039"/>
                  <a:pt x="10946231" y="3238844"/>
                </a:cubicBezTo>
                <a:cubicBezTo>
                  <a:pt x="10925596" y="3235173"/>
                  <a:pt x="10926566" y="3246575"/>
                  <a:pt x="10905107" y="3242085"/>
                </a:cubicBezTo>
                <a:cubicBezTo>
                  <a:pt x="10910320" y="3233495"/>
                  <a:pt x="10862761" y="3243750"/>
                  <a:pt x="10861282" y="3236246"/>
                </a:cubicBezTo>
                <a:cubicBezTo>
                  <a:pt x="10843055" y="3246977"/>
                  <a:pt x="10833897" y="3233757"/>
                  <a:pt x="10809627" y="3237064"/>
                </a:cubicBezTo>
                <a:cubicBezTo>
                  <a:pt x="10798198" y="3241124"/>
                  <a:pt x="10789952" y="3241821"/>
                  <a:pt x="10778718" y="3237455"/>
                </a:cubicBezTo>
                <a:cubicBezTo>
                  <a:pt x="10726069" y="3257219"/>
                  <a:pt x="10746866" y="3238339"/>
                  <a:pt x="10697595" y="3245939"/>
                </a:cubicBezTo>
                <a:cubicBezTo>
                  <a:pt x="10655146" y="3253933"/>
                  <a:pt x="10607026" y="3259119"/>
                  <a:pt x="10565970" y="3278201"/>
                </a:cubicBezTo>
                <a:cubicBezTo>
                  <a:pt x="10558434" y="3283608"/>
                  <a:pt x="10539930" y="3285654"/>
                  <a:pt x="10524645" y="3282773"/>
                </a:cubicBezTo>
                <a:cubicBezTo>
                  <a:pt x="10522018" y="3282276"/>
                  <a:pt x="10519582" y="3281649"/>
                  <a:pt x="10517421" y="3280913"/>
                </a:cubicBezTo>
                <a:cubicBezTo>
                  <a:pt x="10481928" y="3283832"/>
                  <a:pt x="10352108" y="3296870"/>
                  <a:pt x="10311683" y="3300288"/>
                </a:cubicBezTo>
                <a:cubicBezTo>
                  <a:pt x="10308410" y="3293342"/>
                  <a:pt x="10287968" y="3305875"/>
                  <a:pt x="10274873" y="3301423"/>
                </a:cubicBezTo>
                <a:cubicBezTo>
                  <a:pt x="10265494" y="3297516"/>
                  <a:pt x="10257104" y="3300407"/>
                  <a:pt x="10247307" y="3300714"/>
                </a:cubicBezTo>
                <a:cubicBezTo>
                  <a:pt x="10234401" y="3297643"/>
                  <a:pt x="10192308" y="3303190"/>
                  <a:pt x="10181334" y="3307168"/>
                </a:cubicBezTo>
                <a:cubicBezTo>
                  <a:pt x="10155109" y="3320992"/>
                  <a:pt x="10095518" y="3310726"/>
                  <a:pt x="10073729" y="3321318"/>
                </a:cubicBezTo>
                <a:cubicBezTo>
                  <a:pt x="10065823" y="3322872"/>
                  <a:pt x="10058087" y="3323501"/>
                  <a:pt x="10050495" y="3323554"/>
                </a:cubicBezTo>
                <a:lnTo>
                  <a:pt x="10029247" y="3322387"/>
                </a:lnTo>
                <a:lnTo>
                  <a:pt x="10023206" y="3319426"/>
                </a:lnTo>
                <a:lnTo>
                  <a:pt x="10010221" y="3320159"/>
                </a:lnTo>
                <a:lnTo>
                  <a:pt x="10006500" y="3319709"/>
                </a:lnTo>
                <a:cubicBezTo>
                  <a:pt x="9999392" y="3318836"/>
                  <a:pt x="9992376" y="3318075"/>
                  <a:pt x="9985433" y="3317775"/>
                </a:cubicBezTo>
                <a:cubicBezTo>
                  <a:pt x="9994564" y="3332623"/>
                  <a:pt x="9927872" y="3317665"/>
                  <a:pt x="9947096" y="3329673"/>
                </a:cubicBezTo>
                <a:cubicBezTo>
                  <a:pt x="9910530" y="3330603"/>
                  <a:pt x="9938422" y="3341787"/>
                  <a:pt x="9894468" y="3331125"/>
                </a:cubicBezTo>
                <a:cubicBezTo>
                  <a:pt x="9837697" y="3343266"/>
                  <a:pt x="9748207" y="3338748"/>
                  <a:pt x="9703741" y="3357170"/>
                </a:cubicBezTo>
                <a:cubicBezTo>
                  <a:pt x="9709264" y="3350136"/>
                  <a:pt x="9685337" y="3344679"/>
                  <a:pt x="9668763" y="3348169"/>
                </a:cubicBezTo>
                <a:cubicBezTo>
                  <a:pt x="9688139" y="3320571"/>
                  <a:pt x="9603232" y="3373038"/>
                  <a:pt x="9588644" y="3354205"/>
                </a:cubicBezTo>
                <a:cubicBezTo>
                  <a:pt x="9587925" y="3371689"/>
                  <a:pt x="9513642" y="3401336"/>
                  <a:pt x="9478680" y="3386990"/>
                </a:cubicBezTo>
                <a:cubicBezTo>
                  <a:pt x="9425416" y="3390492"/>
                  <a:pt x="9387699" y="3404944"/>
                  <a:pt x="9331856" y="3399166"/>
                </a:cubicBezTo>
                <a:cubicBezTo>
                  <a:pt x="9330123" y="3401505"/>
                  <a:pt x="9327283" y="3403463"/>
                  <a:pt x="9323679" y="3405145"/>
                </a:cubicBezTo>
                <a:lnTo>
                  <a:pt x="9311620" y="3409223"/>
                </a:lnTo>
                <a:lnTo>
                  <a:pt x="9309289" y="3408926"/>
                </a:lnTo>
                <a:cubicBezTo>
                  <a:pt x="9300131" y="3408873"/>
                  <a:pt x="9295442" y="3409859"/>
                  <a:pt x="9292731" y="3411301"/>
                </a:cubicBezTo>
                <a:lnTo>
                  <a:pt x="9290814" y="3413412"/>
                </a:lnTo>
                <a:lnTo>
                  <a:pt x="9279990" y="3415541"/>
                </a:lnTo>
                <a:lnTo>
                  <a:pt x="9260104" y="3421077"/>
                </a:lnTo>
                <a:lnTo>
                  <a:pt x="9255034" y="3420853"/>
                </a:lnTo>
                <a:lnTo>
                  <a:pt x="9222941" y="3427242"/>
                </a:lnTo>
                <a:lnTo>
                  <a:pt x="9221858" y="3426731"/>
                </a:lnTo>
                <a:cubicBezTo>
                  <a:pt x="9218700" y="3425733"/>
                  <a:pt x="9214983" y="3425271"/>
                  <a:pt x="9210014" y="3425917"/>
                </a:cubicBezTo>
                <a:cubicBezTo>
                  <a:pt x="9208256" y="3416158"/>
                  <a:pt x="9203342" y="3422957"/>
                  <a:pt x="9188839" y="3425728"/>
                </a:cubicBezTo>
                <a:cubicBezTo>
                  <a:pt x="9182870" y="3411188"/>
                  <a:pt x="9147335" y="3424352"/>
                  <a:pt x="9132080" y="3417886"/>
                </a:cubicBezTo>
                <a:cubicBezTo>
                  <a:pt x="9121557" y="3420249"/>
                  <a:pt x="9110321" y="3422482"/>
                  <a:pt x="9098549" y="3424480"/>
                </a:cubicBezTo>
                <a:lnTo>
                  <a:pt x="9003970" y="3425484"/>
                </a:lnTo>
                <a:lnTo>
                  <a:pt x="8904921" y="3413774"/>
                </a:lnTo>
                <a:cubicBezTo>
                  <a:pt x="8868284" y="3413519"/>
                  <a:pt x="8836559" y="3409171"/>
                  <a:pt x="8805551" y="3412237"/>
                </a:cubicBezTo>
                <a:cubicBezTo>
                  <a:pt x="8792955" y="3408854"/>
                  <a:pt x="8781083" y="3407488"/>
                  <a:pt x="8769572" y="3412551"/>
                </a:cubicBezTo>
                <a:cubicBezTo>
                  <a:pt x="8735382" y="3410862"/>
                  <a:pt x="8727105" y="3403632"/>
                  <a:pt x="8705440" y="3409271"/>
                </a:cubicBezTo>
                <a:cubicBezTo>
                  <a:pt x="8686231" y="3397576"/>
                  <a:pt x="8685094" y="3402040"/>
                  <a:pt x="8676067" y="3405389"/>
                </a:cubicBezTo>
                <a:lnTo>
                  <a:pt x="8674779" y="3405628"/>
                </a:lnTo>
                <a:lnTo>
                  <a:pt x="8672154" y="3403956"/>
                </a:lnTo>
                <a:lnTo>
                  <a:pt x="8666720" y="3403182"/>
                </a:lnTo>
                <a:lnTo>
                  <a:pt x="8651886" y="3403680"/>
                </a:lnTo>
                <a:lnTo>
                  <a:pt x="8646307" y="3404298"/>
                </a:lnTo>
                <a:cubicBezTo>
                  <a:pt x="8642465" y="3404565"/>
                  <a:pt x="8639912" y="3404534"/>
                  <a:pt x="8638145" y="3404287"/>
                </a:cubicBezTo>
                <a:lnTo>
                  <a:pt x="8637941" y="3404149"/>
                </a:lnTo>
                <a:lnTo>
                  <a:pt x="8630296" y="3404406"/>
                </a:lnTo>
                <a:cubicBezTo>
                  <a:pt x="8617394" y="3405155"/>
                  <a:pt x="8604838" y="3406180"/>
                  <a:pt x="8592887" y="3407398"/>
                </a:cubicBezTo>
                <a:cubicBezTo>
                  <a:pt x="8582781" y="3399722"/>
                  <a:pt x="8538622" y="3408789"/>
                  <a:pt x="8543455" y="3394319"/>
                </a:cubicBezTo>
                <a:cubicBezTo>
                  <a:pt x="8527334" y="3395534"/>
                  <a:pt x="8517583" y="3401542"/>
                  <a:pt x="8523012" y="3392051"/>
                </a:cubicBezTo>
                <a:cubicBezTo>
                  <a:pt x="8517705" y="3392178"/>
                  <a:pt x="8514435" y="3391372"/>
                  <a:pt x="8512093" y="3390108"/>
                </a:cubicBezTo>
                <a:lnTo>
                  <a:pt x="8511416" y="3389513"/>
                </a:lnTo>
                <a:lnTo>
                  <a:pt x="8475551" y="3392450"/>
                </a:lnTo>
                <a:lnTo>
                  <a:pt x="8470789" y="3391736"/>
                </a:lnTo>
                <a:lnTo>
                  <a:pt x="8447414" y="3395064"/>
                </a:lnTo>
                <a:lnTo>
                  <a:pt x="8435335" y="3396028"/>
                </a:lnTo>
                <a:lnTo>
                  <a:pt x="8431923" y="3397855"/>
                </a:lnTo>
                <a:cubicBezTo>
                  <a:pt x="8428239" y="3398965"/>
                  <a:pt x="8422959" y="3399444"/>
                  <a:pt x="8414099" y="3398491"/>
                </a:cubicBezTo>
                <a:lnTo>
                  <a:pt x="8412049" y="3397978"/>
                </a:lnTo>
                <a:lnTo>
                  <a:pt x="8397349" y="3400683"/>
                </a:lnTo>
                <a:cubicBezTo>
                  <a:pt x="8392615" y="3401933"/>
                  <a:pt x="8388424" y="3403524"/>
                  <a:pt x="8385030" y="3405585"/>
                </a:cubicBezTo>
                <a:cubicBezTo>
                  <a:pt x="8334977" y="3394568"/>
                  <a:pt x="8287750" y="3404648"/>
                  <a:pt x="8233422" y="3402742"/>
                </a:cubicBezTo>
                <a:cubicBezTo>
                  <a:pt x="8209936" y="3385601"/>
                  <a:pt x="8116056" y="3406588"/>
                  <a:pt x="8102569" y="3423208"/>
                </a:cubicBezTo>
                <a:cubicBezTo>
                  <a:pt x="8102264" y="3408645"/>
                  <a:pt x="8034186" y="3428475"/>
                  <a:pt x="8016625" y="3428989"/>
                </a:cubicBezTo>
                <a:cubicBezTo>
                  <a:pt x="8010771" y="3429161"/>
                  <a:pt x="8010530" y="3427186"/>
                  <a:pt x="8020284" y="3421076"/>
                </a:cubicBezTo>
                <a:cubicBezTo>
                  <a:pt x="8001623" y="3422777"/>
                  <a:pt x="7982361" y="3415208"/>
                  <a:pt x="7992871" y="3409037"/>
                </a:cubicBezTo>
                <a:cubicBezTo>
                  <a:pt x="7936181" y="3422244"/>
                  <a:pt x="7852511" y="3409112"/>
                  <a:pt x="7788452" y="3415110"/>
                </a:cubicBezTo>
                <a:cubicBezTo>
                  <a:pt x="7753529" y="3400598"/>
                  <a:pt x="7772461" y="3414025"/>
                  <a:pt x="7736237" y="3411311"/>
                </a:cubicBezTo>
                <a:cubicBezTo>
                  <a:pt x="7746145" y="3424670"/>
                  <a:pt x="7692261" y="3403816"/>
                  <a:pt x="7690279" y="3418893"/>
                </a:cubicBezTo>
                <a:cubicBezTo>
                  <a:pt x="7683750" y="3417921"/>
                  <a:pt x="7677487" y="3416505"/>
                  <a:pt x="7671219" y="3414970"/>
                </a:cubicBezTo>
                <a:lnTo>
                  <a:pt x="7667928" y="3414173"/>
                </a:lnTo>
                <a:lnTo>
                  <a:pt x="7654774" y="3413595"/>
                </a:lnTo>
                <a:lnTo>
                  <a:pt x="7651067" y="3410171"/>
                </a:lnTo>
                <a:lnTo>
                  <a:pt x="7631267" y="3406963"/>
                </a:lnTo>
                <a:cubicBezTo>
                  <a:pt x="7623851" y="3406267"/>
                  <a:pt x="7615871" y="3406106"/>
                  <a:pt x="7607053" y="3406809"/>
                </a:cubicBezTo>
                <a:cubicBezTo>
                  <a:pt x="7585359" y="3412784"/>
                  <a:pt x="7551579" y="3405461"/>
                  <a:pt x="7521027" y="3405904"/>
                </a:cubicBezTo>
                <a:lnTo>
                  <a:pt x="7506997" y="3407754"/>
                </a:lnTo>
                <a:lnTo>
                  <a:pt x="7461204" y="3404669"/>
                </a:lnTo>
                <a:cubicBezTo>
                  <a:pt x="7448169" y="3404071"/>
                  <a:pt x="7434640" y="3403756"/>
                  <a:pt x="7420396" y="3403975"/>
                </a:cubicBezTo>
                <a:lnTo>
                  <a:pt x="7393955" y="3405447"/>
                </a:lnTo>
                <a:lnTo>
                  <a:pt x="7387024" y="3404227"/>
                </a:lnTo>
                <a:cubicBezTo>
                  <a:pt x="7374952" y="3404363"/>
                  <a:pt x="7358975" y="3408656"/>
                  <a:pt x="7360398" y="3403441"/>
                </a:cubicBezTo>
                <a:lnTo>
                  <a:pt x="7346837" y="3405249"/>
                </a:lnTo>
                <a:lnTo>
                  <a:pt x="7333451" y="3401087"/>
                </a:lnTo>
                <a:cubicBezTo>
                  <a:pt x="7331985" y="3400120"/>
                  <a:pt x="7330882" y="3399091"/>
                  <a:pt x="7330179" y="3398037"/>
                </a:cubicBezTo>
                <a:lnTo>
                  <a:pt x="7311232" y="3399406"/>
                </a:lnTo>
                <a:lnTo>
                  <a:pt x="7295699" y="3396426"/>
                </a:lnTo>
                <a:lnTo>
                  <a:pt x="7282158" y="3398374"/>
                </a:lnTo>
                <a:lnTo>
                  <a:pt x="7276538" y="3397935"/>
                </a:lnTo>
                <a:lnTo>
                  <a:pt x="7262569" y="3396460"/>
                </a:lnTo>
                <a:cubicBezTo>
                  <a:pt x="7255407" y="3395426"/>
                  <a:pt x="7247392" y="3394180"/>
                  <a:pt x="7238468" y="3393183"/>
                </a:cubicBezTo>
                <a:lnTo>
                  <a:pt x="7230949" y="3392727"/>
                </a:lnTo>
                <a:lnTo>
                  <a:pt x="7214580" y="3387715"/>
                </a:lnTo>
                <a:cubicBezTo>
                  <a:pt x="7202670" y="3383926"/>
                  <a:pt x="7193296" y="3381373"/>
                  <a:pt x="7182893" y="3383429"/>
                </a:cubicBezTo>
                <a:cubicBezTo>
                  <a:pt x="7165160" y="3378534"/>
                  <a:pt x="7152772" y="3364815"/>
                  <a:pt x="7127104" y="3368475"/>
                </a:cubicBezTo>
                <a:cubicBezTo>
                  <a:pt x="7134894" y="3362260"/>
                  <a:pt x="7098599" y="3367723"/>
                  <a:pt x="7094311" y="3361339"/>
                </a:cubicBezTo>
                <a:cubicBezTo>
                  <a:pt x="7092331" y="3356198"/>
                  <a:pt x="7080860" y="3356657"/>
                  <a:pt x="7072124" y="3354762"/>
                </a:cubicBezTo>
                <a:cubicBezTo>
                  <a:pt x="7065898" y="3349511"/>
                  <a:pt x="7021942" y="3344717"/>
                  <a:pt x="7006638" y="3345473"/>
                </a:cubicBezTo>
                <a:cubicBezTo>
                  <a:pt x="6963504" y="3350697"/>
                  <a:pt x="6928807" y="3329559"/>
                  <a:pt x="6894320" y="3333192"/>
                </a:cubicBezTo>
                <a:cubicBezTo>
                  <a:pt x="6885290" y="3332697"/>
                  <a:pt x="6877803" y="3331507"/>
                  <a:pt x="6871318" y="3329892"/>
                </a:cubicBezTo>
                <a:lnTo>
                  <a:pt x="6855157" y="3324330"/>
                </a:lnTo>
                <a:cubicBezTo>
                  <a:pt x="6854956" y="3323109"/>
                  <a:pt x="6854755" y="3321887"/>
                  <a:pt x="6854555" y="3320665"/>
                </a:cubicBezTo>
                <a:lnTo>
                  <a:pt x="6842483" y="3318413"/>
                </a:lnTo>
                <a:lnTo>
                  <a:pt x="6840027" y="3317245"/>
                </a:lnTo>
                <a:cubicBezTo>
                  <a:pt x="6835354" y="3315001"/>
                  <a:pt x="6830588" y="3312868"/>
                  <a:pt x="6825185" y="3311114"/>
                </a:cubicBezTo>
                <a:cubicBezTo>
                  <a:pt x="6810331" y="3324866"/>
                  <a:pt x="6776772" y="3298463"/>
                  <a:pt x="6774755" y="3312168"/>
                </a:cubicBezTo>
                <a:cubicBezTo>
                  <a:pt x="6742477" y="3304924"/>
                  <a:pt x="6749024" y="3319870"/>
                  <a:pt x="6728129" y="3301832"/>
                </a:cubicBezTo>
                <a:cubicBezTo>
                  <a:pt x="6661764" y="3299056"/>
                  <a:pt x="6593104" y="3275946"/>
                  <a:pt x="6527587" y="3280829"/>
                </a:cubicBezTo>
                <a:cubicBezTo>
                  <a:pt x="6542935" y="3276465"/>
                  <a:pt x="6531033" y="3266920"/>
                  <a:pt x="6511742" y="3266067"/>
                </a:cubicBezTo>
                <a:cubicBezTo>
                  <a:pt x="6570025" y="3248440"/>
                  <a:pt x="6418649" y="3271458"/>
                  <a:pt x="6434953" y="3253360"/>
                </a:cubicBezTo>
                <a:cubicBezTo>
                  <a:pt x="6407781" y="3267048"/>
                  <a:pt x="6300040" y="3274313"/>
                  <a:pt x="6292331" y="3255322"/>
                </a:cubicBezTo>
                <a:cubicBezTo>
                  <a:pt x="6242057" y="3246469"/>
                  <a:pt x="6188266" y="3249680"/>
                  <a:pt x="6149913" y="3232917"/>
                </a:cubicBezTo>
                <a:cubicBezTo>
                  <a:pt x="6144898" y="3234391"/>
                  <a:pt x="6139526" y="3235322"/>
                  <a:pt x="6133930" y="3235867"/>
                </a:cubicBezTo>
                <a:lnTo>
                  <a:pt x="6117554" y="3236464"/>
                </a:lnTo>
                <a:lnTo>
                  <a:pt x="6116039" y="3235720"/>
                </a:lnTo>
                <a:cubicBezTo>
                  <a:pt x="6108393" y="3233681"/>
                  <a:pt x="6102936" y="3233437"/>
                  <a:pt x="6098459" y="3233988"/>
                </a:cubicBezTo>
                <a:lnTo>
                  <a:pt x="6093630" y="3235240"/>
                </a:lnTo>
                <a:lnTo>
                  <a:pt x="6081261" y="3234563"/>
                </a:lnTo>
                <a:lnTo>
                  <a:pt x="6056067" y="3234608"/>
                </a:lnTo>
                <a:lnTo>
                  <a:pt x="6052129" y="3233324"/>
                </a:lnTo>
                <a:lnTo>
                  <a:pt x="6015338" y="3231378"/>
                </a:lnTo>
                <a:cubicBezTo>
                  <a:pt x="6015291" y="3231165"/>
                  <a:pt x="6015245" y="3230951"/>
                  <a:pt x="6015198" y="3230737"/>
                </a:cubicBezTo>
                <a:cubicBezTo>
                  <a:pt x="6014048" y="3229257"/>
                  <a:pt x="6011617" y="3228081"/>
                  <a:pt x="6006436" y="3227508"/>
                </a:cubicBezTo>
                <a:cubicBezTo>
                  <a:pt x="6019781" y="3219395"/>
                  <a:pt x="6005305" y="3223709"/>
                  <a:pt x="5988851" y="3222735"/>
                </a:cubicBezTo>
                <a:cubicBezTo>
                  <a:pt x="6005907" y="3209918"/>
                  <a:pt x="5955918" y="3212588"/>
                  <a:pt x="5952863" y="3204137"/>
                </a:cubicBezTo>
                <a:cubicBezTo>
                  <a:pt x="5940395" y="3203711"/>
                  <a:pt x="5927517" y="3203028"/>
                  <a:pt x="5914548" y="3202041"/>
                </a:cubicBezTo>
                <a:lnTo>
                  <a:pt x="5907020" y="3201283"/>
                </a:lnTo>
                <a:cubicBezTo>
                  <a:pt x="5906995" y="3201231"/>
                  <a:pt x="5906969" y="3201180"/>
                  <a:pt x="5906944" y="3201129"/>
                </a:cubicBezTo>
                <a:cubicBezTo>
                  <a:pt x="5905471" y="3200668"/>
                  <a:pt x="5903056" y="3200308"/>
                  <a:pt x="5899155" y="3200053"/>
                </a:cubicBezTo>
                <a:lnTo>
                  <a:pt x="5893294" y="3199901"/>
                </a:lnTo>
                <a:lnTo>
                  <a:pt x="5878691" y="3198431"/>
                </a:lnTo>
                <a:lnTo>
                  <a:pt x="5874165" y="3197003"/>
                </a:lnTo>
                <a:lnTo>
                  <a:pt x="5873092" y="3195108"/>
                </a:lnTo>
                <a:lnTo>
                  <a:pt x="5871658" y="3195162"/>
                </a:lnTo>
                <a:cubicBezTo>
                  <a:pt x="5860152" y="3197097"/>
                  <a:pt x="5855231" y="3201097"/>
                  <a:pt x="5846928" y="3187725"/>
                </a:cubicBezTo>
                <a:cubicBezTo>
                  <a:pt x="5821379" y="3190142"/>
                  <a:pt x="5819686" y="3182343"/>
                  <a:pt x="5788468" y="3176316"/>
                </a:cubicBezTo>
                <a:cubicBezTo>
                  <a:pt x="5773119" y="3179521"/>
                  <a:pt x="5762947" y="3176704"/>
                  <a:pt x="5753823" y="3171919"/>
                </a:cubicBezTo>
                <a:cubicBezTo>
                  <a:pt x="5721557" y="3170726"/>
                  <a:pt x="5694983" y="3162549"/>
                  <a:pt x="5660194" y="3157536"/>
                </a:cubicBezTo>
                <a:cubicBezTo>
                  <a:pt x="5619608" y="3159495"/>
                  <a:pt x="5604384" y="3146636"/>
                  <a:pt x="5567188" y="3141325"/>
                </a:cubicBezTo>
                <a:cubicBezTo>
                  <a:pt x="5530345" y="3148235"/>
                  <a:pt x="5543868" y="3129416"/>
                  <a:pt x="5526178" y="3123274"/>
                </a:cubicBezTo>
                <a:lnTo>
                  <a:pt x="5520866" y="3122322"/>
                </a:lnTo>
                <a:lnTo>
                  <a:pt x="5506009" y="3122332"/>
                </a:lnTo>
                <a:lnTo>
                  <a:pt x="5500363" y="3122766"/>
                </a:lnTo>
                <a:cubicBezTo>
                  <a:pt x="5496497" y="3122905"/>
                  <a:pt x="5493953" y="3122792"/>
                  <a:pt x="5492228" y="3122486"/>
                </a:cubicBezTo>
                <a:lnTo>
                  <a:pt x="5492044" y="3122342"/>
                </a:lnTo>
                <a:lnTo>
                  <a:pt x="5484386" y="3122347"/>
                </a:lnTo>
                <a:cubicBezTo>
                  <a:pt x="5471420" y="3122670"/>
                  <a:pt x="5458764" y="3123280"/>
                  <a:pt x="5446679" y="3124105"/>
                </a:cubicBezTo>
                <a:cubicBezTo>
                  <a:pt x="5437659" y="3116107"/>
                  <a:pt x="5392392" y="3123709"/>
                  <a:pt x="5399188" y="3109418"/>
                </a:cubicBezTo>
                <a:cubicBezTo>
                  <a:pt x="5382948" y="3110102"/>
                  <a:pt x="5372407" y="3115781"/>
                  <a:pt x="5379117" y="3106482"/>
                </a:cubicBezTo>
                <a:cubicBezTo>
                  <a:pt x="5373809" y="3106435"/>
                  <a:pt x="5370660" y="3105521"/>
                  <a:pt x="5368499" y="3104181"/>
                </a:cubicBezTo>
                <a:lnTo>
                  <a:pt x="5367902" y="3103566"/>
                </a:lnTo>
                <a:lnTo>
                  <a:pt x="5331747" y="3105319"/>
                </a:lnTo>
                <a:lnTo>
                  <a:pt x="5327095" y="3104450"/>
                </a:lnTo>
                <a:lnTo>
                  <a:pt x="5303337" y="3107003"/>
                </a:lnTo>
                <a:lnTo>
                  <a:pt x="5291164" y="3107570"/>
                </a:lnTo>
                <a:lnTo>
                  <a:pt x="5287515" y="3109282"/>
                </a:lnTo>
                <a:cubicBezTo>
                  <a:pt x="5283689" y="3110269"/>
                  <a:pt x="5278356" y="3110573"/>
                  <a:pt x="5269654" y="3109330"/>
                </a:cubicBezTo>
                <a:lnTo>
                  <a:pt x="5267681" y="3108752"/>
                </a:lnTo>
                <a:lnTo>
                  <a:pt x="5252655" y="3110969"/>
                </a:lnTo>
                <a:cubicBezTo>
                  <a:pt x="5247766" y="3112062"/>
                  <a:pt x="5243369" y="3113511"/>
                  <a:pt x="5239703" y="3115460"/>
                </a:cubicBezTo>
                <a:cubicBezTo>
                  <a:pt x="5191311" y="3102811"/>
                  <a:pt x="5142849" y="3111324"/>
                  <a:pt x="5088947" y="3107634"/>
                </a:cubicBezTo>
                <a:cubicBezTo>
                  <a:pt x="5027989" y="3108214"/>
                  <a:pt x="4985627" y="3110432"/>
                  <a:pt x="4945514" y="3110162"/>
                </a:cubicBezTo>
                <a:cubicBezTo>
                  <a:pt x="4926678" y="3111245"/>
                  <a:pt x="4789238" y="3111826"/>
                  <a:pt x="4800559" y="3106010"/>
                </a:cubicBezTo>
                <a:cubicBezTo>
                  <a:pt x="4742239" y="3117333"/>
                  <a:pt x="4708324" y="3101468"/>
                  <a:pt x="4643642" y="3105351"/>
                </a:cubicBezTo>
                <a:cubicBezTo>
                  <a:pt x="4610808" y="3089712"/>
                  <a:pt x="4627845" y="3103743"/>
                  <a:pt x="4592107" y="3099840"/>
                </a:cubicBezTo>
                <a:cubicBezTo>
                  <a:pt x="4600157" y="3113506"/>
                  <a:pt x="4549287" y="3090911"/>
                  <a:pt x="4545249" y="3105899"/>
                </a:cubicBezTo>
                <a:cubicBezTo>
                  <a:pt x="4538872" y="3104716"/>
                  <a:pt x="4532825" y="3103094"/>
                  <a:pt x="4526782" y="3101355"/>
                </a:cubicBezTo>
                <a:lnTo>
                  <a:pt x="4523614" y="3100453"/>
                </a:lnTo>
                <a:lnTo>
                  <a:pt x="4510579" y="3099442"/>
                </a:lnTo>
                <a:lnTo>
                  <a:pt x="4507348" y="3095901"/>
                </a:lnTo>
                <a:lnTo>
                  <a:pt x="4348949" y="3090220"/>
                </a:lnTo>
                <a:cubicBezTo>
                  <a:pt x="4335046" y="3092487"/>
                  <a:pt x="4290056" y="3092155"/>
                  <a:pt x="4280362" y="3087618"/>
                </a:cubicBezTo>
                <a:cubicBezTo>
                  <a:pt x="4270739" y="3086627"/>
                  <a:pt x="4260237" y="3088220"/>
                  <a:pt x="4254634" y="3083366"/>
                </a:cubicBezTo>
                <a:cubicBezTo>
                  <a:pt x="4233731" y="3080512"/>
                  <a:pt x="4185859" y="3073948"/>
                  <a:pt x="4154942" y="3070490"/>
                </a:cubicBezTo>
                <a:cubicBezTo>
                  <a:pt x="4138280" y="3076599"/>
                  <a:pt x="4112117" y="3064194"/>
                  <a:pt x="4069131" y="3062612"/>
                </a:cubicBezTo>
                <a:cubicBezTo>
                  <a:pt x="4050897" y="3069679"/>
                  <a:pt x="4040160" y="3061449"/>
                  <a:pt x="4005249" y="3070810"/>
                </a:cubicBezTo>
                <a:cubicBezTo>
                  <a:pt x="4003818" y="3069842"/>
                  <a:pt x="4002032" y="3068943"/>
                  <a:pt x="3999945" y="3068139"/>
                </a:cubicBezTo>
                <a:cubicBezTo>
                  <a:pt x="3987818" y="3063468"/>
                  <a:pt x="3968381" y="3062958"/>
                  <a:pt x="3956529" y="3067000"/>
                </a:cubicBezTo>
                <a:cubicBezTo>
                  <a:pt x="3900898" y="3079382"/>
                  <a:pt x="3850463" y="3077929"/>
                  <a:pt x="3803031" y="3079823"/>
                </a:cubicBezTo>
                <a:cubicBezTo>
                  <a:pt x="3749421" y="3080464"/>
                  <a:pt x="3785521" y="3065630"/>
                  <a:pt x="3718229" y="3077134"/>
                </a:cubicBezTo>
                <a:cubicBezTo>
                  <a:pt x="3711244" y="3071611"/>
                  <a:pt x="3702770" y="3071184"/>
                  <a:pt x="3688357" y="3073468"/>
                </a:cubicBezTo>
                <a:cubicBezTo>
                  <a:pt x="3662326" y="3073378"/>
                  <a:pt x="3664937" y="3059899"/>
                  <a:pt x="3638298" y="3067494"/>
                </a:cubicBezTo>
                <a:cubicBezTo>
                  <a:pt x="3643333" y="3060328"/>
                  <a:pt x="3589079" y="3063658"/>
                  <a:pt x="3601443" y="3056355"/>
                </a:cubicBezTo>
                <a:cubicBezTo>
                  <a:pt x="3584797" y="3049384"/>
                  <a:pt x="3575923" y="3060108"/>
                  <a:pt x="3559361" y="3054005"/>
                </a:cubicBezTo>
                <a:cubicBezTo>
                  <a:pt x="3540444" y="3052269"/>
                  <a:pt x="3569896" y="3061996"/>
                  <a:pt x="3548859" y="3062094"/>
                </a:cubicBezTo>
                <a:cubicBezTo>
                  <a:pt x="3523419" y="3060901"/>
                  <a:pt x="3522848" y="3074222"/>
                  <a:pt x="3504082" y="3056779"/>
                </a:cubicBezTo>
                <a:lnTo>
                  <a:pt x="3436234" y="3047769"/>
                </a:lnTo>
                <a:cubicBezTo>
                  <a:pt x="3420764" y="3051629"/>
                  <a:pt x="3408644" y="3049227"/>
                  <a:pt x="3396914" y="3044803"/>
                </a:cubicBezTo>
                <a:cubicBezTo>
                  <a:pt x="3361398" y="3044955"/>
                  <a:pt x="3329425" y="3037856"/>
                  <a:pt x="3289720" y="3034278"/>
                </a:cubicBezTo>
                <a:cubicBezTo>
                  <a:pt x="3246348" y="3037943"/>
                  <a:pt x="3224942" y="3025667"/>
                  <a:pt x="3182509" y="3021890"/>
                </a:cubicBezTo>
                <a:cubicBezTo>
                  <a:pt x="3139731" y="3031583"/>
                  <a:pt x="3155749" y="3004773"/>
                  <a:pt x="3119879" y="3004134"/>
                </a:cubicBezTo>
                <a:cubicBezTo>
                  <a:pt x="3060941" y="3012153"/>
                  <a:pt x="3121880" y="2995117"/>
                  <a:pt x="3031656" y="2995077"/>
                </a:cubicBezTo>
                <a:cubicBezTo>
                  <a:pt x="3026453" y="2996603"/>
                  <a:pt x="3015685" y="2994367"/>
                  <a:pt x="3017018" y="2992034"/>
                </a:cubicBezTo>
                <a:cubicBezTo>
                  <a:pt x="2997245" y="2992118"/>
                  <a:pt x="2941342" y="2976346"/>
                  <a:pt x="2913012" y="2978042"/>
                </a:cubicBezTo>
                <a:cubicBezTo>
                  <a:pt x="2858481" y="2969139"/>
                  <a:pt x="2831094" y="2979433"/>
                  <a:pt x="2791382" y="2975899"/>
                </a:cubicBezTo>
                <a:cubicBezTo>
                  <a:pt x="2745836" y="2966063"/>
                  <a:pt x="2719288" y="2957529"/>
                  <a:pt x="2639738" y="2936567"/>
                </a:cubicBezTo>
                <a:lnTo>
                  <a:pt x="2369741" y="2876435"/>
                </a:lnTo>
                <a:cubicBezTo>
                  <a:pt x="2269614" y="2832081"/>
                  <a:pt x="2140023" y="2856176"/>
                  <a:pt x="2078755" y="2852909"/>
                </a:cubicBezTo>
                <a:cubicBezTo>
                  <a:pt x="2053362" y="2866100"/>
                  <a:pt x="2032778" y="2851474"/>
                  <a:pt x="2002128" y="2856835"/>
                </a:cubicBezTo>
                <a:cubicBezTo>
                  <a:pt x="1933939" y="2859736"/>
                  <a:pt x="1866254" y="2874726"/>
                  <a:pt x="1777746" y="2864566"/>
                </a:cubicBezTo>
                <a:cubicBezTo>
                  <a:pt x="1737851" y="2905864"/>
                  <a:pt x="1634115" y="2880970"/>
                  <a:pt x="1549425" y="2904556"/>
                </a:cubicBezTo>
                <a:cubicBezTo>
                  <a:pt x="1500265" y="2909373"/>
                  <a:pt x="1423030" y="2888862"/>
                  <a:pt x="1405992" y="2911144"/>
                </a:cubicBezTo>
                <a:cubicBezTo>
                  <a:pt x="1383494" y="2897507"/>
                  <a:pt x="1362438" y="2919536"/>
                  <a:pt x="1337848" y="2921491"/>
                </a:cubicBezTo>
                <a:cubicBezTo>
                  <a:pt x="1318218" y="2912820"/>
                  <a:pt x="1308478" y="2920319"/>
                  <a:pt x="1290645" y="2921985"/>
                </a:cubicBezTo>
                <a:cubicBezTo>
                  <a:pt x="1282569" y="2916637"/>
                  <a:pt x="1267476" y="2916916"/>
                  <a:pt x="1262341" y="2923190"/>
                </a:cubicBezTo>
                <a:cubicBezTo>
                  <a:pt x="1269627" y="2937654"/>
                  <a:pt x="1217209" y="2930439"/>
                  <a:pt x="1213314" y="2940415"/>
                </a:cubicBezTo>
                <a:cubicBezTo>
                  <a:pt x="1182890" y="2942495"/>
                  <a:pt x="1050782" y="2929830"/>
                  <a:pt x="1028405" y="2945799"/>
                </a:cubicBezTo>
                <a:cubicBezTo>
                  <a:pt x="966896" y="2953381"/>
                  <a:pt x="877997" y="2927977"/>
                  <a:pt x="851857" y="2928423"/>
                </a:cubicBezTo>
                <a:cubicBezTo>
                  <a:pt x="825919" y="2899251"/>
                  <a:pt x="699677" y="2976135"/>
                  <a:pt x="588681" y="2977769"/>
                </a:cubicBezTo>
                <a:cubicBezTo>
                  <a:pt x="573724" y="2974953"/>
                  <a:pt x="565729" y="2974991"/>
                  <a:pt x="561717" y="2981641"/>
                </a:cubicBezTo>
                <a:cubicBezTo>
                  <a:pt x="532860" y="2985482"/>
                  <a:pt x="475932" y="2991762"/>
                  <a:pt x="415541" y="3000819"/>
                </a:cubicBezTo>
                <a:cubicBezTo>
                  <a:pt x="370154" y="3008289"/>
                  <a:pt x="146634" y="3001788"/>
                  <a:pt x="86183" y="3009699"/>
                </a:cubicBezTo>
                <a:lnTo>
                  <a:pt x="0" y="3044978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4DA1D6-FD1C-7E69-E305-DDBDE0413A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134" y="2843501"/>
            <a:ext cx="8423730" cy="3855013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Franklin Gothic Demi Cond" panose="020B0706030402020204" pitchFamily="34" charset="0"/>
              </a:rPr>
              <a:t>Dunia </a:t>
            </a:r>
            <a:r>
              <a:rPr lang="en-ID" sz="3000" dirty="0" err="1">
                <a:latin typeface="Franklin Gothic Demi Cond" panose="020B0706030402020204" pitchFamily="34" charset="0"/>
              </a:rPr>
              <a:t>kita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saat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ini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segala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kejahatannya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menyertainya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Eras Bold ITC" panose="020B0907030504020204" pitchFamily="34" charset="0"/>
              </a:rPr>
              <a:t>tidak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akan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bertahan</a:t>
            </a:r>
            <a:r>
              <a:rPr lang="en-ID" sz="3000" dirty="0">
                <a:latin typeface="Eras Bold ITC" panose="020B0907030504020204" pitchFamily="34" charset="0"/>
              </a:rPr>
              <a:t> </a:t>
            </a:r>
            <a:r>
              <a:rPr lang="en-ID" sz="3000" dirty="0" err="1">
                <a:latin typeface="Eras Bold ITC" panose="020B0907030504020204" pitchFamily="34" charset="0"/>
              </a:rPr>
              <a:t>selamanya</a:t>
            </a:r>
            <a:r>
              <a:rPr lang="en-ID" sz="3000" dirty="0">
                <a:latin typeface="Franklin Gothic Demi Cond" panose="020B0706030402020204" pitchFamily="34" charset="0"/>
              </a:rPr>
              <a:t>, dan </a:t>
            </a:r>
            <a:r>
              <a:rPr lang="en-ID" sz="3000" dirty="0" err="1">
                <a:latin typeface="Franklin Gothic Demi Cond" panose="020B0706030402020204" pitchFamily="34" charset="0"/>
              </a:rPr>
              <a:t>apa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datang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setelahnya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menjanjikan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kita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sesuatu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sekarang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hampir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dapat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dipahami</a:t>
            </a:r>
            <a:r>
              <a:rPr lang="en-ID" sz="3000" dirty="0">
                <a:latin typeface="Franklin Gothic Demi Cond" panose="020B0706030402020204" pitchFamily="34" charset="0"/>
              </a:rPr>
              <a:t> oleh </a:t>
            </a:r>
            <a:r>
              <a:rPr lang="en-ID" sz="3000" dirty="0" err="1">
                <a:latin typeface="Franklin Gothic Demi Cond" panose="020B0706030402020204" pitchFamily="34" charset="0"/>
              </a:rPr>
              <a:t>pikiran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kita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Namun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saat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ini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kita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hanya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perlu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bertahan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,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tetap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dalam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iman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dan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berpegang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teguh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pada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wahyu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Tuhan yang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kita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miliki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,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terutama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di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dalam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Yesus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di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kayu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 </a:t>
            </a:r>
            <a:r>
              <a:rPr lang="en-ID" sz="3000" dirty="0" err="1">
                <a:solidFill>
                  <a:srgbClr val="002060"/>
                </a:solidFill>
                <a:latin typeface="Impact" panose="020B0806030902050204" pitchFamily="34" charset="0"/>
              </a:rPr>
              <a:t>salib</a:t>
            </a:r>
            <a:r>
              <a:rPr lang="en-ID" sz="3000" dirty="0">
                <a:solidFill>
                  <a:srgbClr val="002060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70066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1B15ED52-F352-441B-82BF-E0EA34836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B2E3793-BFE6-45A2-9B7B-E18844431C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-1"/>
            <a:ext cx="9143997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C4C4868-CB8F-4AF9-9CDB-8108F2C19B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0"/>
            <a:ext cx="6086479" cy="1590742"/>
          </a:xfrm>
          <a:prstGeom prst="rect">
            <a:avLst/>
          </a:prstGeom>
          <a:gradFill>
            <a:gsLst>
              <a:gs pos="20000">
                <a:schemeClr val="accent1">
                  <a:alpha val="0"/>
                </a:schemeClr>
              </a:gs>
              <a:gs pos="100000">
                <a:schemeClr val="accent1">
                  <a:lumMod val="50000"/>
                  <a:alpha val="5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75E0459-6403-40CD-989D-56A4407CA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086474" y="-1"/>
            <a:ext cx="3057523" cy="1590742"/>
          </a:xfrm>
          <a:prstGeom prst="rect">
            <a:avLst/>
          </a:prstGeom>
          <a:gradFill>
            <a:gsLst>
              <a:gs pos="0">
                <a:schemeClr val="accent1">
                  <a:alpha val="66000"/>
                </a:schemeClr>
              </a:gs>
              <a:gs pos="100000">
                <a:srgbClr val="000000">
                  <a:alpha val="30000"/>
                </a:srgb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3E5B1A8-3AC9-4BD1-9BBC-78CA94F2D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4512" y="-1"/>
            <a:ext cx="8799485" cy="1597433"/>
          </a:xfrm>
          <a:prstGeom prst="rect">
            <a:avLst/>
          </a:prstGeom>
          <a:gradFill>
            <a:gsLst>
              <a:gs pos="50000">
                <a:srgbClr val="000000">
                  <a:alpha val="0"/>
                </a:srgbClr>
              </a:gs>
              <a:gs pos="99000">
                <a:schemeClr val="accent1">
                  <a:lumMod val="50000"/>
                  <a:alpha val="52000"/>
                </a:schemeClr>
              </a:gs>
            </a:gsLst>
            <a:lin ang="16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6FE16FD-7E13-B2F3-A6DC-95CBF2071E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5" y="294538"/>
            <a:ext cx="9143997" cy="1033669"/>
          </a:xfrm>
        </p:spPr>
        <p:txBody>
          <a:bodyPr>
            <a:normAutofit fontScale="90000"/>
          </a:bodyPr>
          <a:lstStyle/>
          <a:p>
            <a:pPr algn="ctr"/>
            <a:r>
              <a:rPr lang="fi-FI" sz="4000" dirty="0">
                <a:solidFill>
                  <a:srgbClr val="FFFF00"/>
                </a:solidFill>
                <a:latin typeface="Impact" panose="020B0806030902050204" pitchFamily="34" charset="0"/>
              </a:rPr>
              <a:t>HARAPAN DI TENGAH GEJOLAK</a:t>
            </a:r>
            <a:br>
              <a:rPr lang="fi-FI" sz="3200" dirty="0">
                <a:solidFill>
                  <a:srgbClr val="FFFFFF"/>
                </a:solidFill>
              </a:rPr>
            </a:br>
            <a:r>
              <a:rPr lang="fi-FI" sz="3100" dirty="0">
                <a:solidFill>
                  <a:srgbClr val="FFFFFF"/>
                </a:solidFill>
              </a:rPr>
              <a:t>Senin, 26 Mei 2025</a:t>
            </a:r>
            <a:endParaRPr lang="en-ID" sz="3100" dirty="0">
              <a:solidFill>
                <a:srgbClr val="FFFFFF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9FA0B-A19D-55BA-E250-FA3652FDB1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070" y="1998921"/>
            <a:ext cx="8273846" cy="4688958"/>
          </a:xfrm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Franklin Gothic Demi Cond" panose="020B0706030402020204" pitchFamily="34" charset="0"/>
              </a:rPr>
              <a:t>Mazmur</a:t>
            </a:r>
            <a:r>
              <a:rPr lang="en-ID" sz="3000" dirty="0">
                <a:latin typeface="Franklin Gothic Demi Cond" panose="020B0706030402020204" pitchFamily="34" charset="0"/>
              </a:rPr>
              <a:t> 46 </a:t>
            </a:r>
            <a:r>
              <a:rPr lang="en-ID" sz="3000" dirty="0" err="1">
                <a:latin typeface="Franklin Gothic Demi Cond" panose="020B0706030402020204" pitchFamily="34" charset="0"/>
              </a:rPr>
              <a:t>mengingatkan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kita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bahwa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bumi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secara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fisik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akan</a:t>
            </a:r>
            <a:r>
              <a:rPr lang="en-ID" sz="3000" dirty="0">
                <a:latin typeface="Franklin Gothic Demi Cond" panose="020B0706030402020204" pitchFamily="34" charset="0"/>
              </a:rPr>
              <a:t> sangat </a:t>
            </a:r>
            <a:r>
              <a:rPr lang="en-ID" sz="3000" dirty="0" err="1">
                <a:latin typeface="Franklin Gothic Demi Cond" panose="020B0706030402020204" pitchFamily="34" charset="0"/>
              </a:rPr>
              <a:t>terpengaruh</a:t>
            </a:r>
            <a:r>
              <a:rPr lang="en-ID" sz="3000" dirty="0">
                <a:latin typeface="Franklin Gothic Demi Cond" panose="020B0706030402020204" pitchFamily="34" charset="0"/>
              </a:rPr>
              <a:t> oleh </a:t>
            </a:r>
            <a:r>
              <a:rPr lang="en-ID" sz="3000" dirty="0" err="1">
                <a:latin typeface="Franklin Gothic Demi Cond" panose="020B0706030402020204" pitchFamily="34" charset="0"/>
              </a:rPr>
              <a:t>kedatangan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Kristus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kembali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  <a:r>
              <a:rPr lang="en-ID" sz="3000" dirty="0" err="1">
                <a:latin typeface="Franklin Gothic Demi Cond" panose="020B0706030402020204" pitchFamily="34" charset="0"/>
              </a:rPr>
              <a:t>Tetapi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bukan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hanya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bebatuan</a:t>
            </a:r>
            <a:r>
              <a:rPr lang="en-ID" sz="3000" dirty="0"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latin typeface="Franklin Gothic Demi Cond" panose="020B0706030402020204" pitchFamily="34" charset="0"/>
              </a:rPr>
              <a:t>lautan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terpengaruh</a:t>
            </a:r>
            <a:r>
              <a:rPr lang="en-ID" sz="3000" dirty="0">
                <a:latin typeface="Franklin Gothic Demi Cond" panose="020B0706030402020204" pitchFamily="34" charset="0"/>
              </a:rPr>
              <a:t>; </a:t>
            </a:r>
            <a:r>
              <a:rPr lang="en-ID" sz="3000" dirty="0" err="1">
                <a:latin typeface="Franklin Gothic Demi Cond" panose="020B0706030402020204" pitchFamily="34" charset="0"/>
              </a:rPr>
              <a:t>klimaks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besar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dari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sejarah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bumi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berarti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kehancuran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kerajaan-kerajaan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duniawi</a:t>
            </a:r>
            <a:r>
              <a:rPr lang="en-ID" sz="3000" dirty="0">
                <a:latin typeface="Franklin Gothic Demi Cond" panose="020B0706030402020204" pitchFamily="34" charset="0"/>
              </a:rPr>
              <a:t>—</a:t>
            </a:r>
            <a:r>
              <a:rPr lang="en-ID" sz="3000" dirty="0" err="1">
                <a:latin typeface="Franklin Gothic Demi Cond" panose="020B0706030402020204" pitchFamily="34" charset="0"/>
              </a:rPr>
              <a:t>sistem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pemerintahan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manusia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menyedihkan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telah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menyebabkan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begitu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banyak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penderitaan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selama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ribuan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tahun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>
                <a:latin typeface="Impact" panose="020B0806030902050204" pitchFamily="34" charset="0"/>
              </a:rPr>
              <a:t>Pada </a:t>
            </a:r>
            <a:r>
              <a:rPr lang="en-ID" sz="3000" dirty="0" err="1">
                <a:latin typeface="Impact" panose="020B0806030902050204" pitchFamily="34" charset="0"/>
              </a:rPr>
              <a:t>akhirnya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semua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kekuatan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ini</a:t>
            </a:r>
            <a:r>
              <a:rPr lang="en-ID" sz="3000" dirty="0">
                <a:latin typeface="Impact" panose="020B0806030902050204" pitchFamily="34" charset="0"/>
              </a:rPr>
              <a:t>, dan </a:t>
            </a:r>
            <a:r>
              <a:rPr lang="en-ID" sz="3000" dirty="0" err="1">
                <a:latin typeface="Impact" panose="020B0806030902050204" pitchFamily="34" charset="0"/>
              </a:rPr>
              <a:t>semua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kejahatan</a:t>
            </a:r>
            <a:r>
              <a:rPr lang="en-ID" sz="3000" dirty="0">
                <a:latin typeface="Impact" panose="020B0806030902050204" pitchFamily="34" charset="0"/>
              </a:rPr>
              <a:t> dan </a:t>
            </a:r>
            <a:r>
              <a:rPr lang="en-ID" sz="3000" dirty="0" err="1">
                <a:latin typeface="Impact" panose="020B0806030902050204" pitchFamily="34" charset="0"/>
              </a:rPr>
              <a:t>penderitaan</a:t>
            </a:r>
            <a:r>
              <a:rPr lang="en-ID" sz="3000" dirty="0">
                <a:latin typeface="Impact" panose="020B0806030902050204" pitchFamily="34" charset="0"/>
              </a:rPr>
              <a:t> yang </a:t>
            </a:r>
            <a:r>
              <a:rPr lang="en-ID" sz="3000" dirty="0" err="1">
                <a:latin typeface="Impact" panose="020B0806030902050204" pitchFamily="34" charset="0"/>
              </a:rPr>
              <a:t>mereka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timbulkan</a:t>
            </a:r>
            <a:r>
              <a:rPr lang="en-ID" sz="3000" dirty="0">
                <a:latin typeface="Impact" panose="020B0806030902050204" pitchFamily="34" charset="0"/>
              </a:rPr>
              <a:t> pada </a:t>
            </a:r>
            <a:r>
              <a:rPr lang="en-ID" sz="3000" dirty="0" err="1">
                <a:latin typeface="Impact" panose="020B0806030902050204" pitchFamily="34" charset="0"/>
              </a:rPr>
              <a:t>umat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manusia</a:t>
            </a:r>
            <a:r>
              <a:rPr lang="en-ID" sz="3000" dirty="0">
                <a:latin typeface="Impact" panose="020B0806030902050204" pitchFamily="34" charset="0"/>
              </a:rPr>
              <a:t>, </a:t>
            </a:r>
            <a:r>
              <a:rPr lang="en-ID" sz="3000" dirty="0" err="1">
                <a:latin typeface="Impact" panose="020B0806030902050204" pitchFamily="34" charset="0"/>
              </a:rPr>
              <a:t>akan</a:t>
            </a:r>
            <a:r>
              <a:rPr lang="en-ID" sz="3000" dirty="0">
                <a:latin typeface="Impact" panose="020B0806030902050204" pitchFamily="34" charset="0"/>
              </a:rPr>
              <a:t> </a:t>
            </a:r>
            <a:r>
              <a:rPr lang="en-ID" sz="3000" dirty="0" err="1">
                <a:latin typeface="Impact" panose="020B0806030902050204" pitchFamily="34" charset="0"/>
              </a:rPr>
              <a:t>berakhir</a:t>
            </a:r>
            <a:r>
              <a:rPr lang="en-ID" sz="3000" dirty="0">
                <a:latin typeface="Impact" panose="020B0806030902050204" pitchFamily="34" charset="0"/>
              </a:rPr>
              <a:t> total.</a:t>
            </a:r>
          </a:p>
        </p:txBody>
      </p:sp>
    </p:spTree>
    <p:extLst>
      <p:ext uri="{BB962C8B-B14F-4D97-AF65-F5344CB8AC3E}">
        <p14:creationId xmlns:p14="http://schemas.microsoft.com/office/powerpoint/2010/main" val="36500586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3346177D-ADC4-4968-B747-5CFCD390B5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165A869-C424-8A79-31CD-D4CB5C3BE0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127" y="1843911"/>
            <a:ext cx="2907124" cy="385049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85114-33EB-891B-EA54-ABE2B5819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9377" y="1531090"/>
            <a:ext cx="5475767" cy="4678326"/>
          </a:xfrm>
        </p:spPr>
        <p:txBody>
          <a:bodyPr anchor="t"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Angin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perselisihan</a:t>
            </a:r>
            <a:r>
              <a:rPr lang="en-ID" dirty="0">
                <a:latin typeface="Franklin Gothic Demi Cond" panose="020B0706030402020204" pitchFamily="34" charset="0"/>
              </a:rPr>
              <a:t> dan </a:t>
            </a:r>
            <a:r>
              <a:rPr lang="en-ID" dirty="0" err="1">
                <a:latin typeface="Franklin Gothic Demi Cond" panose="020B0706030402020204" pitchFamily="34" charset="0"/>
              </a:rPr>
              <a:t>peperangan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bertiup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melintasi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lautan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bangsa-bangsa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menghasilkan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kerajaan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duniawi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satu</a:t>
            </a:r>
            <a:r>
              <a:rPr lang="en-ID" dirty="0">
                <a:latin typeface="Franklin Gothic Demi Cond" panose="020B0706030402020204" pitchFamily="34" charset="0"/>
              </a:rPr>
              <a:t> demi </a:t>
            </a:r>
            <a:r>
              <a:rPr lang="en-ID" dirty="0" err="1">
                <a:latin typeface="Franklin Gothic Demi Cond" panose="020B0706030402020204" pitchFamily="34" charset="0"/>
              </a:rPr>
              <a:t>satu</a:t>
            </a:r>
            <a:r>
              <a:rPr lang="en-ID" dirty="0">
                <a:latin typeface="Franklin Gothic Demi Cond" panose="020B0706030402020204" pitchFamily="34" charset="0"/>
              </a:rPr>
              <a:t>, dan </a:t>
            </a:r>
            <a:r>
              <a:rPr lang="en-ID" dirty="0" err="1">
                <a:latin typeface="Franklin Gothic Demi Cond" panose="020B0706030402020204" pitchFamily="34" charset="0"/>
              </a:rPr>
              <a:t>tidak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satu</a:t>
            </a:r>
            <a:r>
              <a:rPr lang="en-ID" dirty="0">
                <a:latin typeface="Franklin Gothic Demi Cond" panose="020B0706030402020204" pitchFamily="34" charset="0"/>
              </a:rPr>
              <a:t> pun </a:t>
            </a:r>
            <a:r>
              <a:rPr lang="en-ID" dirty="0" err="1">
                <a:latin typeface="Franklin Gothic Demi Cond" panose="020B0706030402020204" pitchFamily="34" charset="0"/>
              </a:rPr>
              <a:t>dari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mereka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dapat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menyelesaikan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masalah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nyata</a:t>
            </a:r>
            <a:r>
              <a:rPr lang="en-ID" dirty="0">
                <a:latin typeface="Franklin Gothic Demi Cond" panose="020B0706030402020204" pitchFamily="34" charset="0"/>
              </a:rPr>
              <a:t> yang </a:t>
            </a:r>
            <a:r>
              <a:rPr lang="en-ID" dirty="0" err="1">
                <a:latin typeface="Franklin Gothic Demi Cond" panose="020B0706030402020204" pitchFamily="34" charset="0"/>
              </a:rPr>
              <a:t>menimpa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umat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manusia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Para </a:t>
            </a:r>
            <a:r>
              <a:rPr lang="en-ID" dirty="0" err="1">
                <a:latin typeface="Impact" panose="020B0806030902050204" pitchFamily="34" charset="0"/>
              </a:rPr>
              <a:t>pemimpin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duniawi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berani</a:t>
            </a:r>
            <a:r>
              <a:rPr lang="en-ID" dirty="0">
                <a:latin typeface="Impact" panose="020B0806030902050204" pitchFamily="34" charset="0"/>
              </a:rPr>
              <a:t> yang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percayai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hampir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selalu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terbukti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sama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berdosa</a:t>
            </a:r>
            <a:r>
              <a:rPr lang="en-ID" dirty="0">
                <a:latin typeface="Impact" panose="020B0806030902050204" pitchFamily="34" charset="0"/>
              </a:rPr>
              <a:t> dan </a:t>
            </a:r>
            <a:r>
              <a:rPr lang="en-ID" dirty="0" err="1">
                <a:latin typeface="Impact" panose="020B0806030902050204" pitchFamily="34" charset="0"/>
              </a:rPr>
              <a:t>egoisnya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dengan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kita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semua</a:t>
            </a:r>
            <a:r>
              <a:rPr lang="en-ID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844A943-BF79-4FEA-ABB1-3BD54D2366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9144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90000">
                <a:srgbClr val="000000"/>
              </a:gs>
            </a:gsLst>
            <a:lin ang="2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437CC72-F4A8-4DC3-AFAB-D22C482C81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8950" y="6400799"/>
            <a:ext cx="6115048" cy="456772"/>
          </a:xfrm>
          <a:prstGeom prst="rect">
            <a:avLst/>
          </a:prstGeom>
          <a:gradFill>
            <a:gsLst>
              <a:gs pos="0">
                <a:srgbClr val="000000">
                  <a:alpha val="50000"/>
                </a:srgbClr>
              </a:gs>
              <a:gs pos="100000">
                <a:schemeClr val="accent1">
                  <a:lumMod val="75000"/>
                </a:schemeClr>
              </a:gs>
            </a:gsLst>
            <a:lin ang="13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CDF01D-871D-7626-3E4B-1982EAE7FEDA}"/>
              </a:ext>
            </a:extLst>
          </p:cNvPr>
          <p:cNvSpPr txBox="1"/>
          <p:nvPr/>
        </p:nvSpPr>
        <p:spPr>
          <a:xfrm>
            <a:off x="414666" y="309883"/>
            <a:ext cx="834655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 err="1">
                <a:latin typeface="Gill Sans Nova Cond Ultra Bold" panose="020B0B04020104020203" pitchFamily="34" charset="0"/>
              </a:rPr>
              <a:t>Penglihatan</a:t>
            </a:r>
            <a:r>
              <a:rPr lang="en-ID" sz="2800" dirty="0">
                <a:latin typeface="Gill Sans Nova Cond Ultra Bold" panose="020B0B04020104020203" pitchFamily="34" charset="0"/>
              </a:rPr>
              <a:t> Daniel 7, </a:t>
            </a:r>
            <a:r>
              <a:rPr lang="en-ID" sz="2800" dirty="0" err="1">
                <a:latin typeface="Gill Sans Nova Cond Ultra Bold" panose="020B0B04020104020203" pitchFamily="34" charset="0"/>
              </a:rPr>
              <a:t>menunjukkan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kepada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kita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lautan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badai</a:t>
            </a:r>
            <a:r>
              <a:rPr lang="en-ID" sz="2800" dirty="0">
                <a:latin typeface="Gill Sans Nova Cond Ultra Bold" panose="020B0B04020104020203" pitchFamily="34" charset="0"/>
              </a:rPr>
              <a:t> di mana </a:t>
            </a:r>
            <a:r>
              <a:rPr lang="en-ID" sz="2800" dirty="0" err="1">
                <a:latin typeface="Gill Sans Nova Cond Ultra Bold" panose="020B0B04020104020203" pitchFamily="34" charset="0"/>
              </a:rPr>
              <a:t>bangsa-bangsa</a:t>
            </a:r>
            <a:r>
              <a:rPr lang="en-ID" sz="2800" dirty="0">
                <a:latin typeface="Gill Sans Nova Cond Ultra Bold" panose="020B0B04020104020203" pitchFamily="34" charset="0"/>
              </a:rPr>
              <a:t> di dunia </a:t>
            </a:r>
            <a:r>
              <a:rPr lang="en-ID" sz="2800" dirty="0" err="1">
                <a:latin typeface="Gill Sans Nova Cond Ultra Bold" panose="020B0B04020104020203" pitchFamily="34" charset="0"/>
              </a:rPr>
              <a:t>bangkit</a:t>
            </a:r>
            <a:r>
              <a:rPr lang="en-ID" sz="2800" dirty="0">
                <a:latin typeface="Gill Sans Nova Cond Ultra Bold" panose="020B0B04020104020203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2255744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203</TotalTime>
  <Words>1497</Words>
  <Application>Microsoft Office PowerPoint</Application>
  <PresentationFormat>On-screen Show (4:3)</PresentationFormat>
  <Paragraphs>68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8" baseType="lpstr">
      <vt:lpstr>Aptos</vt:lpstr>
      <vt:lpstr>Aptos Display</vt:lpstr>
      <vt:lpstr>Arial</vt:lpstr>
      <vt:lpstr>Berlin Sans FB</vt:lpstr>
      <vt:lpstr>Calibri</vt:lpstr>
      <vt:lpstr>Eras Bold ITC</vt:lpstr>
      <vt:lpstr>Eras Demi ITC</vt:lpstr>
      <vt:lpstr>Franklin Gothic Demi Cond</vt:lpstr>
      <vt:lpstr>Gill Sans Nova Cond Ultra Bold</vt:lpstr>
      <vt:lpstr>Gill Sans Ultra Bold Condensed</vt:lpstr>
      <vt:lpstr>Impact</vt:lpstr>
      <vt:lpstr>Tw Cen MT Condensed Extra Bold</vt:lpstr>
      <vt:lpstr>Office Theme</vt:lpstr>
      <vt:lpstr>DALAM MAZMUR  : BAGIAN 2</vt:lpstr>
      <vt:lpstr>MAZMUR 67 : 4, 5</vt:lpstr>
      <vt:lpstr>Pekan ini, empat mazmur pilihan akan menarik perhatian kita kepada Allah sendiri.</vt:lpstr>
      <vt:lpstr>PENOLONG DALAM KESESAKAN Minggu, 25 Mei 2025</vt:lpstr>
      <vt:lpstr>PowerPoint Presentation</vt:lpstr>
      <vt:lpstr>PowerPoint Presentation</vt:lpstr>
      <vt:lpstr>PowerPoint Presentation</vt:lpstr>
      <vt:lpstr>HARAPAN DI TENGAH GEJOLAK Senin, 26 Mei 2025</vt:lpstr>
      <vt:lpstr>PowerPoint Presentation</vt:lpstr>
      <vt:lpstr>PowerPoint Presentation</vt:lpstr>
      <vt:lpstr>PowerPoint Presentation</vt:lpstr>
      <vt:lpstr>DI BAWAH KAKI-NYA Selasa, 27 Mei 2025</vt:lpstr>
      <vt:lpstr>PowerPoint Presentation</vt:lpstr>
      <vt:lpstr>PowerPoint Presentation</vt:lpstr>
      <vt:lpstr>ANGGUR DAN DARAH Rabu, 28 Mei 2025</vt:lpstr>
      <vt:lpstr>PowerPoint Presentation</vt:lpstr>
      <vt:lpstr>PowerPoint Presentation</vt:lpstr>
      <vt:lpstr>PowerPoint Presentation</vt:lpstr>
      <vt:lpstr>PowerPoint Presentation</vt:lpstr>
      <vt:lpstr>AGAR KESELAMATANMU DIKETAHUI Kamis, 29 Mei 2025</vt:lpstr>
      <vt:lpstr>PowerPoint Presentation</vt:lpstr>
      <vt:lpstr>Yesaya 56:7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Office365</dc:creator>
  <cp:lastModifiedBy>Office365</cp:lastModifiedBy>
  <cp:revision>20</cp:revision>
  <dcterms:created xsi:type="dcterms:W3CDTF">2025-05-26T01:42:20Z</dcterms:created>
  <dcterms:modified xsi:type="dcterms:W3CDTF">2025-05-30T01:36:13Z</dcterms:modified>
</cp:coreProperties>
</file>