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84" r:id="rId4"/>
    <p:sldId id="258" r:id="rId5"/>
    <p:sldId id="265" r:id="rId6"/>
    <p:sldId id="259" r:id="rId7"/>
    <p:sldId id="260" r:id="rId8"/>
    <p:sldId id="261" r:id="rId9"/>
    <p:sldId id="262" r:id="rId10"/>
    <p:sldId id="263" r:id="rId11"/>
    <p:sldId id="270" r:id="rId12"/>
    <p:sldId id="264" r:id="rId13"/>
    <p:sldId id="266" r:id="rId14"/>
    <p:sldId id="273" r:id="rId15"/>
    <p:sldId id="271" r:id="rId16"/>
    <p:sldId id="272" r:id="rId17"/>
    <p:sldId id="267" r:id="rId18"/>
    <p:sldId id="275" r:id="rId19"/>
    <p:sldId id="276" r:id="rId20"/>
    <p:sldId id="277" r:id="rId21"/>
    <p:sldId id="278" r:id="rId22"/>
    <p:sldId id="268" r:id="rId23"/>
    <p:sldId id="282" r:id="rId24"/>
    <p:sldId id="283" r:id="rId25"/>
    <p:sldId id="279" r:id="rId26"/>
    <p:sldId id="280" r:id="rId27"/>
    <p:sldId id="281" r:id="rId28"/>
    <p:sldId id="2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0" d="100"/>
          <a:sy n="60" d="100"/>
        </p:scale>
        <p:origin x="7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0A265-E0ED-4DE9-93B7-48C71232E0F6}" type="datetimeFigureOut">
              <a:rPr lang="en-ID" smtClean="0"/>
              <a:t>08/05/2025</a:t>
            </a:fld>
            <a:endParaRPr lang="en-ID"/>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19338-1757-4A1A-9645-73A638398473}" type="slidenum">
              <a:rPr lang="en-ID" smtClean="0"/>
              <a:t>‹#›</a:t>
            </a:fld>
            <a:endParaRPr lang="en-ID"/>
          </a:p>
        </p:txBody>
      </p:sp>
    </p:spTree>
    <p:extLst>
      <p:ext uri="{BB962C8B-B14F-4D97-AF65-F5344CB8AC3E}">
        <p14:creationId xmlns:p14="http://schemas.microsoft.com/office/powerpoint/2010/main" val="344503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F8719338-1757-4A1A-9645-73A638398473}" type="slidenum">
              <a:rPr lang="en-ID" smtClean="0"/>
              <a:t>1</a:t>
            </a:fld>
            <a:endParaRPr lang="en-ID"/>
          </a:p>
        </p:txBody>
      </p:sp>
    </p:spTree>
    <p:extLst>
      <p:ext uri="{BB962C8B-B14F-4D97-AF65-F5344CB8AC3E}">
        <p14:creationId xmlns:p14="http://schemas.microsoft.com/office/powerpoint/2010/main" val="3312398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212864-675B-4529-88DF-50EAF3FC0F87}" type="datetimeFigureOut">
              <a:rPr lang="en-ID" smtClean="0"/>
              <a:t>08/05/2025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141903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12864-675B-4529-88DF-50EAF3FC0F87}" type="datetimeFigureOut">
              <a:rPr lang="en-ID" smtClean="0"/>
              <a:t>08/05/2025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427374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12864-675B-4529-88DF-50EAF3FC0F87}" type="datetimeFigureOut">
              <a:rPr lang="en-ID" smtClean="0"/>
              <a:t>08/05/2025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1300747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212864-675B-4529-88DF-50EAF3FC0F87}" type="datetimeFigureOut">
              <a:rPr lang="en-ID" smtClean="0"/>
              <a:t>08/05/2025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330720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212864-675B-4529-88DF-50EAF3FC0F87}" type="datetimeFigureOut">
              <a:rPr lang="en-ID" smtClean="0"/>
              <a:t>08/05/2025</a:t>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4232210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212864-675B-4529-88DF-50EAF3FC0F87}" type="datetimeFigureOut">
              <a:rPr lang="en-ID" smtClean="0"/>
              <a:t>08/05/2025</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68563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212864-675B-4529-88DF-50EAF3FC0F87}" type="datetimeFigureOut">
              <a:rPr lang="en-ID" smtClean="0"/>
              <a:t>08/05/2025</a:t>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173561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212864-675B-4529-88DF-50EAF3FC0F87}" type="datetimeFigureOut">
              <a:rPr lang="en-ID" smtClean="0"/>
              <a:t>08/05/2025</a:t>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263142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12864-675B-4529-88DF-50EAF3FC0F87}" type="datetimeFigureOut">
              <a:rPr lang="en-ID" smtClean="0"/>
              <a:t>08/05/2025</a:t>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257287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212864-675B-4529-88DF-50EAF3FC0F87}" type="datetimeFigureOut">
              <a:rPr lang="en-ID" smtClean="0"/>
              <a:t>08/05/2025</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213045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212864-675B-4529-88DF-50EAF3FC0F87}" type="datetimeFigureOut">
              <a:rPr lang="en-ID" smtClean="0"/>
              <a:t>08/05/2025</a:t>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D392B5BD-7216-46EE-83D1-239914E6C92F}" type="slidenum">
              <a:rPr lang="en-ID" smtClean="0"/>
              <a:t>‹#›</a:t>
            </a:fld>
            <a:endParaRPr lang="en-ID"/>
          </a:p>
        </p:txBody>
      </p:sp>
    </p:spTree>
    <p:extLst>
      <p:ext uri="{BB962C8B-B14F-4D97-AF65-F5344CB8AC3E}">
        <p14:creationId xmlns:p14="http://schemas.microsoft.com/office/powerpoint/2010/main" val="104713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212864-675B-4529-88DF-50EAF3FC0F87}" type="datetimeFigureOut">
              <a:rPr lang="en-ID" smtClean="0"/>
              <a:t>08/05/2025</a:t>
            </a:fld>
            <a:endParaRPr lang="en-ID"/>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92B5BD-7216-46EE-83D1-239914E6C92F}" type="slidenum">
              <a:rPr lang="en-ID" smtClean="0"/>
              <a:t>‹#›</a:t>
            </a:fld>
            <a:endParaRPr lang="en-ID"/>
          </a:p>
        </p:txBody>
      </p:sp>
    </p:spTree>
    <p:extLst>
      <p:ext uri="{BB962C8B-B14F-4D97-AF65-F5344CB8AC3E}">
        <p14:creationId xmlns:p14="http://schemas.microsoft.com/office/powerpoint/2010/main" val="3247166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5879E-B982-B61E-9AB8-74BDE3E5E7AB}"/>
              </a:ext>
            </a:extLst>
          </p:cNvPr>
          <p:cNvSpPr>
            <a:spLocks noGrp="1"/>
          </p:cNvSpPr>
          <p:nvPr>
            <p:ph type="ctrTitle"/>
          </p:nvPr>
        </p:nvSpPr>
        <p:spPr>
          <a:xfrm>
            <a:off x="571500" y="5074024"/>
            <a:ext cx="7581900" cy="598032"/>
          </a:xfrm>
        </p:spPr>
        <p:txBody>
          <a:bodyPr anchor="ctr">
            <a:noAutofit/>
          </a:bodyPr>
          <a:lstStyle/>
          <a:p>
            <a:pPr algn="l"/>
            <a:r>
              <a:rPr lang="en-US" sz="4800" dirty="0">
                <a:latin typeface="Impact" panose="020B0806030902050204" pitchFamily="34" charset="0"/>
              </a:rPr>
              <a:t>MEMAHAMI PENGORBANAN</a:t>
            </a:r>
            <a:endParaRPr lang="en-ID" sz="4800" dirty="0">
              <a:latin typeface="Impact" panose="020B0806030902050204" pitchFamily="34" charset="0"/>
            </a:endParaRPr>
          </a:p>
        </p:txBody>
      </p:sp>
      <p:sp>
        <p:nvSpPr>
          <p:cNvPr id="3" name="Subtitle 2">
            <a:extLst>
              <a:ext uri="{FF2B5EF4-FFF2-40B4-BE49-F238E27FC236}">
                <a16:creationId xmlns:a16="http://schemas.microsoft.com/office/drawing/2014/main" id="{4C084498-3E89-F68A-425D-308347E0529F}"/>
              </a:ext>
            </a:extLst>
          </p:cNvPr>
          <p:cNvSpPr>
            <a:spLocks noGrp="1"/>
          </p:cNvSpPr>
          <p:nvPr>
            <p:ph type="subTitle" idx="1"/>
          </p:nvPr>
        </p:nvSpPr>
        <p:spPr>
          <a:xfrm>
            <a:off x="571500" y="5735857"/>
            <a:ext cx="7581900" cy="824434"/>
          </a:xfrm>
        </p:spPr>
        <p:txBody>
          <a:bodyPr anchor="t">
            <a:noAutofit/>
          </a:bodyPr>
          <a:lstStyle/>
          <a:p>
            <a:pPr algn="l"/>
            <a:r>
              <a:rPr lang="en-US" sz="2000" b="1" dirty="0"/>
              <a:t>Pelajaran ke-6, Triwulan II</a:t>
            </a:r>
          </a:p>
          <a:p>
            <a:pPr algn="l"/>
            <a:r>
              <a:rPr lang="en-US" sz="2000" b="1" dirty="0"/>
              <a:t>Tahun 2025</a:t>
            </a:r>
            <a:endParaRPr lang="en-ID" sz="2000" b="1" dirty="0"/>
          </a:p>
        </p:txBody>
      </p:sp>
      <p:pic>
        <p:nvPicPr>
          <p:cNvPr id="5" name="Picture 4" descr="A group of people in white robes&#10;&#10;AI-generated content may be incorrect.">
            <a:extLst>
              <a:ext uri="{FF2B5EF4-FFF2-40B4-BE49-F238E27FC236}">
                <a16:creationId xmlns:a16="http://schemas.microsoft.com/office/drawing/2014/main" id="{9EB2264B-048E-BD01-2F2A-707D33583048}"/>
              </a:ext>
            </a:extLst>
          </p:cNvPr>
          <p:cNvPicPr>
            <a:picLocks noChangeAspect="1"/>
          </p:cNvPicPr>
          <p:nvPr/>
        </p:nvPicPr>
        <p:blipFill>
          <a:blip r:embed="rId3">
            <a:extLst>
              <a:ext uri="{28A0092B-C50C-407E-A947-70E740481C1C}">
                <a14:useLocalDpi xmlns:a14="http://schemas.microsoft.com/office/drawing/2010/main" val="0"/>
              </a:ext>
            </a:extLst>
          </a:blip>
          <a:srcRect t="4521" b="14352"/>
          <a:stretch/>
        </p:blipFill>
        <p:spPr>
          <a:xfrm>
            <a:off x="20" y="-39"/>
            <a:ext cx="9143980" cy="4172740"/>
          </a:xfrm>
          <a:prstGeom prst="rect">
            <a:avLst/>
          </a:prstGeom>
        </p:spPr>
      </p:pic>
      <p:cxnSp>
        <p:nvCxnSpPr>
          <p:cNvPr id="10" name="Straight Connector 9">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146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51D336-932B-6814-DAC2-F3E985C0F79B}"/>
              </a:ext>
            </a:extLst>
          </p:cNvPr>
          <p:cNvPicPr>
            <a:picLocks noChangeAspect="1"/>
          </p:cNvPicPr>
          <p:nvPr/>
        </p:nvPicPr>
        <p:blipFill>
          <a:blip r:embed="rId2"/>
          <a:srcRect l="22690" r="25299"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89D4C137-5C3D-A46E-21EF-5FEDEBBC476B}"/>
              </a:ext>
            </a:extLst>
          </p:cNvPr>
          <p:cNvSpPr>
            <a:spLocks noGrp="1"/>
          </p:cNvSpPr>
          <p:nvPr>
            <p:ph idx="1"/>
          </p:nvPr>
        </p:nvSpPr>
        <p:spPr>
          <a:xfrm>
            <a:off x="4668723" y="870707"/>
            <a:ext cx="4321277" cy="5402506"/>
          </a:xfrm>
        </p:spPr>
        <p:txBody>
          <a:bodyPr>
            <a:noAutofit/>
          </a:bodyPr>
          <a:lstStyle/>
          <a:p>
            <a:pPr marL="0" indent="0">
              <a:buNone/>
            </a:pPr>
            <a:r>
              <a:rPr lang="en-ID" dirty="0">
                <a:solidFill>
                  <a:srgbClr val="C00000"/>
                </a:solidFill>
                <a:latin typeface="Eras Demi ITC" panose="020B0805030504020804" pitchFamily="34" charset="0"/>
              </a:rPr>
              <a:t>Hewan korban, </a:t>
            </a:r>
            <a:r>
              <a:rPr lang="en-ID" dirty="0" err="1">
                <a:solidFill>
                  <a:srgbClr val="C00000"/>
                </a:solidFill>
                <a:latin typeface="Eras Demi ITC" panose="020B0805030504020804" pitchFamily="34" charset="0"/>
              </a:rPr>
              <a:t>memiliki</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peran</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penting</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untuk</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dimainkan</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tetapi</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begitu</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pengorbanan</a:t>
            </a:r>
            <a:r>
              <a:rPr lang="en-ID" dirty="0">
                <a:solidFill>
                  <a:srgbClr val="C00000"/>
                </a:solidFill>
                <a:latin typeface="Eras Demi ITC" panose="020B0805030504020804" pitchFamily="34" charset="0"/>
              </a:rPr>
              <a:t> yang </a:t>
            </a:r>
            <a:r>
              <a:rPr lang="en-ID" dirty="0" err="1">
                <a:solidFill>
                  <a:srgbClr val="C00000"/>
                </a:solidFill>
                <a:latin typeface="Eras Demi ITC" panose="020B0805030504020804" pitchFamily="34" charset="0"/>
              </a:rPr>
              <a:t>sebenarnya</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dilakukan</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mereka</a:t>
            </a:r>
            <a:r>
              <a:rPr lang="en-ID" dirty="0">
                <a:solidFill>
                  <a:srgbClr val="C00000"/>
                </a:solidFill>
                <a:latin typeface="Eras Demi ITC" panose="020B0805030504020804" pitchFamily="34" charset="0"/>
              </a:rPr>
              <a:t> menjadi </a:t>
            </a:r>
            <a:r>
              <a:rPr lang="en-ID" dirty="0" err="1">
                <a:solidFill>
                  <a:srgbClr val="C00000"/>
                </a:solidFill>
                <a:latin typeface="Eras Demi ITC" panose="020B0805030504020804" pitchFamily="34" charset="0"/>
              </a:rPr>
              <a:t>tidak</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berarti</a:t>
            </a:r>
            <a:r>
              <a:rPr lang="en-ID" dirty="0">
                <a:solidFill>
                  <a:srgbClr val="C00000"/>
                </a:solidFill>
                <a:latin typeface="Eras Demi ITC" panose="020B0805030504020804" pitchFamily="34" charset="0"/>
              </a:rPr>
              <a:t> </a:t>
            </a:r>
            <a:r>
              <a:rPr lang="en-ID" dirty="0" err="1">
                <a:solidFill>
                  <a:srgbClr val="C00000"/>
                </a:solidFill>
                <a:latin typeface="Eras Demi ITC" panose="020B0805030504020804" pitchFamily="34" charset="0"/>
              </a:rPr>
              <a:t>lagi</a:t>
            </a:r>
            <a:r>
              <a:rPr lang="en-ID" dirty="0">
                <a:solidFill>
                  <a:srgbClr val="C00000"/>
                </a:solidFill>
                <a:latin typeface="Eras Demi ITC" panose="020B0805030504020804" pitchFamily="34" charset="0"/>
              </a:rPr>
              <a:t>. </a:t>
            </a:r>
          </a:p>
          <a:p>
            <a:pPr marL="0" indent="0">
              <a:buNone/>
            </a:pPr>
            <a:r>
              <a:rPr lang="en-ID" sz="3000" dirty="0" err="1">
                <a:latin typeface="Impact" panose="020B0806030902050204" pitchFamily="34" charset="0"/>
              </a:rPr>
              <a:t>Sebuah</a:t>
            </a:r>
            <a:r>
              <a:rPr lang="en-ID" sz="3000" dirty="0">
                <a:latin typeface="Impact" panose="020B0806030902050204" pitchFamily="34" charset="0"/>
              </a:rPr>
              <a:t> </a:t>
            </a:r>
            <a:r>
              <a:rPr lang="en-ID" sz="3000" dirty="0" err="1">
                <a:latin typeface="Impact" panose="020B0806030902050204" pitchFamily="34" charset="0"/>
              </a:rPr>
              <a:t>kenyataan</a:t>
            </a:r>
            <a:r>
              <a:rPr lang="en-ID" sz="3000" dirty="0">
                <a:latin typeface="Impact" panose="020B0806030902050204" pitchFamily="34" charset="0"/>
              </a:rPr>
              <a:t> yang </a:t>
            </a:r>
            <a:r>
              <a:rPr lang="en-ID" sz="3000" dirty="0" err="1">
                <a:latin typeface="Impact" panose="020B0806030902050204" pitchFamily="34" charset="0"/>
              </a:rPr>
              <a:t>digambarkan</a:t>
            </a:r>
            <a:r>
              <a:rPr lang="en-ID" sz="3000" dirty="0">
                <a:latin typeface="Impact" panose="020B0806030902050204" pitchFamily="34" charset="0"/>
              </a:rPr>
              <a:t> </a:t>
            </a:r>
            <a:r>
              <a:rPr lang="en-ID" sz="3000" dirty="0" err="1">
                <a:latin typeface="Impact" panose="020B0806030902050204" pitchFamily="34" charset="0"/>
              </a:rPr>
              <a:t>ketika</a:t>
            </a:r>
            <a:r>
              <a:rPr lang="en-ID" sz="3000" dirty="0">
                <a:latin typeface="Impact" panose="020B0806030902050204" pitchFamily="34" charset="0"/>
              </a:rPr>
              <a:t> </a:t>
            </a:r>
            <a:r>
              <a:rPr lang="en-ID" sz="3000" dirty="0" err="1">
                <a:latin typeface="Impact" panose="020B0806030902050204" pitchFamily="34" charset="0"/>
              </a:rPr>
              <a:t>tabir</a:t>
            </a:r>
            <a:r>
              <a:rPr lang="en-ID" sz="3000" dirty="0">
                <a:latin typeface="Impact" panose="020B0806030902050204" pitchFamily="34" charset="0"/>
              </a:rPr>
              <a:t> </a:t>
            </a:r>
            <a:r>
              <a:rPr lang="en-ID" sz="3000" dirty="0" err="1">
                <a:latin typeface="Impact" panose="020B0806030902050204" pitchFamily="34" charset="0"/>
              </a:rPr>
              <a:t>antara</a:t>
            </a:r>
            <a:r>
              <a:rPr lang="en-ID" sz="3000" dirty="0">
                <a:latin typeface="Impact" panose="020B0806030902050204" pitchFamily="34" charset="0"/>
              </a:rPr>
              <a:t> </a:t>
            </a:r>
            <a:r>
              <a:rPr lang="en-ID" sz="3000" dirty="0" err="1">
                <a:latin typeface="Impact" panose="020B0806030902050204" pitchFamily="34" charset="0"/>
              </a:rPr>
              <a:t>Tempat</a:t>
            </a:r>
            <a:r>
              <a:rPr lang="en-ID" sz="3000" dirty="0">
                <a:latin typeface="Impact" panose="020B0806030902050204" pitchFamily="34" charset="0"/>
              </a:rPr>
              <a:t> </a:t>
            </a:r>
            <a:r>
              <a:rPr lang="en-ID" sz="3000" dirty="0" err="1">
                <a:latin typeface="Impact" panose="020B0806030902050204" pitchFamily="34" charset="0"/>
              </a:rPr>
              <a:t>Suci</a:t>
            </a:r>
            <a:r>
              <a:rPr lang="en-ID" sz="3000" dirty="0">
                <a:latin typeface="Impact" panose="020B0806030902050204" pitchFamily="34" charset="0"/>
              </a:rPr>
              <a:t> dan </a:t>
            </a:r>
            <a:r>
              <a:rPr lang="en-ID" sz="3000" dirty="0" err="1">
                <a:latin typeface="Impact" panose="020B0806030902050204" pitchFamily="34" charset="0"/>
              </a:rPr>
              <a:t>Tempat</a:t>
            </a:r>
            <a:r>
              <a:rPr lang="en-ID" sz="3000" dirty="0">
                <a:latin typeface="Impact" panose="020B0806030902050204" pitchFamily="34" charset="0"/>
              </a:rPr>
              <a:t> </a:t>
            </a:r>
            <a:r>
              <a:rPr lang="en-ID" sz="3000" dirty="0" err="1">
                <a:latin typeface="Impact" panose="020B0806030902050204" pitchFamily="34" charset="0"/>
              </a:rPr>
              <a:t>Mahasuci</a:t>
            </a:r>
            <a:r>
              <a:rPr lang="en-ID" sz="3000" dirty="0">
                <a:latin typeface="Impact" panose="020B0806030902050204" pitchFamily="34" charset="0"/>
              </a:rPr>
              <a:t> di Bait </a:t>
            </a:r>
            <a:r>
              <a:rPr lang="en-ID" sz="3000" dirty="0" err="1">
                <a:latin typeface="Impact" panose="020B0806030902050204" pitchFamily="34" charset="0"/>
              </a:rPr>
              <a:t>Suci</a:t>
            </a:r>
            <a:r>
              <a:rPr lang="en-ID" sz="3000" dirty="0">
                <a:latin typeface="Impact" panose="020B0806030902050204" pitchFamily="34" charset="0"/>
              </a:rPr>
              <a:t> </a:t>
            </a:r>
            <a:r>
              <a:rPr lang="en-ID" sz="3000" dirty="0" err="1">
                <a:latin typeface="Impact" panose="020B0806030902050204" pitchFamily="34" charset="0"/>
              </a:rPr>
              <a:t>duniawi</a:t>
            </a:r>
            <a:r>
              <a:rPr lang="en-ID" sz="3000" dirty="0">
                <a:latin typeface="Impact" panose="020B0806030902050204" pitchFamily="34" charset="0"/>
              </a:rPr>
              <a:t> </a:t>
            </a:r>
            <a:r>
              <a:rPr lang="en-ID" sz="3000" dirty="0" err="1">
                <a:latin typeface="Impact" panose="020B0806030902050204" pitchFamily="34" charset="0"/>
              </a:rPr>
              <a:t>terbelah</a:t>
            </a:r>
            <a:r>
              <a:rPr lang="en-ID" sz="3000" dirty="0">
                <a:latin typeface="Impact" panose="020B0806030902050204" pitchFamily="34" charset="0"/>
              </a:rPr>
              <a:t> pada </a:t>
            </a:r>
            <a:r>
              <a:rPr lang="en-ID" sz="3000" dirty="0" err="1">
                <a:latin typeface="Impact" panose="020B0806030902050204" pitchFamily="34" charset="0"/>
              </a:rPr>
              <a:t>saat</a:t>
            </a:r>
            <a:r>
              <a:rPr lang="en-ID" sz="3000" dirty="0">
                <a:latin typeface="Impact" panose="020B0806030902050204" pitchFamily="34" charset="0"/>
              </a:rPr>
              <a:t> </a:t>
            </a:r>
            <a:r>
              <a:rPr lang="en-ID" sz="3000" dirty="0" err="1">
                <a:latin typeface="Impact" panose="020B0806030902050204" pitchFamily="34" charset="0"/>
              </a:rPr>
              <a:t>kematian</a:t>
            </a:r>
            <a:r>
              <a:rPr lang="en-ID" sz="3000" dirty="0">
                <a:latin typeface="Impact" panose="020B0806030902050204" pitchFamily="34" charset="0"/>
              </a:rPr>
              <a:t> </a:t>
            </a:r>
            <a:r>
              <a:rPr lang="en-ID" sz="3000" dirty="0" err="1">
                <a:latin typeface="Impact" panose="020B0806030902050204" pitchFamily="34" charset="0"/>
              </a:rPr>
              <a:t>Yesus</a:t>
            </a:r>
            <a:r>
              <a:rPr lang="en-ID" sz="3000" dirty="0">
                <a:latin typeface="Impact" panose="020B0806030902050204" pitchFamily="34" charset="0"/>
              </a:rPr>
              <a:t>. </a:t>
            </a:r>
          </a:p>
        </p:txBody>
      </p:sp>
    </p:spTree>
    <p:extLst>
      <p:ext uri="{BB962C8B-B14F-4D97-AF65-F5344CB8AC3E}">
        <p14:creationId xmlns:p14="http://schemas.microsoft.com/office/powerpoint/2010/main" val="332646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47DBCF-F2AF-2D57-F0F6-C2AE1C9FE24D}"/>
              </a:ext>
            </a:extLst>
          </p:cNvPr>
          <p:cNvPicPr>
            <a:picLocks noChangeAspect="1"/>
          </p:cNvPicPr>
          <p:nvPr/>
        </p:nvPicPr>
        <p:blipFill>
          <a:blip r:embed="rId2"/>
          <a:srcRect b="15475"/>
          <a:stretch/>
        </p:blipFill>
        <p:spPr>
          <a:xfrm>
            <a:off x="20" y="11"/>
            <a:ext cx="9143980" cy="361334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B13E60E-5F32-D803-2E19-EA97BBD46A92}"/>
              </a:ext>
            </a:extLst>
          </p:cNvPr>
          <p:cNvSpPr>
            <a:spLocks noGrp="1"/>
          </p:cNvSpPr>
          <p:nvPr>
            <p:ph idx="1"/>
          </p:nvPr>
        </p:nvSpPr>
        <p:spPr>
          <a:xfrm>
            <a:off x="402203" y="3428999"/>
            <a:ext cx="8339594" cy="3428989"/>
          </a:xfrm>
        </p:spPr>
        <p:txBody>
          <a:bodyPr anchor="ctr">
            <a:noAutofit/>
          </a:bodyPr>
          <a:lstStyle/>
          <a:p>
            <a:pPr marL="0" indent="0">
              <a:buNone/>
            </a:pPr>
            <a:r>
              <a:rPr lang="en-ID" sz="3000" dirty="0">
                <a:latin typeface="Franklin Gothic Demi Cond" panose="020B0706030402020204" pitchFamily="34" charset="0"/>
              </a:rPr>
              <a:t>“Ketika </a:t>
            </a:r>
            <a:r>
              <a:rPr lang="en-ID" sz="3000" dirty="0" err="1">
                <a:latin typeface="Franklin Gothic Demi Cond" panose="020B0706030402020204" pitchFamily="34" charset="0"/>
              </a:rPr>
              <a:t>itu</a:t>
            </a:r>
            <a:r>
              <a:rPr lang="en-ID" sz="3000" dirty="0">
                <a:latin typeface="Franklin Gothic Demi Cond" panose="020B0706030402020204" pitchFamily="34" charset="0"/>
              </a:rPr>
              <a:t> </a:t>
            </a:r>
            <a:r>
              <a:rPr lang="en-ID" sz="3000" dirty="0" err="1">
                <a:latin typeface="Franklin Gothic Demi Cond" panose="020B0706030402020204" pitchFamily="34" charset="0"/>
              </a:rPr>
              <a:t>tabir</a:t>
            </a:r>
            <a:r>
              <a:rPr lang="en-ID" sz="3000" dirty="0">
                <a:latin typeface="Franklin Gothic Demi Cond" panose="020B0706030402020204" pitchFamily="34" charset="0"/>
              </a:rPr>
              <a:t> Bait </a:t>
            </a:r>
            <a:r>
              <a:rPr lang="en-ID" sz="3000" dirty="0" err="1">
                <a:latin typeface="Franklin Gothic Demi Cond" panose="020B0706030402020204" pitchFamily="34" charset="0"/>
              </a:rPr>
              <a:t>Suci</a:t>
            </a:r>
            <a:r>
              <a:rPr lang="en-ID" sz="3000" dirty="0">
                <a:latin typeface="Franklin Gothic Demi Cond" panose="020B0706030402020204" pitchFamily="34" charset="0"/>
              </a:rPr>
              <a:t> </a:t>
            </a:r>
            <a:r>
              <a:rPr lang="en-ID" sz="3000" dirty="0" err="1">
                <a:latin typeface="Franklin Gothic Demi Cond" panose="020B0706030402020204" pitchFamily="34" charset="0"/>
              </a:rPr>
              <a:t>terbelah</a:t>
            </a:r>
            <a:r>
              <a:rPr lang="en-ID" sz="3000" dirty="0">
                <a:latin typeface="Franklin Gothic Demi Cond" panose="020B0706030402020204" pitchFamily="34" charset="0"/>
              </a:rPr>
              <a:t> dua </a:t>
            </a:r>
            <a:r>
              <a:rPr lang="en-ID" sz="3000" dirty="0" err="1">
                <a:latin typeface="Franklin Gothic Demi Cond" panose="020B0706030402020204" pitchFamily="34" charset="0"/>
              </a:rPr>
              <a:t>dari</a:t>
            </a:r>
            <a:r>
              <a:rPr lang="en-ID" sz="3000" dirty="0">
                <a:latin typeface="Franklin Gothic Demi Cond" panose="020B0706030402020204" pitchFamily="34" charset="0"/>
              </a:rPr>
              <a:t> </a:t>
            </a:r>
            <a:r>
              <a:rPr lang="en-ID" sz="3000" dirty="0" err="1">
                <a:latin typeface="Franklin Gothic Demi Cond" panose="020B0706030402020204" pitchFamily="34" charset="0"/>
              </a:rPr>
              <a:t>atas</a:t>
            </a:r>
            <a:r>
              <a:rPr lang="en-ID" sz="3000" dirty="0">
                <a:latin typeface="Franklin Gothic Demi Cond" panose="020B0706030402020204" pitchFamily="34" charset="0"/>
              </a:rPr>
              <a:t> </a:t>
            </a:r>
            <a:r>
              <a:rPr lang="en-ID" sz="3000" dirty="0" err="1">
                <a:latin typeface="Franklin Gothic Demi Cond" panose="020B0706030402020204" pitchFamily="34" charset="0"/>
              </a:rPr>
              <a:t>sampai</a:t>
            </a:r>
            <a:r>
              <a:rPr lang="en-ID" sz="3000" dirty="0">
                <a:latin typeface="Franklin Gothic Demi Cond" panose="020B0706030402020204" pitchFamily="34" charset="0"/>
              </a:rPr>
              <a:t> </a:t>
            </a:r>
            <a:r>
              <a:rPr lang="en-ID" sz="3000" dirty="0" err="1">
                <a:latin typeface="Franklin Gothic Demi Cond" panose="020B0706030402020204" pitchFamily="34" charset="0"/>
              </a:rPr>
              <a:t>ke</a:t>
            </a:r>
            <a:r>
              <a:rPr lang="en-ID" sz="3000" dirty="0">
                <a:latin typeface="Franklin Gothic Demi Cond" panose="020B0706030402020204" pitchFamily="34" charset="0"/>
              </a:rPr>
              <a:t> </a:t>
            </a:r>
            <a:r>
              <a:rPr lang="en-ID" sz="3000" dirty="0" err="1">
                <a:latin typeface="Franklin Gothic Demi Cond" panose="020B0706030402020204" pitchFamily="34" charset="0"/>
              </a:rPr>
              <a:t>bawah</a:t>
            </a:r>
            <a:r>
              <a:rPr lang="en-ID" sz="3000" dirty="0">
                <a:latin typeface="Franklin Gothic Demi Cond" panose="020B0706030402020204" pitchFamily="34" charset="0"/>
              </a:rPr>
              <a:t>” [Markus 15:38]. </a:t>
            </a:r>
          </a:p>
          <a:p>
            <a:pPr marL="0" indent="0">
              <a:buNone/>
            </a:pPr>
            <a:r>
              <a:rPr lang="en-ID" sz="3000" dirty="0" err="1">
                <a:latin typeface="Franklin Gothic Demi Cond" panose="020B0706030402020204" pitchFamily="34" charset="0"/>
              </a:rPr>
              <a:t>Seluruh</a:t>
            </a:r>
            <a:r>
              <a:rPr lang="en-ID" sz="3000" dirty="0">
                <a:latin typeface="Franklin Gothic Demi Cond" panose="020B0706030402020204" pitchFamily="34" charset="0"/>
              </a:rPr>
              <a:t> </a:t>
            </a:r>
            <a:r>
              <a:rPr lang="en-ID" sz="3000" dirty="0" err="1">
                <a:latin typeface="Franklin Gothic Demi Cond" panose="020B0706030402020204" pitchFamily="34" charset="0"/>
              </a:rPr>
              <a:t>sistem</a:t>
            </a:r>
            <a:r>
              <a:rPr lang="en-ID" sz="3000" dirty="0">
                <a:latin typeface="Franklin Gothic Demi Cond" panose="020B0706030402020204" pitchFamily="34" charset="0"/>
              </a:rPr>
              <a:t> </a:t>
            </a:r>
            <a:r>
              <a:rPr lang="en-ID" sz="3000" dirty="0" err="1">
                <a:latin typeface="Franklin Gothic Demi Cond" panose="020B0706030402020204" pitchFamily="34" charset="0"/>
              </a:rPr>
              <a:t>pengorbanan</a:t>
            </a:r>
            <a:r>
              <a:rPr lang="en-ID" sz="3000" dirty="0">
                <a:latin typeface="Franklin Gothic Demi Cond" panose="020B0706030402020204" pitchFamily="34" charset="0"/>
              </a:rPr>
              <a:t>, Bait </a:t>
            </a:r>
            <a:r>
              <a:rPr lang="en-ID" sz="3000" dirty="0" err="1">
                <a:latin typeface="Franklin Gothic Demi Cond" panose="020B0706030402020204" pitchFamily="34" charset="0"/>
              </a:rPr>
              <a:t>Suci</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semuanya</a:t>
            </a:r>
            <a:r>
              <a:rPr lang="en-ID" sz="3000" dirty="0">
                <a:latin typeface="Franklin Gothic Demi Cond" panose="020B0706030402020204" pitchFamily="34" charset="0"/>
              </a:rPr>
              <a:t>, </a:t>
            </a:r>
            <a:r>
              <a:rPr lang="en-ID" sz="3000" dirty="0" err="1">
                <a:latin typeface="Franklin Gothic Demi Cond" panose="020B0706030402020204" pitchFamily="34" charset="0"/>
              </a:rPr>
              <a:t>menunjuk</a:t>
            </a:r>
            <a:r>
              <a:rPr lang="en-ID" sz="3000" dirty="0">
                <a:latin typeface="Franklin Gothic Demi Cond" panose="020B0706030402020204" pitchFamily="34" charset="0"/>
              </a:rPr>
              <a:t> </a:t>
            </a:r>
            <a:r>
              <a:rPr lang="en-ID" sz="3000" dirty="0" err="1">
                <a:latin typeface="Franklin Gothic Demi Cond" panose="020B0706030402020204" pitchFamily="34" charset="0"/>
              </a:rPr>
              <a:t>ke</a:t>
            </a:r>
            <a:r>
              <a:rPr lang="en-ID" sz="3000" dirty="0">
                <a:latin typeface="Franklin Gothic Demi Cond" panose="020B0706030402020204" pitchFamily="34" charset="0"/>
              </a:rPr>
              <a:t> </a:t>
            </a:r>
            <a:r>
              <a:rPr lang="en-ID" sz="3000" dirty="0" err="1">
                <a:latin typeface="Franklin Gothic Demi Cond" panose="020B0706030402020204" pitchFamily="34" charset="0"/>
              </a:rPr>
              <a:t>depan</a:t>
            </a:r>
            <a:r>
              <a:rPr lang="en-ID" sz="3000" dirty="0">
                <a:latin typeface="Franklin Gothic Demi Cond" panose="020B0706030402020204" pitchFamily="34" charset="0"/>
              </a:rPr>
              <a:t> pada </a:t>
            </a:r>
            <a:r>
              <a:rPr lang="en-ID" sz="3000" dirty="0" err="1">
                <a:latin typeface="Franklin Gothic Demi Cond" panose="020B0706030402020204" pitchFamily="34" charset="0"/>
              </a:rPr>
              <a:t>kematian</a:t>
            </a:r>
            <a:r>
              <a:rPr lang="en-ID" sz="3000" dirty="0">
                <a:latin typeface="Franklin Gothic Demi Cond" panose="020B0706030402020204" pitchFamily="34" charset="0"/>
              </a:rPr>
              <a:t> </a:t>
            </a:r>
            <a:r>
              <a:rPr lang="en-ID" sz="3000" dirty="0" err="1">
                <a:latin typeface="Franklin Gothic Demi Cond" panose="020B0706030402020204" pitchFamily="34" charset="0"/>
              </a:rPr>
              <a:t>Yesus</a:t>
            </a:r>
            <a:r>
              <a:rPr lang="en-ID" sz="3000" dirty="0">
                <a:latin typeface="Franklin Gothic Demi Cond" panose="020B0706030402020204" pitchFamily="34" charset="0"/>
              </a:rPr>
              <a:t> di </a:t>
            </a:r>
            <a:r>
              <a:rPr lang="en-ID" sz="3000" dirty="0" err="1">
                <a:latin typeface="Franklin Gothic Demi Cond" panose="020B0706030402020204" pitchFamily="34" charset="0"/>
              </a:rPr>
              <a:t>kayu</a:t>
            </a:r>
            <a:r>
              <a:rPr lang="en-ID" sz="3000" dirty="0">
                <a:latin typeface="Franklin Gothic Demi Cond" panose="020B0706030402020204" pitchFamily="34" charset="0"/>
              </a:rPr>
              <a:t> </a:t>
            </a:r>
            <a:r>
              <a:rPr lang="en-ID" sz="3000" dirty="0" err="1">
                <a:latin typeface="Franklin Gothic Demi Cond" panose="020B0706030402020204" pitchFamily="34" charset="0"/>
              </a:rPr>
              <a:t>salib</a:t>
            </a:r>
            <a:r>
              <a:rPr lang="en-ID" sz="3000" dirty="0">
                <a:latin typeface="Franklin Gothic Demi Cond" panose="020B0706030402020204" pitchFamily="34" charset="0"/>
              </a:rPr>
              <a:t>. </a:t>
            </a:r>
          </a:p>
          <a:p>
            <a:pPr marL="0" indent="0">
              <a:buNone/>
            </a:pPr>
            <a:r>
              <a:rPr lang="en-ID" sz="3000" dirty="0" err="1">
                <a:latin typeface="Impact" panose="020B0806030902050204" pitchFamily="34" charset="0"/>
              </a:rPr>
              <a:t>Begitu</a:t>
            </a:r>
            <a:r>
              <a:rPr lang="en-ID" sz="3000" dirty="0">
                <a:latin typeface="Impact" panose="020B0806030902050204" pitchFamily="34" charset="0"/>
              </a:rPr>
              <a:t> </a:t>
            </a:r>
            <a:r>
              <a:rPr lang="en-ID" sz="3000" dirty="0" err="1">
                <a:latin typeface="Impact" panose="020B0806030902050204" pitchFamily="34" charset="0"/>
              </a:rPr>
              <a:t>Yesus</a:t>
            </a:r>
            <a:r>
              <a:rPr lang="en-ID" sz="3000" dirty="0">
                <a:latin typeface="Impact" panose="020B0806030902050204" pitchFamily="34" charset="0"/>
              </a:rPr>
              <a:t> </a:t>
            </a:r>
            <a:r>
              <a:rPr lang="en-ID" sz="3000" dirty="0" err="1">
                <a:latin typeface="Impact" panose="020B0806030902050204" pitchFamily="34" charset="0"/>
              </a:rPr>
              <a:t>memenuhi</a:t>
            </a:r>
            <a:r>
              <a:rPr lang="en-ID" sz="3000" dirty="0">
                <a:latin typeface="Impact" panose="020B0806030902050204" pitchFamily="34" charset="0"/>
              </a:rPr>
              <a:t> </a:t>
            </a:r>
            <a:r>
              <a:rPr lang="en-ID" sz="3000" dirty="0" err="1">
                <a:latin typeface="Impact" panose="020B0806030902050204" pitchFamily="34" charset="0"/>
              </a:rPr>
              <a:t>janji</a:t>
            </a:r>
            <a:r>
              <a:rPr lang="en-ID" sz="3000" dirty="0">
                <a:latin typeface="Impact" panose="020B0806030902050204" pitchFamily="34" charset="0"/>
              </a:rPr>
              <a:t>-Nya di </a:t>
            </a:r>
            <a:r>
              <a:rPr lang="en-ID" sz="3000" dirty="0" err="1">
                <a:latin typeface="Impact" panose="020B0806030902050204" pitchFamily="34" charset="0"/>
              </a:rPr>
              <a:t>kayu</a:t>
            </a:r>
            <a:r>
              <a:rPr lang="en-ID" sz="3000" dirty="0">
                <a:latin typeface="Impact" panose="020B0806030902050204" pitchFamily="34" charset="0"/>
              </a:rPr>
              <a:t> </a:t>
            </a:r>
            <a:r>
              <a:rPr lang="en-ID" sz="3000" dirty="0" err="1">
                <a:latin typeface="Impact" panose="020B0806030902050204" pitchFamily="34" charset="0"/>
              </a:rPr>
              <a:t>salib</a:t>
            </a:r>
            <a:r>
              <a:rPr lang="en-ID" sz="3000" dirty="0">
                <a:latin typeface="Impact" panose="020B0806030902050204" pitchFamily="34" charset="0"/>
              </a:rPr>
              <a:t> dan </a:t>
            </a:r>
            <a:r>
              <a:rPr lang="en-ID" sz="3000" dirty="0" err="1">
                <a:latin typeface="Impact" panose="020B0806030902050204" pitchFamily="34" charset="0"/>
              </a:rPr>
              <a:t>bangkit</a:t>
            </a:r>
            <a:r>
              <a:rPr lang="en-ID" sz="3000" dirty="0">
                <a:latin typeface="Impact" panose="020B0806030902050204" pitchFamily="34" charset="0"/>
              </a:rPr>
              <a:t> </a:t>
            </a:r>
            <a:r>
              <a:rPr lang="en-ID" sz="3000" dirty="0" err="1">
                <a:latin typeface="Impact" panose="020B0806030902050204" pitchFamily="34" charset="0"/>
              </a:rPr>
              <a:t>sebagai</a:t>
            </a:r>
            <a:r>
              <a:rPr lang="en-ID" sz="3000" dirty="0">
                <a:latin typeface="Impact" panose="020B0806030902050204" pitchFamily="34" charset="0"/>
              </a:rPr>
              <a:t> </a:t>
            </a:r>
            <a:r>
              <a:rPr lang="en-ID" sz="3000" dirty="0" err="1">
                <a:latin typeface="Impact" panose="020B0806030902050204" pitchFamily="34" charset="0"/>
              </a:rPr>
              <a:t>pemenang</a:t>
            </a:r>
            <a:r>
              <a:rPr lang="en-ID" sz="3000" dirty="0">
                <a:latin typeface="Impact" panose="020B0806030902050204" pitchFamily="34" charset="0"/>
              </a:rPr>
              <a:t> </a:t>
            </a:r>
            <a:r>
              <a:rPr lang="en-ID" sz="3000" dirty="0" err="1">
                <a:latin typeface="Impact" panose="020B0806030902050204" pitchFamily="34" charset="0"/>
              </a:rPr>
              <a:t>atas</a:t>
            </a:r>
            <a:r>
              <a:rPr lang="en-ID" sz="3000" dirty="0">
                <a:latin typeface="Impact" panose="020B0806030902050204" pitchFamily="34" charset="0"/>
              </a:rPr>
              <a:t> </a:t>
            </a:r>
            <a:r>
              <a:rPr lang="en-ID" sz="3000" dirty="0" err="1">
                <a:latin typeface="Impact" panose="020B0806030902050204" pitchFamily="34" charset="0"/>
              </a:rPr>
              <a:t>kematian</a:t>
            </a:r>
            <a:r>
              <a:rPr lang="en-ID" sz="3000" dirty="0">
                <a:latin typeface="Impact" panose="020B0806030902050204" pitchFamily="34" charset="0"/>
              </a:rPr>
              <a:t>, </a:t>
            </a:r>
            <a:r>
              <a:rPr lang="en-ID" sz="3000" dirty="0" err="1">
                <a:latin typeface="Impact" panose="020B0806030902050204" pitchFamily="34" charset="0"/>
              </a:rPr>
              <a:t>tipe-tipe</a:t>
            </a:r>
            <a:r>
              <a:rPr lang="en-ID" sz="3000" dirty="0">
                <a:latin typeface="Impact" panose="020B0806030902050204" pitchFamily="34" charset="0"/>
              </a:rPr>
              <a:t> </a:t>
            </a:r>
            <a:r>
              <a:rPr lang="en-ID" sz="3000" dirty="0" err="1">
                <a:latin typeface="Impact" panose="020B0806030902050204" pitchFamily="34" charset="0"/>
              </a:rPr>
              <a:t>itu</a:t>
            </a:r>
            <a:r>
              <a:rPr lang="en-ID" sz="3000" dirty="0">
                <a:latin typeface="Impact" panose="020B0806030902050204" pitchFamily="34" charset="0"/>
              </a:rPr>
              <a:t> menjadi </a:t>
            </a:r>
            <a:r>
              <a:rPr lang="en-ID" sz="3000" dirty="0" err="1">
                <a:latin typeface="Impact" panose="020B0806030902050204" pitchFamily="34" charset="0"/>
              </a:rPr>
              <a:t>tidak</a:t>
            </a:r>
            <a:r>
              <a:rPr lang="en-ID" sz="3000" dirty="0">
                <a:latin typeface="Impact" panose="020B0806030902050204" pitchFamily="34" charset="0"/>
              </a:rPr>
              <a:t> </a:t>
            </a:r>
            <a:r>
              <a:rPr lang="en-ID" sz="3000" dirty="0" err="1">
                <a:latin typeface="Impact" panose="020B0806030902050204" pitchFamily="34" charset="0"/>
              </a:rPr>
              <a:t>diperlukan</a:t>
            </a:r>
            <a:r>
              <a:rPr lang="en-ID" sz="3000" dirty="0">
                <a:latin typeface="Impact" panose="020B0806030902050204" pitchFamily="34" charset="0"/>
              </a:rPr>
              <a:t> </a:t>
            </a:r>
            <a:r>
              <a:rPr lang="en-ID" sz="3000" dirty="0" err="1">
                <a:latin typeface="Impact" panose="020B0806030902050204" pitchFamily="34" charset="0"/>
              </a:rPr>
              <a:t>lagi</a:t>
            </a:r>
            <a:r>
              <a:rPr lang="en-ID" sz="3000" dirty="0">
                <a:latin typeface="Impact" panose="020B0806030902050204" pitchFamily="34" charset="0"/>
              </a:rPr>
              <a:t>.</a:t>
            </a:r>
          </a:p>
        </p:txBody>
      </p:sp>
    </p:spTree>
    <p:extLst>
      <p:ext uri="{BB962C8B-B14F-4D97-AF65-F5344CB8AC3E}">
        <p14:creationId xmlns:p14="http://schemas.microsoft.com/office/powerpoint/2010/main" val="49174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FC27DD-29E9-F009-FEE0-C61C619A2CA2}"/>
              </a:ext>
            </a:extLst>
          </p:cNvPr>
          <p:cNvPicPr>
            <a:picLocks noChangeAspect="1"/>
          </p:cNvPicPr>
          <p:nvPr/>
        </p:nvPicPr>
        <p:blipFill>
          <a:blip r:embed="rId2"/>
          <a:srcRect l="8409" r="2224"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8652A58-D81F-379C-10DD-0169D54DB484}"/>
              </a:ext>
            </a:extLst>
          </p:cNvPr>
          <p:cNvSpPr>
            <a:spLocks noGrp="1"/>
          </p:cNvSpPr>
          <p:nvPr>
            <p:ph idx="1"/>
          </p:nvPr>
        </p:nvSpPr>
        <p:spPr>
          <a:xfrm>
            <a:off x="4680563" y="899651"/>
            <a:ext cx="4330700" cy="5600545"/>
          </a:xfrm>
        </p:spPr>
        <p:txBody>
          <a:bodyPr>
            <a:noAutofit/>
          </a:bodyPr>
          <a:lstStyle/>
          <a:p>
            <a:pPr marL="0" indent="0">
              <a:buNone/>
            </a:pPr>
            <a:r>
              <a:rPr lang="en-ID" sz="3400" dirty="0" err="1">
                <a:latin typeface="Franklin Gothic Demi Cond" panose="020B0706030402020204" pitchFamily="34" charset="0"/>
              </a:rPr>
              <a:t>Pengorbanan</a:t>
            </a:r>
            <a:r>
              <a:rPr lang="en-ID" sz="3400" dirty="0">
                <a:latin typeface="Franklin Gothic Demi Cond" panose="020B0706030402020204" pitchFamily="34" charset="0"/>
              </a:rPr>
              <a:t> </a:t>
            </a:r>
            <a:r>
              <a:rPr lang="en-ID" sz="3400" dirty="0" err="1">
                <a:latin typeface="Franklin Gothic Demi Cond" panose="020B0706030402020204" pitchFamily="34" charset="0"/>
              </a:rPr>
              <a:t>hewan</a:t>
            </a:r>
            <a:r>
              <a:rPr lang="en-ID" sz="3400" dirty="0">
                <a:latin typeface="Franklin Gothic Demi Cond" panose="020B0706030402020204" pitchFamily="34" charset="0"/>
              </a:rPr>
              <a:t> </a:t>
            </a:r>
            <a:r>
              <a:rPr lang="en-ID" sz="3400" dirty="0" err="1">
                <a:latin typeface="Franklin Gothic Demi Cond" panose="020B0706030402020204" pitchFamily="34" charset="0"/>
              </a:rPr>
              <a:t>itu</a:t>
            </a:r>
            <a:r>
              <a:rPr lang="en-ID" sz="3400" dirty="0">
                <a:latin typeface="Franklin Gothic Demi Cond" panose="020B0706030402020204" pitchFamily="34" charset="0"/>
              </a:rPr>
              <a:t>, </a:t>
            </a:r>
            <a:r>
              <a:rPr lang="en-ID" sz="3400" dirty="0" err="1">
                <a:latin typeface="Franklin Gothic Demi Cond" panose="020B0706030402020204" pitchFamily="34" charset="0"/>
              </a:rPr>
              <a:t>bengis</a:t>
            </a:r>
            <a:r>
              <a:rPr lang="en-ID" sz="3400" dirty="0">
                <a:latin typeface="Franklin Gothic Demi Cond" panose="020B0706030402020204" pitchFamily="34" charset="0"/>
              </a:rPr>
              <a:t>, </a:t>
            </a:r>
            <a:r>
              <a:rPr lang="en-ID" sz="3400" dirty="0" err="1">
                <a:latin typeface="Franklin Gothic Demi Cond" panose="020B0706030402020204" pitchFamily="34" charset="0"/>
              </a:rPr>
              <a:t>kejam</a:t>
            </a:r>
            <a:r>
              <a:rPr lang="en-ID" sz="3400" dirty="0">
                <a:latin typeface="Franklin Gothic Demi Cond" panose="020B0706030402020204" pitchFamily="34" charset="0"/>
              </a:rPr>
              <a:t> dan </a:t>
            </a:r>
            <a:r>
              <a:rPr lang="en-ID" sz="3400" dirty="0" err="1">
                <a:latin typeface="Franklin Gothic Demi Cond" panose="020B0706030402020204" pitchFamily="34" charset="0"/>
              </a:rPr>
              <a:t>tidak</a:t>
            </a:r>
            <a:r>
              <a:rPr lang="en-ID" sz="3400" dirty="0">
                <a:latin typeface="Franklin Gothic Demi Cond" panose="020B0706030402020204" pitchFamily="34" charset="0"/>
              </a:rPr>
              <a:t> </a:t>
            </a:r>
            <a:r>
              <a:rPr lang="en-ID" sz="3400" dirty="0" err="1">
                <a:latin typeface="Franklin Gothic Demi Cond" panose="020B0706030402020204" pitchFamily="34" charset="0"/>
              </a:rPr>
              <a:t>adil</a:t>
            </a:r>
            <a:r>
              <a:rPr lang="en-ID" sz="3400" dirty="0">
                <a:latin typeface="Franklin Gothic Demi Cond" panose="020B0706030402020204" pitchFamily="34" charset="0"/>
              </a:rPr>
              <a:t>. </a:t>
            </a:r>
            <a:r>
              <a:rPr lang="en-ID" sz="3400" dirty="0" err="1">
                <a:latin typeface="Franklin Gothic Demi Cond" panose="020B0706030402020204" pitchFamily="34" charset="0"/>
              </a:rPr>
              <a:t>Begitulah</a:t>
            </a:r>
            <a:r>
              <a:rPr lang="en-ID" sz="3400" dirty="0">
                <a:latin typeface="Franklin Gothic Demi Cond" panose="020B0706030402020204" pitchFamily="34" charset="0"/>
              </a:rPr>
              <a:t> juga </a:t>
            </a:r>
            <a:r>
              <a:rPr lang="en-ID" sz="3400" dirty="0" err="1">
                <a:latin typeface="Franklin Gothic Demi Cond" panose="020B0706030402020204" pitchFamily="34" charset="0"/>
              </a:rPr>
              <a:t>kematian</a:t>
            </a:r>
            <a:r>
              <a:rPr lang="en-ID" sz="3400" dirty="0">
                <a:latin typeface="Franklin Gothic Demi Cond" panose="020B0706030402020204" pitchFamily="34" charset="0"/>
              </a:rPr>
              <a:t> </a:t>
            </a:r>
            <a:r>
              <a:rPr lang="en-ID" sz="3400" dirty="0" err="1">
                <a:latin typeface="Franklin Gothic Demi Cond" panose="020B0706030402020204" pitchFamily="34" charset="0"/>
              </a:rPr>
              <a:t>Kristus</a:t>
            </a:r>
            <a:r>
              <a:rPr lang="en-ID" sz="3400" dirty="0">
                <a:latin typeface="Franklin Gothic Demi Cond" panose="020B0706030402020204" pitchFamily="34" charset="0"/>
              </a:rPr>
              <a:t> </a:t>
            </a:r>
            <a:r>
              <a:rPr lang="en-ID" sz="3400" dirty="0" err="1">
                <a:latin typeface="Franklin Gothic Demi Cond" panose="020B0706030402020204" pitchFamily="34" charset="0"/>
              </a:rPr>
              <a:t>itu</a:t>
            </a:r>
            <a:r>
              <a:rPr lang="en-ID" sz="3400" dirty="0">
                <a:latin typeface="Franklin Gothic Demi Cond" panose="020B0706030402020204" pitchFamily="34" charset="0"/>
              </a:rPr>
              <a:t> </a:t>
            </a:r>
            <a:r>
              <a:rPr lang="en-ID" sz="3400" dirty="0" err="1">
                <a:latin typeface="Franklin Gothic Demi Cond" panose="020B0706030402020204" pitchFamily="34" charset="0"/>
              </a:rPr>
              <a:t>bengis</a:t>
            </a:r>
            <a:r>
              <a:rPr lang="en-ID" sz="3400" dirty="0">
                <a:latin typeface="Franklin Gothic Demi Cond" panose="020B0706030402020204" pitchFamily="34" charset="0"/>
              </a:rPr>
              <a:t>, </a:t>
            </a:r>
            <a:r>
              <a:rPr lang="en-ID" sz="3400" dirty="0" err="1">
                <a:latin typeface="Franklin Gothic Demi Cond" panose="020B0706030402020204" pitchFamily="34" charset="0"/>
              </a:rPr>
              <a:t>kejam</a:t>
            </a:r>
            <a:r>
              <a:rPr lang="en-ID" sz="3400" dirty="0">
                <a:latin typeface="Franklin Gothic Demi Cond" panose="020B0706030402020204" pitchFamily="34" charset="0"/>
              </a:rPr>
              <a:t>, dan </a:t>
            </a:r>
            <a:r>
              <a:rPr lang="en-ID" sz="3400" dirty="0" err="1">
                <a:latin typeface="Franklin Gothic Demi Cond" panose="020B0706030402020204" pitchFamily="34" charset="0"/>
              </a:rPr>
              <a:t>tidak</a:t>
            </a:r>
            <a:r>
              <a:rPr lang="en-ID" sz="3400" dirty="0">
                <a:latin typeface="Franklin Gothic Demi Cond" panose="020B0706030402020204" pitchFamily="34" charset="0"/>
              </a:rPr>
              <a:t> </a:t>
            </a:r>
            <a:r>
              <a:rPr lang="en-ID" sz="3400" dirty="0" err="1">
                <a:latin typeface="Franklin Gothic Demi Cond" panose="020B0706030402020204" pitchFamily="34" charset="0"/>
              </a:rPr>
              <a:t>adil</a:t>
            </a:r>
            <a:r>
              <a:rPr lang="en-ID" sz="3400" dirty="0">
                <a:latin typeface="Franklin Gothic Demi Cond" panose="020B0706030402020204" pitchFamily="34" charset="0"/>
              </a:rPr>
              <a:t>, orang yang </a:t>
            </a:r>
            <a:r>
              <a:rPr lang="en-ID" sz="3400" dirty="0" err="1">
                <a:latin typeface="Franklin Gothic Demi Cond" panose="020B0706030402020204" pitchFamily="34" charset="0"/>
              </a:rPr>
              <a:t>tidak</a:t>
            </a:r>
            <a:r>
              <a:rPr lang="en-ID" sz="3400" dirty="0">
                <a:latin typeface="Franklin Gothic Demi Cond" panose="020B0706030402020204" pitchFamily="34" charset="0"/>
              </a:rPr>
              <a:t> </a:t>
            </a:r>
            <a:r>
              <a:rPr lang="en-ID" sz="3400" dirty="0" err="1">
                <a:latin typeface="Franklin Gothic Demi Cond" panose="020B0706030402020204" pitchFamily="34" charset="0"/>
              </a:rPr>
              <a:t>bersalah</a:t>
            </a:r>
            <a:r>
              <a:rPr lang="en-ID" sz="3400" dirty="0">
                <a:latin typeface="Franklin Gothic Demi Cond" panose="020B0706030402020204" pitchFamily="34" charset="0"/>
              </a:rPr>
              <a:t> </a:t>
            </a:r>
            <a:r>
              <a:rPr lang="en-ID" sz="3400" dirty="0" err="1">
                <a:latin typeface="Franklin Gothic Demi Cond" panose="020B0706030402020204" pitchFamily="34" charset="0"/>
              </a:rPr>
              <a:t>mati</a:t>
            </a:r>
            <a:r>
              <a:rPr lang="en-ID" sz="3400" dirty="0">
                <a:latin typeface="Franklin Gothic Demi Cond" panose="020B0706030402020204" pitchFamily="34" charset="0"/>
              </a:rPr>
              <a:t> </a:t>
            </a:r>
            <a:r>
              <a:rPr lang="en-ID" sz="3400" dirty="0" err="1">
                <a:latin typeface="Franklin Gothic Demi Cond" panose="020B0706030402020204" pitchFamily="34" charset="0"/>
              </a:rPr>
              <a:t>untuk</a:t>
            </a:r>
            <a:r>
              <a:rPr lang="en-ID" sz="3400" dirty="0">
                <a:latin typeface="Franklin Gothic Demi Cond" panose="020B0706030402020204" pitchFamily="34" charset="0"/>
              </a:rPr>
              <a:t> orang yang </a:t>
            </a:r>
            <a:r>
              <a:rPr lang="en-ID" sz="3400" dirty="0" err="1">
                <a:latin typeface="Franklin Gothic Demi Cond" panose="020B0706030402020204" pitchFamily="34" charset="0"/>
              </a:rPr>
              <a:t>bersalah</a:t>
            </a:r>
            <a:r>
              <a:rPr lang="en-ID" sz="3400" dirty="0">
                <a:latin typeface="Franklin Gothic Demi Cond" panose="020B0706030402020204" pitchFamily="34" charset="0"/>
              </a:rPr>
              <a:t>. </a:t>
            </a:r>
            <a:r>
              <a:rPr lang="en-ID" sz="3400" dirty="0" err="1">
                <a:latin typeface="Franklin Gothic Demi Cond" panose="020B0706030402020204" pitchFamily="34" charset="0"/>
              </a:rPr>
              <a:t>Namun</a:t>
            </a:r>
            <a:r>
              <a:rPr lang="en-ID" sz="3400" dirty="0">
                <a:latin typeface="Franklin Gothic Demi Cond" panose="020B0706030402020204" pitchFamily="34" charset="0"/>
              </a:rPr>
              <a:t> </a:t>
            </a:r>
            <a:r>
              <a:rPr lang="en-ID" sz="3400" dirty="0" err="1">
                <a:latin typeface="Franklin Gothic Demi Cond" panose="020B0706030402020204" pitchFamily="34" charset="0"/>
              </a:rPr>
              <a:t>demikian</a:t>
            </a:r>
            <a:r>
              <a:rPr lang="en-ID" sz="3400" dirty="0">
                <a:latin typeface="Franklin Gothic Demi Cond" panose="020B0706030402020204" pitchFamily="34" charset="0"/>
              </a:rPr>
              <a:t> </a:t>
            </a:r>
            <a:r>
              <a:rPr lang="en-ID" sz="3400" dirty="0" err="1">
                <a:latin typeface="Impact" panose="020B0806030902050204" pitchFamily="34" charset="0"/>
              </a:rPr>
              <a:t>kematian</a:t>
            </a:r>
            <a:r>
              <a:rPr lang="en-ID" sz="3400" dirty="0">
                <a:latin typeface="Impact" panose="020B0806030902050204" pitchFamily="34" charset="0"/>
              </a:rPr>
              <a:t> </a:t>
            </a:r>
            <a:r>
              <a:rPr lang="en-ID" sz="3400" dirty="0" err="1">
                <a:latin typeface="Impact" panose="020B0806030902050204" pitchFamily="34" charset="0"/>
              </a:rPr>
              <a:t>Kristus</a:t>
            </a:r>
            <a:r>
              <a:rPr lang="en-ID" sz="3400" dirty="0">
                <a:latin typeface="Impact" panose="020B0806030902050204" pitchFamily="34" charset="0"/>
              </a:rPr>
              <a:t> </a:t>
            </a:r>
            <a:r>
              <a:rPr lang="en-ID" sz="3400" dirty="0" err="1">
                <a:latin typeface="Impact" panose="020B0806030902050204" pitchFamily="34" charset="0"/>
              </a:rPr>
              <a:t>adalah</a:t>
            </a:r>
            <a:r>
              <a:rPr lang="en-ID" sz="3400" dirty="0">
                <a:latin typeface="Impact" panose="020B0806030902050204" pitchFamily="34" charset="0"/>
              </a:rPr>
              <a:t> </a:t>
            </a:r>
            <a:r>
              <a:rPr lang="en-ID" sz="3400" dirty="0" err="1">
                <a:latin typeface="Impact" panose="020B0806030902050204" pitchFamily="34" charset="0"/>
              </a:rPr>
              <a:t>satu-satunya</a:t>
            </a:r>
            <a:r>
              <a:rPr lang="en-ID" sz="3400" dirty="0">
                <a:latin typeface="Impact" panose="020B0806030902050204" pitchFamily="34" charset="0"/>
              </a:rPr>
              <a:t> </a:t>
            </a:r>
            <a:r>
              <a:rPr lang="en-ID" sz="3400" dirty="0" err="1">
                <a:latin typeface="Impact" panose="020B0806030902050204" pitchFamily="34" charset="0"/>
              </a:rPr>
              <a:t>solusi</a:t>
            </a:r>
            <a:r>
              <a:rPr lang="en-ID" sz="3400" dirty="0">
                <a:latin typeface="Impact" panose="020B0806030902050204" pitchFamily="34" charset="0"/>
              </a:rPr>
              <a:t> </a:t>
            </a:r>
            <a:r>
              <a:rPr lang="en-ID" sz="3400" dirty="0" err="1">
                <a:latin typeface="Impact" panose="020B0806030902050204" pitchFamily="34" charset="0"/>
              </a:rPr>
              <a:t>masalah</a:t>
            </a:r>
            <a:r>
              <a:rPr lang="en-ID" sz="3400" dirty="0">
                <a:latin typeface="Impact" panose="020B0806030902050204" pitchFamily="34" charset="0"/>
              </a:rPr>
              <a:t> dosa.</a:t>
            </a:r>
          </a:p>
        </p:txBody>
      </p:sp>
    </p:spTree>
    <p:extLst>
      <p:ext uri="{BB962C8B-B14F-4D97-AF65-F5344CB8AC3E}">
        <p14:creationId xmlns:p14="http://schemas.microsoft.com/office/powerpoint/2010/main" val="3701378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C7863F69-A237-FAF2-0E58-08F13A0B0748}"/>
              </a:ext>
            </a:extLst>
          </p:cNvPr>
          <p:cNvSpPr>
            <a:spLocks noGrp="1"/>
          </p:cNvSpPr>
          <p:nvPr>
            <p:ph type="title"/>
          </p:nvPr>
        </p:nvSpPr>
        <p:spPr>
          <a:xfrm>
            <a:off x="-2286" y="401221"/>
            <a:ext cx="9141714" cy="1348065"/>
          </a:xfrm>
        </p:spPr>
        <p:txBody>
          <a:bodyPr>
            <a:normAutofit/>
          </a:bodyPr>
          <a:lstStyle/>
          <a:p>
            <a:pPr algn="ctr"/>
            <a:r>
              <a:rPr lang="pt-BR" sz="4000" dirty="0">
                <a:solidFill>
                  <a:srgbClr val="FFFFFF"/>
                </a:solidFill>
                <a:effectLst>
                  <a:outerShdw blurRad="38100" dist="38100" dir="2700000" algn="tl">
                    <a:srgbClr val="000000">
                      <a:alpha val="43137"/>
                    </a:srgbClr>
                  </a:outerShdw>
                </a:effectLst>
                <a:latin typeface="Impact" panose="020B0806030902050204" pitchFamily="34" charset="0"/>
              </a:rPr>
              <a:t>DOMBA PASKAH</a:t>
            </a:r>
            <a:br>
              <a:rPr lang="pt-BR" sz="4700" dirty="0">
                <a:solidFill>
                  <a:srgbClr val="FFFFFF"/>
                </a:solidFill>
                <a:effectLst>
                  <a:outerShdw blurRad="38100" dist="38100" dir="2700000" algn="tl">
                    <a:srgbClr val="000000">
                      <a:alpha val="43137"/>
                    </a:srgbClr>
                  </a:outerShdw>
                </a:effectLst>
              </a:rPr>
            </a:br>
            <a:r>
              <a:rPr lang="pt-BR"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Selasa, 6 Mei 2025</a:t>
            </a:r>
            <a:endParaRPr lang="en-ID"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AC187E3C-C7E1-3212-3EF6-CF971CB21747}"/>
              </a:ext>
            </a:extLst>
          </p:cNvPr>
          <p:cNvSpPr>
            <a:spLocks noGrp="1"/>
          </p:cNvSpPr>
          <p:nvPr>
            <p:ph idx="1"/>
          </p:nvPr>
        </p:nvSpPr>
        <p:spPr>
          <a:xfrm>
            <a:off x="2495471" y="2748635"/>
            <a:ext cx="6399471" cy="3869990"/>
          </a:xfrm>
        </p:spPr>
        <p:txBody>
          <a:bodyPr>
            <a:noAutofit/>
          </a:bodyPr>
          <a:lstStyle/>
          <a:p>
            <a:pPr marL="0" indent="0">
              <a:buNone/>
            </a:pPr>
            <a:r>
              <a:rPr lang="en-ID" dirty="0" err="1">
                <a:latin typeface="Gill Sans Nova Cond Ultra Bold" panose="020B0B04020104020203" pitchFamily="34" charset="0"/>
              </a:rPr>
              <a:t>Yesus</a:t>
            </a:r>
            <a:r>
              <a:rPr lang="en-ID" dirty="0">
                <a:latin typeface="Gill Sans Nova Cond Ultra Bold" panose="020B0B04020104020203" pitchFamily="34" charset="0"/>
              </a:rPr>
              <a:t> </a:t>
            </a:r>
            <a:r>
              <a:rPr lang="en-ID" dirty="0" err="1">
                <a:latin typeface="Gill Sans Nova Cond Ultra Bold" panose="020B0B04020104020203" pitchFamily="34" charset="0"/>
              </a:rPr>
              <a:t>disalibkan</a:t>
            </a:r>
            <a:r>
              <a:rPr lang="en-ID" dirty="0">
                <a:latin typeface="Gill Sans Nova Cond Ultra Bold" panose="020B0B04020104020203" pitchFamily="34" charset="0"/>
              </a:rPr>
              <a:t> pada Hari Raya </a:t>
            </a:r>
            <a:r>
              <a:rPr lang="en-ID" dirty="0" err="1">
                <a:latin typeface="Gill Sans Nova Cond Ultra Bold" panose="020B0B04020104020203" pitchFamily="34" charset="0"/>
              </a:rPr>
              <a:t>Paskah</a:t>
            </a:r>
            <a:r>
              <a:rPr lang="en-ID" dirty="0">
                <a:latin typeface="Gill Sans Nova Cond Ultra Bold" panose="020B0B04020104020203" pitchFamily="34" charset="0"/>
              </a:rPr>
              <a:t>, </a:t>
            </a:r>
            <a:r>
              <a:rPr lang="en-ID" dirty="0" err="1">
                <a:latin typeface="Gill Sans Nova Cond Ultra Bold" panose="020B0B04020104020203" pitchFamily="34" charset="0"/>
              </a:rPr>
              <a:t>hal</a:t>
            </a:r>
            <a:r>
              <a:rPr lang="en-ID" dirty="0">
                <a:latin typeface="Gill Sans Nova Cond Ultra Bold" panose="020B0B04020104020203" pitchFamily="34" charset="0"/>
              </a:rPr>
              <a:t> </a:t>
            </a:r>
            <a:r>
              <a:rPr lang="en-ID" dirty="0" err="1">
                <a:latin typeface="Gill Sans Nova Cond Ultra Bold" panose="020B0B04020104020203" pitchFamily="34" charset="0"/>
              </a:rPr>
              <a:t>ini</a:t>
            </a:r>
            <a:r>
              <a:rPr lang="en-ID" dirty="0">
                <a:latin typeface="Gill Sans Nova Cond Ultra Bold" panose="020B0B04020104020203" pitchFamily="34" charset="0"/>
              </a:rPr>
              <a:t> </a:t>
            </a:r>
            <a:r>
              <a:rPr lang="en-ID" dirty="0" err="1">
                <a:latin typeface="Gill Sans Nova Cond Ultra Bold" panose="020B0B04020104020203" pitchFamily="34" charset="0"/>
              </a:rPr>
              <a:t>menunjukkan</a:t>
            </a:r>
            <a:r>
              <a:rPr lang="en-ID" dirty="0">
                <a:latin typeface="Gill Sans Nova Cond Ultra Bold" panose="020B0B04020104020203" pitchFamily="34" charset="0"/>
              </a:rPr>
              <a:t> </a:t>
            </a:r>
            <a:r>
              <a:rPr lang="en-ID" dirty="0" err="1">
                <a:latin typeface="Gill Sans Nova Cond Ultra Bold" panose="020B0B04020104020203" pitchFamily="34" charset="0"/>
              </a:rPr>
              <a:t>bahwa</a:t>
            </a:r>
            <a:r>
              <a:rPr lang="en-ID" dirty="0">
                <a:latin typeface="Gill Sans Nova Cond Ultra Bold" panose="020B0B04020104020203" pitchFamily="34" charset="0"/>
              </a:rPr>
              <a:t> Dia </a:t>
            </a:r>
            <a:r>
              <a:rPr lang="en-ID" dirty="0" err="1">
                <a:latin typeface="Gill Sans Nova Cond Ultra Bold" panose="020B0B04020104020203" pitchFamily="34" charset="0"/>
              </a:rPr>
              <a:t>adalah</a:t>
            </a:r>
            <a:r>
              <a:rPr lang="en-ID" dirty="0">
                <a:latin typeface="Gill Sans Nova Cond Ultra Bold" panose="020B0B04020104020203" pitchFamily="34" charset="0"/>
              </a:rPr>
              <a:t> antitype Anak </a:t>
            </a:r>
            <a:r>
              <a:rPr lang="en-ID" dirty="0" err="1">
                <a:latin typeface="Gill Sans Nova Cond Ultra Bold" panose="020B0B04020104020203" pitchFamily="34" charset="0"/>
              </a:rPr>
              <a:t>Domba</a:t>
            </a:r>
            <a:r>
              <a:rPr lang="en-ID" dirty="0">
                <a:latin typeface="Gill Sans Nova Cond Ultra Bold" panose="020B0B04020104020203" pitchFamily="34" charset="0"/>
              </a:rPr>
              <a:t>. </a:t>
            </a:r>
          </a:p>
          <a:p>
            <a:pPr marL="0" indent="0">
              <a:buNone/>
            </a:pPr>
            <a:r>
              <a:rPr lang="en-ID" dirty="0" err="1">
                <a:latin typeface="Franklin Gothic Demi Cond" panose="020B0706030402020204" pitchFamily="34" charset="0"/>
              </a:rPr>
              <a:t>Secara</a:t>
            </a:r>
            <a:r>
              <a:rPr lang="en-ID" dirty="0">
                <a:latin typeface="Franklin Gothic Demi Cond" panose="020B0706030402020204" pitchFamily="34" charset="0"/>
              </a:rPr>
              <a:t> </a:t>
            </a:r>
            <a:r>
              <a:rPr lang="en-ID" dirty="0" err="1">
                <a:latin typeface="Franklin Gothic Demi Cond" panose="020B0706030402020204" pitchFamily="34" charset="0"/>
              </a:rPr>
              <a:t>paralel</a:t>
            </a:r>
            <a:r>
              <a:rPr lang="en-ID" dirty="0">
                <a:latin typeface="Franklin Gothic Demi Cond" panose="020B0706030402020204" pitchFamily="34" charset="0"/>
              </a:rPr>
              <a:t>, </a:t>
            </a:r>
            <a:r>
              <a:rPr lang="en-ID" dirty="0" err="1">
                <a:latin typeface="Franklin Gothic Demi Cond" panose="020B0706030402020204" pitchFamily="34" charset="0"/>
              </a:rPr>
              <a:t>mengenai</a:t>
            </a:r>
            <a:r>
              <a:rPr lang="en-ID" dirty="0">
                <a:latin typeface="Franklin Gothic Demi Cond" panose="020B0706030402020204" pitchFamily="34" charset="0"/>
              </a:rPr>
              <a:t> </a:t>
            </a:r>
            <a:r>
              <a:rPr lang="en-ID" dirty="0" err="1">
                <a:latin typeface="Franklin Gothic Demi Cond" panose="020B0706030402020204" pitchFamily="34" charset="0"/>
              </a:rPr>
              <a:t>anak</a:t>
            </a:r>
            <a:r>
              <a:rPr lang="en-ID" dirty="0">
                <a:latin typeface="Franklin Gothic Demi Cond" panose="020B0706030402020204" pitchFamily="34" charset="0"/>
              </a:rPr>
              <a:t> </a:t>
            </a:r>
            <a:r>
              <a:rPr lang="en-ID" dirty="0" err="1">
                <a:latin typeface="Franklin Gothic Demi Cond" panose="020B0706030402020204" pitchFamily="34" charset="0"/>
              </a:rPr>
              <a:t>domba</a:t>
            </a:r>
            <a:r>
              <a:rPr lang="en-ID" dirty="0">
                <a:latin typeface="Franklin Gothic Demi Cond" panose="020B0706030402020204" pitchFamily="34" charset="0"/>
              </a:rPr>
              <a:t> </a:t>
            </a:r>
            <a:r>
              <a:rPr lang="en-ID" dirty="0" err="1">
                <a:latin typeface="Franklin Gothic Demi Cond" panose="020B0706030402020204" pitchFamily="34" charset="0"/>
              </a:rPr>
              <a:t>Paskah</a:t>
            </a:r>
            <a:r>
              <a:rPr lang="en-ID" dirty="0">
                <a:latin typeface="Franklin Gothic Demi Cond" panose="020B0706030402020204" pitchFamily="34" charset="0"/>
              </a:rPr>
              <a:t> </a:t>
            </a:r>
            <a:r>
              <a:rPr lang="en-ID" dirty="0" err="1">
                <a:latin typeface="Franklin Gothic Demi Cond" panose="020B0706030402020204" pitchFamily="34" charset="0"/>
              </a:rPr>
              <a:t>dalam</a:t>
            </a:r>
            <a:r>
              <a:rPr lang="en-ID" dirty="0">
                <a:latin typeface="Franklin Gothic Demi Cond" panose="020B0706030402020204" pitchFamily="34" charset="0"/>
              </a:rPr>
              <a:t> </a:t>
            </a:r>
            <a:r>
              <a:rPr lang="en-ID" dirty="0" err="1">
                <a:latin typeface="Franklin Gothic Demi Cond" panose="020B0706030402020204" pitchFamily="34" charset="0"/>
              </a:rPr>
              <a:t>Keluaran</a:t>
            </a:r>
            <a:r>
              <a:rPr lang="en-ID" dirty="0">
                <a:latin typeface="Franklin Gothic Demi Cond" panose="020B0706030402020204" pitchFamily="34" charset="0"/>
              </a:rPr>
              <a:t> 12:5-6, bani Israel </a:t>
            </a:r>
            <a:r>
              <a:rPr lang="en-ID" dirty="0" err="1">
                <a:latin typeface="Franklin Gothic Demi Cond" panose="020B0706030402020204" pitchFamily="34" charset="0"/>
              </a:rPr>
              <a:t>diperintahkan</a:t>
            </a:r>
            <a:r>
              <a:rPr lang="en-ID" dirty="0">
                <a:latin typeface="Franklin Gothic Demi Cond" panose="020B0706030402020204" pitchFamily="34" charset="0"/>
              </a:rPr>
              <a:t> </a:t>
            </a:r>
            <a:r>
              <a:rPr lang="en-ID" dirty="0" err="1">
                <a:latin typeface="Franklin Gothic Demi Cond" panose="020B0706030402020204" pitchFamily="34" charset="0"/>
              </a:rPr>
              <a:t>untuk</a:t>
            </a:r>
            <a:r>
              <a:rPr lang="en-ID" dirty="0">
                <a:latin typeface="Franklin Gothic Demi Cond" panose="020B0706030402020204" pitchFamily="34" charset="0"/>
              </a:rPr>
              <a:t> </a:t>
            </a:r>
            <a:r>
              <a:rPr lang="en-ID" dirty="0" err="1">
                <a:latin typeface="Franklin Gothic Demi Cond" panose="020B0706030402020204" pitchFamily="34" charset="0"/>
              </a:rPr>
              <a:t>memilih</a:t>
            </a:r>
            <a:r>
              <a:rPr lang="en-ID" dirty="0">
                <a:latin typeface="Franklin Gothic Demi Cond" panose="020B0706030402020204" pitchFamily="34" charset="0"/>
              </a:rPr>
              <a:t> </a:t>
            </a:r>
            <a:r>
              <a:rPr lang="en-ID" dirty="0" err="1">
                <a:latin typeface="Franklin Gothic Demi Cond" panose="020B0706030402020204" pitchFamily="34" charset="0"/>
              </a:rPr>
              <a:t>seekor</a:t>
            </a:r>
            <a:r>
              <a:rPr lang="en-ID" dirty="0">
                <a:latin typeface="Franklin Gothic Demi Cond" panose="020B0706030402020204" pitchFamily="34" charset="0"/>
              </a:rPr>
              <a:t> </a:t>
            </a:r>
            <a:r>
              <a:rPr lang="en-ID" dirty="0" err="1">
                <a:latin typeface="Franklin Gothic Demi Cond" panose="020B0706030402020204" pitchFamily="34" charset="0"/>
              </a:rPr>
              <a:t>anak</a:t>
            </a:r>
            <a:r>
              <a:rPr lang="en-ID" dirty="0">
                <a:latin typeface="Franklin Gothic Demi Cond" panose="020B0706030402020204" pitchFamily="34" charset="0"/>
              </a:rPr>
              <a:t> </a:t>
            </a:r>
            <a:r>
              <a:rPr lang="en-ID" dirty="0" err="1">
                <a:latin typeface="Franklin Gothic Demi Cond" panose="020B0706030402020204" pitchFamily="34" charset="0"/>
              </a:rPr>
              <a:t>domba</a:t>
            </a:r>
            <a:r>
              <a:rPr lang="en-ID" dirty="0">
                <a:latin typeface="Franklin Gothic Demi Cond" panose="020B0706030402020204" pitchFamily="34" charset="0"/>
              </a:rPr>
              <a:t> </a:t>
            </a:r>
            <a:r>
              <a:rPr lang="en-ID" dirty="0" err="1">
                <a:latin typeface="Franklin Gothic Demi Cond" panose="020B0706030402020204" pitchFamily="34" charset="0"/>
              </a:rPr>
              <a:t>untuk</a:t>
            </a:r>
            <a:r>
              <a:rPr lang="en-ID" dirty="0">
                <a:latin typeface="Franklin Gothic Demi Cond" panose="020B0706030402020204" pitchFamily="34" charset="0"/>
              </a:rPr>
              <a:t> </a:t>
            </a:r>
            <a:r>
              <a:rPr lang="en-ID" dirty="0" err="1">
                <a:latin typeface="Franklin Gothic Demi Cond" panose="020B0706030402020204" pitchFamily="34" charset="0"/>
              </a:rPr>
              <a:t>Paskah</a:t>
            </a:r>
            <a:r>
              <a:rPr lang="en-ID" dirty="0">
                <a:latin typeface="Franklin Gothic Demi Cond" panose="020B0706030402020204" pitchFamily="34" charset="0"/>
              </a:rPr>
              <a:t>, dan “</a:t>
            </a:r>
            <a:r>
              <a:rPr lang="en-ID" dirty="0" err="1">
                <a:latin typeface="Franklin Gothic Demi Cond" panose="020B0706030402020204" pitchFamily="34" charset="0"/>
              </a:rPr>
              <a:t>memeliharanya</a:t>
            </a:r>
            <a:r>
              <a:rPr lang="en-ID" dirty="0">
                <a:latin typeface="Franklin Gothic Demi Cond" panose="020B0706030402020204" pitchFamily="34" charset="0"/>
              </a:rPr>
              <a:t>” </a:t>
            </a:r>
            <a:r>
              <a:rPr lang="en-ID" dirty="0" err="1">
                <a:latin typeface="Franklin Gothic Demi Cond" panose="020B0706030402020204" pitchFamily="34" charset="0"/>
              </a:rPr>
              <a:t>atau</a:t>
            </a:r>
            <a:r>
              <a:rPr lang="en-ID" dirty="0">
                <a:latin typeface="Franklin Gothic Demi Cond" panose="020B0706030402020204" pitchFamily="34" charset="0"/>
              </a:rPr>
              <a:t> </a:t>
            </a:r>
            <a:r>
              <a:rPr lang="en-ID" dirty="0" err="1">
                <a:latin typeface="Franklin Gothic Demi Cond" panose="020B0706030402020204" pitchFamily="34" charset="0"/>
              </a:rPr>
              <a:t>menunjukkan</a:t>
            </a:r>
            <a:r>
              <a:rPr lang="en-ID" dirty="0">
                <a:latin typeface="Franklin Gothic Demi Cond" panose="020B0706030402020204" pitchFamily="34" charset="0"/>
              </a:rPr>
              <a:t> </a:t>
            </a:r>
            <a:r>
              <a:rPr lang="en-ID" dirty="0" err="1">
                <a:latin typeface="Franklin Gothic Demi Cond" panose="020B0706030402020204" pitchFamily="34" charset="0"/>
              </a:rPr>
              <a:t>perhatian</a:t>
            </a:r>
            <a:r>
              <a:rPr lang="en-ID" dirty="0">
                <a:latin typeface="Franklin Gothic Demi Cond" panose="020B0706030402020204" pitchFamily="34" charset="0"/>
              </a:rPr>
              <a:t> pada </a:t>
            </a:r>
            <a:r>
              <a:rPr lang="en-ID" dirty="0" err="1">
                <a:latin typeface="Franklin Gothic Demi Cond" panose="020B0706030402020204" pitchFamily="34" charset="0"/>
              </a:rPr>
              <a:t>hari-hari</a:t>
            </a:r>
            <a:r>
              <a:rPr lang="en-ID" dirty="0">
                <a:latin typeface="Franklin Gothic Demi Cond" panose="020B0706030402020204" pitchFamily="34" charset="0"/>
              </a:rPr>
              <a:t> </a:t>
            </a:r>
            <a:r>
              <a:rPr lang="en-ID" dirty="0" err="1">
                <a:latin typeface="Franklin Gothic Demi Cond" panose="020B0706030402020204" pitchFamily="34" charset="0"/>
              </a:rPr>
              <a:t>menjelang</a:t>
            </a:r>
            <a:r>
              <a:rPr lang="en-ID" dirty="0">
                <a:latin typeface="Franklin Gothic Demi Cond" panose="020B0706030402020204" pitchFamily="34" charset="0"/>
              </a:rPr>
              <a:t> </a:t>
            </a:r>
            <a:r>
              <a:rPr lang="en-ID" dirty="0" err="1">
                <a:latin typeface="Franklin Gothic Demi Cond" panose="020B0706030402020204" pitchFamily="34" charset="0"/>
              </a:rPr>
              <a:t>pengorbanan</a:t>
            </a:r>
            <a:r>
              <a:rPr lang="en-ID" dirty="0">
                <a:latin typeface="Franklin Gothic Demi Cond" panose="020B0706030402020204" pitchFamily="34" charset="0"/>
              </a:rPr>
              <a:t>. </a:t>
            </a:r>
          </a:p>
        </p:txBody>
      </p:sp>
      <p:pic>
        <p:nvPicPr>
          <p:cNvPr id="4" name="Picture 3">
            <a:extLst>
              <a:ext uri="{FF2B5EF4-FFF2-40B4-BE49-F238E27FC236}">
                <a16:creationId xmlns:a16="http://schemas.microsoft.com/office/drawing/2014/main" id="{441C9462-7538-D298-A98F-98EE0856373F}"/>
              </a:ext>
            </a:extLst>
          </p:cNvPr>
          <p:cNvPicPr>
            <a:picLocks noChangeAspect="1"/>
          </p:cNvPicPr>
          <p:nvPr/>
        </p:nvPicPr>
        <p:blipFill>
          <a:blip r:embed="rId2"/>
          <a:stretch>
            <a:fillRect/>
          </a:stretch>
        </p:blipFill>
        <p:spPr>
          <a:xfrm>
            <a:off x="154258" y="3098576"/>
            <a:ext cx="2094441" cy="2824022"/>
          </a:xfrm>
          <a:prstGeom prst="rect">
            <a:avLst/>
          </a:prstGeom>
        </p:spPr>
      </p:pic>
    </p:spTree>
    <p:extLst>
      <p:ext uri="{BB962C8B-B14F-4D97-AF65-F5344CB8AC3E}">
        <p14:creationId xmlns:p14="http://schemas.microsoft.com/office/powerpoint/2010/main" val="100537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65702B-7301-4776-E7E3-957B19DD0DAB}"/>
              </a:ext>
            </a:extLst>
          </p:cNvPr>
          <p:cNvSpPr>
            <a:spLocks noGrp="1"/>
          </p:cNvSpPr>
          <p:nvPr>
            <p:ph idx="1"/>
          </p:nvPr>
        </p:nvSpPr>
        <p:spPr>
          <a:xfrm>
            <a:off x="280221" y="478464"/>
            <a:ext cx="4807974" cy="5904977"/>
          </a:xfrm>
        </p:spPr>
        <p:txBody>
          <a:bodyPr>
            <a:noAutofit/>
          </a:bodyPr>
          <a:lstStyle/>
          <a:p>
            <a:pPr marL="0" indent="0">
              <a:buNone/>
            </a:pPr>
            <a:r>
              <a:rPr lang="en-ID" dirty="0">
                <a:latin typeface="Franklin Gothic Demi Cond" panose="020B0706030402020204" pitchFamily="34" charset="0"/>
              </a:rPr>
              <a:t>Ketika imam </a:t>
            </a:r>
            <a:r>
              <a:rPr lang="en-ID" dirty="0" err="1">
                <a:latin typeface="Franklin Gothic Demi Cond" panose="020B0706030402020204" pitchFamily="34" charset="0"/>
              </a:rPr>
              <a:t>besar</a:t>
            </a:r>
            <a:r>
              <a:rPr lang="en-ID" dirty="0">
                <a:latin typeface="Franklin Gothic Demi Cond" panose="020B0706030402020204" pitchFamily="34" charset="0"/>
              </a:rPr>
              <a:t> </a:t>
            </a:r>
            <a:r>
              <a:rPr lang="en-ID" dirty="0" err="1">
                <a:latin typeface="Franklin Gothic Demi Cond" panose="020B0706030402020204" pitchFamily="34" charset="0"/>
              </a:rPr>
              <a:t>menanyai</a:t>
            </a:r>
            <a:r>
              <a:rPr lang="en-ID" dirty="0">
                <a:latin typeface="Franklin Gothic Demi Cond" panose="020B0706030402020204" pitchFamily="34" charset="0"/>
              </a:rPr>
              <a:t> </a:t>
            </a:r>
            <a:r>
              <a:rPr lang="en-ID" dirty="0" err="1">
                <a:latin typeface="Franklin Gothic Demi Cond" panose="020B0706030402020204" pitchFamily="34" charset="0"/>
              </a:rPr>
              <a:t>Yesus</a:t>
            </a:r>
            <a:r>
              <a:rPr lang="en-ID" dirty="0">
                <a:latin typeface="Franklin Gothic Demi Cond" panose="020B0706030402020204" pitchFamily="34" charset="0"/>
              </a:rPr>
              <a:t> </a:t>
            </a:r>
            <a:r>
              <a:rPr lang="en-ID" dirty="0" err="1">
                <a:latin typeface="Franklin Gothic Demi Cond" panose="020B0706030402020204" pitchFamily="34" charset="0"/>
              </a:rPr>
              <a:t>tentang</a:t>
            </a:r>
            <a:r>
              <a:rPr lang="en-ID" dirty="0">
                <a:latin typeface="Franklin Gothic Demi Cond" panose="020B0706030402020204" pitchFamily="34" charset="0"/>
              </a:rPr>
              <a:t> </a:t>
            </a:r>
            <a:r>
              <a:rPr lang="en-ID" dirty="0" err="1">
                <a:latin typeface="Franklin Gothic Demi Cond" panose="020B0706030402020204" pitchFamily="34" charset="0"/>
              </a:rPr>
              <a:t>ajaran</a:t>
            </a:r>
            <a:r>
              <a:rPr lang="en-ID" dirty="0">
                <a:latin typeface="Franklin Gothic Demi Cond" panose="020B0706030402020204" pitchFamily="34" charset="0"/>
              </a:rPr>
              <a:t>-Nya, Dia </a:t>
            </a:r>
            <a:r>
              <a:rPr lang="en-ID" dirty="0" err="1">
                <a:latin typeface="Franklin Gothic Demi Cond" panose="020B0706030402020204" pitchFamily="34" charset="0"/>
              </a:rPr>
              <a:t>membuat</a:t>
            </a:r>
            <a:r>
              <a:rPr lang="en-ID" dirty="0">
                <a:latin typeface="Franklin Gothic Demi Cond" panose="020B0706030402020204" pitchFamily="34" charset="0"/>
              </a:rPr>
              <a:t> </a:t>
            </a:r>
            <a:r>
              <a:rPr lang="en-ID" dirty="0" err="1">
                <a:latin typeface="Franklin Gothic Demi Cond" panose="020B0706030402020204" pitchFamily="34" charset="0"/>
              </a:rPr>
              <a:t>referensi</a:t>
            </a:r>
            <a:r>
              <a:rPr lang="en-ID" dirty="0">
                <a:latin typeface="Franklin Gothic Demi Cond" panose="020B0706030402020204" pitchFamily="34" charset="0"/>
              </a:rPr>
              <a:t> pada </a:t>
            </a:r>
            <a:r>
              <a:rPr lang="en-ID" dirty="0" err="1">
                <a:latin typeface="Franklin Gothic Demi Cond" panose="020B0706030402020204" pitchFamily="34" charset="0"/>
              </a:rPr>
              <a:t>fakta</a:t>
            </a:r>
            <a:r>
              <a:rPr lang="en-ID" dirty="0">
                <a:latin typeface="Franklin Gothic Demi Cond" panose="020B0706030402020204" pitchFamily="34" charset="0"/>
              </a:rPr>
              <a:t> </a:t>
            </a:r>
            <a:r>
              <a:rPr lang="en-ID" dirty="0" err="1">
                <a:latin typeface="Franklin Gothic Demi Cond" panose="020B0706030402020204" pitchFamily="34" charset="0"/>
              </a:rPr>
              <a:t>bahwa</a:t>
            </a:r>
            <a:r>
              <a:rPr lang="en-ID" dirty="0">
                <a:latin typeface="Franklin Gothic Demi Cond" panose="020B0706030402020204" pitchFamily="34" charset="0"/>
              </a:rPr>
              <a:t> Dia </a:t>
            </a:r>
            <a:r>
              <a:rPr lang="en-ID" dirty="0" err="1">
                <a:latin typeface="Franklin Gothic Demi Cond" panose="020B0706030402020204" pitchFamily="34" charset="0"/>
              </a:rPr>
              <a:t>sendiri</a:t>
            </a:r>
            <a:r>
              <a:rPr lang="en-ID" dirty="0">
                <a:latin typeface="Franklin Gothic Demi Cond" panose="020B0706030402020204" pitchFamily="34" charset="0"/>
              </a:rPr>
              <a:t> </a:t>
            </a:r>
            <a:r>
              <a:rPr lang="en-ID" dirty="0" err="1">
                <a:latin typeface="Franklin Gothic Demi Cond" panose="020B0706030402020204" pitchFamily="34" charset="0"/>
              </a:rPr>
              <a:t>telah</a:t>
            </a:r>
            <a:r>
              <a:rPr lang="en-ID" dirty="0">
                <a:latin typeface="Franklin Gothic Demi Cond" panose="020B0706030402020204" pitchFamily="34" charset="0"/>
              </a:rPr>
              <a:t> </a:t>
            </a:r>
            <a:r>
              <a:rPr lang="en-ID" dirty="0" err="1">
                <a:latin typeface="Franklin Gothic Demi Cond" panose="020B0706030402020204" pitchFamily="34" charset="0"/>
              </a:rPr>
              <a:t>ditunjukkan</a:t>
            </a:r>
            <a:r>
              <a:rPr lang="en-ID" dirty="0">
                <a:latin typeface="Franklin Gothic Demi Cond" panose="020B0706030402020204" pitchFamily="34" charset="0"/>
              </a:rPr>
              <a:t> </a:t>
            </a:r>
            <a:r>
              <a:rPr lang="en-ID" dirty="0" err="1">
                <a:latin typeface="Franklin Gothic Demi Cond" panose="020B0706030402020204" pitchFamily="34" charset="0"/>
              </a:rPr>
              <a:t>secara</a:t>
            </a:r>
            <a:r>
              <a:rPr lang="en-ID" dirty="0">
                <a:latin typeface="Franklin Gothic Demi Cond" panose="020B0706030402020204" pitchFamily="34" charset="0"/>
              </a:rPr>
              <a:t> </a:t>
            </a:r>
            <a:r>
              <a:rPr lang="en-ID" dirty="0" err="1">
                <a:latin typeface="Franklin Gothic Demi Cond" panose="020B0706030402020204" pitchFamily="34" charset="0"/>
              </a:rPr>
              <a:t>terbuka</a:t>
            </a:r>
            <a:r>
              <a:rPr lang="en-ID" dirty="0">
                <a:latin typeface="Franklin Gothic Demi Cond" panose="020B0706030402020204" pitchFamily="34" charset="0"/>
              </a:rPr>
              <a:t> di Bait </a:t>
            </a:r>
            <a:r>
              <a:rPr lang="en-ID" dirty="0" err="1">
                <a:latin typeface="Franklin Gothic Demi Cond" panose="020B0706030402020204" pitchFamily="34" charset="0"/>
              </a:rPr>
              <a:t>Suci</a:t>
            </a:r>
            <a:r>
              <a:rPr lang="en-ID" dirty="0">
                <a:latin typeface="Franklin Gothic Demi Cond" panose="020B0706030402020204" pitchFamily="34" charset="0"/>
              </a:rPr>
              <a:t> </a:t>
            </a:r>
            <a:r>
              <a:rPr lang="en-ID" dirty="0" err="1">
                <a:latin typeface="Franklin Gothic Demi Cond" panose="020B0706030402020204" pitchFamily="34" charset="0"/>
              </a:rPr>
              <a:t>untuk</a:t>
            </a:r>
            <a:r>
              <a:rPr lang="en-ID" dirty="0">
                <a:latin typeface="Franklin Gothic Demi Cond" panose="020B0706030402020204" pitchFamily="34" charset="0"/>
              </a:rPr>
              <a:t> </a:t>
            </a:r>
            <a:r>
              <a:rPr lang="en-ID" dirty="0" err="1">
                <a:latin typeface="Franklin Gothic Demi Cond" panose="020B0706030402020204" pitchFamily="34" charset="0"/>
              </a:rPr>
              <a:t>dipertimbangkan</a:t>
            </a:r>
            <a:r>
              <a:rPr lang="en-ID" dirty="0">
                <a:latin typeface="Franklin Gothic Demi Cond" panose="020B0706030402020204" pitchFamily="34" charset="0"/>
              </a:rPr>
              <a:t> </a:t>
            </a:r>
            <a:r>
              <a:rPr lang="en-ID" dirty="0" err="1">
                <a:latin typeface="Franklin Gothic Demi Cond" panose="020B0706030402020204" pitchFamily="34" charset="0"/>
              </a:rPr>
              <a:t>semua</a:t>
            </a:r>
            <a:r>
              <a:rPr lang="en-ID" dirty="0">
                <a:latin typeface="Franklin Gothic Demi Cond" panose="020B0706030402020204" pitchFamily="34" charset="0"/>
              </a:rPr>
              <a:t> orang [Yohanes 18:19-20]. </a:t>
            </a:r>
          </a:p>
          <a:p>
            <a:pPr marL="0" indent="0">
              <a:buNone/>
            </a:pPr>
            <a:r>
              <a:rPr lang="en-ID" b="1" dirty="0">
                <a:solidFill>
                  <a:srgbClr val="C00000"/>
                </a:solidFill>
                <a:latin typeface="Franklin Gothic Demi Cond" panose="020B0706030402020204" pitchFamily="34" charset="0"/>
              </a:rPr>
              <a:t>Hidup-Nya, </a:t>
            </a:r>
            <a:r>
              <a:rPr lang="en-ID" b="1" dirty="0" err="1">
                <a:solidFill>
                  <a:srgbClr val="C00000"/>
                </a:solidFill>
                <a:latin typeface="Franklin Gothic Demi Cond" panose="020B0706030402020204" pitchFamily="34" charset="0"/>
              </a:rPr>
              <a:t>pekerjaan</a:t>
            </a:r>
            <a:r>
              <a:rPr lang="en-ID" b="1" dirty="0">
                <a:solidFill>
                  <a:srgbClr val="C00000"/>
                </a:solidFill>
                <a:latin typeface="Franklin Gothic Demi Cond" panose="020B0706030402020204" pitchFamily="34" charset="0"/>
              </a:rPr>
              <a:t>-Nya, </a:t>
            </a:r>
            <a:r>
              <a:rPr lang="en-ID" b="1" dirty="0" err="1">
                <a:solidFill>
                  <a:srgbClr val="C00000"/>
                </a:solidFill>
                <a:latin typeface="Franklin Gothic Demi Cond" panose="020B0706030402020204" pitchFamily="34" charset="0"/>
              </a:rPr>
              <a:t>pengajaran</a:t>
            </a:r>
            <a:r>
              <a:rPr lang="en-ID" b="1" dirty="0">
                <a:solidFill>
                  <a:srgbClr val="C00000"/>
                </a:solidFill>
                <a:latin typeface="Franklin Gothic Demi Cond" panose="020B0706030402020204" pitchFamily="34" charset="0"/>
              </a:rPr>
              <a:t>-Nya—</a:t>
            </a:r>
            <a:r>
              <a:rPr lang="en-ID" b="1" dirty="0" err="1">
                <a:solidFill>
                  <a:srgbClr val="C00000"/>
                </a:solidFill>
                <a:latin typeface="Franklin Gothic Demi Cond" panose="020B0706030402020204" pitchFamily="34" charset="0"/>
              </a:rPr>
              <a:t>semuanya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mengungkapkan</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siapa</a:t>
            </a:r>
            <a:r>
              <a:rPr lang="en-ID" b="1" dirty="0">
                <a:solidFill>
                  <a:srgbClr val="C00000"/>
                </a:solidFill>
                <a:latin typeface="Franklin Gothic Demi Cond" panose="020B0706030402020204" pitchFamily="34" charset="0"/>
              </a:rPr>
              <a:t> Dia </a:t>
            </a:r>
            <a:r>
              <a:rPr lang="en-ID" b="1" dirty="0" err="1">
                <a:solidFill>
                  <a:srgbClr val="C00000"/>
                </a:solidFill>
                <a:latin typeface="Franklin Gothic Demi Cond" panose="020B0706030402020204" pitchFamily="34" charset="0"/>
              </a:rPr>
              <a:t>sebenarnya</a:t>
            </a:r>
            <a:r>
              <a:rPr lang="en-ID" b="1" dirty="0">
                <a:solidFill>
                  <a:srgbClr val="C00000"/>
                </a:solidFill>
                <a:latin typeface="Franklin Gothic Demi Cond" panose="020B0706030402020204" pitchFamily="34" charset="0"/>
              </a:rPr>
              <a:t>. </a:t>
            </a:r>
          </a:p>
          <a:p>
            <a:pPr marL="0" indent="0">
              <a:buNone/>
            </a:pPr>
            <a:r>
              <a:rPr lang="en-ID" dirty="0">
                <a:solidFill>
                  <a:srgbClr val="C00000"/>
                </a:solidFill>
                <a:latin typeface="Impact" panose="020B0806030902050204" pitchFamily="34" charset="0"/>
              </a:rPr>
              <a:t>Dia </a:t>
            </a:r>
            <a:r>
              <a:rPr lang="en-ID" dirty="0" err="1">
                <a:solidFill>
                  <a:srgbClr val="C00000"/>
                </a:solidFill>
                <a:latin typeface="Impact" panose="020B0806030902050204" pitchFamily="34" charset="0"/>
              </a:rPr>
              <a:t>adalah</a:t>
            </a:r>
            <a:r>
              <a:rPr lang="en-ID" dirty="0">
                <a:solidFill>
                  <a:srgbClr val="C00000"/>
                </a:solidFill>
                <a:latin typeface="Impact" panose="020B0806030902050204" pitchFamily="34" charset="0"/>
              </a:rPr>
              <a:t> Anak </a:t>
            </a:r>
            <a:r>
              <a:rPr lang="en-ID" dirty="0" err="1">
                <a:solidFill>
                  <a:srgbClr val="C00000"/>
                </a:solidFill>
                <a:latin typeface="Impact" panose="020B0806030902050204" pitchFamily="34" charset="0"/>
              </a:rPr>
              <a:t>Domba</a:t>
            </a:r>
            <a:r>
              <a:rPr lang="en-ID" dirty="0">
                <a:solidFill>
                  <a:srgbClr val="C00000"/>
                </a:solidFill>
                <a:latin typeface="Impact" panose="020B0806030902050204" pitchFamily="34" charset="0"/>
              </a:rPr>
              <a:t> yang </a:t>
            </a:r>
            <a:r>
              <a:rPr lang="en-ID" dirty="0" err="1">
                <a:solidFill>
                  <a:srgbClr val="C00000"/>
                </a:solidFill>
                <a:latin typeface="Impact" panose="020B0806030902050204" pitchFamily="34" charset="0"/>
              </a:rPr>
              <a:t>tidak</a:t>
            </a:r>
            <a:r>
              <a:rPr lang="en-ID" dirty="0">
                <a:solidFill>
                  <a:srgbClr val="C00000"/>
                </a:solidFill>
                <a:latin typeface="Impact" panose="020B0806030902050204" pitchFamily="34" charset="0"/>
              </a:rPr>
              <a:t> </a:t>
            </a:r>
            <a:r>
              <a:rPr lang="en-ID" dirty="0" err="1">
                <a:solidFill>
                  <a:srgbClr val="C00000"/>
                </a:solidFill>
                <a:latin typeface="Impact" panose="020B0806030902050204" pitchFamily="34" charset="0"/>
              </a:rPr>
              <a:t>bercela</a:t>
            </a:r>
            <a:r>
              <a:rPr lang="en-ID" dirty="0">
                <a:solidFill>
                  <a:srgbClr val="C00000"/>
                </a:solidFill>
                <a:latin typeface="Impact" panose="020B0806030902050204" pitchFamily="34" charset="0"/>
              </a:rPr>
              <a:t>, </a:t>
            </a:r>
            <a:r>
              <a:rPr lang="en-ID" dirty="0" err="1">
                <a:solidFill>
                  <a:srgbClr val="C00000"/>
                </a:solidFill>
                <a:latin typeface="Impact" panose="020B0806030902050204" pitchFamily="34" charset="0"/>
              </a:rPr>
              <a:t>ekspresi</a:t>
            </a:r>
            <a:r>
              <a:rPr lang="en-ID" dirty="0">
                <a:solidFill>
                  <a:srgbClr val="C00000"/>
                </a:solidFill>
                <a:latin typeface="Impact" panose="020B0806030902050204" pitchFamily="34" charset="0"/>
              </a:rPr>
              <a:t> paling </a:t>
            </a:r>
            <a:r>
              <a:rPr lang="en-ID" dirty="0" err="1">
                <a:solidFill>
                  <a:srgbClr val="C00000"/>
                </a:solidFill>
                <a:latin typeface="Impact" panose="020B0806030902050204" pitchFamily="34" charset="0"/>
              </a:rPr>
              <a:t>kuat</a:t>
            </a:r>
            <a:r>
              <a:rPr lang="en-ID" dirty="0">
                <a:solidFill>
                  <a:srgbClr val="C00000"/>
                </a:solidFill>
                <a:latin typeface="Impact" panose="020B0806030902050204" pitchFamily="34" charset="0"/>
              </a:rPr>
              <a:t> </a:t>
            </a:r>
            <a:r>
              <a:rPr lang="en-ID" dirty="0" err="1">
                <a:solidFill>
                  <a:srgbClr val="C00000"/>
                </a:solidFill>
                <a:latin typeface="Impact" panose="020B0806030902050204" pitchFamily="34" charset="0"/>
              </a:rPr>
              <a:t>dari</a:t>
            </a:r>
            <a:r>
              <a:rPr lang="en-ID" dirty="0">
                <a:solidFill>
                  <a:srgbClr val="C00000"/>
                </a:solidFill>
                <a:latin typeface="Impact" panose="020B0806030902050204" pitchFamily="34" charset="0"/>
              </a:rPr>
              <a:t> </a:t>
            </a:r>
            <a:r>
              <a:rPr lang="en-ID" dirty="0" err="1">
                <a:solidFill>
                  <a:srgbClr val="C00000"/>
                </a:solidFill>
                <a:latin typeface="Impact" panose="020B0806030902050204" pitchFamily="34" charset="0"/>
              </a:rPr>
              <a:t>kebenaran</a:t>
            </a:r>
            <a:r>
              <a:rPr lang="en-ID" dirty="0">
                <a:solidFill>
                  <a:srgbClr val="C00000"/>
                </a:solidFill>
                <a:latin typeface="Impact" panose="020B0806030902050204" pitchFamily="34" charset="0"/>
              </a:rPr>
              <a:t> dan </a:t>
            </a:r>
            <a:r>
              <a:rPr lang="en-ID" dirty="0" err="1">
                <a:solidFill>
                  <a:srgbClr val="C00000"/>
                </a:solidFill>
                <a:latin typeface="Impact" panose="020B0806030902050204" pitchFamily="34" charset="0"/>
              </a:rPr>
              <a:t>kemuliaan</a:t>
            </a:r>
            <a:r>
              <a:rPr lang="en-ID" dirty="0">
                <a:solidFill>
                  <a:srgbClr val="C00000"/>
                </a:solidFill>
                <a:latin typeface="Impact" panose="020B0806030902050204" pitchFamily="34" charset="0"/>
              </a:rPr>
              <a:t> Tuhan.</a:t>
            </a:r>
          </a:p>
        </p:txBody>
      </p:sp>
      <p:pic>
        <p:nvPicPr>
          <p:cNvPr id="4" name="Picture 3">
            <a:extLst>
              <a:ext uri="{FF2B5EF4-FFF2-40B4-BE49-F238E27FC236}">
                <a16:creationId xmlns:a16="http://schemas.microsoft.com/office/drawing/2014/main" id="{4307A426-5EE1-2D5B-8835-4D09F619729B}"/>
              </a:ext>
            </a:extLst>
          </p:cNvPr>
          <p:cNvPicPr>
            <a:picLocks noChangeAspect="1"/>
          </p:cNvPicPr>
          <p:nvPr/>
        </p:nvPicPr>
        <p:blipFill>
          <a:blip r:embed="rId2"/>
          <a:srcRect l="4401" r="19397"/>
          <a:stretch/>
        </p:blipFill>
        <p:spPr>
          <a:xfrm>
            <a:off x="5034498" y="0"/>
            <a:ext cx="408931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0806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D1230DDB-2969-34E5-183A-F27F1F464ED7}"/>
              </a:ext>
            </a:extLst>
          </p:cNvPr>
          <p:cNvSpPr>
            <a:spLocks noGrp="1"/>
          </p:cNvSpPr>
          <p:nvPr>
            <p:ph idx="1"/>
          </p:nvPr>
        </p:nvSpPr>
        <p:spPr>
          <a:xfrm>
            <a:off x="417644" y="270791"/>
            <a:ext cx="5711604" cy="6305208"/>
          </a:xfrm>
        </p:spPr>
        <p:txBody>
          <a:bodyPr>
            <a:noAutofit/>
          </a:bodyPr>
          <a:lstStyle/>
          <a:p>
            <a:pPr marL="0" indent="0">
              <a:buNone/>
            </a:pPr>
            <a:r>
              <a:rPr lang="en-ID" dirty="0" err="1">
                <a:latin typeface="Franklin Gothic Demi Cond" panose="020B0706030402020204" pitchFamily="34" charset="0"/>
              </a:rPr>
              <a:t>Bertahun-tahun</a:t>
            </a:r>
            <a:r>
              <a:rPr lang="en-ID" dirty="0">
                <a:latin typeface="Franklin Gothic Demi Cond" panose="020B0706030402020204" pitchFamily="34" charset="0"/>
              </a:rPr>
              <a:t> </a:t>
            </a:r>
            <a:r>
              <a:rPr lang="en-ID" dirty="0" err="1">
                <a:latin typeface="Franklin Gothic Demi Cond" panose="020B0706030402020204" pitchFamily="34" charset="0"/>
              </a:rPr>
              <a:t>setelah</a:t>
            </a:r>
            <a:r>
              <a:rPr lang="en-ID" dirty="0">
                <a:latin typeface="Franklin Gothic Demi Cond" panose="020B0706030402020204" pitchFamily="34" charset="0"/>
              </a:rPr>
              <a:t> </a:t>
            </a:r>
            <a:r>
              <a:rPr lang="en-ID" dirty="0" err="1">
                <a:latin typeface="Franklin Gothic Demi Cond" panose="020B0706030402020204" pitchFamily="34" charset="0"/>
              </a:rPr>
              <a:t>kematian</a:t>
            </a:r>
            <a:r>
              <a:rPr lang="en-ID" dirty="0">
                <a:latin typeface="Franklin Gothic Demi Cond" panose="020B0706030402020204" pitchFamily="34" charset="0"/>
              </a:rPr>
              <a:t>, </a:t>
            </a:r>
            <a:r>
              <a:rPr lang="en-ID" dirty="0" err="1">
                <a:latin typeface="Franklin Gothic Demi Cond" panose="020B0706030402020204" pitchFamily="34" charset="0"/>
              </a:rPr>
              <a:t>kebangkitan</a:t>
            </a:r>
            <a:r>
              <a:rPr lang="en-ID" dirty="0">
                <a:latin typeface="Franklin Gothic Demi Cond" panose="020B0706030402020204" pitchFamily="34" charset="0"/>
              </a:rPr>
              <a:t>, dan </a:t>
            </a:r>
            <a:r>
              <a:rPr lang="en-ID" dirty="0" err="1">
                <a:latin typeface="Franklin Gothic Demi Cond" panose="020B0706030402020204" pitchFamily="34" charset="0"/>
              </a:rPr>
              <a:t>kenaikan</a:t>
            </a:r>
            <a:r>
              <a:rPr lang="en-ID" dirty="0">
                <a:latin typeface="Franklin Gothic Demi Cond" panose="020B0706030402020204" pitchFamily="34" charset="0"/>
              </a:rPr>
              <a:t> </a:t>
            </a:r>
            <a:r>
              <a:rPr lang="en-ID" dirty="0" err="1">
                <a:latin typeface="Franklin Gothic Demi Cond" panose="020B0706030402020204" pitchFamily="34" charset="0"/>
              </a:rPr>
              <a:t>Kristus</a:t>
            </a:r>
            <a:r>
              <a:rPr lang="en-ID" dirty="0">
                <a:latin typeface="Franklin Gothic Demi Cond" panose="020B0706030402020204" pitchFamily="34" charset="0"/>
              </a:rPr>
              <a:t>, Petrus </a:t>
            </a:r>
            <a:r>
              <a:rPr lang="en-ID" dirty="0" err="1">
                <a:latin typeface="Franklin Gothic Demi Cond" panose="020B0706030402020204" pitchFamily="34" charset="0"/>
              </a:rPr>
              <a:t>merenungkan</a:t>
            </a:r>
            <a:r>
              <a:rPr lang="en-ID" dirty="0">
                <a:latin typeface="Franklin Gothic Demi Cond" panose="020B0706030402020204" pitchFamily="34" charset="0"/>
              </a:rPr>
              <a:t> </a:t>
            </a:r>
            <a:r>
              <a:rPr lang="en-ID" dirty="0" err="1">
                <a:latin typeface="Franklin Gothic Demi Cond" panose="020B0706030402020204" pitchFamily="34" charset="0"/>
              </a:rPr>
              <a:t>apa</a:t>
            </a:r>
            <a:r>
              <a:rPr lang="en-ID" dirty="0">
                <a:latin typeface="Franklin Gothic Demi Cond" panose="020B0706030402020204" pitchFamily="34" charset="0"/>
              </a:rPr>
              <a:t> yang </a:t>
            </a:r>
            <a:r>
              <a:rPr lang="en-ID" dirty="0" err="1">
                <a:latin typeface="Franklin Gothic Demi Cond" panose="020B0706030402020204" pitchFamily="34" charset="0"/>
              </a:rPr>
              <a:t>telah</a:t>
            </a:r>
            <a:r>
              <a:rPr lang="en-ID" dirty="0">
                <a:latin typeface="Franklin Gothic Demi Cond" panose="020B0706030402020204" pitchFamily="34" charset="0"/>
              </a:rPr>
              <a:t> </a:t>
            </a:r>
            <a:r>
              <a:rPr lang="en-ID" dirty="0" err="1">
                <a:latin typeface="Franklin Gothic Demi Cond" panose="020B0706030402020204" pitchFamily="34" charset="0"/>
              </a:rPr>
              <a:t>terjadi</a:t>
            </a:r>
            <a:r>
              <a:rPr lang="en-ID" dirty="0">
                <a:latin typeface="Franklin Gothic Demi Cond" panose="020B0706030402020204" pitchFamily="34" charset="0"/>
              </a:rPr>
              <a:t>, dan </a:t>
            </a:r>
            <a:r>
              <a:rPr lang="en-ID" dirty="0" err="1">
                <a:latin typeface="Franklin Gothic Demi Cond" panose="020B0706030402020204" pitchFamily="34" charset="0"/>
              </a:rPr>
              <a:t>dia</a:t>
            </a:r>
            <a:r>
              <a:rPr lang="en-ID" dirty="0">
                <a:latin typeface="Franklin Gothic Demi Cond" panose="020B0706030402020204" pitchFamily="34" charset="0"/>
              </a:rPr>
              <a:t> </a:t>
            </a:r>
            <a:r>
              <a:rPr lang="en-ID" dirty="0" err="1">
                <a:latin typeface="Franklin Gothic Demi Cond" panose="020B0706030402020204" pitchFamily="34" charset="0"/>
              </a:rPr>
              <a:t>menulis</a:t>
            </a:r>
            <a:r>
              <a:rPr lang="en-ID" dirty="0">
                <a:latin typeface="Franklin Gothic Demi Cond" panose="020B0706030402020204" pitchFamily="34" charset="0"/>
              </a:rPr>
              <a:t>, “</a:t>
            </a:r>
            <a:r>
              <a:rPr lang="en-ID" dirty="0" err="1">
                <a:latin typeface="Eras Demi ITC" panose="020B0805030504020804" pitchFamily="34" charset="0"/>
              </a:rPr>
              <a:t>sebab</a:t>
            </a:r>
            <a:r>
              <a:rPr lang="en-ID" dirty="0">
                <a:latin typeface="Eras Demi ITC" panose="020B0805030504020804" pitchFamily="34" charset="0"/>
              </a:rPr>
              <a:t> </a:t>
            </a:r>
            <a:r>
              <a:rPr lang="en-ID" dirty="0" err="1">
                <a:latin typeface="Eras Demi ITC" panose="020B0805030504020804" pitchFamily="34" charset="0"/>
              </a:rPr>
              <a:t>kamu</a:t>
            </a:r>
            <a:r>
              <a:rPr lang="en-ID" dirty="0">
                <a:latin typeface="Eras Demi ITC" panose="020B0805030504020804" pitchFamily="34" charset="0"/>
              </a:rPr>
              <a:t> </a:t>
            </a:r>
            <a:r>
              <a:rPr lang="en-ID" dirty="0" err="1">
                <a:latin typeface="Eras Demi ITC" panose="020B0805030504020804" pitchFamily="34" charset="0"/>
              </a:rPr>
              <a:t>tahu</a:t>
            </a:r>
            <a:r>
              <a:rPr lang="en-ID" dirty="0">
                <a:latin typeface="Eras Demi ITC" panose="020B0805030504020804" pitchFamily="34" charset="0"/>
              </a:rPr>
              <a:t>, </a:t>
            </a:r>
            <a:r>
              <a:rPr lang="en-ID" dirty="0" err="1">
                <a:latin typeface="Eras Demi ITC" panose="020B0805030504020804" pitchFamily="34" charset="0"/>
              </a:rPr>
              <a:t>bahwa</a:t>
            </a:r>
            <a:r>
              <a:rPr lang="en-ID" dirty="0">
                <a:latin typeface="Eras Demi ITC" panose="020B0805030504020804" pitchFamily="34" charset="0"/>
              </a:rPr>
              <a:t> </a:t>
            </a:r>
            <a:r>
              <a:rPr lang="en-ID" dirty="0" err="1">
                <a:latin typeface="Eras Demi ITC" panose="020B0805030504020804" pitchFamily="34" charset="0"/>
              </a:rPr>
              <a:t>kamu</a:t>
            </a:r>
            <a:r>
              <a:rPr lang="en-ID" dirty="0">
                <a:latin typeface="Eras Demi ITC" panose="020B0805030504020804" pitchFamily="34" charset="0"/>
              </a:rPr>
              <a:t> </a:t>
            </a:r>
            <a:r>
              <a:rPr lang="en-ID" dirty="0" err="1">
                <a:latin typeface="Eras Demi ITC" panose="020B0805030504020804" pitchFamily="34" charset="0"/>
              </a:rPr>
              <a:t>telah</a:t>
            </a:r>
            <a:r>
              <a:rPr lang="en-ID" dirty="0">
                <a:latin typeface="Eras Demi ITC" panose="020B0805030504020804" pitchFamily="34" charset="0"/>
              </a:rPr>
              <a:t> </a:t>
            </a:r>
            <a:r>
              <a:rPr lang="en-ID" dirty="0" err="1">
                <a:latin typeface="Eras Demi ITC" panose="020B0805030504020804" pitchFamily="34" charset="0"/>
              </a:rPr>
              <a:t>ditebus</a:t>
            </a:r>
            <a:r>
              <a:rPr lang="en-ID" dirty="0">
                <a:latin typeface="Eras Demi ITC" panose="020B0805030504020804" pitchFamily="34" charset="0"/>
              </a:rPr>
              <a:t> </a:t>
            </a:r>
            <a:r>
              <a:rPr lang="en-ID" dirty="0" err="1">
                <a:latin typeface="Eras Demi ITC" panose="020B0805030504020804" pitchFamily="34" charset="0"/>
              </a:rPr>
              <a:t>dari</a:t>
            </a:r>
            <a:r>
              <a:rPr lang="en-ID" dirty="0">
                <a:latin typeface="Eras Demi ITC" panose="020B0805030504020804" pitchFamily="34" charset="0"/>
              </a:rPr>
              <a:t> </a:t>
            </a:r>
            <a:r>
              <a:rPr lang="en-ID" dirty="0" err="1">
                <a:latin typeface="Eras Demi ITC" panose="020B0805030504020804" pitchFamily="34" charset="0"/>
              </a:rPr>
              <a:t>cara</a:t>
            </a:r>
            <a:r>
              <a:rPr lang="en-ID" dirty="0">
                <a:latin typeface="Eras Demi ITC" panose="020B0805030504020804" pitchFamily="34" charset="0"/>
              </a:rPr>
              <a:t> </a:t>
            </a:r>
            <a:r>
              <a:rPr lang="en-ID" dirty="0" err="1">
                <a:latin typeface="Eras Demi ITC" panose="020B0805030504020804" pitchFamily="34" charset="0"/>
              </a:rPr>
              <a:t>hidupmu</a:t>
            </a:r>
            <a:r>
              <a:rPr lang="en-ID" dirty="0">
                <a:latin typeface="Eras Demi ITC" panose="020B0805030504020804" pitchFamily="34" charset="0"/>
              </a:rPr>
              <a:t> yang </a:t>
            </a:r>
            <a:r>
              <a:rPr lang="en-ID" dirty="0" err="1">
                <a:latin typeface="Eras Demi ITC" panose="020B0805030504020804" pitchFamily="34" charset="0"/>
              </a:rPr>
              <a:t>sia-sia</a:t>
            </a:r>
            <a:r>
              <a:rPr lang="en-ID" dirty="0">
                <a:latin typeface="Eras Demi ITC" panose="020B0805030504020804" pitchFamily="34" charset="0"/>
              </a:rPr>
              <a:t> yang </a:t>
            </a:r>
            <a:r>
              <a:rPr lang="en-ID" dirty="0" err="1">
                <a:latin typeface="Eras Demi ITC" panose="020B0805030504020804" pitchFamily="34" charset="0"/>
              </a:rPr>
              <a:t>kamu</a:t>
            </a:r>
            <a:r>
              <a:rPr lang="en-ID" dirty="0">
                <a:latin typeface="Eras Demi ITC" panose="020B0805030504020804" pitchFamily="34" charset="0"/>
              </a:rPr>
              <a:t> </a:t>
            </a:r>
            <a:r>
              <a:rPr lang="en-ID" dirty="0" err="1">
                <a:latin typeface="Eras Demi ITC" panose="020B0805030504020804" pitchFamily="34" charset="0"/>
              </a:rPr>
              <a:t>warisi</a:t>
            </a:r>
            <a:r>
              <a:rPr lang="en-ID" dirty="0">
                <a:latin typeface="Eras Demi ITC" panose="020B0805030504020804" pitchFamily="34" charset="0"/>
              </a:rPr>
              <a:t> </a:t>
            </a:r>
            <a:r>
              <a:rPr lang="en-ID" dirty="0" err="1">
                <a:latin typeface="Eras Demi ITC" panose="020B0805030504020804" pitchFamily="34" charset="0"/>
              </a:rPr>
              <a:t>dari</a:t>
            </a:r>
            <a:r>
              <a:rPr lang="en-ID" dirty="0">
                <a:latin typeface="Eras Demi ITC" panose="020B0805030504020804" pitchFamily="34" charset="0"/>
              </a:rPr>
              <a:t> </a:t>
            </a:r>
            <a:r>
              <a:rPr lang="en-ID" dirty="0" err="1">
                <a:latin typeface="Eras Demi ITC" panose="020B0805030504020804" pitchFamily="34" charset="0"/>
              </a:rPr>
              <a:t>nenek</a:t>
            </a:r>
            <a:r>
              <a:rPr lang="en-ID" dirty="0">
                <a:latin typeface="Eras Demi ITC" panose="020B0805030504020804" pitchFamily="34" charset="0"/>
              </a:rPr>
              <a:t> </a:t>
            </a:r>
            <a:r>
              <a:rPr lang="en-ID" dirty="0" err="1">
                <a:latin typeface="Eras Demi ITC" panose="020B0805030504020804" pitchFamily="34" charset="0"/>
              </a:rPr>
              <a:t>moyangmu</a:t>
            </a:r>
            <a:r>
              <a:rPr lang="en-ID" dirty="0">
                <a:latin typeface="Eras Demi ITC" panose="020B0805030504020804" pitchFamily="34" charset="0"/>
              </a:rPr>
              <a:t> </a:t>
            </a:r>
            <a:r>
              <a:rPr lang="en-ID" dirty="0" err="1">
                <a:latin typeface="Eras Demi ITC" panose="020B0805030504020804" pitchFamily="34" charset="0"/>
              </a:rPr>
              <a:t>itu</a:t>
            </a:r>
            <a:r>
              <a:rPr lang="en-ID" dirty="0">
                <a:latin typeface="Eras Demi ITC" panose="020B0805030504020804" pitchFamily="34" charset="0"/>
              </a:rPr>
              <a:t> </a:t>
            </a:r>
            <a:r>
              <a:rPr lang="en-ID" b="1" dirty="0" err="1">
                <a:latin typeface="Eras Demi ITC" panose="020B0805030504020804" pitchFamily="34" charset="0"/>
              </a:rPr>
              <a:t>bukan</a:t>
            </a:r>
            <a:r>
              <a:rPr lang="en-ID" b="1" dirty="0">
                <a:latin typeface="Eras Demi ITC" panose="020B0805030504020804" pitchFamily="34" charset="0"/>
              </a:rPr>
              <a:t> </a:t>
            </a:r>
            <a:r>
              <a:rPr lang="en-ID" b="1" dirty="0" err="1">
                <a:latin typeface="Eras Demi ITC" panose="020B0805030504020804" pitchFamily="34" charset="0"/>
              </a:rPr>
              <a:t>dengan</a:t>
            </a:r>
            <a:r>
              <a:rPr lang="en-ID" b="1" dirty="0">
                <a:latin typeface="Eras Demi ITC" panose="020B0805030504020804" pitchFamily="34" charset="0"/>
              </a:rPr>
              <a:t> </a:t>
            </a:r>
            <a:r>
              <a:rPr lang="en-ID" b="1" dirty="0" err="1">
                <a:latin typeface="Eras Demi ITC" panose="020B0805030504020804" pitchFamily="34" charset="0"/>
              </a:rPr>
              <a:t>barang</a:t>
            </a:r>
            <a:r>
              <a:rPr lang="en-ID" b="1" dirty="0">
                <a:latin typeface="Eras Demi ITC" panose="020B0805030504020804" pitchFamily="34" charset="0"/>
              </a:rPr>
              <a:t> yang </a:t>
            </a:r>
            <a:r>
              <a:rPr lang="en-ID" b="1" dirty="0" err="1">
                <a:latin typeface="Eras Demi ITC" panose="020B0805030504020804" pitchFamily="34" charset="0"/>
              </a:rPr>
              <a:t>fana</a:t>
            </a:r>
            <a:r>
              <a:rPr lang="en-ID" b="1" dirty="0">
                <a:latin typeface="Eras Demi ITC" panose="020B0805030504020804" pitchFamily="34" charset="0"/>
              </a:rPr>
              <a:t>, </a:t>
            </a:r>
            <a:r>
              <a:rPr lang="en-ID" b="1" dirty="0" err="1">
                <a:latin typeface="Eras Demi ITC" panose="020B0805030504020804" pitchFamily="34" charset="0"/>
              </a:rPr>
              <a:t>bukan</a:t>
            </a:r>
            <a:r>
              <a:rPr lang="en-ID" b="1" dirty="0">
                <a:latin typeface="Eras Demi ITC" panose="020B0805030504020804" pitchFamily="34" charset="0"/>
              </a:rPr>
              <a:t> pula </a:t>
            </a:r>
            <a:r>
              <a:rPr lang="en-ID" b="1" dirty="0" err="1">
                <a:latin typeface="Eras Demi ITC" panose="020B0805030504020804" pitchFamily="34" charset="0"/>
              </a:rPr>
              <a:t>dengan</a:t>
            </a:r>
            <a:r>
              <a:rPr lang="en-ID" b="1" dirty="0">
                <a:latin typeface="Eras Demi ITC" panose="020B0805030504020804" pitchFamily="34" charset="0"/>
              </a:rPr>
              <a:t> </a:t>
            </a:r>
            <a:r>
              <a:rPr lang="en-ID" b="1" dirty="0" err="1">
                <a:latin typeface="Eras Demi ITC" panose="020B0805030504020804" pitchFamily="34" charset="0"/>
              </a:rPr>
              <a:t>perak</a:t>
            </a:r>
            <a:r>
              <a:rPr lang="en-ID" b="1" dirty="0">
                <a:latin typeface="Eras Demi ITC" panose="020B0805030504020804" pitchFamily="34" charset="0"/>
              </a:rPr>
              <a:t> </a:t>
            </a:r>
            <a:r>
              <a:rPr lang="en-ID" b="1" dirty="0" err="1">
                <a:latin typeface="Eras Demi ITC" panose="020B0805030504020804" pitchFamily="34" charset="0"/>
              </a:rPr>
              <a:t>atau</a:t>
            </a:r>
            <a:r>
              <a:rPr lang="en-ID" b="1" dirty="0">
                <a:latin typeface="Eras Demi ITC" panose="020B0805030504020804" pitchFamily="34" charset="0"/>
              </a:rPr>
              <a:t> </a:t>
            </a:r>
            <a:r>
              <a:rPr lang="en-ID" b="1" dirty="0" err="1">
                <a:latin typeface="Eras Demi ITC" panose="020B0805030504020804" pitchFamily="34" charset="0"/>
              </a:rPr>
              <a:t>emas</a:t>
            </a:r>
            <a:r>
              <a:rPr lang="en-ID" dirty="0">
                <a:latin typeface="Eras Demi ITC" panose="020B0805030504020804" pitchFamily="34" charset="0"/>
              </a:rPr>
              <a:t>, </a:t>
            </a:r>
            <a:r>
              <a:rPr lang="en-ID" dirty="0" err="1">
                <a:latin typeface="Eras Demi ITC" panose="020B0805030504020804" pitchFamily="34" charset="0"/>
              </a:rPr>
              <a:t>melainkan</a:t>
            </a:r>
            <a:r>
              <a:rPr lang="en-ID" dirty="0">
                <a:latin typeface="Eras Demi ITC" panose="020B0805030504020804" pitchFamily="34" charset="0"/>
              </a:rPr>
              <a:t> </a:t>
            </a:r>
            <a:r>
              <a:rPr lang="en-ID" dirty="0" err="1">
                <a:latin typeface="Eras Demi ITC" panose="020B0805030504020804" pitchFamily="34" charset="0"/>
              </a:rPr>
              <a:t>dengan</a:t>
            </a:r>
            <a:r>
              <a:rPr lang="en-ID" dirty="0">
                <a:latin typeface="Eras Demi ITC" panose="020B0805030504020804" pitchFamily="34" charset="0"/>
              </a:rPr>
              <a:t> </a:t>
            </a:r>
            <a:r>
              <a:rPr lang="en-ID" b="1" dirty="0" err="1">
                <a:solidFill>
                  <a:srgbClr val="C00000"/>
                </a:solidFill>
                <a:latin typeface="Eras Demi ITC" panose="020B0805030504020804" pitchFamily="34" charset="0"/>
              </a:rPr>
              <a:t>darah</a:t>
            </a:r>
            <a:r>
              <a:rPr lang="en-ID" b="1" dirty="0">
                <a:solidFill>
                  <a:srgbClr val="C00000"/>
                </a:solidFill>
                <a:latin typeface="Eras Demi ITC" panose="020B0805030504020804" pitchFamily="34" charset="0"/>
              </a:rPr>
              <a:t> yang mahal, </a:t>
            </a:r>
            <a:r>
              <a:rPr lang="en-ID" b="1" dirty="0" err="1">
                <a:solidFill>
                  <a:srgbClr val="C00000"/>
                </a:solidFill>
                <a:latin typeface="Eras Demi ITC" panose="020B0805030504020804" pitchFamily="34" charset="0"/>
              </a:rPr>
              <a:t>yaitu</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darah</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Kristus</a:t>
            </a:r>
            <a:r>
              <a:rPr lang="en-ID" b="1" dirty="0">
                <a:solidFill>
                  <a:srgbClr val="C00000"/>
                </a:solidFill>
                <a:latin typeface="Eras Demi ITC" panose="020B0805030504020804" pitchFamily="34" charset="0"/>
              </a:rPr>
              <a:t> yang </a:t>
            </a:r>
            <a:r>
              <a:rPr lang="en-ID" b="1" dirty="0" err="1">
                <a:solidFill>
                  <a:srgbClr val="C00000"/>
                </a:solidFill>
                <a:latin typeface="Eras Demi ITC" panose="020B0805030504020804" pitchFamily="34" charset="0"/>
              </a:rPr>
              <a:t>sama</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seperti</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darah</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anak</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domba</a:t>
            </a:r>
            <a:r>
              <a:rPr lang="en-ID" b="1" dirty="0">
                <a:solidFill>
                  <a:srgbClr val="C00000"/>
                </a:solidFill>
                <a:latin typeface="Eras Demi ITC" panose="020B0805030504020804" pitchFamily="34" charset="0"/>
              </a:rPr>
              <a:t> yang </a:t>
            </a:r>
            <a:r>
              <a:rPr lang="en-ID" b="1" dirty="0" err="1">
                <a:solidFill>
                  <a:srgbClr val="C00000"/>
                </a:solidFill>
                <a:latin typeface="Eras Demi ITC" panose="020B0805030504020804" pitchFamily="34" charset="0"/>
              </a:rPr>
              <a:t>tak</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bernoda</a:t>
            </a:r>
            <a:r>
              <a:rPr lang="en-ID" b="1" dirty="0">
                <a:solidFill>
                  <a:srgbClr val="C00000"/>
                </a:solidFill>
                <a:latin typeface="Eras Demi ITC" panose="020B0805030504020804" pitchFamily="34" charset="0"/>
              </a:rPr>
              <a:t> dan </a:t>
            </a:r>
            <a:r>
              <a:rPr lang="en-ID" b="1" dirty="0" err="1">
                <a:solidFill>
                  <a:srgbClr val="C00000"/>
                </a:solidFill>
                <a:latin typeface="Eras Demi ITC" panose="020B0805030504020804" pitchFamily="34" charset="0"/>
              </a:rPr>
              <a:t>tak</a:t>
            </a:r>
            <a:r>
              <a:rPr lang="en-ID" b="1" dirty="0">
                <a:solidFill>
                  <a:srgbClr val="C00000"/>
                </a:solidFill>
                <a:latin typeface="Eras Demi ITC" panose="020B0805030504020804" pitchFamily="34" charset="0"/>
              </a:rPr>
              <a:t> </a:t>
            </a:r>
            <a:r>
              <a:rPr lang="en-ID" b="1" dirty="0" err="1">
                <a:solidFill>
                  <a:srgbClr val="C00000"/>
                </a:solidFill>
                <a:latin typeface="Eras Demi ITC" panose="020B0805030504020804" pitchFamily="34" charset="0"/>
              </a:rPr>
              <a:t>bercacat</a:t>
            </a:r>
            <a:r>
              <a:rPr lang="en-ID" dirty="0">
                <a:latin typeface="Franklin Gothic Demi Cond" panose="020B0706030402020204" pitchFamily="34" charset="0"/>
              </a:rPr>
              <a:t>” [1 Petrus 1:18-19].</a:t>
            </a:r>
          </a:p>
        </p:txBody>
      </p:sp>
      <p:pic>
        <p:nvPicPr>
          <p:cNvPr id="4" name="Picture 3">
            <a:extLst>
              <a:ext uri="{FF2B5EF4-FFF2-40B4-BE49-F238E27FC236}">
                <a16:creationId xmlns:a16="http://schemas.microsoft.com/office/drawing/2014/main" id="{D0D41DE8-AE50-E6A7-2C1A-7D4E07FF5F45}"/>
              </a:ext>
            </a:extLst>
          </p:cNvPr>
          <p:cNvPicPr>
            <a:picLocks noChangeAspect="1"/>
          </p:cNvPicPr>
          <p:nvPr/>
        </p:nvPicPr>
        <p:blipFill>
          <a:blip r:embed="rId2"/>
          <a:srcRect l="12138" r="12864" b="2"/>
          <a:stretch/>
        </p:blipFill>
        <p:spPr>
          <a:xfrm>
            <a:off x="5837248" y="1690688"/>
            <a:ext cx="3021593" cy="402879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2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0466D5-73ED-E4D1-84C5-B5E9DE2161EE}"/>
              </a:ext>
            </a:extLst>
          </p:cNvPr>
          <p:cNvSpPr>
            <a:spLocks noGrp="1"/>
          </p:cNvSpPr>
          <p:nvPr>
            <p:ph idx="1"/>
          </p:nvPr>
        </p:nvSpPr>
        <p:spPr>
          <a:xfrm>
            <a:off x="248803" y="648928"/>
            <a:ext cx="4645742" cy="6004105"/>
          </a:xfrm>
        </p:spPr>
        <p:txBody>
          <a:bodyPr anchor="ctr">
            <a:noAutofit/>
          </a:bodyPr>
          <a:lstStyle/>
          <a:p>
            <a:pPr marL="0" indent="0">
              <a:buNone/>
            </a:pPr>
            <a:r>
              <a:rPr lang="en-ID" sz="3000" dirty="0" err="1">
                <a:latin typeface="Franklin Gothic Demi Cond" panose="020B0706030402020204" pitchFamily="34" charset="0"/>
              </a:rPr>
              <a:t>Yesus</a:t>
            </a:r>
            <a:r>
              <a:rPr lang="en-ID" sz="3000" dirty="0">
                <a:latin typeface="Franklin Gothic Demi Cond" panose="020B0706030402020204" pitchFamily="34" charset="0"/>
              </a:rPr>
              <a:t> menjadi “Adam yang </a:t>
            </a:r>
            <a:r>
              <a:rPr lang="en-ID" sz="3000" dirty="0" err="1">
                <a:latin typeface="Franklin Gothic Demi Cond" panose="020B0706030402020204" pitchFamily="34" charset="0"/>
              </a:rPr>
              <a:t>terakhir</a:t>
            </a:r>
            <a:r>
              <a:rPr lang="en-ID" sz="3000" dirty="0">
                <a:latin typeface="Franklin Gothic Demi Cond" panose="020B0706030402020204" pitchFamily="34" charset="0"/>
              </a:rPr>
              <a:t>” [1 </a:t>
            </a:r>
            <a:r>
              <a:rPr lang="en-ID" sz="3000" dirty="0" err="1">
                <a:latin typeface="Franklin Gothic Demi Cond" panose="020B0706030402020204" pitchFamily="34" charset="0"/>
              </a:rPr>
              <a:t>Korintus</a:t>
            </a:r>
            <a:r>
              <a:rPr lang="en-ID" sz="3000" dirty="0">
                <a:latin typeface="Franklin Gothic Demi Cond" panose="020B0706030402020204" pitchFamily="34" charset="0"/>
              </a:rPr>
              <a:t> 15:45]. </a:t>
            </a:r>
          </a:p>
          <a:p>
            <a:pPr marL="0" indent="0">
              <a:buNone/>
            </a:pPr>
            <a:r>
              <a:rPr lang="en-ID" sz="3000" dirty="0">
                <a:latin typeface="Impact" panose="020B0806030902050204" pitchFamily="34" charset="0"/>
              </a:rPr>
              <a:t>Di mana </a:t>
            </a:r>
            <a:r>
              <a:rPr lang="en-ID" sz="3000" dirty="0" err="1">
                <a:latin typeface="Impact" panose="020B0806030902050204" pitchFamily="34" charset="0"/>
              </a:rPr>
              <a:t>kita</a:t>
            </a:r>
            <a:r>
              <a:rPr lang="en-ID" sz="3000" dirty="0">
                <a:latin typeface="Impact" panose="020B0806030902050204" pitchFamily="34" charset="0"/>
              </a:rPr>
              <a:t> </a:t>
            </a:r>
            <a:r>
              <a:rPr lang="en-ID" sz="3000" dirty="0" err="1">
                <a:latin typeface="Impact" panose="020B0806030902050204" pitchFamily="34" charset="0"/>
              </a:rPr>
              <a:t>gagal</a:t>
            </a:r>
            <a:r>
              <a:rPr lang="en-ID" sz="3000" dirty="0">
                <a:latin typeface="Impact" panose="020B0806030902050204" pitchFamily="34" charset="0"/>
              </a:rPr>
              <a:t>, Dia </a:t>
            </a:r>
            <a:r>
              <a:rPr lang="en-ID" sz="3000" dirty="0" err="1">
                <a:latin typeface="Impact" panose="020B0806030902050204" pitchFamily="34" charset="0"/>
              </a:rPr>
              <a:t>hidup</a:t>
            </a:r>
            <a:r>
              <a:rPr lang="en-ID" sz="3000" dirty="0">
                <a:latin typeface="Impact" panose="020B0806030902050204" pitchFamily="34" charset="0"/>
              </a:rPr>
              <a:t> </a:t>
            </a:r>
            <a:r>
              <a:rPr lang="en-ID" sz="3000" dirty="0" err="1">
                <a:latin typeface="Impact" panose="020B0806030902050204" pitchFamily="34" charset="0"/>
              </a:rPr>
              <a:t>dengan</a:t>
            </a:r>
            <a:r>
              <a:rPr lang="en-ID" sz="3000" dirty="0">
                <a:latin typeface="Impact" panose="020B0806030902050204" pitchFamily="34" charset="0"/>
              </a:rPr>
              <a:t> </a:t>
            </a:r>
            <a:r>
              <a:rPr lang="en-ID" sz="3000" dirty="0" err="1">
                <a:latin typeface="Impact" panose="020B0806030902050204" pitchFamily="34" charset="0"/>
              </a:rPr>
              <a:t>sempurna</a:t>
            </a:r>
            <a:r>
              <a:rPr lang="en-ID" sz="3000" dirty="0">
                <a:latin typeface="Impact" panose="020B0806030902050204" pitchFamily="34" charset="0"/>
              </a:rPr>
              <a:t>. Dalam </a:t>
            </a:r>
            <a:r>
              <a:rPr lang="en-ID" sz="3000" dirty="0" err="1">
                <a:latin typeface="Impact" panose="020B0806030902050204" pitchFamily="34" charset="0"/>
              </a:rPr>
              <a:t>kemanusiaan</a:t>
            </a:r>
            <a:r>
              <a:rPr lang="en-ID" sz="3000" dirty="0">
                <a:latin typeface="Impact" panose="020B0806030902050204" pitchFamily="34" charset="0"/>
              </a:rPr>
              <a:t>-Nya, Dia </a:t>
            </a:r>
            <a:r>
              <a:rPr lang="en-ID" sz="3000" dirty="0" err="1">
                <a:latin typeface="Impact" panose="020B0806030902050204" pitchFamily="34" charset="0"/>
              </a:rPr>
              <a:t>adalah</a:t>
            </a:r>
            <a:r>
              <a:rPr lang="en-ID" sz="3000" dirty="0">
                <a:latin typeface="Impact" panose="020B0806030902050204" pitchFamily="34" charset="0"/>
              </a:rPr>
              <a:t> </a:t>
            </a:r>
            <a:r>
              <a:rPr lang="en-ID" sz="3000" dirty="0" err="1">
                <a:latin typeface="Impact" panose="020B0806030902050204" pitchFamily="34" charset="0"/>
              </a:rPr>
              <a:t>puncak</a:t>
            </a:r>
            <a:r>
              <a:rPr lang="en-ID" sz="3000" dirty="0">
                <a:latin typeface="Impact" panose="020B0806030902050204" pitchFamily="34" charset="0"/>
              </a:rPr>
              <a:t> </a:t>
            </a:r>
            <a:r>
              <a:rPr lang="en-ID" sz="3000" dirty="0" err="1">
                <a:latin typeface="Impact" panose="020B0806030902050204" pitchFamily="34" charset="0"/>
              </a:rPr>
              <a:t>teladan</a:t>
            </a:r>
            <a:r>
              <a:rPr lang="en-ID" sz="3000" dirty="0">
                <a:latin typeface="Impact" panose="020B0806030902050204" pitchFamily="34" charset="0"/>
              </a:rPr>
              <a:t> </a:t>
            </a:r>
            <a:r>
              <a:rPr lang="en-ID" sz="3000" dirty="0" err="1">
                <a:latin typeface="Impact" panose="020B0806030902050204" pitchFamily="34" charset="0"/>
              </a:rPr>
              <a:t>dari</a:t>
            </a:r>
            <a:r>
              <a:rPr lang="en-ID" sz="3000" dirty="0">
                <a:latin typeface="Impact" panose="020B0806030902050204" pitchFamily="34" charset="0"/>
              </a:rPr>
              <a:t> </a:t>
            </a:r>
            <a:r>
              <a:rPr lang="en-ID" sz="3000" dirty="0" err="1">
                <a:latin typeface="Impact" panose="020B0806030902050204" pitchFamily="34" charset="0"/>
              </a:rPr>
              <a:t>ras</a:t>
            </a:r>
            <a:r>
              <a:rPr lang="en-ID" sz="3000" dirty="0">
                <a:latin typeface="Impact" panose="020B0806030902050204" pitchFamily="34" charset="0"/>
              </a:rPr>
              <a:t> </a:t>
            </a:r>
            <a:r>
              <a:rPr lang="en-ID" sz="3000" dirty="0" err="1">
                <a:latin typeface="Impact" panose="020B0806030902050204" pitchFamily="34" charset="0"/>
              </a:rPr>
              <a:t>manusia</a:t>
            </a:r>
            <a:r>
              <a:rPr lang="en-ID" sz="3000" dirty="0">
                <a:latin typeface="Impact" panose="020B0806030902050204" pitchFamily="34" charset="0"/>
              </a:rPr>
              <a:t>. Dia </a:t>
            </a:r>
            <a:r>
              <a:rPr lang="en-ID" sz="3000" dirty="0" err="1">
                <a:latin typeface="Impact" panose="020B0806030902050204" pitchFamily="34" charset="0"/>
              </a:rPr>
              <a:t>mencerminkan</a:t>
            </a:r>
            <a:r>
              <a:rPr lang="en-ID" sz="3000" dirty="0">
                <a:latin typeface="Impact" panose="020B0806030902050204" pitchFamily="34" charset="0"/>
              </a:rPr>
              <a:t> </a:t>
            </a:r>
            <a:r>
              <a:rPr lang="en-ID" sz="3000" dirty="0" err="1">
                <a:latin typeface="Impact" panose="020B0806030902050204" pitchFamily="34" charset="0"/>
              </a:rPr>
              <a:t>kemuliaan</a:t>
            </a:r>
            <a:r>
              <a:rPr lang="en-ID" sz="3000" dirty="0">
                <a:latin typeface="Impact" panose="020B0806030902050204" pitchFamily="34" charset="0"/>
              </a:rPr>
              <a:t> Tuhan </a:t>
            </a:r>
            <a:r>
              <a:rPr lang="en-ID" sz="3000" dirty="0" err="1">
                <a:latin typeface="Impact" panose="020B0806030902050204" pitchFamily="34" charset="0"/>
              </a:rPr>
              <a:t>dengan</a:t>
            </a:r>
            <a:r>
              <a:rPr lang="en-ID" sz="3000" dirty="0">
                <a:latin typeface="Impact" panose="020B0806030902050204" pitchFamily="34" charset="0"/>
              </a:rPr>
              <a:t> </a:t>
            </a:r>
            <a:r>
              <a:rPr lang="en-ID" sz="3000" dirty="0" err="1">
                <a:latin typeface="Impact" panose="020B0806030902050204" pitchFamily="34" charset="0"/>
              </a:rPr>
              <a:t>sempurna</a:t>
            </a:r>
            <a:r>
              <a:rPr lang="en-ID" sz="3000" dirty="0">
                <a:latin typeface="Impact" panose="020B0806030902050204" pitchFamily="34" charset="0"/>
              </a:rPr>
              <a:t>. </a:t>
            </a:r>
          </a:p>
          <a:p>
            <a:pPr marL="0" indent="0">
              <a:buNone/>
            </a:pPr>
            <a:r>
              <a:rPr lang="en-ID" sz="3000" dirty="0">
                <a:latin typeface="Franklin Gothic Demi Cond" panose="020B0706030402020204" pitchFamily="34" charset="0"/>
              </a:rPr>
              <a:t>“Jika </a:t>
            </a:r>
            <a:r>
              <a:rPr lang="en-ID" sz="3000" dirty="0" err="1">
                <a:latin typeface="Franklin Gothic Demi Cond" panose="020B0706030402020204" pitchFamily="34" charset="0"/>
              </a:rPr>
              <a:t>kamu</a:t>
            </a:r>
            <a:r>
              <a:rPr lang="en-ID" sz="3000" dirty="0">
                <a:latin typeface="Franklin Gothic Demi Cond" panose="020B0706030402020204" pitchFamily="34" charset="0"/>
              </a:rPr>
              <a:t> </a:t>
            </a:r>
            <a:r>
              <a:rPr lang="en-ID" sz="3000" dirty="0" err="1">
                <a:latin typeface="Franklin Gothic Demi Cond" panose="020B0706030402020204" pitchFamily="34" charset="0"/>
              </a:rPr>
              <a:t>telah</a:t>
            </a:r>
            <a:r>
              <a:rPr lang="en-ID" sz="3000" dirty="0">
                <a:latin typeface="Franklin Gothic Demi Cond" panose="020B0706030402020204" pitchFamily="34" charset="0"/>
              </a:rPr>
              <a:t> </a:t>
            </a:r>
            <a:r>
              <a:rPr lang="en-ID" sz="3000" dirty="0" err="1">
                <a:latin typeface="Franklin Gothic Demi Cond" panose="020B0706030402020204" pitchFamily="34" charset="0"/>
              </a:rPr>
              <a:t>melihat</a:t>
            </a:r>
            <a:r>
              <a:rPr lang="en-ID" sz="3000" dirty="0">
                <a:latin typeface="Franklin Gothic Demi Cond" panose="020B0706030402020204" pitchFamily="34" charset="0"/>
              </a:rPr>
              <a:t> Aku,” kata-Nya </a:t>
            </a:r>
            <a:r>
              <a:rPr lang="en-ID" sz="3000" dirty="0" err="1">
                <a:latin typeface="Franklin Gothic Demi Cond" panose="020B0706030402020204" pitchFamily="34" charset="0"/>
              </a:rPr>
              <a:t>kepada</a:t>
            </a:r>
            <a:r>
              <a:rPr lang="en-ID" sz="3000" dirty="0">
                <a:latin typeface="Franklin Gothic Demi Cond" panose="020B0706030402020204" pitchFamily="34" charset="0"/>
              </a:rPr>
              <a:t> </a:t>
            </a:r>
            <a:r>
              <a:rPr lang="en-ID" sz="3000" dirty="0" err="1">
                <a:latin typeface="Franklin Gothic Demi Cond" panose="020B0706030402020204" pitchFamily="34" charset="0"/>
              </a:rPr>
              <a:t>Filipus</a:t>
            </a:r>
            <a:r>
              <a:rPr lang="en-ID" sz="3000" dirty="0">
                <a:latin typeface="Franklin Gothic Demi Cond" panose="020B0706030402020204" pitchFamily="34" charset="0"/>
              </a:rPr>
              <a:t>, “</a:t>
            </a:r>
            <a:r>
              <a:rPr lang="en-ID" sz="3000" dirty="0" err="1">
                <a:latin typeface="Franklin Gothic Demi Cond" panose="020B0706030402020204" pitchFamily="34" charset="0"/>
              </a:rPr>
              <a:t>kamu</a:t>
            </a:r>
            <a:r>
              <a:rPr lang="en-ID" sz="3000" dirty="0">
                <a:latin typeface="Franklin Gothic Demi Cond" panose="020B0706030402020204" pitchFamily="34" charset="0"/>
              </a:rPr>
              <a:t> </a:t>
            </a:r>
            <a:r>
              <a:rPr lang="en-ID" sz="3000" dirty="0" err="1">
                <a:latin typeface="Franklin Gothic Demi Cond" panose="020B0706030402020204" pitchFamily="34" charset="0"/>
              </a:rPr>
              <a:t>telah</a:t>
            </a:r>
            <a:r>
              <a:rPr lang="en-ID" sz="3000" dirty="0">
                <a:latin typeface="Franklin Gothic Demi Cond" panose="020B0706030402020204" pitchFamily="34" charset="0"/>
              </a:rPr>
              <a:t> </a:t>
            </a:r>
            <a:r>
              <a:rPr lang="en-ID" sz="3000" dirty="0" err="1">
                <a:latin typeface="Franklin Gothic Demi Cond" panose="020B0706030402020204" pitchFamily="34" charset="0"/>
              </a:rPr>
              <a:t>melihat</a:t>
            </a:r>
            <a:r>
              <a:rPr lang="en-ID" sz="3000" dirty="0">
                <a:latin typeface="Franklin Gothic Demi Cond" panose="020B0706030402020204" pitchFamily="34" charset="0"/>
              </a:rPr>
              <a:t> Bapa” [Yohanes 14:9].</a:t>
            </a:r>
          </a:p>
        </p:txBody>
      </p:sp>
      <p:pic>
        <p:nvPicPr>
          <p:cNvPr id="4" name="Picture 3">
            <a:extLst>
              <a:ext uri="{FF2B5EF4-FFF2-40B4-BE49-F238E27FC236}">
                <a16:creationId xmlns:a16="http://schemas.microsoft.com/office/drawing/2014/main" id="{33BF23CB-7E20-7D6A-D9B5-7ACEDB83EB24}"/>
              </a:ext>
            </a:extLst>
          </p:cNvPr>
          <p:cNvPicPr>
            <a:picLocks noChangeAspect="1"/>
          </p:cNvPicPr>
          <p:nvPr/>
        </p:nvPicPr>
        <p:blipFill>
          <a:blip r:embed="rId2"/>
          <a:srcRect l="14907" r="29908" b="2"/>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7979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F84BC2B6-B340-9205-4F13-6B2CEA336869}"/>
              </a:ext>
            </a:extLst>
          </p:cNvPr>
          <p:cNvSpPr>
            <a:spLocks noGrp="1"/>
          </p:cNvSpPr>
          <p:nvPr>
            <p:ph type="title"/>
          </p:nvPr>
        </p:nvSpPr>
        <p:spPr>
          <a:xfrm>
            <a:off x="0" y="401221"/>
            <a:ext cx="9141714" cy="1348065"/>
          </a:xfrm>
        </p:spPr>
        <p:txBody>
          <a:bodyPr>
            <a:normAutofit/>
          </a:bodyPr>
          <a:lstStyle/>
          <a:p>
            <a:pPr algn="ctr"/>
            <a:r>
              <a:rPr lang="fr-FR" sz="4000" dirty="0">
                <a:solidFill>
                  <a:srgbClr val="FFFFFF"/>
                </a:solidFill>
                <a:effectLst>
                  <a:outerShdw blurRad="38100" dist="38100" dir="2700000" algn="tl">
                    <a:srgbClr val="000000">
                      <a:alpha val="43137"/>
                    </a:srgbClr>
                  </a:outerShdw>
                </a:effectLst>
                <a:latin typeface="Impact" panose="020B0806030902050204" pitchFamily="34" charset="0"/>
              </a:rPr>
              <a:t>YESUS DI BAIT SUCI</a:t>
            </a:r>
            <a:br>
              <a:rPr lang="fr-FR" sz="4000" dirty="0">
                <a:solidFill>
                  <a:srgbClr val="FFFFFF"/>
                </a:solidFill>
                <a:effectLst>
                  <a:outerShdw blurRad="38100" dist="38100" dir="2700000" algn="tl">
                    <a:srgbClr val="000000">
                      <a:alpha val="43137"/>
                    </a:srgbClr>
                  </a:outerShdw>
                </a:effectLst>
                <a:latin typeface="Impact" panose="020B0806030902050204" pitchFamily="34" charset="0"/>
              </a:rPr>
            </a:br>
            <a:r>
              <a:rPr lang="fr-FR" sz="3200" dirty="0" err="1">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Rabu</a:t>
            </a:r>
            <a:r>
              <a:rPr lang="fr-FR"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7 Mei 2025</a:t>
            </a:r>
            <a:endParaRPr lang="en-ID"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B90CAF3-E0E5-79FD-B95C-87E16D2736A6}"/>
              </a:ext>
            </a:extLst>
          </p:cNvPr>
          <p:cNvSpPr>
            <a:spLocks noGrp="1"/>
          </p:cNvSpPr>
          <p:nvPr>
            <p:ph idx="1"/>
          </p:nvPr>
        </p:nvSpPr>
        <p:spPr>
          <a:xfrm>
            <a:off x="628650" y="2347414"/>
            <a:ext cx="5757402" cy="4304109"/>
          </a:xfrm>
        </p:spPr>
        <p:txBody>
          <a:bodyPr>
            <a:normAutofit/>
          </a:bodyPr>
          <a:lstStyle/>
          <a:p>
            <a:pPr marL="0" indent="0">
              <a:buNone/>
            </a:pPr>
            <a:r>
              <a:rPr lang="en-ID" sz="4000" dirty="0">
                <a:latin typeface="Impact" panose="020B0806030902050204" pitchFamily="34" charset="0"/>
                <a:cs typeface="Aharoni" panose="02010803020104030203" pitchFamily="2" charset="-79"/>
              </a:rPr>
              <a:t>Hagai 2:10</a:t>
            </a:r>
          </a:p>
          <a:p>
            <a:pPr marL="0" indent="0">
              <a:buNone/>
            </a:pPr>
            <a:r>
              <a:rPr lang="en-ID" sz="3200" dirty="0">
                <a:latin typeface="Berlin Sans FB" panose="020E0602020502020306" pitchFamily="34" charset="0"/>
                <a:cs typeface="Aharoni" panose="02010803020104030203" pitchFamily="2" charset="-79"/>
              </a:rPr>
              <a:t>"Adapun </a:t>
            </a:r>
            <a:r>
              <a:rPr lang="en-ID" sz="3200" dirty="0">
                <a:latin typeface="Gill Sans Nova Cond Ultra Bold" panose="020B0B04020104020203" pitchFamily="34" charset="0"/>
                <a:cs typeface="Aharoni" panose="02010803020104030203" pitchFamily="2" charset="-79"/>
              </a:rPr>
              <a:t>Rumah </a:t>
            </a:r>
            <a:r>
              <a:rPr lang="en-ID" sz="3200" dirty="0" err="1">
                <a:latin typeface="Gill Sans Nova Cond Ultra Bold" panose="020B0B04020104020203" pitchFamily="34" charset="0"/>
                <a:cs typeface="Aharoni" panose="02010803020104030203" pitchFamily="2" charset="-79"/>
              </a:rPr>
              <a:t>ini</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kemegahannya</a:t>
            </a:r>
            <a:r>
              <a:rPr lang="en-ID" sz="3200" dirty="0">
                <a:latin typeface="Berlin Sans FB" panose="020E0602020502020306" pitchFamily="34" charset="0"/>
                <a:cs typeface="Aharoni" panose="02010803020104030203" pitchFamily="2" charset="-79"/>
              </a:rPr>
              <a:t> yang </a:t>
            </a:r>
            <a:r>
              <a:rPr lang="en-ID" sz="3200" dirty="0" err="1">
                <a:latin typeface="Berlin Sans FB" panose="020E0602020502020306" pitchFamily="34" charset="0"/>
                <a:cs typeface="Aharoni" panose="02010803020104030203" pitchFamily="2" charset="-79"/>
              </a:rPr>
              <a:t>kemudian</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akan</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melebihi</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kemegahannya</a:t>
            </a:r>
            <a:r>
              <a:rPr lang="en-ID" sz="3200" dirty="0">
                <a:latin typeface="Berlin Sans FB" panose="020E0602020502020306" pitchFamily="34" charset="0"/>
                <a:cs typeface="Aharoni" panose="02010803020104030203" pitchFamily="2" charset="-79"/>
              </a:rPr>
              <a:t> yang </a:t>
            </a:r>
            <a:r>
              <a:rPr lang="en-ID" sz="3200" dirty="0" err="1">
                <a:latin typeface="Berlin Sans FB" panose="020E0602020502020306" pitchFamily="34" charset="0"/>
                <a:cs typeface="Aharoni" panose="02010803020104030203" pitchFamily="2" charset="-79"/>
              </a:rPr>
              <a:t>semula</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firman</a:t>
            </a:r>
            <a:r>
              <a:rPr lang="en-ID" sz="3200" dirty="0">
                <a:latin typeface="Berlin Sans FB" panose="020E0602020502020306" pitchFamily="34" charset="0"/>
                <a:cs typeface="Aharoni" panose="02010803020104030203" pitchFamily="2" charset="-79"/>
              </a:rPr>
              <a:t> TUHAN </a:t>
            </a:r>
            <a:r>
              <a:rPr lang="en-ID" sz="3200" dirty="0" err="1">
                <a:latin typeface="Berlin Sans FB" panose="020E0602020502020306" pitchFamily="34" charset="0"/>
                <a:cs typeface="Aharoni" panose="02010803020104030203" pitchFamily="2" charset="-79"/>
              </a:rPr>
              <a:t>semesta</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alam</a:t>
            </a:r>
            <a:r>
              <a:rPr lang="en-ID" sz="3200" dirty="0">
                <a:latin typeface="Berlin Sans FB" panose="020E0602020502020306" pitchFamily="34" charset="0"/>
                <a:cs typeface="Aharoni" panose="02010803020104030203" pitchFamily="2" charset="-79"/>
              </a:rPr>
              <a:t>, dan </a:t>
            </a:r>
            <a:r>
              <a:rPr lang="en-ID" sz="3200" dirty="0">
                <a:latin typeface="Gill Sans Nova Cond Ultra Bold" panose="020B0B04020104020203" pitchFamily="34" charset="0"/>
                <a:cs typeface="Aharoni" panose="02010803020104030203" pitchFamily="2" charset="-79"/>
              </a:rPr>
              <a:t>di </a:t>
            </a:r>
            <a:r>
              <a:rPr lang="en-ID" sz="3200" dirty="0" err="1">
                <a:latin typeface="Gill Sans Nova Cond Ultra Bold" panose="020B0B04020104020203" pitchFamily="34" charset="0"/>
                <a:cs typeface="Aharoni" panose="02010803020104030203" pitchFamily="2" charset="-79"/>
              </a:rPr>
              <a:t>tempat</a:t>
            </a:r>
            <a:r>
              <a:rPr lang="en-ID" sz="3200" dirty="0">
                <a:latin typeface="Gill Sans Nova Cond Ultra Bold" panose="020B0B04020104020203" pitchFamily="34" charset="0"/>
                <a:cs typeface="Aharoni" panose="02010803020104030203" pitchFamily="2" charset="-79"/>
              </a:rPr>
              <a:t> </a:t>
            </a:r>
            <a:r>
              <a:rPr lang="en-ID" sz="3200" dirty="0" err="1">
                <a:latin typeface="Gill Sans Nova Cond Ultra Bold" panose="020B0B04020104020203" pitchFamily="34" charset="0"/>
                <a:cs typeface="Aharoni" panose="02010803020104030203" pitchFamily="2" charset="-79"/>
              </a:rPr>
              <a:t>ini</a:t>
            </a:r>
            <a:r>
              <a:rPr lang="en-ID" sz="3200" dirty="0">
                <a:latin typeface="Gill Sans Nova Cond Ultra Bold" panose="020B0B04020104020203" pitchFamily="34" charset="0"/>
                <a:cs typeface="Aharoni" panose="02010803020104030203" pitchFamily="2" charset="-79"/>
              </a:rPr>
              <a:t> </a:t>
            </a:r>
            <a:r>
              <a:rPr lang="en-ID" sz="3200" dirty="0">
                <a:latin typeface="Berlin Sans FB" panose="020E0602020502020306" pitchFamily="34" charset="0"/>
                <a:cs typeface="Aharoni" panose="02010803020104030203" pitchFamily="2" charset="-79"/>
              </a:rPr>
              <a:t>Aku </a:t>
            </a:r>
            <a:r>
              <a:rPr lang="en-ID" sz="3200" dirty="0" err="1">
                <a:latin typeface="Berlin Sans FB" panose="020E0602020502020306" pitchFamily="34" charset="0"/>
                <a:cs typeface="Aharoni" panose="02010803020104030203" pitchFamily="2" charset="-79"/>
              </a:rPr>
              <a:t>akan</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memberi</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damai</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sejahtera</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demikianlah</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firman</a:t>
            </a:r>
            <a:r>
              <a:rPr lang="en-ID" sz="3200" dirty="0">
                <a:latin typeface="Berlin Sans FB" panose="020E0602020502020306" pitchFamily="34" charset="0"/>
                <a:cs typeface="Aharoni" panose="02010803020104030203" pitchFamily="2" charset="-79"/>
              </a:rPr>
              <a:t> TUHAN </a:t>
            </a:r>
            <a:r>
              <a:rPr lang="en-ID" sz="3200" dirty="0" err="1">
                <a:latin typeface="Berlin Sans FB" panose="020E0602020502020306" pitchFamily="34" charset="0"/>
                <a:cs typeface="Aharoni" panose="02010803020104030203" pitchFamily="2" charset="-79"/>
              </a:rPr>
              <a:t>semesta</a:t>
            </a:r>
            <a:r>
              <a:rPr lang="en-ID" sz="3200" dirty="0">
                <a:latin typeface="Berlin Sans FB" panose="020E0602020502020306" pitchFamily="34" charset="0"/>
                <a:cs typeface="Aharoni" panose="02010803020104030203" pitchFamily="2" charset="-79"/>
              </a:rPr>
              <a:t> </a:t>
            </a:r>
            <a:r>
              <a:rPr lang="en-ID" sz="3200" dirty="0" err="1">
                <a:latin typeface="Berlin Sans FB" panose="020E0602020502020306" pitchFamily="34" charset="0"/>
                <a:cs typeface="Aharoni" panose="02010803020104030203" pitchFamily="2" charset="-79"/>
              </a:rPr>
              <a:t>alam</a:t>
            </a:r>
            <a:r>
              <a:rPr lang="en-ID" sz="3200" dirty="0">
                <a:latin typeface="Berlin Sans FB" panose="020E0602020502020306" pitchFamily="34" charset="0"/>
                <a:cs typeface="Aharoni" panose="02010803020104030203" pitchFamily="2" charset="-79"/>
              </a:rPr>
              <a:t>."</a:t>
            </a:r>
          </a:p>
          <a:p>
            <a:endParaRPr lang="en-ID" sz="3200" dirty="0">
              <a:latin typeface="Berlin Sans FB" panose="020E0602020502020306" pitchFamily="34" charset="0"/>
              <a:cs typeface="Aharoni" panose="02010803020104030203" pitchFamily="2" charset="-79"/>
            </a:endParaRPr>
          </a:p>
        </p:txBody>
      </p:sp>
      <p:pic>
        <p:nvPicPr>
          <p:cNvPr id="4" name="Picture 3">
            <a:extLst>
              <a:ext uri="{FF2B5EF4-FFF2-40B4-BE49-F238E27FC236}">
                <a16:creationId xmlns:a16="http://schemas.microsoft.com/office/drawing/2014/main" id="{3CB94FF6-B12D-1377-C2E3-75408FFE8F2A}"/>
              </a:ext>
            </a:extLst>
          </p:cNvPr>
          <p:cNvPicPr>
            <a:picLocks noChangeAspect="1"/>
          </p:cNvPicPr>
          <p:nvPr/>
        </p:nvPicPr>
        <p:blipFill>
          <a:blip r:embed="rId2"/>
          <a:stretch>
            <a:fillRect/>
          </a:stretch>
        </p:blipFill>
        <p:spPr>
          <a:xfrm>
            <a:off x="6231193" y="3027778"/>
            <a:ext cx="2748635" cy="2748635"/>
          </a:xfrm>
          <a:prstGeom prst="rect">
            <a:avLst/>
          </a:prstGeom>
        </p:spPr>
      </p:pic>
    </p:spTree>
    <p:extLst>
      <p:ext uri="{BB962C8B-B14F-4D97-AF65-F5344CB8AC3E}">
        <p14:creationId xmlns:p14="http://schemas.microsoft.com/office/powerpoint/2010/main" val="856039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8461A5-05B3-5EBE-28A8-6B06593B02D0}"/>
              </a:ext>
            </a:extLst>
          </p:cNvPr>
          <p:cNvPicPr>
            <a:picLocks noChangeAspect="1"/>
          </p:cNvPicPr>
          <p:nvPr/>
        </p:nvPicPr>
        <p:blipFill>
          <a:blip r:embed="rId2"/>
          <a:srcRect t="23368" b="871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487A8C7-E2B7-6F3D-3DC3-DE77617CB7A8}"/>
              </a:ext>
            </a:extLst>
          </p:cNvPr>
          <p:cNvSpPr>
            <a:spLocks noGrp="1"/>
          </p:cNvSpPr>
          <p:nvPr>
            <p:ph idx="1"/>
          </p:nvPr>
        </p:nvSpPr>
        <p:spPr>
          <a:xfrm>
            <a:off x="280219" y="3752850"/>
            <a:ext cx="8501827" cy="2810182"/>
          </a:xfrm>
        </p:spPr>
        <p:txBody>
          <a:bodyPr anchor="ctr">
            <a:noAutofit/>
          </a:bodyPr>
          <a:lstStyle/>
          <a:p>
            <a:pPr marL="0" indent="0">
              <a:buNone/>
            </a:pPr>
            <a:r>
              <a:rPr lang="en-ID" sz="3200" dirty="0">
                <a:latin typeface="Eras Bold ITC" panose="020B0907030504020204" pitchFamily="34" charset="0"/>
              </a:rPr>
              <a:t>Ketika Bait </a:t>
            </a:r>
            <a:r>
              <a:rPr lang="en-ID" sz="3200" dirty="0" err="1">
                <a:latin typeface="Eras Bold ITC" panose="020B0907030504020204" pitchFamily="34" charset="0"/>
              </a:rPr>
              <a:t>Suci</a:t>
            </a:r>
            <a:r>
              <a:rPr lang="en-ID" sz="3200" dirty="0">
                <a:latin typeface="Eras Bold ITC" panose="020B0907030504020204" pitchFamily="34" charset="0"/>
              </a:rPr>
              <a:t> </a:t>
            </a:r>
            <a:r>
              <a:rPr lang="en-ID" sz="3200" dirty="0" err="1">
                <a:latin typeface="Eras Bold ITC" panose="020B0907030504020204" pitchFamily="34" charset="0"/>
              </a:rPr>
              <a:t>pertama</a:t>
            </a:r>
            <a:r>
              <a:rPr lang="en-ID" sz="3200" dirty="0">
                <a:latin typeface="Franklin Gothic Demi Cond" panose="020B0706030402020204" pitchFamily="34" charset="0"/>
              </a:rPr>
              <a:t> </a:t>
            </a:r>
            <a:r>
              <a:rPr lang="en-ID" sz="3200" dirty="0" err="1">
                <a:latin typeface="Franklin Gothic Demi Cond" panose="020B0706030402020204" pitchFamily="34" charset="0"/>
              </a:rPr>
              <a:t>didedikasikan</a:t>
            </a:r>
            <a:r>
              <a:rPr lang="en-ID" sz="3200" dirty="0">
                <a:latin typeface="Franklin Gothic Demi Cond" panose="020B0706030402020204" pitchFamily="34" charset="0"/>
              </a:rPr>
              <a:t> oleh Salomo, </a:t>
            </a:r>
            <a:r>
              <a:rPr lang="en-ID" sz="3200" dirty="0" err="1">
                <a:latin typeface="Franklin Gothic Demi Cond" panose="020B0706030402020204" pitchFamily="34" charset="0"/>
              </a:rPr>
              <a:t>kemuliaan</a:t>
            </a:r>
            <a:r>
              <a:rPr lang="en-ID" sz="3200" dirty="0">
                <a:latin typeface="Franklin Gothic Demi Cond" panose="020B0706030402020204" pitchFamily="34" charset="0"/>
              </a:rPr>
              <a:t> </a:t>
            </a:r>
            <a:r>
              <a:rPr lang="en-ID" sz="3200" dirty="0">
                <a:highlight>
                  <a:srgbClr val="00FF00"/>
                </a:highlight>
                <a:latin typeface="Franklin Gothic Demi Cond" panose="020B0706030402020204" pitchFamily="34" charset="0"/>
              </a:rPr>
              <a:t>Shekinah</a:t>
            </a:r>
            <a:r>
              <a:rPr lang="en-ID" sz="3200" dirty="0">
                <a:latin typeface="Franklin Gothic Demi Cond" panose="020B0706030402020204" pitchFamily="34" charset="0"/>
              </a:rPr>
              <a:t>—</a:t>
            </a:r>
            <a:r>
              <a:rPr lang="en-ID" sz="3200" dirty="0" err="1">
                <a:highlight>
                  <a:srgbClr val="FFFF00"/>
                </a:highlight>
                <a:latin typeface="Franklin Gothic Demi Cond" panose="020B0706030402020204" pitchFamily="34" charset="0"/>
              </a:rPr>
              <a:t>hadirat</a:t>
            </a:r>
            <a:r>
              <a:rPr lang="en-ID" sz="3200" dirty="0">
                <a:highlight>
                  <a:srgbClr val="FFFF00"/>
                </a:highlight>
                <a:latin typeface="Franklin Gothic Demi Cond" panose="020B0706030402020204" pitchFamily="34" charset="0"/>
              </a:rPr>
              <a:t> Tuhan yang </a:t>
            </a:r>
            <a:r>
              <a:rPr lang="en-ID" sz="3200" dirty="0" err="1">
                <a:highlight>
                  <a:srgbClr val="FFFF00"/>
                </a:highlight>
                <a:latin typeface="Franklin Gothic Demi Cond" panose="020B0706030402020204" pitchFamily="34" charset="0"/>
              </a:rPr>
              <a:t>telah</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menemani</a:t>
            </a:r>
            <a:r>
              <a:rPr lang="en-ID" sz="3200" dirty="0">
                <a:highlight>
                  <a:srgbClr val="FFFF00"/>
                </a:highlight>
                <a:latin typeface="Franklin Gothic Demi Cond" panose="020B0706030402020204" pitchFamily="34" charset="0"/>
              </a:rPr>
              <a:t> bani Israel </a:t>
            </a:r>
            <a:r>
              <a:rPr lang="en-ID" sz="3200" dirty="0" err="1">
                <a:highlight>
                  <a:srgbClr val="FFFF00"/>
                </a:highlight>
                <a:latin typeface="Franklin Gothic Demi Cond" panose="020B0706030402020204" pitchFamily="34" charset="0"/>
              </a:rPr>
              <a:t>dalam</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perjalanan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ke</a:t>
            </a:r>
            <a:r>
              <a:rPr lang="en-ID" sz="3200" dirty="0">
                <a:highlight>
                  <a:srgbClr val="FFFF00"/>
                </a:highlight>
                <a:latin typeface="Franklin Gothic Demi Cond" panose="020B0706030402020204" pitchFamily="34" charset="0"/>
              </a:rPr>
              <a:t> Kanaan</a:t>
            </a:r>
            <a:r>
              <a:rPr lang="en-ID" sz="3200" dirty="0">
                <a:latin typeface="Franklin Gothic Demi Cond" panose="020B0706030402020204" pitchFamily="34" charset="0"/>
              </a:rPr>
              <a:t>—</a:t>
            </a:r>
            <a:r>
              <a:rPr lang="en-ID" sz="3200" dirty="0" err="1">
                <a:latin typeface="Franklin Gothic Demi Cond" panose="020B0706030402020204" pitchFamily="34" charset="0"/>
              </a:rPr>
              <a:t>memenuhi</a:t>
            </a:r>
            <a:r>
              <a:rPr lang="en-ID" sz="3200" dirty="0">
                <a:latin typeface="Franklin Gothic Demi Cond" panose="020B0706030402020204" pitchFamily="34" charset="0"/>
              </a:rPr>
              <a:t> Bait </a:t>
            </a:r>
            <a:r>
              <a:rPr lang="en-ID" sz="3200" dirty="0" err="1">
                <a:latin typeface="Franklin Gothic Demi Cond" panose="020B0706030402020204" pitchFamily="34" charset="0"/>
              </a:rPr>
              <a:t>Suci</a:t>
            </a:r>
            <a:r>
              <a:rPr lang="en-ID" sz="3200" dirty="0">
                <a:latin typeface="Franklin Gothic Demi Cond" panose="020B0706030402020204" pitchFamily="34" charset="0"/>
              </a:rPr>
              <a:t>, </a:t>
            </a:r>
            <a:r>
              <a:rPr lang="en-ID" sz="3200" dirty="0" err="1">
                <a:latin typeface="Franklin Gothic Demi Cond" panose="020B0706030402020204" pitchFamily="34" charset="0"/>
              </a:rPr>
              <a:t>sehingga</a:t>
            </a:r>
            <a:r>
              <a:rPr lang="en-ID" sz="3200" dirty="0">
                <a:latin typeface="Franklin Gothic Demi Cond" panose="020B0706030402020204" pitchFamily="34" charset="0"/>
              </a:rPr>
              <a:t> para imam </a:t>
            </a:r>
            <a:r>
              <a:rPr lang="en-ID" sz="3200" dirty="0" err="1">
                <a:latin typeface="Franklin Gothic Demi Cond" panose="020B0706030402020204" pitchFamily="34" charset="0"/>
              </a:rPr>
              <a:t>tidak</a:t>
            </a:r>
            <a:r>
              <a:rPr lang="en-ID" sz="3200" dirty="0">
                <a:latin typeface="Franklin Gothic Demi Cond" panose="020B0706030402020204" pitchFamily="34" charset="0"/>
              </a:rPr>
              <a:t> </a:t>
            </a:r>
            <a:r>
              <a:rPr lang="en-ID" sz="3200" dirty="0" err="1">
                <a:latin typeface="Franklin Gothic Demi Cond" panose="020B0706030402020204" pitchFamily="34" charset="0"/>
              </a:rPr>
              <a:t>dapat</a:t>
            </a:r>
            <a:r>
              <a:rPr lang="en-ID" sz="3200" dirty="0">
                <a:latin typeface="Franklin Gothic Demi Cond" panose="020B0706030402020204" pitchFamily="34" charset="0"/>
              </a:rPr>
              <a:t> </a:t>
            </a:r>
            <a:r>
              <a:rPr lang="en-ID" sz="3200" dirty="0" err="1">
                <a:latin typeface="Franklin Gothic Demi Cond" panose="020B0706030402020204" pitchFamily="34" charset="0"/>
              </a:rPr>
              <a:t>tinggal</a:t>
            </a:r>
            <a:r>
              <a:rPr lang="en-ID" sz="3200" dirty="0">
                <a:latin typeface="Franklin Gothic Demi Cond" panose="020B0706030402020204" pitchFamily="34" charset="0"/>
              </a:rPr>
              <a:t> </a:t>
            </a:r>
            <a:r>
              <a:rPr lang="en-ID" sz="3200" dirty="0" err="1">
                <a:latin typeface="Franklin Gothic Demi Cond" panose="020B0706030402020204" pitchFamily="34" charset="0"/>
              </a:rPr>
              <a:t>untuk</a:t>
            </a:r>
            <a:r>
              <a:rPr lang="en-ID" sz="3200" dirty="0">
                <a:latin typeface="Franklin Gothic Demi Cond" panose="020B0706030402020204" pitchFamily="34" charset="0"/>
              </a:rPr>
              <a:t> </a:t>
            </a:r>
            <a:r>
              <a:rPr lang="en-ID" sz="3200" dirty="0" err="1">
                <a:latin typeface="Franklin Gothic Demi Cond" panose="020B0706030402020204" pitchFamily="34" charset="0"/>
              </a:rPr>
              <a:t>menyelesaikan</a:t>
            </a:r>
            <a:r>
              <a:rPr lang="en-ID" sz="3200" dirty="0">
                <a:latin typeface="Franklin Gothic Demi Cond" panose="020B0706030402020204" pitchFamily="34" charset="0"/>
              </a:rPr>
              <a:t> </a:t>
            </a:r>
            <a:r>
              <a:rPr lang="en-ID" sz="3200" dirty="0" err="1">
                <a:latin typeface="Franklin Gothic Demi Cond" panose="020B0706030402020204" pitchFamily="34" charset="0"/>
              </a:rPr>
              <a:t>pekerjaan</a:t>
            </a:r>
            <a:r>
              <a:rPr lang="en-ID" sz="3200" dirty="0">
                <a:latin typeface="Franklin Gothic Demi Cond" panose="020B0706030402020204" pitchFamily="34" charset="0"/>
              </a:rPr>
              <a:t> </a:t>
            </a:r>
            <a:r>
              <a:rPr lang="en-ID" sz="3200" dirty="0" err="1">
                <a:latin typeface="Franklin Gothic Demi Cond" panose="020B0706030402020204" pitchFamily="34" charset="0"/>
              </a:rPr>
              <a:t>pelayanan</a:t>
            </a:r>
            <a:r>
              <a:rPr lang="en-ID" sz="3200" dirty="0">
                <a:latin typeface="Franklin Gothic Demi Cond" panose="020B0706030402020204" pitchFamily="34" charset="0"/>
              </a:rPr>
              <a:t> </a:t>
            </a:r>
            <a:r>
              <a:rPr lang="en-ID" sz="3200" dirty="0" err="1">
                <a:latin typeface="Franklin Gothic Demi Cond" panose="020B0706030402020204" pitchFamily="34" charset="0"/>
              </a:rPr>
              <a:t>mereka</a:t>
            </a:r>
            <a:r>
              <a:rPr lang="en-ID" sz="3200" dirty="0">
                <a:latin typeface="Franklin Gothic Demi Cond" panose="020B0706030402020204" pitchFamily="34" charset="0"/>
              </a:rPr>
              <a:t> [1 Raja-raja 8:10-11].</a:t>
            </a:r>
          </a:p>
        </p:txBody>
      </p:sp>
    </p:spTree>
    <p:extLst>
      <p:ext uri="{BB962C8B-B14F-4D97-AF65-F5344CB8AC3E}">
        <p14:creationId xmlns:p14="http://schemas.microsoft.com/office/powerpoint/2010/main" val="3364516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9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6E7962EB-1BE8-6FCD-5066-79660576549B}"/>
              </a:ext>
            </a:extLst>
          </p:cNvPr>
          <p:cNvPicPr>
            <a:picLocks noChangeAspect="1"/>
          </p:cNvPicPr>
          <p:nvPr/>
        </p:nvPicPr>
        <p:blipFill>
          <a:blip r:embed="rId2"/>
          <a:stretch>
            <a:fillRect/>
          </a:stretch>
        </p:blipFill>
        <p:spPr>
          <a:xfrm>
            <a:off x="5178847" y="2630329"/>
            <a:ext cx="3583036" cy="20154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1537" y="650160"/>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CA64BE5-BA30-8DA8-50AF-2867DC3FCA3E}"/>
              </a:ext>
            </a:extLst>
          </p:cNvPr>
          <p:cNvSpPr>
            <a:spLocks noGrp="1"/>
          </p:cNvSpPr>
          <p:nvPr>
            <p:ph idx="1"/>
          </p:nvPr>
        </p:nvSpPr>
        <p:spPr>
          <a:xfrm>
            <a:off x="376553" y="467833"/>
            <a:ext cx="4802294" cy="5989737"/>
          </a:xfrm>
        </p:spPr>
        <p:txBody>
          <a:bodyPr>
            <a:noAutofit/>
          </a:bodyPr>
          <a:lstStyle/>
          <a:p>
            <a:pPr marL="0" indent="0">
              <a:buNone/>
            </a:pPr>
            <a:r>
              <a:rPr lang="en-ID" sz="3600" dirty="0">
                <a:latin typeface="Eras Bold ITC" panose="020B0907030504020204" pitchFamily="34" charset="0"/>
              </a:rPr>
              <a:t>Ketika Bait </a:t>
            </a:r>
            <a:r>
              <a:rPr lang="en-ID" sz="3600" dirty="0" err="1">
                <a:latin typeface="Eras Bold ITC" panose="020B0907030504020204" pitchFamily="34" charset="0"/>
              </a:rPr>
              <a:t>Suci</a:t>
            </a:r>
            <a:r>
              <a:rPr lang="en-ID" sz="3600" dirty="0">
                <a:latin typeface="Eras Bold ITC" panose="020B0907030504020204" pitchFamily="34" charset="0"/>
              </a:rPr>
              <a:t> </a:t>
            </a:r>
            <a:r>
              <a:rPr lang="en-ID" sz="3600" dirty="0" err="1">
                <a:latin typeface="Eras Bold ITC" panose="020B0907030504020204" pitchFamily="34" charset="0"/>
              </a:rPr>
              <a:t>kedua</a:t>
            </a:r>
            <a:r>
              <a:rPr lang="en-ID" sz="3200" dirty="0">
                <a:latin typeface="Franklin Gothic Demi Cond" panose="020B0706030402020204" pitchFamily="34" charset="0"/>
              </a:rPr>
              <a:t> </a:t>
            </a:r>
            <a:r>
              <a:rPr lang="en-ID" sz="3200" dirty="0" err="1">
                <a:latin typeface="Franklin Gothic Demi Cond" panose="020B0706030402020204" pitchFamily="34" charset="0"/>
              </a:rPr>
              <a:t>didedikasikan</a:t>
            </a:r>
            <a:r>
              <a:rPr lang="en-ID" sz="3200" dirty="0">
                <a:latin typeface="Franklin Gothic Demi Cond" panose="020B0706030402020204" pitchFamily="34" charset="0"/>
              </a:rPr>
              <a:t>, </a:t>
            </a:r>
            <a:r>
              <a:rPr lang="en-ID" sz="3200" dirty="0">
                <a:highlight>
                  <a:srgbClr val="00FF00"/>
                </a:highlight>
                <a:latin typeface="Franklin Gothic Demi Cond" panose="020B0706030402020204" pitchFamily="34" charset="0"/>
              </a:rPr>
              <a:t>tabut </a:t>
            </a:r>
            <a:r>
              <a:rPr lang="en-ID" sz="3200" dirty="0" err="1">
                <a:highlight>
                  <a:srgbClr val="00FF00"/>
                </a:highlight>
                <a:latin typeface="Franklin Gothic Demi Cond" panose="020B0706030402020204" pitchFamily="34" charset="0"/>
              </a:rPr>
              <a:t>perjanjian</a:t>
            </a:r>
            <a:r>
              <a:rPr lang="en-ID" sz="3200" dirty="0">
                <a:latin typeface="Franklin Gothic Demi Cond" panose="020B0706030402020204" pitchFamily="34" charset="0"/>
              </a:rPr>
              <a:t>, </a:t>
            </a:r>
            <a:r>
              <a:rPr lang="en-ID" sz="3200" dirty="0">
                <a:highlight>
                  <a:srgbClr val="FFFF00"/>
                </a:highlight>
                <a:latin typeface="Franklin Gothic Demi Cond" panose="020B0706030402020204" pitchFamily="34" charset="0"/>
              </a:rPr>
              <a:t>yang </a:t>
            </a:r>
            <a:r>
              <a:rPr lang="en-ID" sz="3200" dirty="0" err="1">
                <a:highlight>
                  <a:srgbClr val="FFFF00"/>
                </a:highlight>
                <a:latin typeface="Franklin Gothic Demi Cond" panose="020B0706030402020204" pitchFamily="34" charset="0"/>
              </a:rPr>
              <a:t>melambangkan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takhta</a:t>
            </a:r>
            <a:r>
              <a:rPr lang="en-ID" sz="3200" dirty="0">
                <a:highlight>
                  <a:srgbClr val="FFFF00"/>
                </a:highlight>
                <a:latin typeface="Franklin Gothic Demi Cond" panose="020B0706030402020204" pitchFamily="34" charset="0"/>
              </a:rPr>
              <a:t> Allah</a:t>
            </a:r>
            <a:r>
              <a:rPr lang="en-ID" sz="3200" dirty="0">
                <a:latin typeface="Franklin Gothic Demi Cond" panose="020B0706030402020204" pitchFamily="34" charset="0"/>
              </a:rPr>
              <a:t>, </a:t>
            </a:r>
            <a:r>
              <a:rPr lang="en-ID" sz="3200" dirty="0" err="1">
                <a:latin typeface="Franklin Gothic Demi Cond" panose="020B0706030402020204" pitchFamily="34" charset="0"/>
              </a:rPr>
              <a:t>hilang</a:t>
            </a:r>
            <a:r>
              <a:rPr lang="en-ID" sz="3200" dirty="0">
                <a:latin typeface="Franklin Gothic Demi Cond" panose="020B0706030402020204" pitchFamily="34" charset="0"/>
              </a:rPr>
              <a:t> </a:t>
            </a:r>
            <a:r>
              <a:rPr lang="en-ID" sz="3200" dirty="0" err="1">
                <a:latin typeface="Franklin Gothic Demi Cond" panose="020B0706030402020204" pitchFamily="34" charset="0"/>
              </a:rPr>
              <a:t>karena</a:t>
            </a:r>
            <a:r>
              <a:rPr lang="en-ID" sz="3200" dirty="0">
                <a:latin typeface="Franklin Gothic Demi Cond" panose="020B0706030402020204" pitchFamily="34" charset="0"/>
              </a:rPr>
              <a:t> Yeremia </a:t>
            </a:r>
            <a:r>
              <a:rPr lang="en-ID" sz="3200" dirty="0" err="1">
                <a:latin typeface="Franklin Gothic Demi Cond" panose="020B0706030402020204" pitchFamily="34" charset="0"/>
              </a:rPr>
              <a:t>telah</a:t>
            </a:r>
            <a:r>
              <a:rPr lang="en-ID" sz="3200" dirty="0">
                <a:latin typeface="Franklin Gothic Demi Cond" panose="020B0706030402020204" pitchFamily="34" charset="0"/>
              </a:rPr>
              <a:t> </a:t>
            </a:r>
            <a:r>
              <a:rPr lang="en-ID" sz="3200" dirty="0" err="1">
                <a:latin typeface="Franklin Gothic Demi Cond" panose="020B0706030402020204" pitchFamily="34" charset="0"/>
              </a:rPr>
              <a:t>menyembunyikannya</a:t>
            </a:r>
            <a:r>
              <a:rPr lang="en-ID" sz="3200" dirty="0">
                <a:latin typeface="Franklin Gothic Demi Cond" panose="020B0706030402020204" pitchFamily="34" charset="0"/>
              </a:rPr>
              <a:t>. </a:t>
            </a:r>
            <a:r>
              <a:rPr lang="en-ID" sz="3200" dirty="0" err="1">
                <a:latin typeface="Franklin Gothic Demi Cond" panose="020B0706030402020204" pitchFamily="34" charset="0"/>
              </a:rPr>
              <a:t>Kehadiran</a:t>
            </a:r>
            <a:r>
              <a:rPr lang="en-ID" sz="3200" dirty="0">
                <a:latin typeface="Franklin Gothic Demi Cond" panose="020B0706030402020204" pitchFamily="34" charset="0"/>
              </a:rPr>
              <a:t> Tuhan </a:t>
            </a:r>
            <a:r>
              <a:rPr lang="en-ID" sz="3200" dirty="0" err="1">
                <a:latin typeface="Franklin Gothic Demi Cond" panose="020B0706030402020204" pitchFamily="34" charset="0"/>
              </a:rPr>
              <a:t>secara</a:t>
            </a:r>
            <a:r>
              <a:rPr lang="en-ID" sz="3200" dirty="0">
                <a:latin typeface="Franklin Gothic Demi Cond" panose="020B0706030402020204" pitchFamily="34" charset="0"/>
              </a:rPr>
              <a:t> </a:t>
            </a:r>
            <a:r>
              <a:rPr lang="en-ID" sz="3200" dirty="0" err="1">
                <a:latin typeface="Franklin Gothic Demi Cond" panose="020B0706030402020204" pitchFamily="34" charset="0"/>
              </a:rPr>
              <a:t>harfiah</a:t>
            </a:r>
            <a:r>
              <a:rPr lang="en-ID" sz="3200" dirty="0">
                <a:latin typeface="Franklin Gothic Demi Cond" panose="020B0706030402020204" pitchFamily="34" charset="0"/>
              </a:rPr>
              <a:t> </a:t>
            </a:r>
            <a:r>
              <a:rPr lang="en-ID" sz="3200" dirty="0" err="1">
                <a:latin typeface="Franklin Gothic Demi Cond" panose="020B0706030402020204" pitchFamily="34" charset="0"/>
              </a:rPr>
              <a:t>memang</a:t>
            </a:r>
            <a:r>
              <a:rPr lang="en-ID" sz="3200" dirty="0">
                <a:latin typeface="Franklin Gothic Demi Cond" panose="020B0706030402020204" pitchFamily="34" charset="0"/>
              </a:rPr>
              <a:t> </a:t>
            </a:r>
            <a:r>
              <a:rPr lang="en-ID" sz="3200" dirty="0" err="1">
                <a:latin typeface="Franklin Gothic Demi Cond" panose="020B0706030402020204" pitchFamily="34" charset="0"/>
              </a:rPr>
              <a:t>tidak</a:t>
            </a:r>
            <a:r>
              <a:rPr lang="en-ID" sz="3200" dirty="0">
                <a:latin typeface="Franklin Gothic Demi Cond" panose="020B0706030402020204" pitchFamily="34" charset="0"/>
              </a:rPr>
              <a:t> </a:t>
            </a:r>
            <a:r>
              <a:rPr lang="en-ID" sz="3200" dirty="0" err="1">
                <a:latin typeface="Franklin Gothic Demi Cond" panose="020B0706030402020204" pitchFamily="34" charset="0"/>
              </a:rPr>
              <a:t>memenuhi</a:t>
            </a:r>
            <a:r>
              <a:rPr lang="en-ID" sz="3200" dirty="0">
                <a:latin typeface="Franklin Gothic Demi Cond" panose="020B0706030402020204" pitchFamily="34" charset="0"/>
              </a:rPr>
              <a:t> Bait </a:t>
            </a:r>
            <a:r>
              <a:rPr lang="en-ID" sz="3200" dirty="0" err="1">
                <a:latin typeface="Franklin Gothic Demi Cond" panose="020B0706030402020204" pitchFamily="34" charset="0"/>
              </a:rPr>
              <a:t>Suci</a:t>
            </a:r>
            <a:r>
              <a:rPr lang="en-ID" sz="3200" dirty="0">
                <a:latin typeface="Franklin Gothic Demi Cond" panose="020B0706030402020204" pitchFamily="34" charset="0"/>
              </a:rPr>
              <a:t> kali </a:t>
            </a:r>
            <a:r>
              <a:rPr lang="en-ID" sz="3200" dirty="0" err="1">
                <a:latin typeface="Franklin Gothic Demi Cond" panose="020B0706030402020204" pitchFamily="34" charset="0"/>
              </a:rPr>
              <a:t>ini</a:t>
            </a:r>
            <a:r>
              <a:rPr lang="en-ID" sz="3200" dirty="0">
                <a:latin typeface="Franklin Gothic Demi Cond" panose="020B0706030402020204" pitchFamily="34" charset="0"/>
              </a:rPr>
              <a:t>. Itu </a:t>
            </a:r>
            <a:r>
              <a:rPr lang="en-ID" sz="3200" dirty="0" err="1">
                <a:latin typeface="Franklin Gothic Demi Cond" panose="020B0706030402020204" pitchFamily="34" charset="0"/>
              </a:rPr>
              <a:t>memalukan</a:t>
            </a:r>
            <a:r>
              <a:rPr lang="en-ID" sz="3200" dirty="0">
                <a:latin typeface="Franklin Gothic Demi Cond" panose="020B0706030402020204" pitchFamily="34" charset="0"/>
              </a:rPr>
              <a:t> dan </a:t>
            </a:r>
            <a:r>
              <a:rPr lang="en-ID" sz="3200" dirty="0" err="1">
                <a:latin typeface="Franklin Gothic Demi Cond" panose="020B0706030402020204" pitchFamily="34" charset="0"/>
              </a:rPr>
              <a:t>bagaimana</a:t>
            </a:r>
            <a:r>
              <a:rPr lang="en-ID" sz="3200" dirty="0">
                <a:latin typeface="Franklin Gothic Demi Cond" panose="020B0706030402020204" pitchFamily="34" charset="0"/>
              </a:rPr>
              <a:t> </a:t>
            </a:r>
            <a:r>
              <a:rPr lang="en-ID" sz="3200" dirty="0" err="1">
                <a:latin typeface="Franklin Gothic Demi Cond" panose="020B0706030402020204" pitchFamily="34" charset="0"/>
              </a:rPr>
              <a:t>mungkin</a:t>
            </a:r>
            <a:r>
              <a:rPr lang="en-ID" sz="3200" dirty="0">
                <a:latin typeface="Franklin Gothic Demi Cond" panose="020B0706030402020204" pitchFamily="34" charset="0"/>
              </a:rPr>
              <a:t> </a:t>
            </a:r>
            <a:r>
              <a:rPr lang="en-ID" sz="3200" dirty="0" err="1">
                <a:latin typeface="Franklin Gothic Demi Cond" panose="020B0706030402020204" pitchFamily="34" charset="0"/>
              </a:rPr>
              <a:t>janji</a:t>
            </a:r>
            <a:r>
              <a:rPr lang="en-ID" sz="3200" dirty="0">
                <a:latin typeface="Franklin Gothic Demi Cond" panose="020B0706030402020204" pitchFamily="34" charset="0"/>
              </a:rPr>
              <a:t> </a:t>
            </a:r>
            <a:r>
              <a:rPr lang="en-ID" sz="3200" dirty="0" err="1">
                <a:latin typeface="Franklin Gothic Demi Cond" panose="020B0706030402020204" pitchFamily="34" charset="0"/>
              </a:rPr>
              <a:t>dalam</a:t>
            </a:r>
            <a:r>
              <a:rPr lang="en-ID" sz="3200" dirty="0">
                <a:latin typeface="Franklin Gothic Demi Cond" panose="020B0706030402020204" pitchFamily="34" charset="0"/>
              </a:rPr>
              <a:t> kitab Hagai </a:t>
            </a:r>
            <a:r>
              <a:rPr lang="en-ID" sz="3200" dirty="0" err="1">
                <a:latin typeface="Franklin Gothic Demi Cond" panose="020B0706030402020204" pitchFamily="34" charset="0"/>
              </a:rPr>
              <a:t>bisa</a:t>
            </a:r>
            <a:r>
              <a:rPr lang="en-ID" sz="3200" dirty="0">
                <a:latin typeface="Franklin Gothic Demi Cond" panose="020B0706030402020204" pitchFamily="34" charset="0"/>
              </a:rPr>
              <a:t> menjadi </a:t>
            </a:r>
            <a:r>
              <a:rPr lang="en-ID" sz="3200" dirty="0" err="1">
                <a:latin typeface="Franklin Gothic Demi Cond" panose="020B0706030402020204" pitchFamily="34" charset="0"/>
              </a:rPr>
              <a:t>kenyataan</a:t>
            </a:r>
            <a:r>
              <a:rPr lang="en-ID" sz="3200" dirty="0">
                <a:latin typeface="Franklin Gothic Demi Cond" panose="020B0706030402020204" pitchFamily="34" charset="0"/>
              </a:rPr>
              <a:t>?</a:t>
            </a:r>
          </a:p>
        </p:txBody>
      </p:sp>
    </p:spTree>
    <p:extLst>
      <p:ext uri="{BB962C8B-B14F-4D97-AF65-F5344CB8AC3E}">
        <p14:creationId xmlns:p14="http://schemas.microsoft.com/office/powerpoint/2010/main" val="152095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78E7-40E2-E110-A808-C8C4C3CF45DD}"/>
              </a:ext>
            </a:extLst>
          </p:cNvPr>
          <p:cNvSpPr>
            <a:spLocks noGrp="1"/>
          </p:cNvSpPr>
          <p:nvPr>
            <p:ph type="title"/>
          </p:nvPr>
        </p:nvSpPr>
        <p:spPr>
          <a:xfrm>
            <a:off x="360758" y="3752850"/>
            <a:ext cx="8421287" cy="642170"/>
          </a:xfrm>
        </p:spPr>
        <p:txBody>
          <a:bodyPr anchor="ctr">
            <a:noAutofit/>
          </a:bodyPr>
          <a:lstStyle/>
          <a:p>
            <a:pPr algn="ctr"/>
            <a:r>
              <a:rPr lang="en-US" dirty="0">
                <a:latin typeface="Impact" panose="020B0806030902050204" pitchFamily="34" charset="0"/>
              </a:rPr>
              <a:t>WAHYU 5 : 9</a:t>
            </a:r>
            <a:endParaRPr lang="en-ID" dirty="0">
              <a:latin typeface="Impact" panose="020B0806030902050204" pitchFamily="34" charset="0"/>
            </a:endParaRPr>
          </a:p>
        </p:txBody>
      </p:sp>
      <p:pic>
        <p:nvPicPr>
          <p:cNvPr id="4" name="Picture 3">
            <a:extLst>
              <a:ext uri="{FF2B5EF4-FFF2-40B4-BE49-F238E27FC236}">
                <a16:creationId xmlns:a16="http://schemas.microsoft.com/office/drawing/2014/main" id="{28275CD9-ED3E-B8A9-ADBB-1AE717E64CC2}"/>
              </a:ext>
            </a:extLst>
          </p:cNvPr>
          <p:cNvPicPr>
            <a:picLocks noChangeAspect="1"/>
          </p:cNvPicPr>
          <p:nvPr/>
        </p:nvPicPr>
        <p:blipFill>
          <a:blip r:embed="rId2"/>
          <a:srcRect t="3584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9D36E1B2-1B58-4CEC-0A8E-0826BBCF150A}"/>
              </a:ext>
            </a:extLst>
          </p:cNvPr>
          <p:cNvSpPr>
            <a:spLocks noGrp="1"/>
          </p:cNvSpPr>
          <p:nvPr>
            <p:ph idx="1"/>
          </p:nvPr>
        </p:nvSpPr>
        <p:spPr>
          <a:xfrm>
            <a:off x="179780" y="4260276"/>
            <a:ext cx="8783241" cy="2420743"/>
          </a:xfrm>
        </p:spPr>
        <p:txBody>
          <a:bodyPr anchor="ctr">
            <a:noAutofit/>
          </a:bodyPr>
          <a:lstStyle/>
          <a:p>
            <a:pPr marL="0" indent="0" algn="ctr">
              <a:buNone/>
            </a:pPr>
            <a:endParaRPr lang="en-ID" sz="3000" dirty="0">
              <a:latin typeface="Franklin Gothic Demi Cond" panose="020B0706030402020204" pitchFamily="34" charset="0"/>
            </a:endParaRPr>
          </a:p>
          <a:p>
            <a:pPr marL="0" indent="0" algn="ctr">
              <a:buNone/>
            </a:pPr>
            <a:endParaRPr lang="en-ID" sz="3000" dirty="0">
              <a:latin typeface="Franklin Gothic Demi Cond" panose="020B0706030402020204" pitchFamily="34" charset="0"/>
            </a:endParaRPr>
          </a:p>
          <a:p>
            <a:pPr marL="0" indent="0" algn="ctr">
              <a:buNone/>
            </a:pPr>
            <a:r>
              <a:rPr lang="en-ID" sz="3000" dirty="0">
                <a:latin typeface="Franklin Gothic Demi Cond" panose="020B0706030402020204" pitchFamily="34" charset="0"/>
              </a:rPr>
              <a:t>Dan </a:t>
            </a:r>
            <a:r>
              <a:rPr lang="en-ID" sz="3000" dirty="0" err="1">
                <a:latin typeface="Franklin Gothic Demi Cond" panose="020B0706030402020204" pitchFamily="34" charset="0"/>
              </a:rPr>
              <a:t>mereka</a:t>
            </a:r>
            <a:r>
              <a:rPr lang="en-ID" sz="3000" dirty="0">
                <a:latin typeface="Franklin Gothic Demi Cond" panose="020B0706030402020204" pitchFamily="34" charset="0"/>
              </a:rPr>
              <a:t> </a:t>
            </a:r>
            <a:r>
              <a:rPr lang="en-ID" sz="3000" dirty="0" err="1">
                <a:latin typeface="Franklin Gothic Demi Cond" panose="020B0706030402020204" pitchFamily="34" charset="0"/>
              </a:rPr>
              <a:t>menyanyikan</a:t>
            </a:r>
            <a:r>
              <a:rPr lang="en-ID" sz="3000" dirty="0">
                <a:latin typeface="Franklin Gothic Demi Cond" panose="020B0706030402020204" pitchFamily="34" charset="0"/>
              </a:rPr>
              <a:t> </a:t>
            </a:r>
            <a:r>
              <a:rPr lang="en-ID" sz="3000" dirty="0" err="1">
                <a:latin typeface="Franklin Gothic Demi Cond" panose="020B0706030402020204" pitchFamily="34" charset="0"/>
              </a:rPr>
              <a:t>suatu</a:t>
            </a:r>
            <a:r>
              <a:rPr lang="en-ID" sz="3000" dirty="0">
                <a:latin typeface="Franklin Gothic Demi Cond" panose="020B0706030402020204" pitchFamily="34" charset="0"/>
              </a:rPr>
              <a:t> </a:t>
            </a:r>
            <a:r>
              <a:rPr lang="en-ID" sz="3000" dirty="0" err="1">
                <a:latin typeface="Franklin Gothic Demi Cond" panose="020B0706030402020204" pitchFamily="34" charset="0"/>
              </a:rPr>
              <a:t>nyanyian</a:t>
            </a:r>
            <a:r>
              <a:rPr lang="en-ID" sz="3000" dirty="0">
                <a:latin typeface="Franklin Gothic Demi Cond" panose="020B0706030402020204" pitchFamily="34" charset="0"/>
              </a:rPr>
              <a:t> </a:t>
            </a:r>
            <a:r>
              <a:rPr lang="en-ID" sz="3000" dirty="0" err="1">
                <a:latin typeface="Franklin Gothic Demi Cond" panose="020B0706030402020204" pitchFamily="34" charset="0"/>
              </a:rPr>
              <a:t>baru</a:t>
            </a:r>
            <a:r>
              <a:rPr lang="en-ID" sz="3000" dirty="0">
                <a:latin typeface="Franklin Gothic Demi Cond" panose="020B0706030402020204" pitchFamily="34" charset="0"/>
              </a:rPr>
              <a:t> </a:t>
            </a:r>
            <a:r>
              <a:rPr lang="en-ID" sz="3000" dirty="0" err="1">
                <a:latin typeface="Franklin Gothic Demi Cond" panose="020B0706030402020204" pitchFamily="34" charset="0"/>
              </a:rPr>
              <a:t>katanya</a:t>
            </a:r>
            <a:r>
              <a:rPr lang="en-ID" sz="3000" dirty="0">
                <a:latin typeface="Franklin Gothic Demi Cond" panose="020B0706030402020204" pitchFamily="34" charset="0"/>
              </a:rPr>
              <a:t>: "</a:t>
            </a:r>
            <a:r>
              <a:rPr lang="en-ID" sz="3000" dirty="0" err="1">
                <a:latin typeface="Franklin Gothic Demi Cond" panose="020B0706030402020204" pitchFamily="34" charset="0"/>
              </a:rPr>
              <a:t>Engkau</a:t>
            </a:r>
            <a:r>
              <a:rPr lang="en-ID" sz="3000" dirty="0">
                <a:latin typeface="Franklin Gothic Demi Cond" panose="020B0706030402020204" pitchFamily="34" charset="0"/>
              </a:rPr>
              <a:t> </a:t>
            </a:r>
            <a:r>
              <a:rPr lang="en-ID" sz="3000" dirty="0" err="1">
                <a:latin typeface="Franklin Gothic Demi Cond" panose="020B0706030402020204" pitchFamily="34" charset="0"/>
              </a:rPr>
              <a:t>layak</a:t>
            </a:r>
            <a:r>
              <a:rPr lang="en-ID" sz="3000" dirty="0">
                <a:latin typeface="Franklin Gothic Demi Cond" panose="020B0706030402020204" pitchFamily="34" charset="0"/>
              </a:rPr>
              <a:t> </a:t>
            </a:r>
            <a:r>
              <a:rPr lang="en-ID" sz="3000" dirty="0" err="1">
                <a:latin typeface="Franklin Gothic Demi Cond" panose="020B0706030402020204" pitchFamily="34" charset="0"/>
              </a:rPr>
              <a:t>menerima</a:t>
            </a:r>
            <a:r>
              <a:rPr lang="en-ID" sz="3000" dirty="0">
                <a:latin typeface="Franklin Gothic Demi Cond" panose="020B0706030402020204" pitchFamily="34" charset="0"/>
              </a:rPr>
              <a:t> </a:t>
            </a:r>
            <a:r>
              <a:rPr lang="en-ID" sz="3000" dirty="0" err="1">
                <a:latin typeface="Franklin Gothic Demi Cond" panose="020B0706030402020204" pitchFamily="34" charset="0"/>
              </a:rPr>
              <a:t>gulungan</a:t>
            </a:r>
            <a:r>
              <a:rPr lang="en-ID" sz="3000" dirty="0">
                <a:latin typeface="Franklin Gothic Demi Cond" panose="020B0706030402020204" pitchFamily="34" charset="0"/>
              </a:rPr>
              <a:t> kitab </a:t>
            </a:r>
            <a:r>
              <a:rPr lang="en-ID" sz="3000" dirty="0" err="1">
                <a:latin typeface="Franklin Gothic Demi Cond" panose="020B0706030402020204" pitchFamily="34" charset="0"/>
              </a:rPr>
              <a:t>itu</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membuka</a:t>
            </a:r>
            <a:r>
              <a:rPr lang="en-ID" sz="3000" dirty="0">
                <a:latin typeface="Franklin Gothic Demi Cond" panose="020B0706030402020204" pitchFamily="34" charset="0"/>
              </a:rPr>
              <a:t> </a:t>
            </a:r>
            <a:r>
              <a:rPr lang="en-ID" sz="3000" dirty="0" err="1">
                <a:latin typeface="Franklin Gothic Demi Cond" panose="020B0706030402020204" pitchFamily="34" charset="0"/>
              </a:rPr>
              <a:t>meterai-meterainya</a:t>
            </a:r>
            <a:r>
              <a:rPr lang="en-ID" sz="3000" dirty="0">
                <a:latin typeface="Franklin Gothic Demi Cond" panose="020B0706030402020204" pitchFamily="34" charset="0"/>
              </a:rPr>
              <a:t>; </a:t>
            </a:r>
            <a:r>
              <a:rPr lang="en-ID" sz="3000" dirty="0" err="1">
                <a:latin typeface="Franklin Gothic Demi Cond" panose="020B0706030402020204" pitchFamily="34" charset="0"/>
              </a:rPr>
              <a:t>karena</a:t>
            </a:r>
            <a:r>
              <a:rPr lang="en-ID" sz="3000" dirty="0">
                <a:latin typeface="Franklin Gothic Demi Cond" panose="020B0706030402020204" pitchFamily="34" charset="0"/>
              </a:rPr>
              <a:t> </a:t>
            </a:r>
            <a:r>
              <a:rPr lang="en-ID" sz="3000" dirty="0" err="1">
                <a:latin typeface="Franklin Gothic Demi Cond" panose="020B0706030402020204" pitchFamily="34" charset="0"/>
              </a:rPr>
              <a:t>Engkau</a:t>
            </a:r>
            <a:r>
              <a:rPr lang="en-ID" sz="3000" dirty="0">
                <a:latin typeface="Franklin Gothic Demi Cond" panose="020B0706030402020204" pitchFamily="34" charset="0"/>
              </a:rPr>
              <a:t> </a:t>
            </a:r>
            <a:r>
              <a:rPr lang="en-ID" sz="3000" dirty="0" err="1">
                <a:latin typeface="Franklin Gothic Demi Cond" panose="020B0706030402020204" pitchFamily="34" charset="0"/>
              </a:rPr>
              <a:t>telah</a:t>
            </a:r>
            <a:r>
              <a:rPr lang="en-ID" sz="3000" dirty="0">
                <a:latin typeface="Franklin Gothic Demi Cond" panose="020B0706030402020204" pitchFamily="34" charset="0"/>
              </a:rPr>
              <a:t> </a:t>
            </a:r>
            <a:r>
              <a:rPr lang="en-ID" sz="3000" dirty="0" err="1">
                <a:latin typeface="Franklin Gothic Demi Cond" panose="020B0706030402020204" pitchFamily="34" charset="0"/>
              </a:rPr>
              <a:t>disembelih</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dengan</a:t>
            </a:r>
            <a:r>
              <a:rPr lang="en-ID" sz="3000" dirty="0">
                <a:latin typeface="Franklin Gothic Demi Cond" panose="020B0706030402020204" pitchFamily="34" charset="0"/>
              </a:rPr>
              <a:t> </a:t>
            </a:r>
            <a:r>
              <a:rPr lang="en-ID" sz="3000" dirty="0" err="1">
                <a:latin typeface="Franklin Gothic Demi Cond" panose="020B0706030402020204" pitchFamily="34" charset="0"/>
              </a:rPr>
              <a:t>darah</a:t>
            </a:r>
            <a:r>
              <a:rPr lang="en-ID" sz="3000" dirty="0">
                <a:latin typeface="Franklin Gothic Demi Cond" panose="020B0706030402020204" pitchFamily="34" charset="0"/>
              </a:rPr>
              <a:t>-Mu </a:t>
            </a:r>
            <a:r>
              <a:rPr lang="en-ID" sz="3000" dirty="0" err="1">
                <a:latin typeface="Franklin Gothic Demi Cond" panose="020B0706030402020204" pitchFamily="34" charset="0"/>
              </a:rPr>
              <a:t>Engkau</a:t>
            </a:r>
            <a:r>
              <a:rPr lang="en-ID" sz="3000" dirty="0">
                <a:latin typeface="Franklin Gothic Demi Cond" panose="020B0706030402020204" pitchFamily="34" charset="0"/>
              </a:rPr>
              <a:t> </a:t>
            </a:r>
            <a:r>
              <a:rPr lang="en-ID" sz="3000" dirty="0" err="1">
                <a:latin typeface="Franklin Gothic Demi Cond" panose="020B0706030402020204" pitchFamily="34" charset="0"/>
              </a:rPr>
              <a:t>telah</a:t>
            </a:r>
            <a:r>
              <a:rPr lang="en-ID" sz="3000" dirty="0">
                <a:latin typeface="Franklin Gothic Demi Cond" panose="020B0706030402020204" pitchFamily="34" charset="0"/>
              </a:rPr>
              <a:t> </a:t>
            </a:r>
            <a:r>
              <a:rPr lang="en-ID" sz="3000" dirty="0" err="1">
                <a:latin typeface="Franklin Gothic Demi Cond" panose="020B0706030402020204" pitchFamily="34" charset="0"/>
              </a:rPr>
              <a:t>membeli</a:t>
            </a:r>
            <a:r>
              <a:rPr lang="en-ID" sz="3000" dirty="0">
                <a:latin typeface="Franklin Gothic Demi Cond" panose="020B0706030402020204" pitchFamily="34" charset="0"/>
              </a:rPr>
              <a:t> </a:t>
            </a:r>
            <a:r>
              <a:rPr lang="en-ID" sz="3000" dirty="0" err="1">
                <a:latin typeface="Franklin Gothic Demi Cond" panose="020B0706030402020204" pitchFamily="34" charset="0"/>
              </a:rPr>
              <a:t>mereka</a:t>
            </a:r>
            <a:r>
              <a:rPr lang="en-ID" sz="3000" dirty="0">
                <a:latin typeface="Franklin Gothic Demi Cond" panose="020B0706030402020204" pitchFamily="34" charset="0"/>
              </a:rPr>
              <a:t> </a:t>
            </a:r>
            <a:r>
              <a:rPr lang="en-ID" sz="3000" dirty="0" err="1">
                <a:latin typeface="Franklin Gothic Demi Cond" panose="020B0706030402020204" pitchFamily="34" charset="0"/>
              </a:rPr>
              <a:t>bagi</a:t>
            </a:r>
            <a:r>
              <a:rPr lang="en-ID" sz="3000" dirty="0">
                <a:latin typeface="Franklin Gothic Demi Cond" panose="020B0706030402020204" pitchFamily="34" charset="0"/>
              </a:rPr>
              <a:t> Allah </a:t>
            </a:r>
            <a:r>
              <a:rPr lang="en-ID" sz="3000" dirty="0" err="1">
                <a:latin typeface="Franklin Gothic Demi Cond" panose="020B0706030402020204" pitchFamily="34" charset="0"/>
              </a:rPr>
              <a:t>dari</a:t>
            </a:r>
            <a:r>
              <a:rPr lang="en-ID" sz="3000" dirty="0">
                <a:latin typeface="Franklin Gothic Demi Cond" panose="020B0706030402020204" pitchFamily="34" charset="0"/>
              </a:rPr>
              <a:t> </a:t>
            </a:r>
            <a:r>
              <a:rPr lang="en-ID" sz="3000" dirty="0" err="1">
                <a:latin typeface="Franklin Gothic Demi Cond" panose="020B0706030402020204" pitchFamily="34" charset="0"/>
              </a:rPr>
              <a:t>tiap-tiap</a:t>
            </a:r>
            <a:r>
              <a:rPr lang="en-ID" sz="3000" dirty="0">
                <a:latin typeface="Franklin Gothic Demi Cond" panose="020B0706030402020204" pitchFamily="34" charset="0"/>
              </a:rPr>
              <a:t> </a:t>
            </a:r>
            <a:r>
              <a:rPr lang="en-ID" sz="3000" dirty="0" err="1">
                <a:latin typeface="Franklin Gothic Demi Cond" panose="020B0706030402020204" pitchFamily="34" charset="0"/>
              </a:rPr>
              <a:t>suku</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bahasa</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kaum</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bangsa</a:t>
            </a:r>
            <a:r>
              <a:rPr lang="en-ID" sz="3000" dirty="0">
                <a:latin typeface="Franklin Gothic Demi Cond" panose="020B0706030402020204" pitchFamily="34" charset="0"/>
              </a:rPr>
              <a:t>”.</a:t>
            </a:r>
          </a:p>
          <a:p>
            <a:pPr marL="0" indent="0" algn="ctr">
              <a:buNone/>
            </a:pPr>
            <a:endParaRPr lang="en-ID" sz="3000" dirty="0">
              <a:latin typeface="Franklin Gothic Demi Cond" panose="020B0706030402020204" pitchFamily="34" charset="0"/>
            </a:endParaRPr>
          </a:p>
          <a:p>
            <a:pPr marL="0" indent="0" algn="ctr">
              <a:buNone/>
            </a:pPr>
            <a:endParaRPr lang="en-ID" sz="3000" dirty="0">
              <a:latin typeface="Franklin Gothic Demi Cond" panose="020B0706030402020204" pitchFamily="34" charset="0"/>
            </a:endParaRPr>
          </a:p>
        </p:txBody>
      </p:sp>
    </p:spTree>
    <p:extLst>
      <p:ext uri="{BB962C8B-B14F-4D97-AF65-F5344CB8AC3E}">
        <p14:creationId xmlns:p14="http://schemas.microsoft.com/office/powerpoint/2010/main" val="1788513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D64ACF8-661A-88C6-E00E-03526ED27392}"/>
              </a:ext>
            </a:extLst>
          </p:cNvPr>
          <p:cNvPicPr>
            <a:picLocks noChangeAspect="1"/>
          </p:cNvPicPr>
          <p:nvPr/>
        </p:nvPicPr>
        <p:blipFill>
          <a:blip r:embed="rId2"/>
          <a:stretch>
            <a:fillRect/>
          </a:stretch>
        </p:blipFill>
        <p:spPr>
          <a:xfrm>
            <a:off x="419093" y="3858350"/>
            <a:ext cx="3234623" cy="205398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18F3029-E36E-AFB8-5AC1-72BEDDAA4735}"/>
              </a:ext>
            </a:extLst>
          </p:cNvPr>
          <p:cNvSpPr>
            <a:spLocks noGrp="1"/>
          </p:cNvSpPr>
          <p:nvPr>
            <p:ph idx="1"/>
          </p:nvPr>
        </p:nvSpPr>
        <p:spPr>
          <a:xfrm>
            <a:off x="3896854" y="3247938"/>
            <a:ext cx="5004008" cy="3361774"/>
          </a:xfrm>
        </p:spPr>
        <p:txBody>
          <a:bodyPr>
            <a:noAutofit/>
          </a:bodyPr>
          <a:lstStyle/>
          <a:p>
            <a:pPr marL="0" indent="0">
              <a:buNone/>
            </a:pPr>
            <a:r>
              <a:rPr lang="en-ID" sz="3000" dirty="0">
                <a:latin typeface="Gill Sans Nova Cond Ultra Bold" panose="020B0B04020104020203" pitchFamily="34" charset="0"/>
              </a:rPr>
              <a:t>Karena Anak Allah </a:t>
            </a:r>
            <a:r>
              <a:rPr lang="en-ID" sz="3000" dirty="0" err="1">
                <a:latin typeface="Gill Sans Nova Cond Ultra Bold" panose="020B0B04020104020203" pitchFamily="34" charset="0"/>
              </a:rPr>
              <a:t>sekarang</a:t>
            </a:r>
            <a:r>
              <a:rPr lang="en-ID" sz="3000" dirty="0">
                <a:latin typeface="Gill Sans Nova Cond Ultra Bold" panose="020B0B04020104020203" pitchFamily="34" charset="0"/>
              </a:rPr>
              <a:t> </a:t>
            </a:r>
            <a:r>
              <a:rPr lang="en-ID" sz="3000" dirty="0" err="1">
                <a:latin typeface="Gill Sans Nova Cond Ultra Bold" panose="020B0B04020104020203" pitchFamily="34" charset="0"/>
              </a:rPr>
              <a:t>adalah</a:t>
            </a:r>
            <a:r>
              <a:rPr lang="en-ID" sz="3000" dirty="0">
                <a:latin typeface="Gill Sans Nova Cond Ultra Bold" panose="020B0B04020104020203" pitchFamily="34" charset="0"/>
              </a:rPr>
              <a:t> Anak </a:t>
            </a:r>
            <a:r>
              <a:rPr lang="en-ID" sz="3000" dirty="0" err="1">
                <a:latin typeface="Gill Sans Nova Cond Ultra Bold" panose="020B0B04020104020203" pitchFamily="34" charset="0"/>
              </a:rPr>
              <a:t>manusia</a:t>
            </a:r>
            <a:r>
              <a:rPr lang="en-ID" sz="3000" dirty="0">
                <a:latin typeface="Gill Sans Nova Cond Ultra Bold" panose="020B0B04020104020203" pitchFamily="34" charset="0"/>
              </a:rPr>
              <a:t>,</a:t>
            </a:r>
            <a:r>
              <a:rPr lang="en-ID" sz="3000" dirty="0">
                <a:latin typeface="Franklin Gothic Demi Cond" panose="020B0706030402020204" pitchFamily="34" charset="0"/>
              </a:rPr>
              <a:t> </a:t>
            </a:r>
            <a:r>
              <a:rPr lang="en-ID" sz="3000" dirty="0" err="1">
                <a:latin typeface="Franklin Gothic Demi Cond" panose="020B0706030402020204" pitchFamily="34" charset="0"/>
              </a:rPr>
              <a:t>kita</a:t>
            </a:r>
            <a:r>
              <a:rPr lang="en-ID" sz="3000" dirty="0">
                <a:latin typeface="Franklin Gothic Demi Cond" panose="020B0706030402020204" pitchFamily="34" charset="0"/>
              </a:rPr>
              <a:t> </a:t>
            </a:r>
            <a:r>
              <a:rPr lang="en-ID" sz="3000" dirty="0" err="1">
                <a:latin typeface="Franklin Gothic Demi Cond" panose="020B0706030402020204" pitchFamily="34" charset="0"/>
              </a:rPr>
              <a:t>dapat</a:t>
            </a:r>
            <a:r>
              <a:rPr lang="en-ID" sz="3000" dirty="0">
                <a:latin typeface="Franklin Gothic Demi Cond" panose="020B0706030402020204" pitchFamily="34" charset="0"/>
              </a:rPr>
              <a:t> </a:t>
            </a:r>
            <a:r>
              <a:rPr lang="en-ID" sz="3000" dirty="0" err="1">
                <a:latin typeface="Franklin Gothic Demi Cond" panose="020B0706030402020204" pitchFamily="34" charset="0"/>
              </a:rPr>
              <a:t>melihat</a:t>
            </a:r>
            <a:r>
              <a:rPr lang="en-ID" sz="3000" dirty="0">
                <a:latin typeface="Franklin Gothic Demi Cond" panose="020B0706030402020204" pitchFamily="34" charset="0"/>
              </a:rPr>
              <a:t> </a:t>
            </a:r>
            <a:r>
              <a:rPr lang="en-ID" sz="3000" dirty="0" err="1">
                <a:latin typeface="Franklin Gothic Demi Cond" panose="020B0706030402020204" pitchFamily="34" charset="0"/>
              </a:rPr>
              <a:t>wajah</a:t>
            </a:r>
            <a:r>
              <a:rPr lang="en-ID" sz="3000" dirty="0">
                <a:latin typeface="Franklin Gothic Demi Cond" panose="020B0706030402020204" pitchFamily="34" charset="0"/>
              </a:rPr>
              <a:t>-Nya, </a:t>
            </a:r>
            <a:r>
              <a:rPr lang="en-ID" sz="3000" dirty="0" err="1">
                <a:latin typeface="Franklin Gothic Demi Cond" panose="020B0706030402020204" pitchFamily="34" charset="0"/>
              </a:rPr>
              <a:t>mendengar</a:t>
            </a:r>
            <a:r>
              <a:rPr lang="en-ID" sz="3000" dirty="0">
                <a:latin typeface="Franklin Gothic Demi Cond" panose="020B0706030402020204" pitchFamily="34" charset="0"/>
              </a:rPr>
              <a:t> </a:t>
            </a:r>
            <a:r>
              <a:rPr lang="en-ID" sz="3000" dirty="0" err="1">
                <a:latin typeface="Franklin Gothic Demi Cond" panose="020B0706030402020204" pitchFamily="34" charset="0"/>
              </a:rPr>
              <a:t>suara</a:t>
            </a:r>
            <a:r>
              <a:rPr lang="en-ID" sz="3000" dirty="0">
                <a:latin typeface="Franklin Gothic Demi Cond" panose="020B0706030402020204" pitchFamily="34" charset="0"/>
              </a:rPr>
              <a:t>-Nya, dan </a:t>
            </a:r>
            <a:r>
              <a:rPr lang="en-ID" sz="3000" dirty="0" err="1">
                <a:latin typeface="Franklin Gothic Demi Cond" panose="020B0706030402020204" pitchFamily="34" charset="0"/>
              </a:rPr>
              <a:t>menyaksikan</a:t>
            </a:r>
            <a:r>
              <a:rPr lang="en-ID" sz="3000" dirty="0">
                <a:latin typeface="Franklin Gothic Demi Cond" panose="020B0706030402020204" pitchFamily="34" charset="0"/>
              </a:rPr>
              <a:t>, </a:t>
            </a:r>
            <a:r>
              <a:rPr lang="en-ID" sz="3000" dirty="0" err="1">
                <a:latin typeface="Franklin Gothic Demi Cond" panose="020B0706030402020204" pitchFamily="34" charset="0"/>
              </a:rPr>
              <a:t>misalnya</a:t>
            </a:r>
            <a:r>
              <a:rPr lang="en-ID" sz="3000" dirty="0">
                <a:latin typeface="Franklin Gothic Demi Cond" panose="020B0706030402020204" pitchFamily="34" charset="0"/>
              </a:rPr>
              <a:t>, </a:t>
            </a:r>
            <a:r>
              <a:rPr lang="en-ID" sz="3000" dirty="0" err="1">
                <a:latin typeface="Franklin Gothic Demi Cond" panose="020B0706030402020204" pitchFamily="34" charset="0"/>
              </a:rPr>
              <a:t>ketika</a:t>
            </a:r>
            <a:r>
              <a:rPr lang="en-ID" sz="3000" dirty="0">
                <a:latin typeface="Franklin Gothic Demi Cond" panose="020B0706030402020204" pitchFamily="34" charset="0"/>
              </a:rPr>
              <a:t> Dia </a:t>
            </a:r>
            <a:r>
              <a:rPr lang="en-ID" sz="3000" dirty="0" err="1">
                <a:latin typeface="Franklin Gothic Demi Cond" panose="020B0706030402020204" pitchFamily="34" charset="0"/>
              </a:rPr>
              <a:t>menyentuh</a:t>
            </a:r>
            <a:r>
              <a:rPr lang="en-ID" sz="3000" dirty="0">
                <a:latin typeface="Franklin Gothic Demi Cond" panose="020B0706030402020204" pitchFamily="34" charset="0"/>
              </a:rPr>
              <a:t> </a:t>
            </a:r>
            <a:r>
              <a:rPr lang="en-ID" sz="3000" dirty="0" err="1">
                <a:latin typeface="Franklin Gothic Demi Cond" panose="020B0706030402020204" pitchFamily="34" charset="0"/>
              </a:rPr>
              <a:t>seorang</a:t>
            </a:r>
            <a:r>
              <a:rPr lang="en-ID" sz="3000" dirty="0">
                <a:latin typeface="Franklin Gothic Demi Cond" panose="020B0706030402020204" pitchFamily="34" charset="0"/>
              </a:rPr>
              <a:t> </a:t>
            </a:r>
            <a:r>
              <a:rPr lang="en-ID" sz="3000" dirty="0" err="1">
                <a:latin typeface="Franklin Gothic Demi Cond" panose="020B0706030402020204" pitchFamily="34" charset="0"/>
              </a:rPr>
              <a:t>penderita</a:t>
            </a:r>
            <a:r>
              <a:rPr lang="en-ID" sz="3000" dirty="0">
                <a:latin typeface="Franklin Gothic Demi Cond" panose="020B0706030402020204" pitchFamily="34" charset="0"/>
              </a:rPr>
              <a:t> </a:t>
            </a:r>
            <a:r>
              <a:rPr lang="en-ID" sz="3000" dirty="0" err="1">
                <a:latin typeface="Franklin Gothic Demi Cond" panose="020B0706030402020204" pitchFamily="34" charset="0"/>
              </a:rPr>
              <a:t>kusta</a:t>
            </a:r>
            <a:r>
              <a:rPr lang="en-ID" sz="3000" dirty="0">
                <a:latin typeface="Franklin Gothic Demi Cond" panose="020B0706030402020204" pitchFamily="34" charset="0"/>
              </a:rPr>
              <a:t> yang </a:t>
            </a:r>
            <a:r>
              <a:rPr lang="en-ID" sz="3000" dirty="0" err="1">
                <a:latin typeface="Franklin Gothic Demi Cond" panose="020B0706030402020204" pitchFamily="34" charset="0"/>
              </a:rPr>
              <a:t>najis</a:t>
            </a:r>
            <a:r>
              <a:rPr lang="en-ID" sz="3000" dirty="0">
                <a:latin typeface="Franklin Gothic Demi Cond" panose="020B0706030402020204" pitchFamily="34" charset="0"/>
              </a:rPr>
              <a:t> dan </a:t>
            </a:r>
            <a:r>
              <a:rPr lang="en-ID" sz="3000" dirty="0" err="1">
                <a:latin typeface="Franklin Gothic Demi Cond" panose="020B0706030402020204" pitchFamily="34" charset="0"/>
              </a:rPr>
              <a:t>menyembuhkannya</a:t>
            </a:r>
            <a:r>
              <a:rPr lang="en-ID" sz="3000" dirty="0">
                <a:latin typeface="Franklin Gothic Demi Cond" panose="020B0706030402020204" pitchFamily="34" charset="0"/>
              </a:rPr>
              <a:t> [Matius 8:3]. </a:t>
            </a:r>
          </a:p>
        </p:txBody>
      </p:sp>
      <p:sp>
        <p:nvSpPr>
          <p:cNvPr id="6" name="TextBox 5">
            <a:extLst>
              <a:ext uri="{FF2B5EF4-FFF2-40B4-BE49-F238E27FC236}">
                <a16:creationId xmlns:a16="http://schemas.microsoft.com/office/drawing/2014/main" id="{D3DD256C-3FBE-630D-E4C4-60E714C048D7}"/>
              </a:ext>
            </a:extLst>
          </p:cNvPr>
          <p:cNvSpPr txBox="1"/>
          <p:nvPr/>
        </p:nvSpPr>
        <p:spPr>
          <a:xfrm>
            <a:off x="419093" y="382012"/>
            <a:ext cx="8320870" cy="2554545"/>
          </a:xfrm>
          <a:prstGeom prst="rect">
            <a:avLst/>
          </a:prstGeom>
          <a:noFill/>
        </p:spPr>
        <p:txBody>
          <a:bodyPr wrap="square">
            <a:spAutoFit/>
          </a:bodyPr>
          <a:lstStyle/>
          <a:p>
            <a:r>
              <a:rPr lang="en-ID" sz="3200" b="1" dirty="0" err="1">
                <a:solidFill>
                  <a:srgbClr val="C00000"/>
                </a:solidFill>
                <a:highlight>
                  <a:srgbClr val="FFFF00"/>
                </a:highlight>
                <a:latin typeface="Franklin Gothic Demi Cond" panose="020B0706030402020204" pitchFamily="34" charset="0"/>
              </a:rPr>
              <a:t>Kemegahan</a:t>
            </a:r>
            <a:r>
              <a:rPr lang="en-ID" sz="3200" b="1" dirty="0">
                <a:solidFill>
                  <a:srgbClr val="C00000"/>
                </a:solidFill>
                <a:highlight>
                  <a:srgbClr val="FFFF00"/>
                </a:highlight>
                <a:latin typeface="Franklin Gothic Demi Cond" panose="020B0706030402020204" pitchFamily="34" charset="0"/>
              </a:rPr>
              <a:t> </a:t>
            </a:r>
            <a:r>
              <a:rPr lang="en-ID" sz="3200" b="1" dirty="0" err="1">
                <a:solidFill>
                  <a:srgbClr val="C00000"/>
                </a:solidFill>
                <a:highlight>
                  <a:srgbClr val="FFFF00"/>
                </a:highlight>
                <a:latin typeface="Franklin Gothic Demi Cond" panose="020B0706030402020204" pitchFamily="34" charset="0"/>
              </a:rPr>
              <a:t>hadirat</a:t>
            </a:r>
            <a:r>
              <a:rPr lang="en-ID" sz="3200" b="1" dirty="0">
                <a:solidFill>
                  <a:srgbClr val="C00000"/>
                </a:solidFill>
                <a:highlight>
                  <a:srgbClr val="FFFF00"/>
                </a:highlight>
                <a:latin typeface="Franklin Gothic Demi Cond" panose="020B0706030402020204" pitchFamily="34" charset="0"/>
              </a:rPr>
              <a:t> Tuhan di Bait </a:t>
            </a:r>
            <a:r>
              <a:rPr lang="en-ID" sz="3200" b="1" dirty="0" err="1">
                <a:solidFill>
                  <a:srgbClr val="C00000"/>
                </a:solidFill>
                <a:highlight>
                  <a:srgbClr val="FFFF00"/>
                </a:highlight>
                <a:latin typeface="Franklin Gothic Demi Cond" panose="020B0706030402020204" pitchFamily="34" charset="0"/>
              </a:rPr>
              <a:t>Suci</a:t>
            </a:r>
            <a:r>
              <a:rPr lang="en-ID" sz="3200" b="1" dirty="0">
                <a:solidFill>
                  <a:srgbClr val="C00000"/>
                </a:solidFill>
                <a:highlight>
                  <a:srgbClr val="FFFF00"/>
                </a:highlight>
                <a:latin typeface="Franklin Gothic Demi Cond" panose="020B0706030402020204" pitchFamily="34" charset="0"/>
              </a:rPr>
              <a:t> </a:t>
            </a:r>
            <a:r>
              <a:rPr lang="en-ID" sz="3200" b="1" dirty="0" err="1">
                <a:solidFill>
                  <a:srgbClr val="C00000"/>
                </a:solidFill>
                <a:highlight>
                  <a:srgbClr val="FFFF00"/>
                </a:highlight>
                <a:latin typeface="Franklin Gothic Demi Cond" panose="020B0706030402020204" pitchFamily="34" charset="0"/>
              </a:rPr>
              <a:t>kedua</a:t>
            </a:r>
            <a:r>
              <a:rPr lang="en-ID" sz="3200" b="1" dirty="0">
                <a:solidFill>
                  <a:srgbClr val="C00000"/>
                </a:solidFill>
                <a:highlight>
                  <a:srgbClr val="FFFF00"/>
                </a:highlight>
                <a:latin typeface="Franklin Gothic Demi Cond" panose="020B0706030402020204" pitchFamily="34" charset="0"/>
              </a:rPr>
              <a:t> </a:t>
            </a:r>
            <a:r>
              <a:rPr lang="en-ID" sz="3200" b="1" dirty="0" err="1">
                <a:solidFill>
                  <a:srgbClr val="C00000"/>
                </a:solidFill>
                <a:highlight>
                  <a:srgbClr val="FFFF00"/>
                </a:highlight>
                <a:latin typeface="Franklin Gothic Demi Cond" panose="020B0706030402020204" pitchFamily="34" charset="0"/>
              </a:rPr>
              <a:t>adalah</a:t>
            </a:r>
            <a:r>
              <a:rPr lang="en-ID" sz="3200" b="1" dirty="0">
                <a:solidFill>
                  <a:srgbClr val="C00000"/>
                </a:solidFill>
                <a:highlight>
                  <a:srgbClr val="FFFF00"/>
                </a:highlight>
                <a:latin typeface="Franklin Gothic Demi Cond" panose="020B0706030402020204" pitchFamily="34" charset="0"/>
              </a:rPr>
              <a:t>:</a:t>
            </a:r>
            <a:r>
              <a:rPr lang="en-ID" sz="3200" b="1" dirty="0">
                <a:solidFill>
                  <a:srgbClr val="C00000"/>
                </a:solidFill>
                <a:latin typeface="Franklin Gothic Demi Cond" panose="020B0706030402020204" pitchFamily="34" charset="0"/>
              </a:rPr>
              <a:t> </a:t>
            </a:r>
            <a:r>
              <a:rPr lang="en-ID" sz="3200" dirty="0">
                <a:solidFill>
                  <a:srgbClr val="C00000"/>
                </a:solidFill>
                <a:latin typeface="Impact" panose="020B0806030902050204" pitchFamily="34" charset="0"/>
              </a:rPr>
              <a:t>Tuhan </a:t>
            </a:r>
            <a:r>
              <a:rPr lang="en-ID" sz="3200" dirty="0" err="1">
                <a:solidFill>
                  <a:srgbClr val="C00000"/>
                </a:solidFill>
                <a:latin typeface="Impact" panose="020B0806030902050204" pitchFamily="34" charset="0"/>
              </a:rPr>
              <a:t>sendiri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menjelma</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dalam</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Pribadi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daging</a:t>
            </a:r>
            <a:r>
              <a:rPr lang="en-ID" sz="3200" dirty="0">
                <a:solidFill>
                  <a:srgbClr val="C00000"/>
                </a:solidFill>
                <a:latin typeface="Impact" panose="020B0806030902050204" pitchFamily="34" charset="0"/>
              </a:rPr>
              <a:t> dan </a:t>
            </a:r>
            <a:r>
              <a:rPr lang="en-ID" sz="3200" dirty="0" err="1">
                <a:solidFill>
                  <a:srgbClr val="C00000"/>
                </a:solidFill>
                <a:latin typeface="Impact" panose="020B0806030902050204" pitchFamily="34" charset="0"/>
              </a:rPr>
              <a:t>darah</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telah</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melangkah</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keluar</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dari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balik</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tabir</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untuk</a:t>
            </a:r>
            <a:r>
              <a:rPr lang="en-ID" sz="3200" dirty="0">
                <a:solidFill>
                  <a:srgbClr val="C00000"/>
                </a:solidFill>
                <a:latin typeface="Impact" panose="020B0806030902050204" pitchFamily="34" charset="0"/>
              </a:rPr>
              <a:t> menjadi salah </a:t>
            </a:r>
            <a:r>
              <a:rPr lang="en-ID" sz="3200" dirty="0" err="1">
                <a:solidFill>
                  <a:srgbClr val="C00000"/>
                </a:solidFill>
                <a:latin typeface="Impact" panose="020B0806030902050204" pitchFamily="34" charset="0"/>
              </a:rPr>
              <a:t>satu</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dari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kita</a:t>
            </a:r>
            <a:r>
              <a:rPr lang="en-ID" sz="3200" dirty="0">
                <a:solidFill>
                  <a:srgbClr val="C00000"/>
                </a:solidFill>
                <a:latin typeface="Impact" panose="020B0806030902050204" pitchFamily="34" charset="0"/>
              </a:rPr>
              <a:t> dan </a:t>
            </a:r>
            <a:r>
              <a:rPr lang="en-ID" sz="3200" dirty="0" err="1">
                <a:solidFill>
                  <a:srgbClr val="C00000"/>
                </a:solidFill>
                <a:latin typeface="Impact" panose="020B0806030902050204" pitchFamily="34" charset="0"/>
              </a:rPr>
              <a:t>bergabung</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dengan</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kita</a:t>
            </a:r>
            <a:r>
              <a:rPr lang="en-ID" sz="3200" dirty="0">
                <a:solidFill>
                  <a:srgbClr val="C00000"/>
                </a:solidFill>
                <a:latin typeface="Impact" panose="020B0806030902050204" pitchFamily="34" charset="0"/>
              </a:rPr>
              <a:t> di dunia yang </a:t>
            </a:r>
            <a:r>
              <a:rPr lang="en-ID" sz="3200" dirty="0" err="1">
                <a:solidFill>
                  <a:srgbClr val="C00000"/>
                </a:solidFill>
                <a:latin typeface="Impact" panose="020B0806030902050204" pitchFamily="34" charset="0"/>
              </a:rPr>
              <a:t>hancur</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ini</a:t>
            </a:r>
            <a:r>
              <a:rPr lang="en-ID" sz="3200" b="1" dirty="0">
                <a:solidFill>
                  <a:srgbClr val="C00000"/>
                </a:solidFill>
                <a:latin typeface="Franklin Gothic Demi Cond" panose="020B0706030402020204" pitchFamily="34" charset="0"/>
              </a:rPr>
              <a:t>. </a:t>
            </a:r>
          </a:p>
        </p:txBody>
      </p:sp>
    </p:spTree>
    <p:extLst>
      <p:ext uri="{BB962C8B-B14F-4D97-AF65-F5344CB8AC3E}">
        <p14:creationId xmlns:p14="http://schemas.microsoft.com/office/powerpoint/2010/main" val="187502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B5E05DB5-8493-04FE-66DB-785C90A5A870}"/>
              </a:ext>
            </a:extLst>
          </p:cNvPr>
          <p:cNvSpPr>
            <a:spLocks noGrp="1"/>
          </p:cNvSpPr>
          <p:nvPr>
            <p:ph idx="1"/>
          </p:nvPr>
        </p:nvSpPr>
        <p:spPr>
          <a:xfrm>
            <a:off x="257873" y="1562986"/>
            <a:ext cx="4930815" cy="5058038"/>
          </a:xfrm>
        </p:spPr>
        <p:txBody>
          <a:bodyPr>
            <a:normAutofit/>
          </a:bodyPr>
          <a:lstStyle/>
          <a:p>
            <a:pPr marL="0" indent="0">
              <a:buNone/>
            </a:pPr>
            <a:r>
              <a:rPr lang="en-ID" sz="3600" dirty="0">
                <a:latin typeface="Impact" panose="020B0806030902050204" pitchFamily="34" charset="0"/>
              </a:rPr>
              <a:t>Tuhan </a:t>
            </a:r>
            <a:r>
              <a:rPr lang="en-ID" sz="3600" dirty="0" err="1">
                <a:latin typeface="Impact" panose="020B0806030902050204" pitchFamily="34" charset="0"/>
              </a:rPr>
              <a:t>turun</a:t>
            </a:r>
            <a:r>
              <a:rPr lang="en-ID" sz="3600" dirty="0">
                <a:latin typeface="Impact" panose="020B0806030902050204" pitchFamily="34" charset="0"/>
              </a:rPr>
              <a:t>, </a:t>
            </a:r>
            <a:r>
              <a:rPr lang="en-ID" sz="3600" dirty="0" err="1">
                <a:latin typeface="Impact" panose="020B0806030902050204" pitchFamily="34" charset="0"/>
              </a:rPr>
              <a:t>secara</a:t>
            </a:r>
            <a:r>
              <a:rPr lang="en-ID" sz="3600" dirty="0">
                <a:latin typeface="Impact" panose="020B0806030902050204" pitchFamily="34" charset="0"/>
              </a:rPr>
              <a:t> </a:t>
            </a:r>
            <a:r>
              <a:rPr lang="en-ID" sz="3600" dirty="0" err="1">
                <a:latin typeface="Impact" panose="020B0806030902050204" pitchFamily="34" charset="0"/>
              </a:rPr>
              <a:t>pribadi</a:t>
            </a:r>
            <a:r>
              <a:rPr lang="en-ID" sz="3600" dirty="0">
                <a:latin typeface="Impact" panose="020B0806030902050204" pitchFamily="34" charset="0"/>
              </a:rPr>
              <a:t>, </a:t>
            </a:r>
            <a:r>
              <a:rPr lang="en-ID" sz="3600" dirty="0" err="1">
                <a:latin typeface="Impact" panose="020B0806030902050204" pitchFamily="34" charset="0"/>
              </a:rPr>
              <a:t>kepada</a:t>
            </a:r>
            <a:r>
              <a:rPr lang="en-ID" sz="3600" dirty="0">
                <a:latin typeface="Impact" panose="020B0806030902050204" pitchFamily="34" charset="0"/>
              </a:rPr>
              <a:t> </a:t>
            </a:r>
            <a:r>
              <a:rPr lang="en-ID" sz="3600" dirty="0" err="1">
                <a:latin typeface="Impact" panose="020B0806030902050204" pitchFamily="34" charset="0"/>
              </a:rPr>
              <a:t>kita</a:t>
            </a:r>
            <a:r>
              <a:rPr lang="en-ID" sz="3600" dirty="0">
                <a:latin typeface="Impact" panose="020B0806030902050204" pitchFamily="34" charset="0"/>
              </a:rPr>
              <a:t>. </a:t>
            </a:r>
          </a:p>
          <a:p>
            <a:pPr marL="0" indent="0">
              <a:buNone/>
            </a:pPr>
            <a:r>
              <a:rPr lang="en-ID" sz="3600" dirty="0" err="1">
                <a:latin typeface="Gill Sans Ultra Bold Condensed" panose="020B0A06020104020203" pitchFamily="34" charset="0"/>
              </a:rPr>
              <a:t>Pencipta</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alam</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semesta</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merendahkan</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diri</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tidak</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hanya</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untuk</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hidup</a:t>
            </a:r>
            <a:r>
              <a:rPr lang="en-ID" sz="3600" dirty="0">
                <a:latin typeface="Gill Sans Ultra Bold Condensed" panose="020B0A06020104020203" pitchFamily="34" charset="0"/>
              </a:rPr>
              <a:t> di </a:t>
            </a:r>
            <a:r>
              <a:rPr lang="en-ID" sz="3600" dirty="0" err="1">
                <a:latin typeface="Gill Sans Ultra Bold Condensed" panose="020B0A06020104020203" pitchFamily="34" charset="0"/>
              </a:rPr>
              <a:t>antara</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kita</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tetapi</a:t>
            </a:r>
            <a:r>
              <a:rPr lang="en-ID" sz="3600" dirty="0">
                <a:latin typeface="Gill Sans Ultra Bold Condensed" panose="020B0A06020104020203" pitchFamily="34" charset="0"/>
              </a:rPr>
              <a:t> juga </a:t>
            </a:r>
            <a:r>
              <a:rPr lang="en-ID" sz="3600" dirty="0" err="1">
                <a:latin typeface="Gill Sans Ultra Bold Condensed" panose="020B0A06020104020203" pitchFamily="34" charset="0"/>
              </a:rPr>
              <a:t>mati</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untuk</a:t>
            </a:r>
            <a:r>
              <a:rPr lang="en-ID" sz="3600" dirty="0">
                <a:latin typeface="Gill Sans Ultra Bold Condensed" panose="020B0A06020104020203" pitchFamily="34" charset="0"/>
              </a:rPr>
              <a:t> </a:t>
            </a:r>
            <a:r>
              <a:rPr lang="en-ID" sz="3600" dirty="0" err="1">
                <a:latin typeface="Gill Sans Ultra Bold Condensed" panose="020B0A06020104020203" pitchFamily="34" charset="0"/>
              </a:rPr>
              <a:t>kita</a:t>
            </a:r>
            <a:r>
              <a:rPr lang="en-ID" sz="3600" dirty="0">
                <a:latin typeface="Gill Sans Ultra Bold Condensed" panose="020B0A06020104020203" pitchFamily="34" charset="0"/>
              </a:rPr>
              <a:t>.</a:t>
            </a:r>
          </a:p>
        </p:txBody>
      </p:sp>
      <p:pic>
        <p:nvPicPr>
          <p:cNvPr id="4" name="Picture 3">
            <a:extLst>
              <a:ext uri="{FF2B5EF4-FFF2-40B4-BE49-F238E27FC236}">
                <a16:creationId xmlns:a16="http://schemas.microsoft.com/office/drawing/2014/main" id="{2869F325-6BB0-5347-CA19-E1F6BF62A814}"/>
              </a:ext>
            </a:extLst>
          </p:cNvPr>
          <p:cNvPicPr>
            <a:picLocks noChangeAspect="1"/>
          </p:cNvPicPr>
          <p:nvPr/>
        </p:nvPicPr>
        <p:blipFill>
          <a:blip r:embed="rId2"/>
          <a:srcRect l="57811" r="2" b="2"/>
          <a:stretch/>
        </p:blipFill>
        <p:spPr>
          <a:xfrm>
            <a:off x="5384544" y="1562986"/>
            <a:ext cx="3238324" cy="431776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5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BB54BE7-1DA5-EB19-0F45-FB1A11617ADA}"/>
              </a:ext>
            </a:extLst>
          </p:cNvPr>
          <p:cNvSpPr>
            <a:spLocks noGrp="1"/>
          </p:cNvSpPr>
          <p:nvPr>
            <p:ph type="title"/>
          </p:nvPr>
        </p:nvSpPr>
        <p:spPr>
          <a:xfrm>
            <a:off x="-1" y="191729"/>
            <a:ext cx="9141713" cy="1828800"/>
          </a:xfrm>
        </p:spPr>
        <p:txBody>
          <a:bodyPr>
            <a:normAutofit/>
          </a:bodyPr>
          <a:lstStyle/>
          <a:p>
            <a:pPr algn="ctr"/>
            <a:r>
              <a:rPr lang="en-ID" sz="4000" dirty="0">
                <a:solidFill>
                  <a:srgbClr val="FFFFFF"/>
                </a:solidFill>
                <a:effectLst>
                  <a:outerShdw blurRad="38100" dist="38100" dir="2700000" algn="tl">
                    <a:srgbClr val="000000">
                      <a:alpha val="43137"/>
                    </a:srgbClr>
                  </a:outerShdw>
                </a:effectLst>
                <a:latin typeface="Impact" panose="020B0806030902050204" pitchFamily="34" charset="0"/>
              </a:rPr>
              <a:t>SEBAB ENGKAU TELAH MENCIPTAKAN </a:t>
            </a:r>
            <a:br>
              <a:rPr lang="en-ID" sz="4000" dirty="0">
                <a:solidFill>
                  <a:srgbClr val="FFFFFF"/>
                </a:solidFill>
                <a:effectLst>
                  <a:outerShdw blurRad="38100" dist="38100" dir="2700000" algn="tl">
                    <a:srgbClr val="000000">
                      <a:alpha val="43137"/>
                    </a:srgbClr>
                  </a:outerShdw>
                </a:effectLst>
                <a:latin typeface="Impact" panose="020B0806030902050204" pitchFamily="34" charset="0"/>
              </a:rPr>
            </a:br>
            <a:r>
              <a:rPr lang="en-ID" sz="4000" dirty="0">
                <a:solidFill>
                  <a:srgbClr val="FFFFFF"/>
                </a:solidFill>
                <a:effectLst>
                  <a:outerShdw blurRad="38100" dist="38100" dir="2700000" algn="tl">
                    <a:srgbClr val="000000">
                      <a:alpha val="43137"/>
                    </a:srgbClr>
                  </a:outerShdw>
                </a:effectLst>
                <a:latin typeface="Impact" panose="020B0806030902050204" pitchFamily="34" charset="0"/>
              </a:rPr>
              <a:t>SEGALA SESUATU! </a:t>
            </a:r>
            <a:br>
              <a:rPr lang="en-ID" sz="4000" dirty="0">
                <a:solidFill>
                  <a:srgbClr val="FFFFFF"/>
                </a:solidFill>
                <a:latin typeface="Impact" panose="020B0806030902050204" pitchFamily="34" charset="0"/>
              </a:rPr>
            </a:br>
            <a:r>
              <a:rPr lang="en-ID"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Kamis, 8 Mei 2025</a:t>
            </a:r>
          </a:p>
        </p:txBody>
      </p:sp>
      <p:sp>
        <p:nvSpPr>
          <p:cNvPr id="3" name="Content Placeholder 2">
            <a:extLst>
              <a:ext uri="{FF2B5EF4-FFF2-40B4-BE49-F238E27FC236}">
                <a16:creationId xmlns:a16="http://schemas.microsoft.com/office/drawing/2014/main" id="{9E98ADAC-102D-6B26-6072-609EB309F510}"/>
              </a:ext>
            </a:extLst>
          </p:cNvPr>
          <p:cNvSpPr>
            <a:spLocks noGrp="1"/>
          </p:cNvSpPr>
          <p:nvPr>
            <p:ph idx="1"/>
          </p:nvPr>
        </p:nvSpPr>
        <p:spPr>
          <a:xfrm>
            <a:off x="627505" y="2715500"/>
            <a:ext cx="7886700" cy="3590174"/>
          </a:xfrm>
        </p:spPr>
        <p:txBody>
          <a:bodyPr>
            <a:normAutofit/>
          </a:bodyPr>
          <a:lstStyle/>
          <a:p>
            <a:pPr marL="0" indent="0">
              <a:buNone/>
            </a:pPr>
            <a:r>
              <a:rPr lang="en-ID" sz="3200" dirty="0">
                <a:latin typeface="Berlin Sans FB" panose="020E0602020502020306" pitchFamily="34" charset="0"/>
              </a:rPr>
              <a:t>Dalam </a:t>
            </a:r>
            <a:r>
              <a:rPr lang="en-ID" sz="3200" dirty="0" err="1">
                <a:latin typeface="Berlin Sans FB" panose="020E0602020502020306" pitchFamily="34" charset="0"/>
              </a:rPr>
              <a:t>beberapa</a:t>
            </a:r>
            <a:r>
              <a:rPr lang="en-ID" sz="3200" dirty="0">
                <a:latin typeface="Berlin Sans FB" panose="020E0602020502020306" pitchFamily="34" charset="0"/>
              </a:rPr>
              <a:t> </a:t>
            </a:r>
            <a:r>
              <a:rPr lang="en-ID" sz="3200" dirty="0" err="1">
                <a:latin typeface="Berlin Sans FB" panose="020E0602020502020306" pitchFamily="34" charset="0"/>
              </a:rPr>
              <a:t>kesempatan</a:t>
            </a:r>
            <a:r>
              <a:rPr lang="en-ID" sz="3200" dirty="0">
                <a:latin typeface="Berlin Sans FB" panose="020E0602020502020306" pitchFamily="34" charset="0"/>
              </a:rPr>
              <a:t>, para </a:t>
            </a:r>
            <a:r>
              <a:rPr lang="en-ID" sz="3200" dirty="0" err="1">
                <a:latin typeface="Berlin Sans FB" panose="020E0602020502020306" pitchFamily="34" charset="0"/>
              </a:rPr>
              <a:t>nabi</a:t>
            </a:r>
            <a:r>
              <a:rPr lang="en-ID" sz="3200" dirty="0">
                <a:latin typeface="Berlin Sans FB" panose="020E0602020502020306" pitchFamily="34" charset="0"/>
              </a:rPr>
              <a:t> </a:t>
            </a:r>
            <a:r>
              <a:rPr lang="en-ID" sz="3200" dirty="0" err="1">
                <a:latin typeface="Berlin Sans FB" panose="020E0602020502020306" pitchFamily="34" charset="0"/>
              </a:rPr>
              <a:t>telah</a:t>
            </a:r>
            <a:r>
              <a:rPr lang="en-ID" sz="3200" dirty="0">
                <a:latin typeface="Berlin Sans FB" panose="020E0602020502020306" pitchFamily="34" charset="0"/>
              </a:rPr>
              <a:t> </a:t>
            </a:r>
            <a:r>
              <a:rPr lang="en-ID" sz="3200" dirty="0" err="1">
                <a:latin typeface="Berlin Sans FB" panose="020E0602020502020306" pitchFamily="34" charset="0"/>
              </a:rPr>
              <a:t>dibawa</a:t>
            </a:r>
            <a:r>
              <a:rPr lang="en-ID" sz="3200" dirty="0">
                <a:latin typeface="Berlin Sans FB" panose="020E0602020502020306" pitchFamily="34" charset="0"/>
              </a:rPr>
              <a:t> </a:t>
            </a:r>
            <a:r>
              <a:rPr lang="en-ID" sz="3200" dirty="0" err="1">
                <a:latin typeface="Berlin Sans FB" panose="020E0602020502020306" pitchFamily="34" charset="0"/>
              </a:rPr>
              <a:t>cukup</a:t>
            </a:r>
            <a:r>
              <a:rPr lang="en-ID" sz="3200" dirty="0">
                <a:latin typeface="Berlin Sans FB" panose="020E0602020502020306" pitchFamily="34" charset="0"/>
              </a:rPr>
              <a:t> </a:t>
            </a:r>
            <a:r>
              <a:rPr lang="en-ID" sz="3200" dirty="0" err="1">
                <a:latin typeface="Berlin Sans FB" panose="020E0602020502020306" pitchFamily="34" charset="0"/>
              </a:rPr>
              <a:t>dekat</a:t>
            </a:r>
            <a:r>
              <a:rPr lang="en-ID" sz="3200" dirty="0">
                <a:latin typeface="Berlin Sans FB" panose="020E0602020502020306" pitchFamily="34" charset="0"/>
              </a:rPr>
              <a:t> </a:t>
            </a:r>
            <a:r>
              <a:rPr lang="en-ID" sz="3200" dirty="0" err="1">
                <a:latin typeface="Berlin Sans FB" panose="020E0602020502020306" pitchFamily="34" charset="0"/>
              </a:rPr>
              <a:t>kepada</a:t>
            </a:r>
            <a:r>
              <a:rPr lang="en-ID" sz="3200" dirty="0">
                <a:latin typeface="Berlin Sans FB" panose="020E0602020502020306" pitchFamily="34" charset="0"/>
              </a:rPr>
              <a:t> Tuhan </a:t>
            </a:r>
            <a:r>
              <a:rPr lang="en-ID" sz="3200" dirty="0" err="1">
                <a:latin typeface="Berlin Sans FB" panose="020E0602020502020306" pitchFamily="34" charset="0"/>
              </a:rPr>
              <a:t>dalam</a:t>
            </a:r>
            <a:r>
              <a:rPr lang="en-ID" sz="3200" dirty="0">
                <a:latin typeface="Berlin Sans FB" panose="020E0602020502020306" pitchFamily="34" charset="0"/>
              </a:rPr>
              <a:t> </a:t>
            </a:r>
            <a:r>
              <a:rPr lang="en-ID" sz="3200" dirty="0" err="1">
                <a:latin typeface="Berlin Sans FB" panose="020E0602020502020306" pitchFamily="34" charset="0"/>
              </a:rPr>
              <a:t>penglihatan</a:t>
            </a:r>
            <a:r>
              <a:rPr lang="en-ID" sz="3200" dirty="0">
                <a:latin typeface="Berlin Sans FB" panose="020E0602020502020306" pitchFamily="34" charset="0"/>
              </a:rPr>
              <a:t> </a:t>
            </a:r>
            <a:r>
              <a:rPr lang="en-ID" sz="3200" dirty="0" err="1">
                <a:latin typeface="Berlin Sans FB" panose="020E0602020502020306" pitchFamily="34" charset="0"/>
              </a:rPr>
              <a:t>sehingga</a:t>
            </a:r>
            <a:r>
              <a:rPr lang="en-ID" sz="3200" dirty="0">
                <a:latin typeface="Berlin Sans FB" panose="020E0602020502020306" pitchFamily="34" charset="0"/>
              </a:rPr>
              <a:t> </a:t>
            </a:r>
            <a:r>
              <a:rPr lang="en-ID" sz="3200" dirty="0" err="1">
                <a:latin typeface="Berlin Sans FB" panose="020E0602020502020306" pitchFamily="34" charset="0"/>
              </a:rPr>
              <a:t>mereka</a:t>
            </a:r>
            <a:r>
              <a:rPr lang="en-ID" sz="3200" dirty="0">
                <a:latin typeface="Berlin Sans FB" panose="020E0602020502020306" pitchFamily="34" charset="0"/>
              </a:rPr>
              <a:t> </a:t>
            </a:r>
            <a:r>
              <a:rPr lang="en-ID" sz="3200" dirty="0" err="1">
                <a:latin typeface="Berlin Sans FB" panose="020E0602020502020306" pitchFamily="34" charset="0"/>
              </a:rPr>
              <a:t>diizinkan</a:t>
            </a:r>
            <a:r>
              <a:rPr lang="en-ID" sz="3200" dirty="0">
                <a:latin typeface="Berlin Sans FB" panose="020E0602020502020306" pitchFamily="34" charset="0"/>
              </a:rPr>
              <a:t> </a:t>
            </a:r>
            <a:r>
              <a:rPr lang="en-ID" sz="3200" dirty="0" err="1">
                <a:latin typeface="Berlin Sans FB" panose="020E0602020502020306" pitchFamily="34" charset="0"/>
              </a:rPr>
              <a:t>untuk</a:t>
            </a:r>
            <a:r>
              <a:rPr lang="en-ID" sz="3200" dirty="0">
                <a:latin typeface="Berlin Sans FB" panose="020E0602020502020306" pitchFamily="34" charset="0"/>
              </a:rPr>
              <a:t> </a:t>
            </a:r>
            <a:r>
              <a:rPr lang="en-ID" sz="3200" dirty="0" err="1">
                <a:latin typeface="Berlin Sans FB" panose="020E0602020502020306" pitchFamily="34" charset="0"/>
              </a:rPr>
              <a:t>melihat</a:t>
            </a:r>
            <a:r>
              <a:rPr lang="en-ID" sz="3200" dirty="0">
                <a:latin typeface="Berlin Sans FB" panose="020E0602020502020306" pitchFamily="34" charset="0"/>
              </a:rPr>
              <a:t> </a:t>
            </a:r>
            <a:r>
              <a:rPr lang="en-ID" sz="3200" dirty="0" err="1">
                <a:latin typeface="Berlin Sans FB" panose="020E0602020502020306" pitchFamily="34" charset="0"/>
              </a:rPr>
              <a:t>takhta</a:t>
            </a:r>
            <a:r>
              <a:rPr lang="en-ID" sz="3200" dirty="0">
                <a:latin typeface="Berlin Sans FB" panose="020E0602020502020306" pitchFamily="34" charset="0"/>
              </a:rPr>
              <a:t> Tuhan </a:t>
            </a:r>
            <a:r>
              <a:rPr lang="en-ID" sz="3200" dirty="0" err="1">
                <a:latin typeface="Berlin Sans FB" panose="020E0602020502020306" pitchFamily="34" charset="0"/>
              </a:rPr>
              <a:t>seperti</a:t>
            </a:r>
            <a:r>
              <a:rPr lang="en-ID" sz="3200" dirty="0">
                <a:latin typeface="Berlin Sans FB" panose="020E0602020502020306" pitchFamily="34" charset="0"/>
              </a:rPr>
              <a:t> yang </a:t>
            </a:r>
            <a:r>
              <a:rPr lang="en-ID" sz="3200" dirty="0" err="1">
                <a:latin typeface="Berlin Sans FB" panose="020E0602020502020306" pitchFamily="34" charset="0"/>
              </a:rPr>
              <a:t>dialami</a:t>
            </a:r>
            <a:r>
              <a:rPr lang="en-ID" sz="3200" dirty="0">
                <a:latin typeface="Berlin Sans FB" panose="020E0602020502020306" pitchFamily="34" charset="0"/>
              </a:rPr>
              <a:t> oleh :</a:t>
            </a:r>
          </a:p>
          <a:p>
            <a:pPr>
              <a:buFont typeface="Wingdings" panose="05000000000000000000" pitchFamily="2" charset="2"/>
              <a:buChar char="Ø"/>
            </a:pPr>
            <a:r>
              <a:rPr lang="en-ID" sz="3200" dirty="0" err="1">
                <a:latin typeface="Berlin Sans FB" panose="020E0602020502020306" pitchFamily="34" charset="0"/>
              </a:rPr>
              <a:t>nabi</a:t>
            </a:r>
            <a:r>
              <a:rPr lang="en-ID" sz="3200" dirty="0">
                <a:latin typeface="Berlin Sans FB" panose="020E0602020502020306" pitchFamily="34" charset="0"/>
              </a:rPr>
              <a:t> </a:t>
            </a:r>
            <a:r>
              <a:rPr lang="en-ID" sz="3200" dirty="0" err="1">
                <a:latin typeface="Berlin Sans FB" panose="020E0602020502020306" pitchFamily="34" charset="0"/>
              </a:rPr>
              <a:t>Yesaya</a:t>
            </a:r>
            <a:r>
              <a:rPr lang="en-ID" sz="3200" dirty="0">
                <a:latin typeface="Berlin Sans FB" panose="020E0602020502020306" pitchFamily="34" charset="0"/>
              </a:rPr>
              <a:t> [</a:t>
            </a:r>
            <a:r>
              <a:rPr lang="en-ID" sz="3200" dirty="0" err="1">
                <a:latin typeface="Berlin Sans FB" panose="020E0602020502020306" pitchFamily="34" charset="0"/>
              </a:rPr>
              <a:t>Yesaya</a:t>
            </a:r>
            <a:r>
              <a:rPr lang="en-ID" sz="3200" dirty="0">
                <a:latin typeface="Berlin Sans FB" panose="020E0602020502020306" pitchFamily="34" charset="0"/>
              </a:rPr>
              <a:t> 6:1-5] dan </a:t>
            </a:r>
          </a:p>
          <a:p>
            <a:pPr>
              <a:buFont typeface="Wingdings" panose="05000000000000000000" pitchFamily="2" charset="2"/>
              <a:buChar char="Ø"/>
            </a:pPr>
            <a:r>
              <a:rPr lang="en-ID" sz="3200" dirty="0">
                <a:latin typeface="Berlin Sans FB" panose="020E0602020502020306" pitchFamily="34" charset="0"/>
              </a:rPr>
              <a:t>rasul Yohanes [Wahyu 4:7-11].    </a:t>
            </a:r>
          </a:p>
        </p:txBody>
      </p:sp>
    </p:spTree>
    <p:extLst>
      <p:ext uri="{BB962C8B-B14F-4D97-AF65-F5344CB8AC3E}">
        <p14:creationId xmlns:p14="http://schemas.microsoft.com/office/powerpoint/2010/main" val="1745547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364E42-412B-C557-78A4-D635F5B31A47}"/>
              </a:ext>
            </a:extLst>
          </p:cNvPr>
          <p:cNvPicPr>
            <a:picLocks noChangeAspect="1"/>
          </p:cNvPicPr>
          <p:nvPr/>
        </p:nvPicPr>
        <p:blipFill>
          <a:blip r:embed="rId2"/>
          <a:srcRect l="234" r="3239" b="2"/>
          <a:stretch/>
        </p:blipFill>
        <p:spPr>
          <a:xfrm>
            <a:off x="20" y="3382148"/>
            <a:ext cx="4479332" cy="3475852"/>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48F93523-6C95-DFFB-DBF9-5791B2DCDC43}"/>
              </a:ext>
            </a:extLst>
          </p:cNvPr>
          <p:cNvSpPr>
            <a:spLocks noGrp="1"/>
          </p:cNvSpPr>
          <p:nvPr>
            <p:ph idx="1"/>
          </p:nvPr>
        </p:nvSpPr>
        <p:spPr>
          <a:xfrm>
            <a:off x="4572000" y="1248884"/>
            <a:ext cx="4572000" cy="5266450"/>
          </a:xfrm>
        </p:spPr>
        <p:txBody>
          <a:bodyPr anchor="t">
            <a:noAutofit/>
          </a:bodyPr>
          <a:lstStyle/>
          <a:p>
            <a:pPr marL="0" indent="0">
              <a:buNone/>
            </a:pPr>
            <a:r>
              <a:rPr lang="en-ID" sz="3200" dirty="0">
                <a:latin typeface="Franklin Gothic Demi Cond" panose="020B0706030402020204" pitchFamily="34" charset="0"/>
              </a:rPr>
              <a:t>Dalam </a:t>
            </a:r>
            <a:r>
              <a:rPr lang="en-ID" sz="3200" dirty="0" err="1">
                <a:latin typeface="Franklin Gothic Demi Cond" panose="020B0706030402020204" pitchFamily="34" charset="0"/>
              </a:rPr>
              <a:t>penglihatan</a:t>
            </a:r>
            <a:r>
              <a:rPr lang="en-ID" sz="3200" dirty="0">
                <a:latin typeface="Franklin Gothic Demi Cond" panose="020B0706030402020204" pitchFamily="34" charset="0"/>
              </a:rPr>
              <a:t> </a:t>
            </a:r>
            <a:r>
              <a:rPr lang="en-ID" sz="3200" dirty="0" err="1">
                <a:latin typeface="Franklin Gothic Demi Cond" panose="020B0706030402020204" pitchFamily="34" charset="0"/>
              </a:rPr>
              <a:t>Yesaya</a:t>
            </a:r>
            <a:r>
              <a:rPr lang="en-ID" sz="3200" dirty="0">
                <a:latin typeface="Franklin Gothic Demi Cond" panose="020B0706030402020204" pitchFamily="34" charset="0"/>
              </a:rPr>
              <a:t>, </a:t>
            </a:r>
            <a:r>
              <a:rPr lang="en-ID" sz="3200" dirty="0" err="1">
                <a:latin typeface="Franklin Gothic Demi Cond" panose="020B0706030402020204" pitchFamily="34" charset="0"/>
              </a:rPr>
              <a:t>pemandangannya</a:t>
            </a:r>
            <a:r>
              <a:rPr lang="en-ID" sz="3200" dirty="0">
                <a:latin typeface="Franklin Gothic Demi Cond" panose="020B0706030402020204" pitchFamily="34" charset="0"/>
              </a:rPr>
              <a:t> sangat </a:t>
            </a:r>
            <a:r>
              <a:rPr lang="en-ID" sz="3200" dirty="0" err="1">
                <a:latin typeface="Franklin Gothic Demi Cond" panose="020B0706030402020204" pitchFamily="34" charset="0"/>
              </a:rPr>
              <a:t>mengesankan</a:t>
            </a:r>
            <a:r>
              <a:rPr lang="en-ID" sz="3200" dirty="0">
                <a:latin typeface="Franklin Gothic Demi Cond" panose="020B0706030402020204" pitchFamily="34" charset="0"/>
              </a:rPr>
              <a:t>: Bait </a:t>
            </a:r>
            <a:r>
              <a:rPr lang="en-ID" sz="3200" dirty="0" err="1">
                <a:latin typeface="Franklin Gothic Demi Cond" panose="020B0706030402020204" pitchFamily="34" charset="0"/>
              </a:rPr>
              <a:t>Suci</a:t>
            </a:r>
            <a:r>
              <a:rPr lang="en-ID" sz="3200" dirty="0">
                <a:latin typeface="Franklin Gothic Demi Cond" panose="020B0706030402020204" pitchFamily="34" charset="0"/>
              </a:rPr>
              <a:t> </a:t>
            </a:r>
            <a:r>
              <a:rPr lang="en-ID" sz="3200" dirty="0" err="1">
                <a:latin typeface="Franklin Gothic Demi Cond" panose="020B0706030402020204" pitchFamily="34" charset="0"/>
              </a:rPr>
              <a:t>dipenuhi</a:t>
            </a:r>
            <a:r>
              <a:rPr lang="en-ID" sz="3200" dirty="0">
                <a:latin typeface="Franklin Gothic Demi Cond" panose="020B0706030402020204" pitchFamily="34" charset="0"/>
              </a:rPr>
              <a:t> asap dan “</a:t>
            </a:r>
            <a:r>
              <a:rPr lang="en-ID" sz="3200" dirty="0" err="1">
                <a:latin typeface="Franklin Gothic Demi Cond" panose="020B0706030402020204" pitchFamily="34" charset="0"/>
              </a:rPr>
              <a:t>tiang-tiang</a:t>
            </a:r>
            <a:r>
              <a:rPr lang="en-ID" sz="3200" dirty="0">
                <a:latin typeface="Franklin Gothic Demi Cond" panose="020B0706030402020204" pitchFamily="34" charset="0"/>
              </a:rPr>
              <a:t> </a:t>
            </a:r>
            <a:r>
              <a:rPr lang="en-ID" sz="3200" dirty="0" err="1">
                <a:latin typeface="Franklin Gothic Demi Cond" panose="020B0706030402020204" pitchFamily="34" charset="0"/>
              </a:rPr>
              <a:t>pintu</a:t>
            </a:r>
            <a:r>
              <a:rPr lang="en-ID" sz="3200" dirty="0">
                <a:latin typeface="Franklin Gothic Demi Cond" panose="020B0706030402020204" pitchFamily="34" charset="0"/>
              </a:rPr>
              <a:t>” </a:t>
            </a:r>
            <a:r>
              <a:rPr lang="en-ID" sz="3200" dirty="0" err="1">
                <a:latin typeface="Franklin Gothic Demi Cond" panose="020B0706030402020204" pitchFamily="34" charset="0"/>
              </a:rPr>
              <a:t>berguncang</a:t>
            </a:r>
            <a:r>
              <a:rPr lang="en-ID" sz="3200" dirty="0">
                <a:latin typeface="Franklin Gothic Demi Cond" panose="020B0706030402020204" pitchFamily="34" charset="0"/>
              </a:rPr>
              <a:t> </a:t>
            </a:r>
            <a:r>
              <a:rPr lang="en-ID" sz="3200" dirty="0" err="1">
                <a:latin typeface="Franklin Gothic Demi Cond" panose="020B0706030402020204" pitchFamily="34" charset="0"/>
              </a:rPr>
              <a:t>saat</a:t>
            </a:r>
            <a:r>
              <a:rPr lang="en-ID" sz="3200" dirty="0">
                <a:latin typeface="Franklin Gothic Demi Cond" panose="020B0706030402020204" pitchFamily="34" charset="0"/>
              </a:rPr>
              <a:t> </a:t>
            </a:r>
            <a:r>
              <a:rPr lang="en-ID" sz="3200" dirty="0" err="1">
                <a:latin typeface="Franklin Gothic Demi Cond" panose="020B0706030402020204" pitchFamily="34" charset="0"/>
              </a:rPr>
              <a:t>serafim</a:t>
            </a:r>
            <a:r>
              <a:rPr lang="en-ID" sz="3200" dirty="0">
                <a:latin typeface="Franklin Gothic Demi Cond" panose="020B0706030402020204" pitchFamily="34" charset="0"/>
              </a:rPr>
              <a:t> </a:t>
            </a:r>
            <a:r>
              <a:rPr lang="en-ID" sz="3200" dirty="0" err="1">
                <a:latin typeface="Franklin Gothic Demi Cond" panose="020B0706030402020204" pitchFamily="34" charset="0"/>
              </a:rPr>
              <a:t>menyatakan</a:t>
            </a:r>
            <a:r>
              <a:rPr lang="en-ID" sz="3200" dirty="0">
                <a:latin typeface="Franklin Gothic Demi Cond" panose="020B0706030402020204" pitchFamily="34" charset="0"/>
              </a:rPr>
              <a:t> </a:t>
            </a:r>
            <a:r>
              <a:rPr lang="en-ID" sz="3200" dirty="0" err="1">
                <a:latin typeface="Franklin Gothic Demi Cond" panose="020B0706030402020204" pitchFamily="34" charset="0"/>
              </a:rPr>
              <a:t>kekudusan</a:t>
            </a:r>
            <a:r>
              <a:rPr lang="en-ID" sz="3200" dirty="0">
                <a:latin typeface="Franklin Gothic Demi Cond" panose="020B0706030402020204" pitchFamily="34" charset="0"/>
              </a:rPr>
              <a:t> Tuhan. </a:t>
            </a:r>
          </a:p>
          <a:p>
            <a:pPr marL="0" indent="0">
              <a:buNone/>
            </a:pPr>
            <a:r>
              <a:rPr lang="en-ID" sz="3200" dirty="0" err="1">
                <a:latin typeface="Impact" panose="020B0806030902050204" pitchFamily="34" charset="0"/>
              </a:rPr>
              <a:t>Reaksi</a:t>
            </a:r>
            <a:r>
              <a:rPr lang="en-ID" sz="3200" dirty="0">
                <a:latin typeface="Impact" panose="020B0806030902050204" pitchFamily="34" charset="0"/>
              </a:rPr>
              <a:t> </a:t>
            </a:r>
            <a:r>
              <a:rPr lang="en-ID" sz="3200" dirty="0" err="1">
                <a:latin typeface="Impact" panose="020B0806030902050204" pitchFamily="34" charset="0"/>
              </a:rPr>
              <a:t>Yesaya</a:t>
            </a:r>
            <a:r>
              <a:rPr lang="en-ID" sz="3200" dirty="0">
                <a:latin typeface="Impact" panose="020B0806030902050204" pitchFamily="34" charset="0"/>
              </a:rPr>
              <a:t> </a:t>
            </a:r>
            <a:r>
              <a:rPr lang="en-ID" sz="3200" dirty="0" err="1">
                <a:latin typeface="Impact" panose="020B0806030902050204" pitchFamily="34" charset="0"/>
              </a:rPr>
              <a:t>adalah</a:t>
            </a:r>
            <a:r>
              <a:rPr lang="en-ID" sz="3200" dirty="0">
                <a:latin typeface="Impact" panose="020B0806030902050204" pitchFamily="34" charset="0"/>
              </a:rPr>
              <a:t> </a:t>
            </a:r>
            <a:r>
              <a:rPr lang="en-ID" sz="3200" dirty="0" err="1">
                <a:latin typeface="Impact" panose="020B0806030902050204" pitchFamily="34" charset="0"/>
              </a:rPr>
              <a:t>berseru</a:t>
            </a:r>
            <a:r>
              <a:rPr lang="en-ID" sz="3200" dirty="0">
                <a:latin typeface="Impact" panose="020B0806030902050204" pitchFamily="34" charset="0"/>
              </a:rPr>
              <a:t> </a:t>
            </a:r>
            <a:r>
              <a:rPr lang="en-ID" sz="3200" dirty="0" err="1">
                <a:latin typeface="Impact" panose="020B0806030902050204" pitchFamily="34" charset="0"/>
              </a:rPr>
              <a:t>bahwa</a:t>
            </a:r>
            <a:r>
              <a:rPr lang="en-ID" sz="3200" dirty="0">
                <a:latin typeface="Impact" panose="020B0806030902050204" pitchFamily="34" charset="0"/>
              </a:rPr>
              <a:t> </a:t>
            </a:r>
            <a:r>
              <a:rPr lang="en-ID" sz="3200" dirty="0" err="1">
                <a:latin typeface="Impact" panose="020B0806030902050204" pitchFamily="34" charset="0"/>
              </a:rPr>
              <a:t>dia</a:t>
            </a:r>
            <a:r>
              <a:rPr lang="en-ID" sz="3200" dirty="0">
                <a:latin typeface="Impact" panose="020B0806030902050204" pitchFamily="34" charset="0"/>
              </a:rPr>
              <a:t> </a:t>
            </a:r>
            <a:r>
              <a:rPr lang="en-ID" sz="3200" dirty="0" err="1">
                <a:latin typeface="Impact" panose="020B0806030902050204" pitchFamily="34" charset="0"/>
              </a:rPr>
              <a:t>adalah</a:t>
            </a:r>
            <a:r>
              <a:rPr lang="en-ID" sz="3200" dirty="0">
                <a:latin typeface="Impact" panose="020B0806030902050204" pitchFamily="34" charset="0"/>
              </a:rPr>
              <a:t> orang yang </a:t>
            </a:r>
            <a:r>
              <a:rPr lang="en-ID" sz="3200" dirty="0" err="1">
                <a:latin typeface="Impact" panose="020B0806030902050204" pitchFamily="34" charset="0"/>
              </a:rPr>
              <a:t>bibirnya</a:t>
            </a:r>
            <a:r>
              <a:rPr lang="en-ID" sz="3200" dirty="0">
                <a:latin typeface="Impact" panose="020B0806030902050204" pitchFamily="34" charset="0"/>
              </a:rPr>
              <a:t> </a:t>
            </a:r>
            <a:r>
              <a:rPr lang="en-ID" sz="3200" dirty="0" err="1">
                <a:latin typeface="Impact" panose="020B0806030902050204" pitchFamily="34" charset="0"/>
              </a:rPr>
              <a:t>najis</a:t>
            </a:r>
            <a:r>
              <a:rPr lang="en-ID" sz="3200" dirty="0">
                <a:latin typeface="Impact" panose="020B0806030902050204" pitchFamily="34" charset="0"/>
              </a:rPr>
              <a:t> </a:t>
            </a:r>
            <a:r>
              <a:rPr lang="en-ID" sz="3200" dirty="0">
                <a:latin typeface="Franklin Gothic Demi Cond" panose="020B0706030402020204" pitchFamily="34" charset="0"/>
              </a:rPr>
              <a:t>[</a:t>
            </a:r>
            <a:r>
              <a:rPr lang="en-ID" sz="3200" dirty="0" err="1">
                <a:latin typeface="Franklin Gothic Demi Cond" panose="020B0706030402020204" pitchFamily="34" charset="0"/>
              </a:rPr>
              <a:t>Yesaya</a:t>
            </a:r>
            <a:r>
              <a:rPr lang="en-ID" sz="3200" dirty="0">
                <a:latin typeface="Franklin Gothic Demi Cond" panose="020B0706030402020204" pitchFamily="34" charset="0"/>
              </a:rPr>
              <a:t> 6:5].   </a:t>
            </a:r>
          </a:p>
        </p:txBody>
      </p:sp>
      <p:sp>
        <p:nvSpPr>
          <p:cNvPr id="6" name="TextBox 5">
            <a:extLst>
              <a:ext uri="{FF2B5EF4-FFF2-40B4-BE49-F238E27FC236}">
                <a16:creationId xmlns:a16="http://schemas.microsoft.com/office/drawing/2014/main" id="{5C97C098-4C1A-FF62-2375-585C528294DC}"/>
              </a:ext>
            </a:extLst>
          </p:cNvPr>
          <p:cNvSpPr txBox="1"/>
          <p:nvPr/>
        </p:nvSpPr>
        <p:spPr>
          <a:xfrm>
            <a:off x="170229" y="1248884"/>
            <a:ext cx="4309123" cy="1569660"/>
          </a:xfrm>
          <a:prstGeom prst="rect">
            <a:avLst/>
          </a:prstGeom>
          <a:noFill/>
        </p:spPr>
        <p:txBody>
          <a:bodyPr wrap="square">
            <a:spAutoFit/>
          </a:bodyPr>
          <a:lstStyle/>
          <a:p>
            <a:pPr marL="0" indent="0">
              <a:buNone/>
            </a:pPr>
            <a:r>
              <a:rPr lang="en-ID" sz="3200" dirty="0">
                <a:latin typeface="Tw Cen MT Condensed Extra Bold" panose="020B0803020202020204" pitchFamily="34" charset="0"/>
              </a:rPr>
              <a:t>Nabi </a:t>
            </a:r>
            <a:r>
              <a:rPr lang="en-ID" sz="3200" dirty="0" err="1">
                <a:latin typeface="Tw Cen MT Condensed Extra Bold" panose="020B0803020202020204" pitchFamily="34" charset="0"/>
              </a:rPr>
              <a:t>Yesaya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mengunjungi</a:t>
            </a:r>
            <a:r>
              <a:rPr lang="en-ID" sz="3200" dirty="0">
                <a:latin typeface="Tw Cen MT Condensed Extra Bold" panose="020B0803020202020204" pitchFamily="34" charset="0"/>
              </a:rPr>
              <a:t> Bait </a:t>
            </a:r>
            <a:r>
              <a:rPr lang="en-ID" sz="3200" dirty="0" err="1">
                <a:latin typeface="Tw Cen MT Condensed Extra Bold" panose="020B0803020202020204" pitchFamily="34" charset="0"/>
              </a:rPr>
              <a:t>Suci</a:t>
            </a:r>
            <a:r>
              <a:rPr lang="en-ID" sz="3200" dirty="0">
                <a:latin typeface="Tw Cen MT Condensed Extra Bold" panose="020B0803020202020204" pitchFamily="34" charset="0"/>
              </a:rPr>
              <a:t> di </a:t>
            </a:r>
            <a:r>
              <a:rPr lang="en-ID" sz="3200" dirty="0" err="1">
                <a:latin typeface="Tw Cen MT Condensed Extra Bold" panose="020B0803020202020204" pitchFamily="34" charset="0"/>
              </a:rPr>
              <a:t>surga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untuk</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melihatnya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Yesaya</a:t>
            </a:r>
            <a:r>
              <a:rPr lang="en-ID" sz="3200" dirty="0">
                <a:latin typeface="Tw Cen MT Condensed Extra Bold" panose="020B0803020202020204" pitchFamily="34" charset="0"/>
              </a:rPr>
              <a:t> 6:1]. </a:t>
            </a:r>
          </a:p>
        </p:txBody>
      </p:sp>
    </p:spTree>
    <p:extLst>
      <p:ext uri="{BB962C8B-B14F-4D97-AF65-F5344CB8AC3E}">
        <p14:creationId xmlns:p14="http://schemas.microsoft.com/office/powerpoint/2010/main" val="231765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81F41C6-1034-9677-A2EC-915251DC08C5}"/>
              </a:ext>
            </a:extLst>
          </p:cNvPr>
          <p:cNvPicPr>
            <a:picLocks noChangeAspect="1"/>
          </p:cNvPicPr>
          <p:nvPr/>
        </p:nvPicPr>
        <p:blipFill>
          <a:blip r:embed="rId2"/>
          <a:stretch>
            <a:fillRect/>
          </a:stretch>
        </p:blipFill>
        <p:spPr>
          <a:xfrm>
            <a:off x="727905" y="3133323"/>
            <a:ext cx="2796350" cy="360136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B3095592-539F-34ED-BD76-F25346256C5C}"/>
              </a:ext>
            </a:extLst>
          </p:cNvPr>
          <p:cNvSpPr>
            <a:spLocks noGrp="1"/>
          </p:cNvSpPr>
          <p:nvPr>
            <p:ph idx="1"/>
          </p:nvPr>
        </p:nvSpPr>
        <p:spPr>
          <a:xfrm>
            <a:off x="4299788" y="996178"/>
            <a:ext cx="4722779" cy="5234501"/>
          </a:xfrm>
        </p:spPr>
        <p:txBody>
          <a:bodyPr>
            <a:noAutofit/>
          </a:bodyPr>
          <a:lstStyle/>
          <a:p>
            <a:pPr marL="0" indent="0">
              <a:buNone/>
            </a:pPr>
            <a:r>
              <a:rPr lang="en-ID" sz="3200" dirty="0">
                <a:latin typeface="Berlin Sans FB" panose="020E0602020502020306" pitchFamily="34" charset="0"/>
              </a:rPr>
              <a:t>Yohanes </a:t>
            </a:r>
            <a:r>
              <a:rPr lang="en-ID" sz="3200" dirty="0" err="1">
                <a:latin typeface="Berlin Sans FB" panose="020E0602020502020306" pitchFamily="34" charset="0"/>
              </a:rPr>
              <a:t>melihat</a:t>
            </a:r>
            <a:r>
              <a:rPr lang="en-ID" sz="3200" dirty="0">
                <a:latin typeface="Berlin Sans FB" panose="020E0602020502020306" pitchFamily="34" charset="0"/>
              </a:rPr>
              <a:t> dan </a:t>
            </a:r>
            <a:r>
              <a:rPr lang="en-ID" sz="3200" dirty="0" err="1">
                <a:latin typeface="Berlin Sans FB" panose="020E0602020502020306" pitchFamily="34" charset="0"/>
              </a:rPr>
              <a:t>mendengar</a:t>
            </a:r>
            <a:r>
              <a:rPr lang="en-ID" sz="3200" dirty="0">
                <a:latin typeface="Berlin Sans FB" panose="020E0602020502020306" pitchFamily="34" charset="0"/>
              </a:rPr>
              <a:t> </a:t>
            </a:r>
            <a:r>
              <a:rPr lang="en-ID" sz="3200" dirty="0" err="1">
                <a:latin typeface="Berlin Sans FB" panose="020E0602020502020306" pitchFamily="34" charset="0"/>
              </a:rPr>
              <a:t>kerubim</a:t>
            </a:r>
            <a:r>
              <a:rPr lang="en-ID" sz="3200" dirty="0">
                <a:latin typeface="Berlin Sans FB" panose="020E0602020502020306" pitchFamily="34" charset="0"/>
              </a:rPr>
              <a:t> </a:t>
            </a:r>
            <a:r>
              <a:rPr lang="en-ID" sz="3200" dirty="0" err="1">
                <a:latin typeface="Berlin Sans FB" panose="020E0602020502020306" pitchFamily="34" charset="0"/>
              </a:rPr>
              <a:t>membuat</a:t>
            </a:r>
            <a:r>
              <a:rPr lang="en-ID" sz="3200" dirty="0">
                <a:latin typeface="Berlin Sans FB" panose="020E0602020502020306" pitchFamily="34" charset="0"/>
              </a:rPr>
              <a:t> </a:t>
            </a:r>
            <a:r>
              <a:rPr lang="en-ID" sz="3200" dirty="0" err="1">
                <a:latin typeface="Berlin Sans FB" panose="020E0602020502020306" pitchFamily="34" charset="0"/>
              </a:rPr>
              <a:t>pengumuman</a:t>
            </a:r>
            <a:r>
              <a:rPr lang="en-ID" sz="3200" dirty="0">
                <a:latin typeface="Berlin Sans FB" panose="020E0602020502020306" pitchFamily="34" charset="0"/>
              </a:rPr>
              <a:t> yang </a:t>
            </a:r>
            <a:r>
              <a:rPr lang="en-ID" sz="3200" dirty="0" err="1">
                <a:latin typeface="Berlin Sans FB" panose="020E0602020502020306" pitchFamily="34" charset="0"/>
              </a:rPr>
              <a:t>sama</a:t>
            </a:r>
            <a:r>
              <a:rPr lang="en-ID" sz="3200" dirty="0">
                <a:latin typeface="Berlin Sans FB" panose="020E0602020502020306" pitchFamily="34" charset="0"/>
              </a:rPr>
              <a:t>, “Kudus, kudus, kudus" [Wahyu 4:8]. </a:t>
            </a:r>
          </a:p>
          <a:p>
            <a:pPr marL="0" indent="0">
              <a:buNone/>
            </a:pPr>
            <a:r>
              <a:rPr lang="en-ID" sz="3200" dirty="0">
                <a:latin typeface="Berlin Sans FB" panose="020E0602020502020306" pitchFamily="34" charset="0"/>
              </a:rPr>
              <a:t>Yohanes </a:t>
            </a:r>
            <a:r>
              <a:rPr lang="en-ID" sz="3200" dirty="0" err="1">
                <a:latin typeface="Berlin Sans FB" panose="020E0602020502020306" pitchFamily="34" charset="0"/>
              </a:rPr>
              <a:t>menangis</a:t>
            </a:r>
            <a:r>
              <a:rPr lang="en-ID" sz="3200" dirty="0">
                <a:latin typeface="Berlin Sans FB" panose="020E0602020502020306" pitchFamily="34" charset="0"/>
              </a:rPr>
              <a:t> </a:t>
            </a:r>
            <a:r>
              <a:rPr lang="en-ID" sz="3200" dirty="0" err="1">
                <a:latin typeface="Berlin Sans FB" panose="020E0602020502020306" pitchFamily="34" charset="0"/>
              </a:rPr>
              <a:t>karena</a:t>
            </a:r>
            <a:r>
              <a:rPr lang="en-ID" sz="3200" dirty="0">
                <a:latin typeface="Berlin Sans FB" panose="020E0602020502020306" pitchFamily="34" charset="0"/>
              </a:rPr>
              <a:t> </a:t>
            </a:r>
            <a:r>
              <a:rPr lang="en-ID" sz="3200" dirty="0" err="1">
                <a:latin typeface="Berlin Sans FB" panose="020E0602020502020306" pitchFamily="34" charset="0"/>
              </a:rPr>
              <a:t>dia</a:t>
            </a:r>
            <a:r>
              <a:rPr lang="en-ID" sz="3200" dirty="0">
                <a:latin typeface="Berlin Sans FB" panose="020E0602020502020306" pitchFamily="34" charset="0"/>
              </a:rPr>
              <a:t> </a:t>
            </a:r>
            <a:r>
              <a:rPr lang="en-ID" sz="3200" dirty="0" err="1">
                <a:latin typeface="Berlin Sans FB" panose="020E0602020502020306" pitchFamily="34" charset="0"/>
              </a:rPr>
              <a:t>dihadapkan</a:t>
            </a:r>
            <a:r>
              <a:rPr lang="en-ID" sz="3200" dirty="0">
                <a:latin typeface="Berlin Sans FB" panose="020E0602020502020306" pitchFamily="34" charset="0"/>
              </a:rPr>
              <a:t> pada </a:t>
            </a:r>
            <a:r>
              <a:rPr lang="en-ID" sz="3200" dirty="0" err="1">
                <a:latin typeface="Berlin Sans FB" panose="020E0602020502020306" pitchFamily="34" charset="0"/>
              </a:rPr>
              <a:t>kebenaran</a:t>
            </a:r>
            <a:r>
              <a:rPr lang="en-ID" sz="3200" dirty="0">
                <a:latin typeface="Berlin Sans FB" panose="020E0602020502020306" pitchFamily="34" charset="0"/>
              </a:rPr>
              <a:t> </a:t>
            </a:r>
            <a:r>
              <a:rPr lang="en-ID" sz="3200" dirty="0" err="1">
                <a:latin typeface="Berlin Sans FB" panose="020E0602020502020306" pitchFamily="34" charset="0"/>
              </a:rPr>
              <a:t>tragis</a:t>
            </a:r>
            <a:r>
              <a:rPr lang="en-ID" sz="3200" dirty="0">
                <a:latin typeface="Berlin Sans FB" panose="020E0602020502020306" pitchFamily="34" charset="0"/>
              </a:rPr>
              <a:t> </a:t>
            </a:r>
            <a:r>
              <a:rPr lang="en-ID" sz="3200" dirty="0" err="1">
                <a:latin typeface="Berlin Sans FB" panose="020E0602020502020306" pitchFamily="34" charset="0"/>
              </a:rPr>
              <a:t>bahwa</a:t>
            </a:r>
            <a:r>
              <a:rPr lang="en-ID" sz="3200" dirty="0">
                <a:latin typeface="Berlin Sans FB" panose="020E0602020502020306" pitchFamily="34" charset="0"/>
              </a:rPr>
              <a:t> </a:t>
            </a:r>
            <a:r>
              <a:rPr lang="en-ID" sz="3200" dirty="0" err="1">
                <a:latin typeface="Berlin Sans FB" panose="020E0602020502020306" pitchFamily="34" charset="0"/>
              </a:rPr>
              <a:t>tidak</a:t>
            </a:r>
            <a:r>
              <a:rPr lang="en-ID" sz="3200" dirty="0">
                <a:latin typeface="Berlin Sans FB" panose="020E0602020502020306" pitchFamily="34" charset="0"/>
              </a:rPr>
              <a:t> </a:t>
            </a:r>
            <a:r>
              <a:rPr lang="en-ID" sz="3200" dirty="0" err="1">
                <a:latin typeface="Berlin Sans FB" panose="020E0602020502020306" pitchFamily="34" charset="0"/>
              </a:rPr>
              <a:t>ada</a:t>
            </a:r>
            <a:r>
              <a:rPr lang="en-ID" sz="3200" dirty="0">
                <a:latin typeface="Berlin Sans FB" panose="020E0602020502020306" pitchFamily="34" charset="0"/>
              </a:rPr>
              <a:t> orang yang </a:t>
            </a:r>
            <a:r>
              <a:rPr lang="en-ID" sz="3200" dirty="0" err="1">
                <a:latin typeface="Berlin Sans FB" panose="020E0602020502020306" pitchFamily="34" charset="0"/>
              </a:rPr>
              <a:t>layak</a:t>
            </a:r>
            <a:r>
              <a:rPr lang="en-ID" sz="3200" dirty="0">
                <a:latin typeface="Berlin Sans FB" panose="020E0602020502020306" pitchFamily="34" charset="0"/>
              </a:rPr>
              <a:t> yang </a:t>
            </a:r>
            <a:r>
              <a:rPr lang="en-ID" sz="3200" dirty="0" err="1">
                <a:latin typeface="Berlin Sans FB" panose="020E0602020502020306" pitchFamily="34" charset="0"/>
              </a:rPr>
              <a:t>dapat</a:t>
            </a:r>
            <a:r>
              <a:rPr lang="en-ID" sz="3200" dirty="0">
                <a:latin typeface="Berlin Sans FB" panose="020E0602020502020306" pitchFamily="34" charset="0"/>
              </a:rPr>
              <a:t> </a:t>
            </a:r>
            <a:r>
              <a:rPr lang="en-ID" sz="3200" dirty="0" err="1">
                <a:latin typeface="Berlin Sans FB" panose="020E0602020502020306" pitchFamily="34" charset="0"/>
              </a:rPr>
              <a:t>ditemukan</a:t>
            </a:r>
            <a:r>
              <a:rPr lang="en-ID" sz="3200" dirty="0">
                <a:latin typeface="Berlin Sans FB" panose="020E0602020502020306" pitchFamily="34" charset="0"/>
              </a:rPr>
              <a:t> [Wahyu 5:4].</a:t>
            </a:r>
          </a:p>
        </p:txBody>
      </p:sp>
      <p:sp>
        <p:nvSpPr>
          <p:cNvPr id="6" name="TextBox 5">
            <a:extLst>
              <a:ext uri="{FF2B5EF4-FFF2-40B4-BE49-F238E27FC236}">
                <a16:creationId xmlns:a16="http://schemas.microsoft.com/office/drawing/2014/main" id="{A6FBD1F4-FE21-2FC3-079D-6D68F5FDB566}"/>
              </a:ext>
            </a:extLst>
          </p:cNvPr>
          <p:cNvSpPr txBox="1"/>
          <p:nvPr/>
        </p:nvSpPr>
        <p:spPr>
          <a:xfrm>
            <a:off x="565000" y="947904"/>
            <a:ext cx="3613355" cy="2062103"/>
          </a:xfrm>
          <a:prstGeom prst="rect">
            <a:avLst/>
          </a:prstGeom>
          <a:noFill/>
        </p:spPr>
        <p:txBody>
          <a:bodyPr wrap="square">
            <a:spAutoFit/>
          </a:bodyPr>
          <a:lstStyle/>
          <a:p>
            <a:pPr marL="0" indent="0">
              <a:buNone/>
            </a:pPr>
            <a:r>
              <a:rPr lang="en-ID" sz="3200" dirty="0">
                <a:latin typeface="Franklin Gothic Demi Cond" panose="020B0706030402020204" pitchFamily="34" charset="0"/>
              </a:rPr>
              <a:t>Rasul Yohanes </a:t>
            </a:r>
            <a:r>
              <a:rPr lang="en-ID" sz="3200" dirty="0" err="1">
                <a:latin typeface="Franklin Gothic Demi Cond" panose="020B0706030402020204" pitchFamily="34" charset="0"/>
              </a:rPr>
              <a:t>dibawa</a:t>
            </a:r>
            <a:r>
              <a:rPr lang="en-ID" sz="3200" dirty="0">
                <a:latin typeface="Franklin Gothic Demi Cond" panose="020B0706030402020204" pitchFamily="34" charset="0"/>
              </a:rPr>
              <a:t> </a:t>
            </a:r>
            <a:r>
              <a:rPr lang="en-ID" sz="3200" dirty="0" err="1">
                <a:latin typeface="Franklin Gothic Demi Cond" panose="020B0706030402020204" pitchFamily="34" charset="0"/>
              </a:rPr>
              <a:t>ke</a:t>
            </a:r>
            <a:r>
              <a:rPr lang="en-ID" sz="3200" dirty="0">
                <a:latin typeface="Franklin Gothic Demi Cond" panose="020B0706030402020204" pitchFamily="34" charset="0"/>
              </a:rPr>
              <a:t> </a:t>
            </a:r>
            <a:r>
              <a:rPr lang="en-ID" sz="3200" dirty="0" err="1">
                <a:latin typeface="Franklin Gothic Demi Cond" panose="020B0706030402020204" pitchFamily="34" charset="0"/>
              </a:rPr>
              <a:t>ruang</a:t>
            </a:r>
            <a:r>
              <a:rPr lang="en-ID" sz="3200" dirty="0">
                <a:latin typeface="Franklin Gothic Demi Cond" panose="020B0706030402020204" pitchFamily="34" charset="0"/>
              </a:rPr>
              <a:t> </a:t>
            </a:r>
            <a:r>
              <a:rPr lang="en-ID" sz="3200" dirty="0" err="1">
                <a:latin typeface="Franklin Gothic Demi Cond" panose="020B0706030402020204" pitchFamily="34" charset="0"/>
              </a:rPr>
              <a:t>tahta</a:t>
            </a:r>
            <a:r>
              <a:rPr lang="en-ID" sz="3200" dirty="0">
                <a:latin typeface="Franklin Gothic Demi Cond" panose="020B0706030402020204" pitchFamily="34" charset="0"/>
              </a:rPr>
              <a:t> Allah </a:t>
            </a:r>
            <a:r>
              <a:rPr lang="en-ID" sz="3200" dirty="0" err="1">
                <a:latin typeface="Franklin Gothic Demi Cond" panose="020B0706030402020204" pitchFamily="34" charset="0"/>
              </a:rPr>
              <a:t>dalam</a:t>
            </a:r>
            <a:r>
              <a:rPr lang="en-ID" sz="3200" dirty="0">
                <a:latin typeface="Franklin Gothic Demi Cond" panose="020B0706030402020204" pitchFamily="34" charset="0"/>
              </a:rPr>
              <a:t> </a:t>
            </a:r>
            <a:r>
              <a:rPr lang="en-ID" sz="3200" dirty="0" err="1">
                <a:latin typeface="Franklin Gothic Demi Cond" panose="020B0706030402020204" pitchFamily="34" charset="0"/>
              </a:rPr>
              <a:t>penglihatan</a:t>
            </a:r>
            <a:r>
              <a:rPr lang="en-ID" sz="3200" dirty="0">
                <a:latin typeface="Franklin Gothic Demi Cond" panose="020B0706030402020204" pitchFamily="34" charset="0"/>
              </a:rPr>
              <a:t> di Wahyu 4 dan 5. </a:t>
            </a:r>
          </a:p>
        </p:txBody>
      </p:sp>
    </p:spTree>
    <p:extLst>
      <p:ext uri="{BB962C8B-B14F-4D97-AF65-F5344CB8AC3E}">
        <p14:creationId xmlns:p14="http://schemas.microsoft.com/office/powerpoint/2010/main" val="9197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2D41F-7057-F267-CE32-2B99AED5763B}"/>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0E0AC8D-5AFC-0C08-228B-5F1AD1D3CEC0}"/>
              </a:ext>
            </a:extLst>
          </p:cNvPr>
          <p:cNvSpPr>
            <a:spLocks noGrp="1"/>
          </p:cNvSpPr>
          <p:nvPr>
            <p:ph type="title"/>
          </p:nvPr>
        </p:nvSpPr>
        <p:spPr>
          <a:xfrm>
            <a:off x="0" y="0"/>
            <a:ext cx="9144000" cy="1690689"/>
          </a:xfrm>
          <a:solidFill>
            <a:schemeClr val="accent1"/>
          </a:solidFill>
        </p:spPr>
        <p:txBody>
          <a:bodyPr>
            <a:normAutofit/>
          </a:bodyPr>
          <a:lstStyle/>
          <a:p>
            <a:pPr algn="ct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Kebenaran</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apa</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yang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kita</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dapatkan</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dari</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pengalaman</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penglihatan</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nabi</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a:t>
            </a:r>
            <a:r>
              <a:rPr lang="en-ID" sz="3200" dirty="0" err="1">
                <a:solidFill>
                  <a:schemeClr val="bg1"/>
                </a:solidFill>
                <a:effectLst>
                  <a:outerShdw blurRad="38100" dist="38100" dir="2700000" algn="tl">
                    <a:srgbClr val="000000">
                      <a:alpha val="43137"/>
                    </a:srgbClr>
                  </a:outerShdw>
                </a:effectLst>
                <a:latin typeface="Impact" panose="020B0806030902050204" pitchFamily="34" charset="0"/>
              </a:rPr>
              <a:t>Yesaya</a:t>
            </a:r>
            <a:r>
              <a:rPr lang="en-ID" sz="3200" dirty="0">
                <a:solidFill>
                  <a:schemeClr val="bg1"/>
                </a:solidFill>
                <a:effectLst>
                  <a:outerShdw blurRad="38100" dist="38100" dir="2700000" algn="tl">
                    <a:srgbClr val="000000">
                      <a:alpha val="43137"/>
                    </a:srgbClr>
                  </a:outerShdw>
                </a:effectLst>
                <a:latin typeface="Impact" panose="020B0806030902050204" pitchFamily="34" charset="0"/>
              </a:rPr>
              <a:t> dan rasul Yohanes? </a:t>
            </a:r>
          </a:p>
        </p:txBody>
      </p:sp>
      <p:sp>
        <p:nvSpPr>
          <p:cNvPr id="3" name="Content Placeholder 2">
            <a:extLst>
              <a:ext uri="{FF2B5EF4-FFF2-40B4-BE49-F238E27FC236}">
                <a16:creationId xmlns:a16="http://schemas.microsoft.com/office/drawing/2014/main" id="{F50649EB-F187-5618-E46E-5232B4F2DB20}"/>
              </a:ext>
            </a:extLst>
          </p:cNvPr>
          <p:cNvSpPr>
            <a:spLocks noGrp="1"/>
          </p:cNvSpPr>
          <p:nvPr>
            <p:ph idx="1"/>
          </p:nvPr>
        </p:nvSpPr>
        <p:spPr>
          <a:xfrm>
            <a:off x="491305" y="1860812"/>
            <a:ext cx="8161389" cy="4893365"/>
          </a:xfrm>
        </p:spPr>
        <p:txBody>
          <a:bodyPr>
            <a:noAutofit/>
          </a:bodyPr>
          <a:lstStyle/>
          <a:p>
            <a:pPr marL="514350" indent="-514350">
              <a:buFont typeface="+mj-lt"/>
              <a:buAutoNum type="arabicPeriod"/>
            </a:pPr>
            <a:r>
              <a:rPr lang="en-ID" sz="3000" dirty="0">
                <a:latin typeface="Berlin Sans FB" panose="020E0602020502020306" pitchFamily="34" charset="0"/>
              </a:rPr>
              <a:t>Dalam </a:t>
            </a:r>
            <a:r>
              <a:rPr lang="en-ID" sz="3000" dirty="0" err="1">
                <a:latin typeface="Berlin Sans FB" panose="020E0602020502020306" pitchFamily="34" charset="0"/>
              </a:rPr>
              <a:t>setiap</a:t>
            </a:r>
            <a:r>
              <a:rPr lang="en-ID" sz="3000" dirty="0">
                <a:latin typeface="Berlin Sans FB" panose="020E0602020502020306" pitchFamily="34" charset="0"/>
              </a:rPr>
              <a:t> </a:t>
            </a:r>
            <a:r>
              <a:rPr lang="en-ID" sz="3000" dirty="0" err="1">
                <a:latin typeface="Berlin Sans FB" panose="020E0602020502020306" pitchFamily="34" charset="0"/>
              </a:rPr>
              <a:t>penglihatan</a:t>
            </a:r>
            <a:r>
              <a:rPr lang="en-ID" sz="3000" dirty="0">
                <a:latin typeface="Berlin Sans FB" panose="020E0602020502020306" pitchFamily="34" charset="0"/>
              </a:rPr>
              <a:t> </a:t>
            </a:r>
            <a:r>
              <a:rPr lang="en-ID" sz="3000" dirty="0" err="1">
                <a:latin typeface="Berlin Sans FB" panose="020E0602020502020306" pitchFamily="34" charset="0"/>
              </a:rPr>
              <a:t>ruang</a:t>
            </a:r>
            <a:r>
              <a:rPr lang="en-ID" sz="3000" dirty="0">
                <a:latin typeface="Berlin Sans FB" panose="020E0602020502020306" pitchFamily="34" charset="0"/>
              </a:rPr>
              <a:t> </a:t>
            </a:r>
            <a:r>
              <a:rPr lang="en-ID" sz="3000" dirty="0" err="1">
                <a:latin typeface="Berlin Sans FB" panose="020E0602020502020306" pitchFamily="34" charset="0"/>
              </a:rPr>
              <a:t>takhta</a:t>
            </a:r>
            <a:r>
              <a:rPr lang="en-ID" sz="3000" dirty="0">
                <a:latin typeface="Berlin Sans FB" panose="020E0602020502020306" pitchFamily="34" charset="0"/>
              </a:rPr>
              <a:t> </a:t>
            </a:r>
            <a:r>
              <a:rPr lang="en-ID" sz="3000" dirty="0" err="1">
                <a:latin typeface="Berlin Sans FB" panose="020E0602020502020306" pitchFamily="34" charset="0"/>
              </a:rPr>
              <a:t>ini</a:t>
            </a:r>
            <a:r>
              <a:rPr lang="en-ID" sz="3000" dirty="0">
                <a:latin typeface="Berlin Sans FB" panose="020E0602020502020306" pitchFamily="34" charset="0"/>
              </a:rPr>
              <a:t>, </a:t>
            </a:r>
            <a:r>
              <a:rPr lang="en-ID" sz="3000" dirty="0" err="1">
                <a:latin typeface="Berlin Sans FB" panose="020E0602020502020306" pitchFamily="34" charset="0"/>
              </a:rPr>
              <a:t>hal</a:t>
            </a:r>
            <a:r>
              <a:rPr lang="en-ID" sz="3000" dirty="0">
                <a:latin typeface="Berlin Sans FB" panose="020E0602020502020306" pitchFamily="34" charset="0"/>
              </a:rPr>
              <a:t> </a:t>
            </a:r>
            <a:r>
              <a:rPr lang="en-ID" sz="3000" dirty="0" err="1">
                <a:latin typeface="Berlin Sans FB" panose="020E0602020502020306" pitchFamily="34" charset="0"/>
              </a:rPr>
              <a:t>pertama</a:t>
            </a:r>
            <a:r>
              <a:rPr lang="en-ID" sz="3000" dirty="0">
                <a:latin typeface="Berlin Sans FB" panose="020E0602020502020306" pitchFamily="34" charset="0"/>
              </a:rPr>
              <a:t> yang </a:t>
            </a:r>
            <a:r>
              <a:rPr lang="en-ID" sz="3000" dirty="0" err="1">
                <a:latin typeface="Berlin Sans FB" panose="020E0602020502020306" pitchFamily="34" charset="0"/>
              </a:rPr>
              <a:t>terjadi</a:t>
            </a:r>
            <a:r>
              <a:rPr lang="en-ID" sz="3000" dirty="0">
                <a:latin typeface="Berlin Sans FB" panose="020E0602020502020306" pitchFamily="34" charset="0"/>
              </a:rPr>
              <a:t> </a:t>
            </a:r>
            <a:r>
              <a:rPr lang="en-ID" sz="3000" dirty="0" err="1">
                <a:latin typeface="Berlin Sans FB" panose="020E0602020502020306" pitchFamily="34" charset="0"/>
              </a:rPr>
              <a:t>adalah</a:t>
            </a:r>
            <a:r>
              <a:rPr lang="en-ID" sz="3000" dirty="0">
                <a:latin typeface="Berlin Sans FB" panose="020E0602020502020306" pitchFamily="34" charset="0"/>
              </a:rPr>
              <a:t> </a:t>
            </a:r>
            <a:r>
              <a:rPr lang="en-ID" sz="3000" dirty="0" err="1">
                <a:latin typeface="Eras Bold ITC" panose="020B0907030504020204" pitchFamily="34" charset="0"/>
              </a:rPr>
              <a:t>makhluk</a:t>
            </a:r>
            <a:r>
              <a:rPr lang="en-ID" sz="3000" dirty="0">
                <a:latin typeface="Eras Bold ITC" panose="020B0907030504020204" pitchFamily="34" charset="0"/>
              </a:rPr>
              <a:t> </a:t>
            </a:r>
            <a:r>
              <a:rPr lang="en-ID" sz="3000" dirty="0" err="1">
                <a:latin typeface="Eras Bold ITC" panose="020B0907030504020204" pitchFamily="34" charset="0"/>
              </a:rPr>
              <a:t>surgawi</a:t>
            </a:r>
            <a:r>
              <a:rPr lang="en-ID" sz="3000" dirty="0">
                <a:latin typeface="Eras Bold ITC" panose="020B0907030504020204" pitchFamily="34" charset="0"/>
              </a:rPr>
              <a:t> </a:t>
            </a:r>
            <a:r>
              <a:rPr lang="en-ID" sz="3000" dirty="0" err="1">
                <a:latin typeface="Eras Bold ITC" panose="020B0907030504020204" pitchFamily="34" charset="0"/>
              </a:rPr>
              <a:t>menggarisbawahi</a:t>
            </a:r>
            <a:r>
              <a:rPr lang="en-ID" sz="3000" dirty="0">
                <a:latin typeface="Eras Bold ITC" panose="020B0907030504020204" pitchFamily="34" charset="0"/>
              </a:rPr>
              <a:t> </a:t>
            </a:r>
            <a:r>
              <a:rPr lang="en-ID" sz="3000" dirty="0" err="1">
                <a:latin typeface="Eras Bold ITC" panose="020B0907030504020204" pitchFamily="34" charset="0"/>
              </a:rPr>
              <a:t>kekudusan</a:t>
            </a:r>
            <a:r>
              <a:rPr lang="en-ID" sz="3000" dirty="0">
                <a:latin typeface="Eras Bold ITC" panose="020B0907030504020204" pitchFamily="34" charset="0"/>
              </a:rPr>
              <a:t> Tuhan.    </a:t>
            </a:r>
          </a:p>
          <a:p>
            <a:pPr marL="514350" indent="-514350">
              <a:buFont typeface="+mj-lt"/>
              <a:buAutoNum type="arabicPeriod"/>
            </a:pPr>
            <a:r>
              <a:rPr lang="en-ID" sz="3000" dirty="0" err="1">
                <a:latin typeface="Gill Sans Nova Cond Ultra Bold" panose="020B0B04020104020203" pitchFamily="34" charset="0"/>
              </a:rPr>
              <a:t>Setiap</a:t>
            </a:r>
            <a:r>
              <a:rPr lang="en-ID" sz="3000" dirty="0">
                <a:latin typeface="Gill Sans Nova Cond Ultra Bold" panose="020B0B04020104020203" pitchFamily="34" charset="0"/>
              </a:rPr>
              <a:t> </a:t>
            </a:r>
            <a:r>
              <a:rPr lang="en-ID" sz="3000" dirty="0" err="1">
                <a:latin typeface="Gill Sans Nova Cond Ultra Bold" panose="020B0B04020104020203" pitchFamily="34" charset="0"/>
              </a:rPr>
              <a:t>nabi</a:t>
            </a:r>
            <a:r>
              <a:rPr lang="en-ID" sz="3000" dirty="0">
                <a:latin typeface="Gill Sans Nova Cond Ultra Bold" panose="020B0B04020104020203" pitchFamily="34" charset="0"/>
              </a:rPr>
              <a:t> </a:t>
            </a:r>
            <a:r>
              <a:rPr lang="en-ID" sz="3000" dirty="0" err="1">
                <a:latin typeface="Gill Sans Nova Cond Ultra Bold" panose="020B0B04020104020203" pitchFamily="34" charset="0"/>
              </a:rPr>
              <a:t>diperlihatkan</a:t>
            </a:r>
            <a:r>
              <a:rPr lang="en-ID" sz="3000" dirty="0">
                <a:latin typeface="Gill Sans Nova Cond Ultra Bold" panose="020B0B04020104020203" pitchFamily="34" charset="0"/>
              </a:rPr>
              <a:t> </a:t>
            </a:r>
            <a:r>
              <a:rPr lang="en-ID" sz="3000" dirty="0" err="1">
                <a:latin typeface="Gill Sans Nova Cond Ultra Bold" panose="020B0B04020104020203" pitchFamily="34" charset="0"/>
              </a:rPr>
              <a:t>pemandangan</a:t>
            </a:r>
            <a:r>
              <a:rPr lang="en-ID" sz="3000" dirty="0">
                <a:latin typeface="Gill Sans Nova Cond Ultra Bold" panose="020B0B04020104020203" pitchFamily="34" charset="0"/>
              </a:rPr>
              <a:t> </a:t>
            </a:r>
            <a:r>
              <a:rPr lang="en-ID" sz="3000" dirty="0" err="1">
                <a:latin typeface="Gill Sans Nova Cond Ultra Bold" panose="020B0B04020104020203" pitchFamily="34" charset="0"/>
              </a:rPr>
              <a:t>kemuliaan</a:t>
            </a:r>
            <a:r>
              <a:rPr lang="en-ID" sz="3000" dirty="0">
                <a:latin typeface="Gill Sans Nova Cond Ultra Bold" panose="020B0B04020104020203" pitchFamily="34" charset="0"/>
              </a:rPr>
              <a:t> Tuhan yang </a:t>
            </a:r>
            <a:r>
              <a:rPr lang="en-ID" sz="3000" dirty="0" err="1">
                <a:latin typeface="Gill Sans Nova Cond Ultra Bold" panose="020B0B04020104020203" pitchFamily="34" charset="0"/>
              </a:rPr>
              <a:t>memesona</a:t>
            </a:r>
            <a:r>
              <a:rPr lang="en-ID" sz="3000" dirty="0">
                <a:latin typeface="Gill Sans Nova Cond Ultra Bold" panose="020B0B04020104020203" pitchFamily="34" charset="0"/>
              </a:rPr>
              <a:t>.</a:t>
            </a:r>
            <a:r>
              <a:rPr lang="en-ID" sz="3000" dirty="0">
                <a:latin typeface="Berlin Sans FB" panose="020E0602020502020306" pitchFamily="34" charset="0"/>
              </a:rPr>
              <a:t>   </a:t>
            </a:r>
          </a:p>
          <a:p>
            <a:pPr marL="514350" indent="-514350">
              <a:buFont typeface="+mj-lt"/>
              <a:buAutoNum type="arabicPeriod"/>
            </a:pPr>
            <a:r>
              <a:rPr lang="en-ID" sz="3000" dirty="0">
                <a:latin typeface="Berlin Sans FB" panose="020E0602020502020306" pitchFamily="34" charset="0"/>
              </a:rPr>
              <a:t>Ketika </a:t>
            </a:r>
            <a:r>
              <a:rPr lang="en-ID" sz="3000" dirty="0" err="1">
                <a:latin typeface="Berlin Sans FB" panose="020E0602020502020306" pitchFamily="34" charset="0"/>
              </a:rPr>
              <a:t>kita</a:t>
            </a:r>
            <a:r>
              <a:rPr lang="en-ID" sz="3000" dirty="0">
                <a:latin typeface="Berlin Sans FB" panose="020E0602020502020306" pitchFamily="34" charset="0"/>
              </a:rPr>
              <a:t> </a:t>
            </a:r>
            <a:r>
              <a:rPr lang="en-ID" sz="3000" dirty="0" err="1">
                <a:latin typeface="Berlin Sans FB" panose="020E0602020502020306" pitchFamily="34" charset="0"/>
              </a:rPr>
              <a:t>secara</a:t>
            </a:r>
            <a:r>
              <a:rPr lang="en-ID" sz="3000" dirty="0">
                <a:latin typeface="Berlin Sans FB" panose="020E0602020502020306" pitchFamily="34" charset="0"/>
              </a:rPr>
              <a:t> </a:t>
            </a:r>
            <a:r>
              <a:rPr lang="en-ID" sz="3000" dirty="0" err="1">
                <a:latin typeface="Berlin Sans FB" panose="020E0602020502020306" pitchFamily="34" charset="0"/>
              </a:rPr>
              <a:t>langsung</a:t>
            </a:r>
            <a:r>
              <a:rPr lang="en-ID" sz="3000" dirty="0">
                <a:latin typeface="Berlin Sans FB" panose="020E0602020502020306" pitchFamily="34" charset="0"/>
              </a:rPr>
              <a:t> </a:t>
            </a:r>
            <a:r>
              <a:rPr lang="en-ID" sz="3000" dirty="0" err="1">
                <a:latin typeface="Berlin Sans FB" panose="020E0602020502020306" pitchFamily="34" charset="0"/>
              </a:rPr>
              <a:t>dihadapkan</a:t>
            </a:r>
            <a:r>
              <a:rPr lang="en-ID" sz="3000" dirty="0">
                <a:latin typeface="Berlin Sans FB" panose="020E0602020502020306" pitchFamily="34" charset="0"/>
              </a:rPr>
              <a:t> pada </a:t>
            </a:r>
            <a:r>
              <a:rPr lang="en-ID" sz="3000" dirty="0" err="1">
                <a:latin typeface="Berlin Sans FB" panose="020E0602020502020306" pitchFamily="34" charset="0"/>
              </a:rPr>
              <a:t>kelayakan</a:t>
            </a:r>
            <a:r>
              <a:rPr lang="en-ID" sz="3000" dirty="0">
                <a:latin typeface="Berlin Sans FB" panose="020E0602020502020306" pitchFamily="34" charset="0"/>
              </a:rPr>
              <a:t> Tuhan, </a:t>
            </a:r>
            <a:r>
              <a:rPr lang="en-ID" sz="3000" dirty="0" err="1">
                <a:latin typeface="Berlin Sans FB" panose="020E0602020502020306" pitchFamily="34" charset="0"/>
              </a:rPr>
              <a:t>kita</a:t>
            </a:r>
            <a:r>
              <a:rPr lang="en-ID" sz="3000" dirty="0">
                <a:latin typeface="Berlin Sans FB" panose="020E0602020502020306" pitchFamily="34" charset="0"/>
              </a:rPr>
              <a:t> </a:t>
            </a:r>
            <a:r>
              <a:rPr lang="en-ID" sz="3000" dirty="0" err="1">
                <a:latin typeface="Berlin Sans FB" panose="020E0602020502020306" pitchFamily="34" charset="0"/>
              </a:rPr>
              <a:t>akhirnya</a:t>
            </a:r>
            <a:r>
              <a:rPr lang="en-ID" sz="3000" dirty="0">
                <a:latin typeface="Berlin Sans FB" panose="020E0602020502020306" pitchFamily="34" charset="0"/>
              </a:rPr>
              <a:t> </a:t>
            </a:r>
            <a:r>
              <a:rPr lang="en-ID" sz="3000" dirty="0" err="1">
                <a:latin typeface="Berlin Sans FB" panose="020E0602020502020306" pitchFamily="34" charset="0"/>
              </a:rPr>
              <a:t>mulai</a:t>
            </a:r>
            <a:r>
              <a:rPr lang="en-ID" sz="3000" dirty="0">
                <a:latin typeface="Berlin Sans FB" panose="020E0602020502020306" pitchFamily="34" charset="0"/>
              </a:rPr>
              <a:t> </a:t>
            </a:r>
            <a:r>
              <a:rPr lang="en-ID" sz="3000" dirty="0" err="1">
                <a:latin typeface="Berlin Sans FB" panose="020E0602020502020306" pitchFamily="34" charset="0"/>
              </a:rPr>
              <a:t>memahami</a:t>
            </a:r>
            <a:r>
              <a:rPr lang="en-ID" sz="3000" dirty="0">
                <a:latin typeface="Berlin Sans FB" panose="020E0602020502020306" pitchFamily="34" charset="0"/>
              </a:rPr>
              <a:t> </a:t>
            </a:r>
            <a:r>
              <a:rPr lang="en-ID" sz="3000" dirty="0" err="1">
                <a:latin typeface="Berlin Sans FB" panose="020E0602020502020306" pitchFamily="34" charset="0"/>
              </a:rPr>
              <a:t>situasi</a:t>
            </a:r>
            <a:r>
              <a:rPr lang="en-ID" sz="3000" dirty="0">
                <a:latin typeface="Berlin Sans FB" panose="020E0602020502020306" pitchFamily="34" charset="0"/>
              </a:rPr>
              <a:t> </a:t>
            </a:r>
            <a:r>
              <a:rPr lang="en-ID" sz="3000" dirty="0" err="1">
                <a:latin typeface="Berlin Sans FB" panose="020E0602020502020306" pitchFamily="34" charset="0"/>
              </a:rPr>
              <a:t>manusia</a:t>
            </a:r>
            <a:r>
              <a:rPr lang="en-ID" sz="3000" dirty="0">
                <a:latin typeface="Berlin Sans FB" panose="020E0602020502020306" pitchFamily="34" charset="0"/>
              </a:rPr>
              <a:t>: </a:t>
            </a:r>
            <a:r>
              <a:rPr lang="en-ID" sz="3000" dirty="0" err="1">
                <a:latin typeface="Gill Sans Nova Cond XBd" panose="020B0A06020104020203" pitchFamily="34" charset="0"/>
              </a:rPr>
              <a:t>kita</a:t>
            </a:r>
            <a:r>
              <a:rPr lang="en-ID" sz="3000" dirty="0">
                <a:latin typeface="Gill Sans Nova Cond XBd" panose="020B0A06020104020203" pitchFamily="34" charset="0"/>
              </a:rPr>
              <a:t> </a:t>
            </a:r>
            <a:r>
              <a:rPr lang="en-ID" sz="3000" dirty="0" err="1">
                <a:latin typeface="Gill Sans Nova Cond XBd" panose="020B0A06020104020203" pitchFamily="34" charset="0"/>
              </a:rPr>
              <a:t>sepenuhnya</a:t>
            </a:r>
            <a:r>
              <a:rPr lang="en-ID" sz="3000" dirty="0">
                <a:latin typeface="Gill Sans Nova Cond XBd" panose="020B0A06020104020203" pitchFamily="34" charset="0"/>
              </a:rPr>
              <a:t> </a:t>
            </a:r>
            <a:r>
              <a:rPr lang="en-ID" sz="3000" dirty="0" err="1">
                <a:latin typeface="Gill Sans Nova Cond XBd" panose="020B0A06020104020203" pitchFamily="34" charset="0"/>
              </a:rPr>
              <a:t>tidak</a:t>
            </a:r>
            <a:r>
              <a:rPr lang="en-ID" sz="3000" dirty="0">
                <a:latin typeface="Gill Sans Nova Cond XBd" panose="020B0A06020104020203" pitchFamily="34" charset="0"/>
              </a:rPr>
              <a:t> </a:t>
            </a:r>
            <a:r>
              <a:rPr lang="en-ID" sz="3000" dirty="0" err="1">
                <a:latin typeface="Gill Sans Nova Cond XBd" panose="020B0A06020104020203" pitchFamily="34" charset="0"/>
              </a:rPr>
              <a:t>layak</a:t>
            </a:r>
            <a:r>
              <a:rPr lang="en-ID" sz="3000" dirty="0">
                <a:latin typeface="Gill Sans Nova Cond XBd" panose="020B0A06020104020203" pitchFamily="34" charset="0"/>
              </a:rPr>
              <a:t>, dan </a:t>
            </a:r>
            <a:r>
              <a:rPr lang="en-ID" sz="3000" dirty="0" err="1">
                <a:latin typeface="Gill Sans Nova Cond XBd" panose="020B0A06020104020203" pitchFamily="34" charset="0"/>
              </a:rPr>
              <a:t>kita</a:t>
            </a:r>
            <a:r>
              <a:rPr lang="en-ID" sz="3000" dirty="0">
                <a:latin typeface="Gill Sans Nova Cond XBd" panose="020B0A06020104020203" pitchFamily="34" charset="0"/>
              </a:rPr>
              <a:t> </a:t>
            </a:r>
            <a:r>
              <a:rPr lang="en-ID" sz="3000" dirty="0" err="1">
                <a:latin typeface="Gill Sans Nova Cond XBd" panose="020B0A06020104020203" pitchFamily="34" charset="0"/>
              </a:rPr>
              <a:t>membutuhkan</a:t>
            </a:r>
            <a:r>
              <a:rPr lang="en-ID" sz="3000" dirty="0">
                <a:latin typeface="Gill Sans Nova Cond XBd" panose="020B0A06020104020203" pitchFamily="34" charset="0"/>
              </a:rPr>
              <a:t> </a:t>
            </a:r>
            <a:r>
              <a:rPr lang="en-ID" sz="3000" dirty="0" err="1">
                <a:latin typeface="Gill Sans Nova Cond XBd" panose="020B0A06020104020203" pitchFamily="34" charset="0"/>
              </a:rPr>
              <a:t>Kristus</a:t>
            </a:r>
            <a:r>
              <a:rPr lang="en-ID" sz="3000" dirty="0">
                <a:latin typeface="Gill Sans Nova Cond XBd" panose="020B0A06020104020203" pitchFamily="34" charset="0"/>
              </a:rPr>
              <a:t> </a:t>
            </a:r>
            <a:r>
              <a:rPr lang="en-ID" sz="3000" dirty="0" err="1">
                <a:latin typeface="Gill Sans Nova Cond XBd" panose="020B0A06020104020203" pitchFamily="34" charset="0"/>
              </a:rPr>
              <a:t>sebagai</a:t>
            </a:r>
            <a:r>
              <a:rPr lang="en-ID" sz="3000" dirty="0">
                <a:latin typeface="Gill Sans Nova Cond XBd" panose="020B0A06020104020203" pitchFamily="34" charset="0"/>
              </a:rPr>
              <a:t> </a:t>
            </a:r>
            <a:r>
              <a:rPr lang="en-ID" sz="3000" dirty="0" err="1">
                <a:latin typeface="Gill Sans Nova Cond XBd" panose="020B0A06020104020203" pitchFamily="34" charset="0"/>
              </a:rPr>
              <a:t>Penebus</a:t>
            </a:r>
            <a:r>
              <a:rPr lang="en-ID" sz="3000" dirty="0">
                <a:latin typeface="Gill Sans Nova Cond XBd" panose="020B0A06020104020203" pitchFamily="34" charset="0"/>
              </a:rPr>
              <a:t> </a:t>
            </a:r>
            <a:r>
              <a:rPr lang="en-ID" sz="3000" dirty="0" err="1">
                <a:latin typeface="Gill Sans Nova Cond XBd" panose="020B0A06020104020203" pitchFamily="34" charset="0"/>
              </a:rPr>
              <a:t>kita</a:t>
            </a:r>
            <a:r>
              <a:rPr lang="en-ID" sz="3000" dirty="0">
                <a:latin typeface="Gill Sans Nova Cond XBd" panose="020B0A06020104020203" pitchFamily="34" charset="0"/>
              </a:rPr>
              <a:t>.</a:t>
            </a:r>
          </a:p>
        </p:txBody>
      </p:sp>
    </p:spTree>
    <p:extLst>
      <p:ext uri="{BB962C8B-B14F-4D97-AF65-F5344CB8AC3E}">
        <p14:creationId xmlns:p14="http://schemas.microsoft.com/office/powerpoint/2010/main" val="31287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BE142E-2E42-8E35-B75D-63F70FD138A2}"/>
              </a:ext>
            </a:extLst>
          </p:cNvPr>
          <p:cNvPicPr>
            <a:picLocks noChangeAspect="1"/>
          </p:cNvPicPr>
          <p:nvPr/>
        </p:nvPicPr>
        <p:blipFill>
          <a:blip r:embed="rId2"/>
          <a:srcRect t="13905" b="1427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028464D-BB07-BCB4-7851-83FB84F0B00E}"/>
              </a:ext>
            </a:extLst>
          </p:cNvPr>
          <p:cNvSpPr>
            <a:spLocks noGrp="1"/>
          </p:cNvSpPr>
          <p:nvPr>
            <p:ph idx="1"/>
          </p:nvPr>
        </p:nvSpPr>
        <p:spPr>
          <a:xfrm>
            <a:off x="206477" y="3752849"/>
            <a:ext cx="8819536" cy="2972415"/>
          </a:xfrm>
        </p:spPr>
        <p:txBody>
          <a:bodyPr anchor="ctr">
            <a:noAutofit/>
          </a:bodyPr>
          <a:lstStyle/>
          <a:p>
            <a:pPr marL="0" indent="0">
              <a:buNone/>
            </a:pPr>
            <a:r>
              <a:rPr lang="en-ID" sz="3000" dirty="0">
                <a:latin typeface="Tw Cen MT Condensed Extra Bold" panose="020B0803020202020204" pitchFamily="34" charset="0"/>
              </a:rPr>
              <a:t>Iblis </a:t>
            </a:r>
            <a:r>
              <a:rPr lang="en-ID" sz="3000" dirty="0" err="1">
                <a:latin typeface="Tw Cen MT Condensed Extra Bold" panose="020B0803020202020204" pitchFamily="34" charset="0"/>
              </a:rPr>
              <a:t>telah</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melontarkan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banyak</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tuduhan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terhadap</a:t>
            </a:r>
            <a:r>
              <a:rPr lang="en-ID" sz="3000" dirty="0">
                <a:latin typeface="Tw Cen MT Condensed Extra Bold" panose="020B0803020202020204" pitchFamily="34" charset="0"/>
              </a:rPr>
              <a:t> Tuhan, </a:t>
            </a:r>
            <a:r>
              <a:rPr lang="en-ID" sz="3000" dirty="0" err="1">
                <a:latin typeface="Tw Cen MT Condensed Extra Bold" panose="020B0803020202020204" pitchFamily="34" charset="0"/>
              </a:rPr>
              <a:t>dengan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alasan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bahwa</a:t>
            </a:r>
            <a:r>
              <a:rPr lang="en-ID" sz="3000" dirty="0">
                <a:latin typeface="Tw Cen MT Condensed Extra Bold" panose="020B0803020202020204" pitchFamily="34" charset="0"/>
              </a:rPr>
              <a:t> Dia </a:t>
            </a:r>
            <a:r>
              <a:rPr lang="en-ID" sz="3000" dirty="0" err="1">
                <a:latin typeface="Tw Cen MT Condensed Extra Bold" panose="020B0803020202020204" pitchFamily="34" charset="0"/>
              </a:rPr>
              <a:t>sewenang-wenang</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egois</a:t>
            </a:r>
            <a:r>
              <a:rPr lang="en-ID" sz="3000" dirty="0">
                <a:latin typeface="Tw Cen MT Condensed Extra Bold" panose="020B0803020202020204" pitchFamily="34" charset="0"/>
              </a:rPr>
              <a:t>, dan </a:t>
            </a:r>
            <a:r>
              <a:rPr lang="en-ID" sz="3000" dirty="0" err="1">
                <a:latin typeface="Tw Cen MT Condensed Extra Bold" panose="020B0803020202020204" pitchFamily="34" charset="0"/>
              </a:rPr>
              <a:t>keras</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tetapi</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bahkan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sesaat</a:t>
            </a:r>
            <a:r>
              <a:rPr lang="en-ID" sz="3000" dirty="0">
                <a:latin typeface="Tw Cen MT Condensed Extra Bold" panose="020B0803020202020204" pitchFamily="34" charset="0"/>
              </a:rPr>
              <a:t> di </a:t>
            </a:r>
            <a:r>
              <a:rPr lang="en-ID" sz="3000" dirty="0" err="1">
                <a:latin typeface="Tw Cen MT Condensed Extra Bold" panose="020B0803020202020204" pitchFamily="34" charset="0"/>
              </a:rPr>
              <a:t>ruang</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takhta</a:t>
            </a:r>
            <a:r>
              <a:rPr lang="en-ID" sz="3000" dirty="0">
                <a:latin typeface="Tw Cen MT Condensed Extra Bold" panose="020B0803020202020204" pitchFamily="34" charset="0"/>
              </a:rPr>
              <a:t> Tuhan </a:t>
            </a:r>
            <a:r>
              <a:rPr lang="en-ID" sz="3000" dirty="0" err="1">
                <a:latin typeface="Tw Cen MT Condensed Extra Bold" panose="020B0803020202020204" pitchFamily="34" charset="0"/>
              </a:rPr>
              <a:t>memperlihatkan</a:t>
            </a:r>
            <a:r>
              <a:rPr lang="en-ID" sz="3000" dirty="0">
                <a:latin typeface="Tw Cen MT Condensed Extra Bold" panose="020B0803020202020204" pitchFamily="34" charset="0"/>
              </a:rPr>
              <a:t> </a:t>
            </a:r>
            <a:r>
              <a:rPr lang="en-ID" sz="3000" dirty="0" err="1">
                <a:latin typeface="Tw Cen MT Condensed Extra Bold" panose="020B0803020202020204" pitchFamily="34" charset="0"/>
              </a:rPr>
              <a:t>kebohongan</a:t>
            </a:r>
            <a:r>
              <a:rPr lang="en-ID" sz="3000" dirty="0">
                <a:latin typeface="Tw Cen MT Condensed Extra Bold" panose="020B0803020202020204" pitchFamily="34" charset="0"/>
              </a:rPr>
              <a:t> Iblis. </a:t>
            </a:r>
          </a:p>
          <a:p>
            <a:pPr marL="0" indent="0">
              <a:buNone/>
            </a:pPr>
            <a:r>
              <a:rPr lang="en-ID" sz="3000" dirty="0">
                <a:highlight>
                  <a:srgbClr val="FFFF00"/>
                </a:highlight>
                <a:latin typeface="Impact" panose="020B0806030902050204" pitchFamily="34" charset="0"/>
              </a:rPr>
              <a:t>Wahyu </a:t>
            </a:r>
            <a:r>
              <a:rPr lang="en-ID" sz="3000" dirty="0" err="1">
                <a:highlight>
                  <a:srgbClr val="FFFF00"/>
                </a:highlight>
                <a:latin typeface="Impact" panose="020B0806030902050204" pitchFamily="34" charset="0"/>
              </a:rPr>
              <a:t>terbesar</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tentang</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seperti</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apa</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rupa</a:t>
            </a:r>
            <a:r>
              <a:rPr lang="en-ID" sz="3000" dirty="0">
                <a:highlight>
                  <a:srgbClr val="FFFF00"/>
                </a:highlight>
                <a:latin typeface="Impact" panose="020B0806030902050204" pitchFamily="34" charset="0"/>
              </a:rPr>
              <a:t> Bapa </a:t>
            </a:r>
            <a:r>
              <a:rPr lang="en-ID" sz="3000" dirty="0" err="1">
                <a:highlight>
                  <a:srgbClr val="FFFF00"/>
                </a:highlight>
                <a:latin typeface="Impact" panose="020B0806030902050204" pitchFamily="34" charset="0"/>
              </a:rPr>
              <a:t>terlihat</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dalam</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Yesus</a:t>
            </a:r>
            <a:r>
              <a:rPr lang="en-ID" sz="3000" dirty="0">
                <a:highlight>
                  <a:srgbClr val="FFFF00"/>
                </a:highlight>
                <a:latin typeface="Impact" panose="020B0806030902050204" pitchFamily="34" charset="0"/>
              </a:rPr>
              <a:t> yang </a:t>
            </a:r>
            <a:r>
              <a:rPr lang="en-ID" sz="3000" dirty="0" err="1">
                <a:highlight>
                  <a:srgbClr val="FFFF00"/>
                </a:highlight>
                <a:latin typeface="Impact" panose="020B0806030902050204" pitchFamily="34" charset="0"/>
              </a:rPr>
              <a:t>mati</a:t>
            </a:r>
            <a:r>
              <a:rPr lang="en-ID" sz="3000" dirty="0">
                <a:highlight>
                  <a:srgbClr val="FFFF00"/>
                </a:highlight>
                <a:latin typeface="Impact" panose="020B0806030902050204" pitchFamily="34" charset="0"/>
              </a:rPr>
              <a:t> di </a:t>
            </a:r>
            <a:r>
              <a:rPr lang="en-ID" sz="3000" dirty="0" err="1">
                <a:highlight>
                  <a:srgbClr val="FFFF00"/>
                </a:highlight>
                <a:latin typeface="Impact" panose="020B0806030902050204" pitchFamily="34" charset="0"/>
              </a:rPr>
              <a:t>kayu</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salib</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untuk</a:t>
            </a:r>
            <a:r>
              <a:rPr lang="en-ID" sz="3000" dirty="0">
                <a:highlight>
                  <a:srgbClr val="FFFF00"/>
                </a:highlight>
                <a:latin typeface="Impact" panose="020B0806030902050204" pitchFamily="34" charset="0"/>
              </a:rPr>
              <a:t> </a:t>
            </a:r>
            <a:r>
              <a:rPr lang="en-ID" sz="3000" dirty="0" err="1">
                <a:highlight>
                  <a:srgbClr val="FFFF00"/>
                </a:highlight>
                <a:latin typeface="Impact" panose="020B0806030902050204" pitchFamily="34" charset="0"/>
              </a:rPr>
              <a:t>kita</a:t>
            </a:r>
            <a:r>
              <a:rPr lang="en-ID" sz="3000" dirty="0">
                <a:highlight>
                  <a:srgbClr val="FFFF00"/>
                </a:highlight>
                <a:latin typeface="Impact" panose="020B0806030902050204" pitchFamily="34" charset="0"/>
              </a:rPr>
              <a:t>.</a:t>
            </a:r>
          </a:p>
        </p:txBody>
      </p:sp>
    </p:spTree>
    <p:extLst>
      <p:ext uri="{BB962C8B-B14F-4D97-AF65-F5344CB8AC3E}">
        <p14:creationId xmlns:p14="http://schemas.microsoft.com/office/powerpoint/2010/main" val="1633210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FE5B-E6FC-8F9C-1FE5-0CD06498C59F}"/>
              </a:ext>
            </a:extLst>
          </p:cNvPr>
          <p:cNvSpPr>
            <a:spLocks noGrp="1"/>
          </p:cNvSpPr>
          <p:nvPr>
            <p:ph type="title"/>
          </p:nvPr>
        </p:nvSpPr>
        <p:spPr>
          <a:xfrm>
            <a:off x="3688080" y="294968"/>
            <a:ext cx="5455919" cy="1356851"/>
          </a:xfrm>
        </p:spPr>
        <p:txBody>
          <a:bodyPr anchor="b">
            <a:normAutofit/>
          </a:bodyPr>
          <a:lstStyle/>
          <a:p>
            <a:pPr algn="ctr"/>
            <a:r>
              <a:rPr lang="fi-FI" sz="4000" dirty="0">
                <a:latin typeface="Aptos ExtraBold" panose="020B0004020202020204" pitchFamily="34" charset="0"/>
              </a:rPr>
              <a:t>Salib menunjukkan kepada kita dua hal:</a:t>
            </a:r>
            <a:endParaRPr lang="en-ID" sz="4000" dirty="0">
              <a:latin typeface="Aptos ExtraBold" panose="020B0004020202020204" pitchFamily="34" charset="0"/>
            </a:endParaRPr>
          </a:p>
        </p:txBody>
      </p:sp>
      <p:pic>
        <p:nvPicPr>
          <p:cNvPr id="4" name="Picture 3">
            <a:extLst>
              <a:ext uri="{FF2B5EF4-FFF2-40B4-BE49-F238E27FC236}">
                <a16:creationId xmlns:a16="http://schemas.microsoft.com/office/drawing/2014/main" id="{264B6D6B-3382-E141-98AB-78B3AD8A8E0B}"/>
              </a:ext>
            </a:extLst>
          </p:cNvPr>
          <p:cNvPicPr>
            <a:picLocks noChangeAspect="1"/>
          </p:cNvPicPr>
          <p:nvPr/>
        </p:nvPicPr>
        <p:blipFill>
          <a:blip r:embed="rId2"/>
          <a:srcRect l="43153" t="1" r="10991" b="1"/>
          <a:stretch/>
        </p:blipFill>
        <p:spPr>
          <a:xfrm>
            <a:off x="1" y="1587"/>
            <a:ext cx="368807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A9DD049C-7397-7776-43BF-A1B02DC82F52}"/>
              </a:ext>
            </a:extLst>
          </p:cNvPr>
          <p:cNvSpPr>
            <a:spLocks noGrp="1"/>
          </p:cNvSpPr>
          <p:nvPr>
            <p:ph idx="1"/>
          </p:nvPr>
        </p:nvSpPr>
        <p:spPr>
          <a:xfrm>
            <a:off x="3805084" y="1817893"/>
            <a:ext cx="4976963" cy="4907371"/>
          </a:xfrm>
        </p:spPr>
        <p:txBody>
          <a:bodyPr>
            <a:normAutofit/>
          </a:bodyPr>
          <a:lstStyle/>
          <a:p>
            <a:pPr marL="514350" indent="-514350">
              <a:buFont typeface="+mj-lt"/>
              <a:buAutoNum type="arabicPeriod"/>
            </a:pPr>
            <a:r>
              <a:rPr lang="en-ID" sz="3200" dirty="0" err="1">
                <a:latin typeface="Tw Cen MT Condensed Extra Bold" panose="020B0803020202020204" pitchFamily="34" charset="0"/>
              </a:rPr>
              <a:t>Betapa</a:t>
            </a:r>
            <a:r>
              <a:rPr lang="en-ID" sz="3200" dirty="0">
                <a:latin typeface="Tw Cen MT Condensed Extra Bold" panose="020B0803020202020204" pitchFamily="34" charset="0"/>
              </a:rPr>
              <a:t> </a:t>
            </a:r>
            <a:r>
              <a:rPr lang="en-ID" sz="3200" dirty="0">
                <a:solidFill>
                  <a:srgbClr val="C00000"/>
                </a:solidFill>
                <a:latin typeface="Impact" panose="020B0806030902050204" pitchFamily="34" charset="0"/>
              </a:rPr>
              <a:t>Allah </a:t>
            </a:r>
            <a:r>
              <a:rPr lang="en-ID" sz="3200" dirty="0" err="1">
                <a:solidFill>
                  <a:srgbClr val="C00000"/>
                </a:solidFill>
                <a:latin typeface="Impact" panose="020B0806030902050204" pitchFamily="34" charset="0"/>
              </a:rPr>
              <a:t>mengasihi</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sehingga</a:t>
            </a:r>
            <a:r>
              <a:rPr lang="en-ID" sz="3200" dirty="0">
                <a:latin typeface="Tw Cen MT Condensed Extra Bold" panose="020B0803020202020204" pitchFamily="34" charset="0"/>
              </a:rPr>
              <a:t> Dia </a:t>
            </a:r>
            <a:r>
              <a:rPr lang="en-ID" sz="3200" dirty="0" err="1">
                <a:latin typeface="Tw Cen MT Condensed Extra Bold" panose="020B0803020202020204" pitchFamily="34" charset="0"/>
              </a:rPr>
              <a:t>akan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melakukan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ini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mengorbankan</a:t>
            </a:r>
            <a:r>
              <a:rPr lang="en-ID" sz="3200" dirty="0">
                <a:latin typeface="Tw Cen MT Condensed Extra Bold" panose="020B0803020202020204" pitchFamily="34" charset="0"/>
              </a:rPr>
              <a:t> Diri-Nya, </a:t>
            </a:r>
            <a:r>
              <a:rPr lang="en-ID" sz="3200" dirty="0" err="1">
                <a:latin typeface="Tw Cen MT Condensed Extra Bold" panose="020B0803020202020204" pitchFamily="34" charset="0"/>
              </a:rPr>
              <a:t>untuk</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p>
          <a:p>
            <a:pPr marL="514350" indent="-514350">
              <a:buFont typeface="+mj-lt"/>
              <a:buAutoNum type="arabicPeriod"/>
            </a:pPr>
            <a:r>
              <a:rPr lang="en-ID" sz="3200" dirty="0">
                <a:latin typeface="Tw Cen MT Condensed Extra Bold" panose="020B0803020202020204" pitchFamily="34" charset="0"/>
              </a:rPr>
              <a:t>Salib </a:t>
            </a:r>
            <a:r>
              <a:rPr lang="en-ID" sz="3200" dirty="0" err="1">
                <a:latin typeface="Tw Cen MT Condensed Extra Bold" panose="020B0803020202020204" pitchFamily="34" charset="0"/>
              </a:rPr>
              <a:t>menunjukkan</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kepada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solidFill>
                  <a:srgbClr val="C00000"/>
                </a:solidFill>
                <a:latin typeface="Impact" panose="020B0806030902050204" pitchFamily="34" charset="0"/>
              </a:rPr>
              <a:t>betapa</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berdosa</a:t>
            </a:r>
            <a:r>
              <a:rPr lang="en-ID" sz="3200" dirty="0">
                <a:solidFill>
                  <a:srgbClr val="C00000"/>
                </a:solidFill>
                <a:latin typeface="Impact" panose="020B0806030902050204" pitchFamily="34" charset="0"/>
              </a:rPr>
              <a:t> dan </a:t>
            </a:r>
            <a:r>
              <a:rPr lang="en-ID" sz="3200" dirty="0" err="1">
                <a:solidFill>
                  <a:srgbClr val="C00000"/>
                </a:solidFill>
                <a:latin typeface="Impact" panose="020B0806030902050204" pitchFamily="34" charset="0"/>
              </a:rPr>
              <a:t>jatuhnya</a:t>
            </a:r>
            <a:r>
              <a:rPr lang="en-ID" sz="3200" dirty="0">
                <a:solidFill>
                  <a:srgbClr val="C00000"/>
                </a:solidFill>
                <a:latin typeface="Impact" panose="020B0806030902050204" pitchFamily="34" charset="0"/>
              </a:rPr>
              <a:t> </a:t>
            </a:r>
            <a:r>
              <a:rPr lang="en-ID" sz="3200" dirty="0" err="1">
                <a:solidFill>
                  <a:srgbClr val="C00000"/>
                </a:solidFill>
                <a:latin typeface="Impact" panose="020B0806030902050204" pitchFamily="34" charset="0"/>
              </a:rPr>
              <a:t>kita</a:t>
            </a:r>
            <a:r>
              <a:rPr lang="en-ID" sz="3200" dirty="0">
                <a:solidFill>
                  <a:srgbClr val="C00000"/>
                </a:solidFill>
                <a:latin typeface="Impact" panose="020B0806030902050204" pitchFamily="34" charset="0"/>
              </a:rPr>
              <a:t> </a:t>
            </a:r>
            <a:r>
              <a:rPr lang="en-ID" sz="3200" dirty="0" err="1">
                <a:latin typeface="Tw Cen MT Condensed Extra Bold" panose="020B0803020202020204" pitchFamily="34" charset="0"/>
              </a:rPr>
              <a:t>sehingga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hanya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melalui</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salib</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kita</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dapat</a:t>
            </a:r>
            <a:r>
              <a:rPr lang="en-ID" sz="3200" dirty="0">
                <a:latin typeface="Tw Cen MT Condensed Extra Bold" panose="020B0803020202020204" pitchFamily="34" charset="0"/>
              </a:rPr>
              <a:t> </a:t>
            </a:r>
            <a:r>
              <a:rPr lang="en-ID" sz="3200" dirty="0" err="1">
                <a:latin typeface="Tw Cen MT Condensed Extra Bold" panose="020B0803020202020204" pitchFamily="34" charset="0"/>
              </a:rPr>
              <a:t>diselamatkan</a:t>
            </a:r>
            <a:r>
              <a:rPr lang="en-ID" sz="3200" dirty="0">
                <a:latin typeface="Tw Cen MT Condensed Extra Bold" panose="020B0803020202020204" pitchFamily="34" charset="0"/>
              </a:rPr>
              <a:t>.</a:t>
            </a:r>
          </a:p>
        </p:txBody>
      </p:sp>
    </p:spTree>
    <p:extLst>
      <p:ext uri="{BB962C8B-B14F-4D97-AF65-F5344CB8AC3E}">
        <p14:creationId xmlns:p14="http://schemas.microsoft.com/office/powerpoint/2010/main" val="290766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AEF37-DF2D-7FE5-1B0E-836777B0A5BF}"/>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1265D737-E9B7-0D28-1189-76A9D913DFB4}"/>
              </a:ext>
            </a:extLst>
          </p:cNvPr>
          <p:cNvSpPr>
            <a:spLocks noGrp="1"/>
          </p:cNvSpPr>
          <p:nvPr>
            <p:ph idx="1"/>
          </p:nvPr>
        </p:nvSpPr>
        <p:spPr/>
        <p:txBody>
          <a:bodyPr/>
          <a:lstStyle/>
          <a:p>
            <a:endParaRPr lang="en-ID"/>
          </a:p>
        </p:txBody>
      </p:sp>
      <p:sp>
        <p:nvSpPr>
          <p:cNvPr id="4" name="Rectangle 3">
            <a:extLst>
              <a:ext uri="{FF2B5EF4-FFF2-40B4-BE49-F238E27FC236}">
                <a16:creationId xmlns:a16="http://schemas.microsoft.com/office/drawing/2014/main" id="{238BFF97-0BF5-B5F0-A4C8-4DDCD18629F5}"/>
              </a:ext>
            </a:extLst>
          </p:cNvPr>
          <p:cNvSpPr/>
          <p:nvPr/>
        </p:nvSpPr>
        <p:spPr>
          <a:xfrm>
            <a:off x="0" y="4457572"/>
            <a:ext cx="9144000" cy="11813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a:extLst>
              <a:ext uri="{FF2B5EF4-FFF2-40B4-BE49-F238E27FC236}">
                <a16:creationId xmlns:a16="http://schemas.microsoft.com/office/drawing/2014/main" id="{08B911D3-93EF-0932-8988-6172F8B0A757}"/>
              </a:ext>
            </a:extLst>
          </p:cNvPr>
          <p:cNvSpPr/>
          <p:nvPr/>
        </p:nvSpPr>
        <p:spPr>
          <a:xfrm>
            <a:off x="0" y="818694"/>
            <a:ext cx="9144000" cy="118135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 name="Rectangle 5">
            <a:extLst>
              <a:ext uri="{FF2B5EF4-FFF2-40B4-BE49-F238E27FC236}">
                <a16:creationId xmlns:a16="http://schemas.microsoft.com/office/drawing/2014/main" id="{85B1E847-7374-A56A-042C-C8FF6E97735D}"/>
              </a:ext>
            </a:extLst>
          </p:cNvPr>
          <p:cNvSpPr/>
          <p:nvPr/>
        </p:nvSpPr>
        <p:spPr>
          <a:xfrm>
            <a:off x="0" y="-37043"/>
            <a:ext cx="9144000" cy="87802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7" name="Rectangle 6">
            <a:extLst>
              <a:ext uri="{FF2B5EF4-FFF2-40B4-BE49-F238E27FC236}">
                <a16:creationId xmlns:a16="http://schemas.microsoft.com/office/drawing/2014/main" id="{90A698ED-DC65-BCF7-DD4B-4E6BF2B054F5}"/>
              </a:ext>
            </a:extLst>
          </p:cNvPr>
          <p:cNvSpPr/>
          <p:nvPr/>
        </p:nvSpPr>
        <p:spPr>
          <a:xfrm>
            <a:off x="0" y="5681025"/>
            <a:ext cx="9144000" cy="1181350"/>
          </a:xfrm>
          <a:prstGeom prst="rect">
            <a:avLst/>
          </a:prstGeom>
          <a:solidFill>
            <a:srgbClr val="FDD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71CE6712-E8E0-7C4D-563C-8C009AEC1FEB}"/>
              </a:ext>
            </a:extLst>
          </p:cNvPr>
          <p:cNvSpPr/>
          <p:nvPr/>
        </p:nvSpPr>
        <p:spPr>
          <a:xfrm>
            <a:off x="-1329" y="3247110"/>
            <a:ext cx="9144000" cy="118135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ACB3B54F-6066-24B1-3CD8-DEFEF9FE066E}"/>
              </a:ext>
            </a:extLst>
          </p:cNvPr>
          <p:cNvSpPr/>
          <p:nvPr/>
        </p:nvSpPr>
        <p:spPr>
          <a:xfrm>
            <a:off x="0" y="2034305"/>
            <a:ext cx="9144000" cy="118135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Arrow: Pentagon 9">
            <a:extLst>
              <a:ext uri="{FF2B5EF4-FFF2-40B4-BE49-F238E27FC236}">
                <a16:creationId xmlns:a16="http://schemas.microsoft.com/office/drawing/2014/main" id="{8EF521D6-2858-54F3-460A-802A0CB031AC}"/>
              </a:ext>
            </a:extLst>
          </p:cNvPr>
          <p:cNvSpPr/>
          <p:nvPr/>
        </p:nvSpPr>
        <p:spPr>
          <a:xfrm>
            <a:off x="-1330" y="836918"/>
            <a:ext cx="1382229" cy="1175024"/>
          </a:xfrm>
          <a:prstGeom prst="homePlat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Rectangle 10">
            <a:extLst>
              <a:ext uri="{FF2B5EF4-FFF2-40B4-BE49-F238E27FC236}">
                <a16:creationId xmlns:a16="http://schemas.microsoft.com/office/drawing/2014/main" id="{7D7369D1-AA9D-E617-0CBC-3719B6BDE5AA}"/>
              </a:ext>
            </a:extLst>
          </p:cNvPr>
          <p:cNvSpPr/>
          <p:nvPr/>
        </p:nvSpPr>
        <p:spPr>
          <a:xfrm>
            <a:off x="0" y="914691"/>
            <a:ext cx="925253"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01</a:t>
            </a:r>
          </a:p>
        </p:txBody>
      </p:sp>
      <p:sp>
        <p:nvSpPr>
          <p:cNvPr id="12" name="Arrow: Pentagon 11">
            <a:extLst>
              <a:ext uri="{FF2B5EF4-FFF2-40B4-BE49-F238E27FC236}">
                <a16:creationId xmlns:a16="http://schemas.microsoft.com/office/drawing/2014/main" id="{07D8EC6C-80A6-19C7-5E86-27B49089422F}"/>
              </a:ext>
            </a:extLst>
          </p:cNvPr>
          <p:cNvSpPr/>
          <p:nvPr/>
        </p:nvSpPr>
        <p:spPr>
          <a:xfrm>
            <a:off x="-1" y="2036311"/>
            <a:ext cx="1382229" cy="1179344"/>
          </a:xfrm>
          <a:prstGeom prst="homePlat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12">
            <a:extLst>
              <a:ext uri="{FF2B5EF4-FFF2-40B4-BE49-F238E27FC236}">
                <a16:creationId xmlns:a16="http://schemas.microsoft.com/office/drawing/2014/main" id="{524E0B80-F6DB-1F10-F273-0766BCF03B0A}"/>
              </a:ext>
            </a:extLst>
          </p:cNvPr>
          <p:cNvSpPr/>
          <p:nvPr/>
        </p:nvSpPr>
        <p:spPr>
          <a:xfrm>
            <a:off x="0" y="2132300"/>
            <a:ext cx="92525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02</a:t>
            </a:r>
          </a:p>
        </p:txBody>
      </p:sp>
      <p:sp>
        <p:nvSpPr>
          <p:cNvPr id="14" name="Arrow: Pentagon 13">
            <a:extLst>
              <a:ext uri="{FF2B5EF4-FFF2-40B4-BE49-F238E27FC236}">
                <a16:creationId xmlns:a16="http://schemas.microsoft.com/office/drawing/2014/main" id="{C414C2DC-D1EB-C6AB-7059-E5721EF02385}"/>
              </a:ext>
            </a:extLst>
          </p:cNvPr>
          <p:cNvSpPr/>
          <p:nvPr/>
        </p:nvSpPr>
        <p:spPr>
          <a:xfrm>
            <a:off x="-1" y="3253436"/>
            <a:ext cx="1382229" cy="1175024"/>
          </a:xfrm>
          <a:prstGeom prst="homePlat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14">
            <a:extLst>
              <a:ext uri="{FF2B5EF4-FFF2-40B4-BE49-F238E27FC236}">
                <a16:creationId xmlns:a16="http://schemas.microsoft.com/office/drawing/2014/main" id="{AA66F53E-0427-831B-1CCD-F74972C28E85}"/>
              </a:ext>
            </a:extLst>
          </p:cNvPr>
          <p:cNvSpPr/>
          <p:nvPr/>
        </p:nvSpPr>
        <p:spPr>
          <a:xfrm>
            <a:off x="0" y="3370692"/>
            <a:ext cx="92525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03</a:t>
            </a:r>
          </a:p>
        </p:txBody>
      </p:sp>
      <p:sp>
        <p:nvSpPr>
          <p:cNvPr id="16" name="Arrow: Pentagon 15">
            <a:extLst>
              <a:ext uri="{FF2B5EF4-FFF2-40B4-BE49-F238E27FC236}">
                <a16:creationId xmlns:a16="http://schemas.microsoft.com/office/drawing/2014/main" id="{7A9D17BE-2AC2-4FD0-063F-2315D93907C4}"/>
              </a:ext>
            </a:extLst>
          </p:cNvPr>
          <p:cNvSpPr/>
          <p:nvPr/>
        </p:nvSpPr>
        <p:spPr>
          <a:xfrm>
            <a:off x="0" y="4470563"/>
            <a:ext cx="1380629" cy="1168359"/>
          </a:xfrm>
          <a:prstGeom prst="homePlat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16">
            <a:extLst>
              <a:ext uri="{FF2B5EF4-FFF2-40B4-BE49-F238E27FC236}">
                <a16:creationId xmlns:a16="http://schemas.microsoft.com/office/drawing/2014/main" id="{6592ABFE-7DFD-755F-14F1-0D7AF8707C15}"/>
              </a:ext>
            </a:extLst>
          </p:cNvPr>
          <p:cNvSpPr/>
          <p:nvPr/>
        </p:nvSpPr>
        <p:spPr>
          <a:xfrm>
            <a:off x="0" y="4613003"/>
            <a:ext cx="92525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04</a:t>
            </a:r>
          </a:p>
        </p:txBody>
      </p:sp>
      <p:sp>
        <p:nvSpPr>
          <p:cNvPr id="18" name="Arrow: Pentagon 17">
            <a:extLst>
              <a:ext uri="{FF2B5EF4-FFF2-40B4-BE49-F238E27FC236}">
                <a16:creationId xmlns:a16="http://schemas.microsoft.com/office/drawing/2014/main" id="{C207F5B2-4642-6B5B-4236-CFE423AE048F}"/>
              </a:ext>
            </a:extLst>
          </p:cNvPr>
          <p:cNvSpPr/>
          <p:nvPr/>
        </p:nvSpPr>
        <p:spPr>
          <a:xfrm>
            <a:off x="-1" y="5673964"/>
            <a:ext cx="1382229" cy="1181350"/>
          </a:xfrm>
          <a:prstGeom prst="homePlat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18">
            <a:extLst>
              <a:ext uri="{FF2B5EF4-FFF2-40B4-BE49-F238E27FC236}">
                <a16:creationId xmlns:a16="http://schemas.microsoft.com/office/drawing/2014/main" id="{58B8719F-20D6-8A00-14D7-26F5785EA586}"/>
              </a:ext>
            </a:extLst>
          </p:cNvPr>
          <p:cNvSpPr/>
          <p:nvPr/>
        </p:nvSpPr>
        <p:spPr>
          <a:xfrm>
            <a:off x="0" y="5791225"/>
            <a:ext cx="925253"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bg1"/>
                </a:solidFill>
                <a:effectLst>
                  <a:outerShdw dist="38100" dir="2700000" algn="bl" rotWithShape="0">
                    <a:schemeClr val="accent5"/>
                  </a:outerShdw>
                </a:effectLst>
              </a:rPr>
              <a:t>05</a:t>
            </a:r>
          </a:p>
        </p:txBody>
      </p:sp>
      <p:sp>
        <p:nvSpPr>
          <p:cNvPr id="20" name="Title 1">
            <a:extLst>
              <a:ext uri="{FF2B5EF4-FFF2-40B4-BE49-F238E27FC236}">
                <a16:creationId xmlns:a16="http://schemas.microsoft.com/office/drawing/2014/main" id="{B63D055F-116B-E9A1-F227-D2044465C15C}"/>
              </a:ext>
            </a:extLst>
          </p:cNvPr>
          <p:cNvSpPr txBox="1">
            <a:spLocks/>
          </p:cNvSpPr>
          <p:nvPr/>
        </p:nvSpPr>
        <p:spPr>
          <a:xfrm>
            <a:off x="627321" y="54044"/>
            <a:ext cx="7886700" cy="734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Impact" panose="020B0806030902050204" pitchFamily="34" charset="0"/>
              </a:rPr>
              <a:t>KESIMPULAN</a:t>
            </a:r>
            <a:endParaRPr lang="en-ID" dirty="0">
              <a:solidFill>
                <a:schemeClr val="bg1"/>
              </a:solidFill>
              <a:latin typeface="Impact" panose="020B0806030902050204" pitchFamily="34" charset="0"/>
            </a:endParaRPr>
          </a:p>
        </p:txBody>
      </p:sp>
      <p:sp>
        <p:nvSpPr>
          <p:cNvPr id="22" name="TextBox 21">
            <a:extLst>
              <a:ext uri="{FF2B5EF4-FFF2-40B4-BE49-F238E27FC236}">
                <a16:creationId xmlns:a16="http://schemas.microsoft.com/office/drawing/2014/main" id="{F2273E60-CD93-5B57-B6DF-2517F05BBAA5}"/>
              </a:ext>
            </a:extLst>
          </p:cNvPr>
          <p:cNvSpPr txBox="1"/>
          <p:nvPr/>
        </p:nvSpPr>
        <p:spPr>
          <a:xfrm>
            <a:off x="1380630" y="857248"/>
            <a:ext cx="7763370" cy="1107996"/>
          </a:xfrm>
          <a:prstGeom prst="rect">
            <a:avLst/>
          </a:prstGeom>
          <a:noFill/>
        </p:spPr>
        <p:txBody>
          <a:bodyPr wrap="square">
            <a:spAutoFit/>
          </a:bodyPr>
          <a:lstStyle/>
          <a:p>
            <a:r>
              <a:rPr lang="en-US" sz="2200" dirty="0">
                <a:latin typeface="Impact" panose="020B0806030902050204" pitchFamily="34" charset="0"/>
              </a:rPr>
              <a:t>Hati-hati, jangan sampai ibadah yang </a:t>
            </a:r>
            <a:r>
              <a:rPr lang="en-US" sz="2200" dirty="0" err="1">
                <a:latin typeface="Impact" panose="020B0806030902050204" pitchFamily="34" charset="0"/>
              </a:rPr>
              <a:t>kita</a:t>
            </a:r>
            <a:r>
              <a:rPr lang="en-US" sz="2200" dirty="0">
                <a:latin typeface="Impact" panose="020B0806030902050204" pitchFamily="34" charset="0"/>
              </a:rPr>
              <a:t> </a:t>
            </a:r>
            <a:r>
              <a:rPr lang="en-ID" sz="2200" dirty="0" err="1">
                <a:latin typeface="Impact" panose="020B0806030902050204" pitchFamily="34" charset="0"/>
              </a:rPr>
              <a:t>lakukan</a:t>
            </a:r>
            <a:r>
              <a:rPr lang="en-ID" sz="2200" dirty="0">
                <a:latin typeface="Impact" panose="020B0806030902050204" pitchFamily="34" charset="0"/>
              </a:rPr>
              <a:t> </a:t>
            </a:r>
            <a:r>
              <a:rPr lang="en-ID" sz="2200" dirty="0" err="1">
                <a:latin typeface="Impact" panose="020B0806030902050204" pitchFamily="34" charset="0"/>
              </a:rPr>
              <a:t>berjangkar</a:t>
            </a:r>
            <a:r>
              <a:rPr lang="en-ID" sz="2200" dirty="0">
                <a:latin typeface="Impact" panose="020B0806030902050204" pitchFamily="34" charset="0"/>
              </a:rPr>
              <a:t> pada </a:t>
            </a:r>
            <a:r>
              <a:rPr lang="en-ID" sz="2200" dirty="0" err="1">
                <a:latin typeface="Impact" panose="020B0806030902050204" pitchFamily="34" charset="0"/>
              </a:rPr>
              <a:t>diri</a:t>
            </a:r>
            <a:r>
              <a:rPr lang="en-ID" sz="2200" dirty="0">
                <a:latin typeface="Impact" panose="020B0806030902050204" pitchFamily="34" charset="0"/>
              </a:rPr>
              <a:t> </a:t>
            </a:r>
            <a:r>
              <a:rPr lang="en-ID" sz="2200" dirty="0" err="1">
                <a:latin typeface="Impact" panose="020B0806030902050204" pitchFamily="34" charset="0"/>
              </a:rPr>
              <a:t>sendiri</a:t>
            </a:r>
            <a:r>
              <a:rPr lang="en-ID" sz="2200" dirty="0">
                <a:latin typeface="Impact" panose="020B0806030902050204" pitchFamily="34" charset="0"/>
              </a:rPr>
              <a:t>, </a:t>
            </a:r>
            <a:r>
              <a:rPr lang="en-ID" sz="2200" dirty="0" err="1">
                <a:latin typeface="Impact" panose="020B0806030902050204" pitchFamily="34" charset="0"/>
              </a:rPr>
              <a:t>sama</a:t>
            </a:r>
            <a:r>
              <a:rPr lang="en-ID" sz="2200" dirty="0">
                <a:latin typeface="Impact" panose="020B0806030902050204" pitchFamily="34" charset="0"/>
              </a:rPr>
              <a:t> </a:t>
            </a:r>
            <a:r>
              <a:rPr lang="en-ID" sz="2200" dirty="0" err="1">
                <a:latin typeface="Impact" panose="020B0806030902050204" pitchFamily="34" charset="0"/>
              </a:rPr>
              <a:t>seperti</a:t>
            </a:r>
            <a:r>
              <a:rPr lang="en-ID" sz="2200" dirty="0">
                <a:latin typeface="Impact" panose="020B0806030902050204" pitchFamily="34" charset="0"/>
              </a:rPr>
              <a:t> </a:t>
            </a:r>
            <a:r>
              <a:rPr lang="en-ID" sz="2200" dirty="0" err="1">
                <a:latin typeface="Impact" panose="020B0806030902050204" pitchFamily="34" charset="0"/>
              </a:rPr>
              <a:t>pengorbanan</a:t>
            </a:r>
            <a:r>
              <a:rPr lang="en-ID" sz="2200" dirty="0">
                <a:latin typeface="Impact" panose="020B0806030902050204" pitchFamily="34" charset="0"/>
              </a:rPr>
              <a:t> Kain, dan </a:t>
            </a:r>
            <a:r>
              <a:rPr lang="en-ID" sz="2200" dirty="0" err="1">
                <a:latin typeface="Impact" panose="020B0806030902050204" pitchFamily="34" charset="0"/>
              </a:rPr>
              <a:t>bukan</a:t>
            </a:r>
            <a:r>
              <a:rPr lang="en-ID" sz="2200" dirty="0">
                <a:latin typeface="Impact" panose="020B0806030902050204" pitchFamily="34" charset="0"/>
              </a:rPr>
              <a:t> </a:t>
            </a:r>
            <a:r>
              <a:rPr lang="en-ID" sz="2200" dirty="0" err="1">
                <a:latin typeface="Impact" panose="020B0806030902050204" pitchFamily="34" charset="0"/>
              </a:rPr>
              <a:t>dalam</a:t>
            </a:r>
            <a:r>
              <a:rPr lang="en-ID" sz="2200" dirty="0">
                <a:latin typeface="Impact" panose="020B0806030902050204" pitchFamily="34" charset="0"/>
              </a:rPr>
              <a:t> </a:t>
            </a:r>
            <a:r>
              <a:rPr lang="en-ID" sz="2200" dirty="0" err="1">
                <a:latin typeface="Impact" panose="020B0806030902050204" pitchFamily="34" charset="0"/>
              </a:rPr>
              <a:t>sikap</a:t>
            </a:r>
            <a:r>
              <a:rPr lang="en-ID" sz="2200" dirty="0">
                <a:latin typeface="Impact" panose="020B0806030902050204" pitchFamily="34" charset="0"/>
              </a:rPr>
              <a:t> </a:t>
            </a:r>
            <a:r>
              <a:rPr lang="en-ID" sz="2200" dirty="0" err="1">
                <a:latin typeface="Impact" panose="020B0806030902050204" pitchFamily="34" charset="0"/>
              </a:rPr>
              <a:t>berserah</a:t>
            </a:r>
            <a:r>
              <a:rPr lang="en-ID" sz="2200" dirty="0">
                <a:latin typeface="Impact" panose="020B0806030902050204" pitchFamily="34" charset="0"/>
              </a:rPr>
              <a:t> dan </a:t>
            </a:r>
            <a:r>
              <a:rPr lang="en-ID" sz="2200" dirty="0" err="1">
                <a:latin typeface="Impact" panose="020B0806030902050204" pitchFamily="34" charset="0"/>
              </a:rPr>
              <a:t>tunduk</a:t>
            </a:r>
            <a:r>
              <a:rPr lang="en-ID" sz="2200" dirty="0">
                <a:latin typeface="Impact" panose="020B0806030902050204" pitchFamily="34" charset="0"/>
              </a:rPr>
              <a:t> </a:t>
            </a:r>
            <a:r>
              <a:rPr lang="en-ID" sz="2200" dirty="0" err="1">
                <a:latin typeface="Impact" panose="020B0806030902050204" pitchFamily="34" charset="0"/>
              </a:rPr>
              <a:t>kepada</a:t>
            </a:r>
            <a:r>
              <a:rPr lang="en-ID" sz="2200" dirty="0">
                <a:latin typeface="Impact" panose="020B0806030902050204" pitchFamily="34" charset="0"/>
              </a:rPr>
              <a:t> Tuhan.</a:t>
            </a:r>
          </a:p>
        </p:txBody>
      </p:sp>
      <p:sp>
        <p:nvSpPr>
          <p:cNvPr id="24" name="TextBox 23">
            <a:extLst>
              <a:ext uri="{FF2B5EF4-FFF2-40B4-BE49-F238E27FC236}">
                <a16:creationId xmlns:a16="http://schemas.microsoft.com/office/drawing/2014/main" id="{B8CC506C-0F61-3BA4-3ADE-C4D11D0796CA}"/>
              </a:ext>
            </a:extLst>
          </p:cNvPr>
          <p:cNvSpPr txBox="1"/>
          <p:nvPr/>
        </p:nvSpPr>
        <p:spPr>
          <a:xfrm>
            <a:off x="1380629" y="2152956"/>
            <a:ext cx="7762042" cy="954107"/>
          </a:xfrm>
          <a:prstGeom prst="rect">
            <a:avLst/>
          </a:prstGeom>
          <a:noFill/>
        </p:spPr>
        <p:txBody>
          <a:bodyPr wrap="square">
            <a:spAutoFit/>
          </a:bodyPr>
          <a:lstStyle/>
          <a:p>
            <a:r>
              <a:rPr lang="en-ID" sz="2800" dirty="0" err="1">
                <a:latin typeface="Impact" panose="020B0806030902050204" pitchFamily="34" charset="0"/>
              </a:rPr>
              <a:t>Kematian</a:t>
            </a:r>
            <a:r>
              <a:rPr lang="en-ID" sz="2800" dirty="0">
                <a:latin typeface="Impact" panose="020B0806030902050204" pitchFamily="34" charset="0"/>
              </a:rPr>
              <a:t> </a:t>
            </a:r>
            <a:r>
              <a:rPr lang="en-ID" sz="2800" dirty="0" err="1">
                <a:latin typeface="Impact" panose="020B0806030902050204" pitchFamily="34" charset="0"/>
              </a:rPr>
              <a:t>Kristus</a:t>
            </a:r>
            <a:r>
              <a:rPr lang="en-ID" sz="2800" dirty="0">
                <a:latin typeface="Impact" panose="020B0806030902050204" pitchFamily="34" charset="0"/>
              </a:rPr>
              <a:t> </a:t>
            </a:r>
            <a:r>
              <a:rPr lang="en-ID" sz="2800" dirty="0" err="1">
                <a:latin typeface="Impact" panose="020B0806030902050204" pitchFamily="34" charset="0"/>
              </a:rPr>
              <a:t>adalah</a:t>
            </a:r>
            <a:r>
              <a:rPr lang="en-ID" sz="2800" dirty="0">
                <a:latin typeface="Impact" panose="020B0806030902050204" pitchFamily="34" charset="0"/>
              </a:rPr>
              <a:t> </a:t>
            </a:r>
            <a:r>
              <a:rPr lang="en-ID" sz="2800" dirty="0" err="1">
                <a:latin typeface="Impact" panose="020B0806030902050204" pitchFamily="34" charset="0"/>
              </a:rPr>
              <a:t>satu-satunya</a:t>
            </a:r>
            <a:r>
              <a:rPr lang="en-ID" sz="2800" dirty="0">
                <a:latin typeface="Impact" panose="020B0806030902050204" pitchFamily="34" charset="0"/>
              </a:rPr>
              <a:t> </a:t>
            </a:r>
            <a:r>
              <a:rPr lang="en-ID" sz="2800" dirty="0" err="1">
                <a:latin typeface="Impact" panose="020B0806030902050204" pitchFamily="34" charset="0"/>
              </a:rPr>
              <a:t>solusi</a:t>
            </a:r>
            <a:r>
              <a:rPr lang="en-ID" sz="2800" dirty="0">
                <a:latin typeface="Impact" panose="020B0806030902050204" pitchFamily="34" charset="0"/>
              </a:rPr>
              <a:t> </a:t>
            </a:r>
            <a:r>
              <a:rPr lang="en-ID" sz="2800" dirty="0" err="1">
                <a:latin typeface="Impact" panose="020B0806030902050204" pitchFamily="34" charset="0"/>
              </a:rPr>
              <a:t>masalah</a:t>
            </a:r>
            <a:r>
              <a:rPr lang="en-ID" sz="2800" dirty="0">
                <a:latin typeface="Impact" panose="020B0806030902050204" pitchFamily="34" charset="0"/>
              </a:rPr>
              <a:t> dosa.</a:t>
            </a:r>
          </a:p>
        </p:txBody>
      </p:sp>
      <p:sp>
        <p:nvSpPr>
          <p:cNvPr id="26" name="TextBox 25">
            <a:extLst>
              <a:ext uri="{FF2B5EF4-FFF2-40B4-BE49-F238E27FC236}">
                <a16:creationId xmlns:a16="http://schemas.microsoft.com/office/drawing/2014/main" id="{2097EC77-9056-CA6F-931B-3AD7772BB40C}"/>
              </a:ext>
            </a:extLst>
          </p:cNvPr>
          <p:cNvSpPr txBox="1"/>
          <p:nvPr/>
        </p:nvSpPr>
        <p:spPr>
          <a:xfrm>
            <a:off x="1380629" y="3238018"/>
            <a:ext cx="7762042" cy="1154162"/>
          </a:xfrm>
          <a:prstGeom prst="rect">
            <a:avLst/>
          </a:prstGeom>
          <a:noFill/>
        </p:spPr>
        <p:txBody>
          <a:bodyPr wrap="square">
            <a:spAutoFit/>
          </a:bodyPr>
          <a:lstStyle/>
          <a:p>
            <a:r>
              <a:rPr lang="en-ID" sz="2300" dirty="0">
                <a:latin typeface="Impact" panose="020B0806030902050204" pitchFamily="34" charset="0"/>
              </a:rPr>
              <a:t>Dalam </a:t>
            </a:r>
            <a:r>
              <a:rPr lang="en-ID" sz="2300" dirty="0" err="1">
                <a:latin typeface="Impact" panose="020B0806030902050204" pitchFamily="34" charset="0"/>
              </a:rPr>
              <a:t>kemanusiaan</a:t>
            </a:r>
            <a:r>
              <a:rPr lang="en-ID" sz="2300" dirty="0">
                <a:latin typeface="Impact" panose="020B0806030902050204" pitchFamily="34" charset="0"/>
              </a:rPr>
              <a:t>-Nya, </a:t>
            </a:r>
            <a:r>
              <a:rPr lang="en-ID" sz="2300" dirty="0" err="1">
                <a:latin typeface="Impact" panose="020B0806030902050204" pitchFamily="34" charset="0"/>
              </a:rPr>
              <a:t>Yesus</a:t>
            </a:r>
            <a:r>
              <a:rPr lang="en-ID" sz="2300" dirty="0">
                <a:latin typeface="Impact" panose="020B0806030902050204" pitchFamily="34" charset="0"/>
              </a:rPr>
              <a:t> </a:t>
            </a:r>
            <a:r>
              <a:rPr lang="en-ID" sz="2300" dirty="0" err="1">
                <a:latin typeface="Impact" panose="020B0806030902050204" pitchFamily="34" charset="0"/>
              </a:rPr>
              <a:t>adalah</a:t>
            </a:r>
            <a:r>
              <a:rPr lang="en-ID" sz="2300" dirty="0">
                <a:latin typeface="Impact" panose="020B0806030902050204" pitchFamily="34" charset="0"/>
              </a:rPr>
              <a:t> </a:t>
            </a:r>
            <a:r>
              <a:rPr lang="en-ID" sz="2300" dirty="0" err="1">
                <a:latin typeface="Impact" panose="020B0806030902050204" pitchFamily="34" charset="0"/>
              </a:rPr>
              <a:t>puncak</a:t>
            </a:r>
            <a:r>
              <a:rPr lang="en-ID" sz="2300" dirty="0">
                <a:latin typeface="Impact" panose="020B0806030902050204" pitchFamily="34" charset="0"/>
              </a:rPr>
              <a:t> </a:t>
            </a:r>
            <a:r>
              <a:rPr lang="en-ID" sz="2300" dirty="0" err="1">
                <a:latin typeface="Impact" panose="020B0806030902050204" pitchFamily="34" charset="0"/>
              </a:rPr>
              <a:t>teladan</a:t>
            </a:r>
            <a:r>
              <a:rPr lang="en-ID" sz="2300" dirty="0">
                <a:latin typeface="Impact" panose="020B0806030902050204" pitchFamily="34" charset="0"/>
              </a:rPr>
              <a:t> </a:t>
            </a:r>
            <a:r>
              <a:rPr lang="en-ID" sz="2300" dirty="0" err="1">
                <a:latin typeface="Impact" panose="020B0806030902050204" pitchFamily="34" charset="0"/>
              </a:rPr>
              <a:t>dari</a:t>
            </a:r>
            <a:r>
              <a:rPr lang="en-ID" sz="2300" dirty="0">
                <a:latin typeface="Impact" panose="020B0806030902050204" pitchFamily="34" charset="0"/>
              </a:rPr>
              <a:t> </a:t>
            </a:r>
            <a:r>
              <a:rPr lang="en-ID" sz="2300" dirty="0" err="1">
                <a:latin typeface="Impact" panose="020B0806030902050204" pitchFamily="34" charset="0"/>
              </a:rPr>
              <a:t>ras</a:t>
            </a:r>
            <a:r>
              <a:rPr lang="en-ID" sz="2300" dirty="0">
                <a:latin typeface="Impact" panose="020B0806030902050204" pitchFamily="34" charset="0"/>
              </a:rPr>
              <a:t> </a:t>
            </a:r>
            <a:r>
              <a:rPr lang="en-ID" sz="2300" dirty="0" err="1">
                <a:latin typeface="Impact" panose="020B0806030902050204" pitchFamily="34" charset="0"/>
              </a:rPr>
              <a:t>manusia</a:t>
            </a:r>
            <a:r>
              <a:rPr lang="en-ID" sz="2300" dirty="0">
                <a:latin typeface="Impact" panose="020B0806030902050204" pitchFamily="34" charset="0"/>
              </a:rPr>
              <a:t>, </a:t>
            </a:r>
            <a:r>
              <a:rPr lang="en-ID" sz="2300" dirty="0" err="1">
                <a:latin typeface="Impact" panose="020B0806030902050204" pitchFamily="34" charset="0"/>
              </a:rPr>
              <a:t>karena</a:t>
            </a:r>
            <a:r>
              <a:rPr lang="en-ID" sz="2300" dirty="0">
                <a:latin typeface="Impact" panose="020B0806030902050204" pitchFamily="34" charset="0"/>
              </a:rPr>
              <a:t> Dia </a:t>
            </a:r>
            <a:r>
              <a:rPr lang="en-ID" sz="2300" dirty="0" err="1">
                <a:latin typeface="Impact" panose="020B0806030902050204" pitchFamily="34" charset="0"/>
              </a:rPr>
              <a:t>hidup</a:t>
            </a:r>
            <a:r>
              <a:rPr lang="en-ID" sz="2300" dirty="0">
                <a:latin typeface="Impact" panose="020B0806030902050204" pitchFamily="34" charset="0"/>
              </a:rPr>
              <a:t> </a:t>
            </a:r>
            <a:r>
              <a:rPr lang="en-ID" sz="2300" dirty="0" err="1">
                <a:latin typeface="Impact" panose="020B0806030902050204" pitchFamily="34" charset="0"/>
              </a:rPr>
              <a:t>dengan</a:t>
            </a:r>
            <a:r>
              <a:rPr lang="en-ID" sz="2300" dirty="0">
                <a:latin typeface="Impact" panose="020B0806030902050204" pitchFamily="34" charset="0"/>
              </a:rPr>
              <a:t> </a:t>
            </a:r>
            <a:r>
              <a:rPr lang="en-ID" sz="2300" dirty="0" err="1">
                <a:latin typeface="Impact" panose="020B0806030902050204" pitchFamily="34" charset="0"/>
              </a:rPr>
              <a:t>sempurna</a:t>
            </a:r>
            <a:r>
              <a:rPr lang="en-ID" sz="2300" dirty="0">
                <a:latin typeface="Impact" panose="020B0806030902050204" pitchFamily="34" charset="0"/>
              </a:rPr>
              <a:t>, </a:t>
            </a:r>
            <a:r>
              <a:rPr lang="en-ID" sz="2300" dirty="0" err="1">
                <a:latin typeface="Impact" panose="020B0806030902050204" pitchFamily="34" charset="0"/>
              </a:rPr>
              <a:t>mencerminkan</a:t>
            </a:r>
            <a:r>
              <a:rPr lang="en-ID" sz="2300" dirty="0">
                <a:latin typeface="Impact" panose="020B0806030902050204" pitchFamily="34" charset="0"/>
              </a:rPr>
              <a:t> </a:t>
            </a:r>
            <a:r>
              <a:rPr lang="en-ID" sz="2300" dirty="0" err="1">
                <a:latin typeface="Impact" panose="020B0806030902050204" pitchFamily="34" charset="0"/>
              </a:rPr>
              <a:t>kemuliaan</a:t>
            </a:r>
            <a:r>
              <a:rPr lang="en-ID" sz="2300" dirty="0">
                <a:latin typeface="Impact" panose="020B0806030902050204" pitchFamily="34" charset="0"/>
              </a:rPr>
              <a:t> Tuhan </a:t>
            </a:r>
            <a:r>
              <a:rPr lang="en-ID" sz="2300" dirty="0" err="1">
                <a:latin typeface="Impact" panose="020B0806030902050204" pitchFamily="34" charset="0"/>
              </a:rPr>
              <a:t>dengan</a:t>
            </a:r>
            <a:r>
              <a:rPr lang="en-ID" sz="2300" dirty="0">
                <a:latin typeface="Impact" panose="020B0806030902050204" pitchFamily="34" charset="0"/>
              </a:rPr>
              <a:t> </a:t>
            </a:r>
            <a:r>
              <a:rPr lang="en-ID" sz="2300" dirty="0" err="1">
                <a:latin typeface="Impact" panose="020B0806030902050204" pitchFamily="34" charset="0"/>
              </a:rPr>
              <a:t>sempurna</a:t>
            </a:r>
            <a:r>
              <a:rPr lang="en-ID" sz="2300" dirty="0">
                <a:latin typeface="Impact" panose="020B0806030902050204" pitchFamily="34" charset="0"/>
              </a:rPr>
              <a:t>. </a:t>
            </a:r>
          </a:p>
        </p:txBody>
      </p:sp>
      <p:sp>
        <p:nvSpPr>
          <p:cNvPr id="28" name="TextBox 27">
            <a:extLst>
              <a:ext uri="{FF2B5EF4-FFF2-40B4-BE49-F238E27FC236}">
                <a16:creationId xmlns:a16="http://schemas.microsoft.com/office/drawing/2014/main" id="{7F17715A-E65D-B473-912D-B90BF66B51F8}"/>
              </a:ext>
            </a:extLst>
          </p:cNvPr>
          <p:cNvSpPr txBox="1"/>
          <p:nvPr/>
        </p:nvSpPr>
        <p:spPr>
          <a:xfrm>
            <a:off x="1380629" y="4639804"/>
            <a:ext cx="7762042" cy="830997"/>
          </a:xfrm>
          <a:prstGeom prst="rect">
            <a:avLst/>
          </a:prstGeom>
          <a:noFill/>
        </p:spPr>
        <p:txBody>
          <a:bodyPr wrap="square">
            <a:spAutoFit/>
          </a:bodyPr>
          <a:lstStyle/>
          <a:p>
            <a:r>
              <a:rPr lang="en-ID" sz="2400" dirty="0" err="1">
                <a:latin typeface="Impact" panose="020B0806030902050204" pitchFamily="34" charset="0"/>
              </a:rPr>
              <a:t>Pencipta</a:t>
            </a:r>
            <a:r>
              <a:rPr lang="en-ID" sz="2400" dirty="0">
                <a:latin typeface="Impact" panose="020B0806030902050204" pitchFamily="34" charset="0"/>
              </a:rPr>
              <a:t> </a:t>
            </a:r>
            <a:r>
              <a:rPr lang="en-ID" sz="2400" dirty="0" err="1">
                <a:latin typeface="Impact" panose="020B0806030902050204" pitchFamily="34" charset="0"/>
              </a:rPr>
              <a:t>alam</a:t>
            </a:r>
            <a:r>
              <a:rPr lang="en-ID" sz="2400" dirty="0">
                <a:latin typeface="Impact" panose="020B0806030902050204" pitchFamily="34" charset="0"/>
              </a:rPr>
              <a:t> </a:t>
            </a:r>
            <a:r>
              <a:rPr lang="en-ID" sz="2400" dirty="0" err="1">
                <a:latin typeface="Impact" panose="020B0806030902050204" pitchFamily="34" charset="0"/>
              </a:rPr>
              <a:t>semesta</a:t>
            </a:r>
            <a:r>
              <a:rPr lang="en-ID" sz="2400" dirty="0">
                <a:latin typeface="Impact" panose="020B0806030902050204" pitchFamily="34" charset="0"/>
              </a:rPr>
              <a:t> </a:t>
            </a:r>
            <a:r>
              <a:rPr lang="en-ID" sz="2400" dirty="0" err="1">
                <a:latin typeface="Impact" panose="020B0806030902050204" pitchFamily="34" charset="0"/>
              </a:rPr>
              <a:t>merendahkan</a:t>
            </a:r>
            <a:r>
              <a:rPr lang="en-ID" sz="2400" dirty="0">
                <a:latin typeface="Impact" panose="020B0806030902050204" pitchFamily="34" charset="0"/>
              </a:rPr>
              <a:t> </a:t>
            </a:r>
            <a:r>
              <a:rPr lang="en-ID" sz="2400" dirty="0" err="1">
                <a:latin typeface="Impact" panose="020B0806030902050204" pitchFamily="34" charset="0"/>
              </a:rPr>
              <a:t>diri</a:t>
            </a:r>
            <a:r>
              <a:rPr lang="en-ID" sz="2400" dirty="0">
                <a:latin typeface="Impact" panose="020B0806030902050204" pitchFamily="34" charset="0"/>
              </a:rPr>
              <a:t> </a:t>
            </a:r>
            <a:r>
              <a:rPr lang="en-ID" sz="2400" dirty="0" err="1">
                <a:latin typeface="Impact" panose="020B0806030902050204" pitchFamily="34" charset="0"/>
              </a:rPr>
              <a:t>tidak</a:t>
            </a:r>
            <a:r>
              <a:rPr lang="en-ID" sz="2400" dirty="0">
                <a:latin typeface="Impact" panose="020B0806030902050204" pitchFamily="34" charset="0"/>
              </a:rPr>
              <a:t> </a:t>
            </a:r>
            <a:r>
              <a:rPr lang="en-ID" sz="2400" dirty="0" err="1">
                <a:latin typeface="Impact" panose="020B0806030902050204" pitchFamily="34" charset="0"/>
              </a:rPr>
              <a:t>hanya</a:t>
            </a:r>
            <a:r>
              <a:rPr lang="en-ID" sz="2400" dirty="0">
                <a:latin typeface="Impact" panose="020B0806030902050204" pitchFamily="34" charset="0"/>
              </a:rPr>
              <a:t> </a:t>
            </a:r>
            <a:r>
              <a:rPr lang="en-ID" sz="2400" dirty="0" err="1">
                <a:latin typeface="Impact" panose="020B0806030902050204" pitchFamily="34" charset="0"/>
              </a:rPr>
              <a:t>untuk</a:t>
            </a:r>
            <a:r>
              <a:rPr lang="en-ID" sz="2400" dirty="0">
                <a:latin typeface="Impact" panose="020B0806030902050204" pitchFamily="34" charset="0"/>
              </a:rPr>
              <a:t> </a:t>
            </a:r>
            <a:r>
              <a:rPr lang="en-ID" sz="2400" dirty="0" err="1">
                <a:latin typeface="Impact" panose="020B0806030902050204" pitchFamily="34" charset="0"/>
              </a:rPr>
              <a:t>hidup</a:t>
            </a:r>
            <a:r>
              <a:rPr lang="en-ID" sz="2400" dirty="0">
                <a:latin typeface="Impact" panose="020B0806030902050204" pitchFamily="34" charset="0"/>
              </a:rPr>
              <a:t> di </a:t>
            </a:r>
            <a:r>
              <a:rPr lang="en-ID" sz="2400" dirty="0" err="1">
                <a:latin typeface="Impact" panose="020B0806030902050204" pitchFamily="34" charset="0"/>
              </a:rPr>
              <a:t>antara</a:t>
            </a:r>
            <a:r>
              <a:rPr lang="en-ID" sz="2400" dirty="0">
                <a:latin typeface="Impact" panose="020B0806030902050204" pitchFamily="34" charset="0"/>
              </a:rPr>
              <a:t> </a:t>
            </a:r>
            <a:r>
              <a:rPr lang="en-ID" sz="2400" dirty="0" err="1">
                <a:latin typeface="Impact" panose="020B0806030902050204" pitchFamily="34" charset="0"/>
              </a:rPr>
              <a:t>kita</a:t>
            </a:r>
            <a:r>
              <a:rPr lang="en-ID" sz="2400" dirty="0">
                <a:latin typeface="Impact" panose="020B0806030902050204" pitchFamily="34" charset="0"/>
              </a:rPr>
              <a:t> </a:t>
            </a:r>
            <a:r>
              <a:rPr lang="en-ID" sz="2400" dirty="0" err="1">
                <a:latin typeface="Impact" panose="020B0806030902050204" pitchFamily="34" charset="0"/>
              </a:rPr>
              <a:t>tetapi</a:t>
            </a:r>
            <a:r>
              <a:rPr lang="en-ID" sz="2400" dirty="0">
                <a:latin typeface="Impact" panose="020B0806030902050204" pitchFamily="34" charset="0"/>
              </a:rPr>
              <a:t> juga </a:t>
            </a:r>
            <a:r>
              <a:rPr lang="en-ID" sz="2400" dirty="0" err="1">
                <a:latin typeface="Impact" panose="020B0806030902050204" pitchFamily="34" charset="0"/>
              </a:rPr>
              <a:t>mati</a:t>
            </a:r>
            <a:r>
              <a:rPr lang="en-ID" sz="2400" dirty="0">
                <a:latin typeface="Impact" panose="020B0806030902050204" pitchFamily="34" charset="0"/>
              </a:rPr>
              <a:t> </a:t>
            </a:r>
            <a:r>
              <a:rPr lang="en-ID" sz="2400" dirty="0" err="1">
                <a:latin typeface="Impact" panose="020B0806030902050204" pitchFamily="34" charset="0"/>
              </a:rPr>
              <a:t>untuk</a:t>
            </a:r>
            <a:r>
              <a:rPr lang="en-ID" sz="2400" dirty="0">
                <a:latin typeface="Impact" panose="020B0806030902050204" pitchFamily="34" charset="0"/>
              </a:rPr>
              <a:t> </a:t>
            </a:r>
            <a:r>
              <a:rPr lang="en-ID" sz="2400" dirty="0" err="1">
                <a:latin typeface="Impact" panose="020B0806030902050204" pitchFamily="34" charset="0"/>
              </a:rPr>
              <a:t>kita</a:t>
            </a:r>
            <a:r>
              <a:rPr lang="en-ID" sz="2400" dirty="0">
                <a:latin typeface="Impact" panose="020B0806030902050204" pitchFamily="34" charset="0"/>
              </a:rPr>
              <a:t>.</a:t>
            </a:r>
          </a:p>
        </p:txBody>
      </p:sp>
      <p:sp>
        <p:nvSpPr>
          <p:cNvPr id="30" name="TextBox 29">
            <a:extLst>
              <a:ext uri="{FF2B5EF4-FFF2-40B4-BE49-F238E27FC236}">
                <a16:creationId xmlns:a16="http://schemas.microsoft.com/office/drawing/2014/main" id="{BD0AFC76-94E8-A513-FC1B-BFE4802ACF77}"/>
              </a:ext>
            </a:extLst>
          </p:cNvPr>
          <p:cNvSpPr txBox="1"/>
          <p:nvPr/>
        </p:nvSpPr>
        <p:spPr>
          <a:xfrm>
            <a:off x="1380628" y="5662046"/>
            <a:ext cx="7763371" cy="1154162"/>
          </a:xfrm>
          <a:prstGeom prst="rect">
            <a:avLst/>
          </a:prstGeom>
          <a:noFill/>
        </p:spPr>
        <p:txBody>
          <a:bodyPr wrap="square">
            <a:spAutoFit/>
          </a:bodyPr>
          <a:lstStyle/>
          <a:p>
            <a:r>
              <a:rPr lang="en-ID" sz="2300" dirty="0">
                <a:latin typeface="Impact" panose="020B0806030902050204" pitchFamily="34" charset="0"/>
              </a:rPr>
              <a:t>Salib </a:t>
            </a:r>
            <a:r>
              <a:rPr lang="en-ID" sz="2300" dirty="0" err="1">
                <a:latin typeface="Impact" panose="020B0806030902050204" pitchFamily="34" charset="0"/>
              </a:rPr>
              <a:t>menunjukkan</a:t>
            </a:r>
            <a:r>
              <a:rPr lang="en-ID" sz="2300" dirty="0">
                <a:latin typeface="Impact" panose="020B0806030902050204" pitchFamily="34" charset="0"/>
              </a:rPr>
              <a:t> </a:t>
            </a:r>
            <a:r>
              <a:rPr lang="en-ID" sz="2300" dirty="0" err="1">
                <a:latin typeface="Impact" panose="020B0806030902050204" pitchFamily="34" charset="0"/>
              </a:rPr>
              <a:t>kepada</a:t>
            </a:r>
            <a:r>
              <a:rPr lang="en-ID" sz="2300" dirty="0">
                <a:latin typeface="Impact" panose="020B0806030902050204" pitchFamily="34" charset="0"/>
              </a:rPr>
              <a:t> </a:t>
            </a:r>
            <a:r>
              <a:rPr lang="en-ID" sz="2300" dirty="0" err="1">
                <a:latin typeface="Impact" panose="020B0806030902050204" pitchFamily="34" charset="0"/>
              </a:rPr>
              <a:t>kita</a:t>
            </a:r>
            <a:r>
              <a:rPr lang="en-ID" sz="2300" dirty="0">
                <a:latin typeface="Impact" panose="020B0806030902050204" pitchFamily="34" charset="0"/>
              </a:rPr>
              <a:t> </a:t>
            </a:r>
            <a:r>
              <a:rPr lang="en-ID" sz="2300" dirty="0" err="1">
                <a:latin typeface="Impact" panose="020B0806030902050204" pitchFamily="34" charset="0"/>
              </a:rPr>
              <a:t>betapa</a:t>
            </a:r>
            <a:r>
              <a:rPr lang="en-ID" sz="2300" dirty="0">
                <a:latin typeface="Impact" panose="020B0806030902050204" pitchFamily="34" charset="0"/>
              </a:rPr>
              <a:t> Allah </a:t>
            </a:r>
            <a:r>
              <a:rPr lang="en-ID" sz="2300" dirty="0" err="1">
                <a:latin typeface="Impact" panose="020B0806030902050204" pitchFamily="34" charset="0"/>
              </a:rPr>
              <a:t>mengasihi</a:t>
            </a:r>
            <a:r>
              <a:rPr lang="en-ID" sz="2300" dirty="0">
                <a:latin typeface="Impact" panose="020B0806030902050204" pitchFamily="34" charset="0"/>
              </a:rPr>
              <a:t> </a:t>
            </a:r>
            <a:r>
              <a:rPr lang="en-ID" sz="2300" dirty="0" err="1">
                <a:latin typeface="Impact" panose="020B0806030902050204" pitchFamily="34" charset="0"/>
              </a:rPr>
              <a:t>kita</a:t>
            </a:r>
            <a:r>
              <a:rPr lang="en-ID" sz="2300" dirty="0">
                <a:latin typeface="Impact" panose="020B0806030902050204" pitchFamily="34" charset="0"/>
              </a:rPr>
              <a:t> dan </a:t>
            </a:r>
            <a:r>
              <a:rPr lang="en-ID" sz="2300" dirty="0" err="1">
                <a:latin typeface="Impact" panose="020B0806030902050204" pitchFamily="34" charset="0"/>
              </a:rPr>
              <a:t>betapa</a:t>
            </a:r>
            <a:r>
              <a:rPr lang="en-ID" sz="2300" dirty="0">
                <a:latin typeface="Impact" panose="020B0806030902050204" pitchFamily="34" charset="0"/>
              </a:rPr>
              <a:t> </a:t>
            </a:r>
            <a:r>
              <a:rPr lang="en-ID" sz="2300" dirty="0" err="1">
                <a:latin typeface="Impact" panose="020B0806030902050204" pitchFamily="34" charset="0"/>
              </a:rPr>
              <a:t>berdosanya</a:t>
            </a:r>
            <a:r>
              <a:rPr lang="en-ID" sz="2300" dirty="0">
                <a:latin typeface="Impact" panose="020B0806030902050204" pitchFamily="34" charset="0"/>
              </a:rPr>
              <a:t> </a:t>
            </a:r>
            <a:r>
              <a:rPr lang="en-ID" sz="2300" dirty="0" err="1">
                <a:latin typeface="Impact" panose="020B0806030902050204" pitchFamily="34" charset="0"/>
              </a:rPr>
              <a:t>kita</a:t>
            </a:r>
            <a:r>
              <a:rPr lang="en-ID" sz="2300" dirty="0">
                <a:latin typeface="Impact" panose="020B0806030902050204" pitchFamily="34" charset="0"/>
              </a:rPr>
              <a:t> </a:t>
            </a:r>
            <a:r>
              <a:rPr lang="en-ID" sz="2300" dirty="0" err="1">
                <a:latin typeface="Impact" panose="020B0806030902050204" pitchFamily="34" charset="0"/>
              </a:rPr>
              <a:t>sehingga</a:t>
            </a:r>
            <a:r>
              <a:rPr lang="en-ID" sz="2300" dirty="0">
                <a:latin typeface="Impact" panose="020B0806030902050204" pitchFamily="34" charset="0"/>
              </a:rPr>
              <a:t> </a:t>
            </a:r>
            <a:r>
              <a:rPr lang="en-ID" sz="2300" dirty="0" err="1">
                <a:latin typeface="Impact" panose="020B0806030902050204" pitchFamily="34" charset="0"/>
              </a:rPr>
              <a:t>hanya</a:t>
            </a:r>
            <a:r>
              <a:rPr lang="en-ID" sz="2300" dirty="0">
                <a:latin typeface="Impact" panose="020B0806030902050204" pitchFamily="34" charset="0"/>
              </a:rPr>
              <a:t> </a:t>
            </a:r>
            <a:r>
              <a:rPr lang="en-ID" sz="2300" dirty="0" err="1">
                <a:latin typeface="Impact" panose="020B0806030902050204" pitchFamily="34" charset="0"/>
              </a:rPr>
              <a:t>melalui</a:t>
            </a:r>
            <a:r>
              <a:rPr lang="en-ID" sz="2300" dirty="0">
                <a:latin typeface="Impact" panose="020B0806030902050204" pitchFamily="34" charset="0"/>
              </a:rPr>
              <a:t> </a:t>
            </a:r>
            <a:r>
              <a:rPr lang="en-ID" sz="2300" dirty="0" err="1">
                <a:latin typeface="Impact" panose="020B0806030902050204" pitchFamily="34" charset="0"/>
              </a:rPr>
              <a:t>salib</a:t>
            </a:r>
            <a:r>
              <a:rPr lang="en-ID" sz="2300" dirty="0">
                <a:latin typeface="Impact" panose="020B0806030902050204" pitchFamily="34" charset="0"/>
              </a:rPr>
              <a:t> </a:t>
            </a:r>
            <a:r>
              <a:rPr lang="en-ID" sz="2300" dirty="0" err="1">
                <a:latin typeface="Impact" panose="020B0806030902050204" pitchFamily="34" charset="0"/>
              </a:rPr>
              <a:t>kita</a:t>
            </a:r>
            <a:r>
              <a:rPr lang="en-ID" sz="2300" dirty="0">
                <a:latin typeface="Impact" panose="020B0806030902050204" pitchFamily="34" charset="0"/>
              </a:rPr>
              <a:t> </a:t>
            </a:r>
            <a:r>
              <a:rPr lang="en-ID" sz="2300" dirty="0" err="1">
                <a:latin typeface="Impact" panose="020B0806030902050204" pitchFamily="34" charset="0"/>
              </a:rPr>
              <a:t>dapat</a:t>
            </a:r>
            <a:r>
              <a:rPr lang="en-ID" sz="2300" dirty="0">
                <a:latin typeface="Impact" panose="020B0806030902050204" pitchFamily="34" charset="0"/>
              </a:rPr>
              <a:t> </a:t>
            </a:r>
            <a:r>
              <a:rPr lang="en-ID" sz="2300" dirty="0" err="1">
                <a:latin typeface="Impact" panose="020B0806030902050204" pitchFamily="34" charset="0"/>
              </a:rPr>
              <a:t>diselamatkan</a:t>
            </a:r>
            <a:r>
              <a:rPr lang="en-ID" sz="2300" dirty="0">
                <a:latin typeface="Impact" panose="020B0806030902050204" pitchFamily="34" charset="0"/>
              </a:rPr>
              <a:t>.</a:t>
            </a:r>
          </a:p>
        </p:txBody>
      </p:sp>
    </p:spTree>
    <p:extLst>
      <p:ext uri="{BB962C8B-B14F-4D97-AF65-F5344CB8AC3E}">
        <p14:creationId xmlns:p14="http://schemas.microsoft.com/office/powerpoint/2010/main" val="261396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ark room with a white spot&#10;&#10;AI-generated content may be incorrect.">
            <a:extLst>
              <a:ext uri="{FF2B5EF4-FFF2-40B4-BE49-F238E27FC236}">
                <a16:creationId xmlns:a16="http://schemas.microsoft.com/office/drawing/2014/main" id="{804A0CC1-B1DA-875F-999C-EFD5B34F4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7" y="1276"/>
            <a:ext cx="9152717" cy="6856724"/>
          </a:xfrm>
          <a:prstGeom prst="rect">
            <a:avLst/>
          </a:prstGeom>
        </p:spPr>
      </p:pic>
      <p:sp>
        <p:nvSpPr>
          <p:cNvPr id="2" name="Title 1">
            <a:extLst>
              <a:ext uri="{FF2B5EF4-FFF2-40B4-BE49-F238E27FC236}">
                <a16:creationId xmlns:a16="http://schemas.microsoft.com/office/drawing/2014/main" id="{F2B5BA26-C200-543E-574A-73DA3C191753}"/>
              </a:ext>
            </a:extLst>
          </p:cNvPr>
          <p:cNvSpPr>
            <a:spLocks noGrp="1"/>
          </p:cNvSpPr>
          <p:nvPr>
            <p:ph type="title"/>
          </p:nvPr>
        </p:nvSpPr>
        <p:spPr>
          <a:xfrm>
            <a:off x="628650" y="191386"/>
            <a:ext cx="7886700" cy="1777617"/>
          </a:xfrm>
          <a:solidFill>
            <a:srgbClr val="0A2E3E"/>
          </a:solidFill>
        </p:spPr>
        <p:txBody>
          <a:bodyPr>
            <a:noAutofit/>
          </a:bodyPr>
          <a:lstStyle/>
          <a:p>
            <a:r>
              <a:rPr lang="en-ID" sz="2400" dirty="0">
                <a:solidFill>
                  <a:schemeClr val="bg1"/>
                </a:solidFill>
                <a:latin typeface="Franklin Gothic Demi" panose="020B0703020102020204" pitchFamily="34" charset="0"/>
              </a:rPr>
              <a:t>Ritual </a:t>
            </a:r>
            <a:r>
              <a:rPr lang="en-ID" sz="2400" dirty="0" err="1">
                <a:solidFill>
                  <a:schemeClr val="bg1"/>
                </a:solidFill>
                <a:latin typeface="Franklin Gothic Demi" panose="020B0703020102020204" pitchFamily="34" charset="0"/>
              </a:rPr>
              <a:t>pengorbanan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merupakan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praktik</a:t>
            </a:r>
            <a:r>
              <a:rPr lang="en-ID" sz="2400" dirty="0">
                <a:solidFill>
                  <a:schemeClr val="bg1"/>
                </a:solidFill>
                <a:latin typeface="Franklin Gothic Demi" panose="020B0703020102020204" pitchFamily="34" charset="0"/>
              </a:rPr>
              <a:t> yang </a:t>
            </a:r>
            <a:r>
              <a:rPr lang="en-ID" sz="2400" dirty="0" err="1">
                <a:solidFill>
                  <a:schemeClr val="bg1"/>
                </a:solidFill>
                <a:latin typeface="Franklin Gothic Demi" panose="020B0703020102020204" pitchFamily="34" charset="0"/>
              </a:rPr>
              <a:t>dilakukan</a:t>
            </a:r>
            <a:r>
              <a:rPr lang="en-ID" sz="2400" dirty="0">
                <a:solidFill>
                  <a:schemeClr val="bg1"/>
                </a:solidFill>
                <a:latin typeface="Franklin Gothic Demi" panose="020B0703020102020204" pitchFamily="34" charset="0"/>
              </a:rPr>
              <a:t> oleh </a:t>
            </a:r>
            <a:r>
              <a:rPr lang="en-ID" sz="2400" dirty="0" err="1">
                <a:solidFill>
                  <a:schemeClr val="bg1"/>
                </a:solidFill>
                <a:latin typeface="Franklin Gothic Demi" panose="020B0703020102020204" pitchFamily="34" charset="0"/>
              </a:rPr>
              <a:t>sebagian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besar</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masyarakat</a:t>
            </a:r>
            <a:r>
              <a:rPr lang="en-ID" sz="2400" dirty="0">
                <a:solidFill>
                  <a:schemeClr val="bg1"/>
                </a:solidFill>
                <a:latin typeface="Franklin Gothic Demi" panose="020B0703020102020204" pitchFamily="34" charset="0"/>
              </a:rPr>
              <a:t> Timur Dekat Kuno. Di Timur Dekat Kuno, </a:t>
            </a:r>
            <a:r>
              <a:rPr lang="en-ID" sz="2400" dirty="0" err="1">
                <a:solidFill>
                  <a:schemeClr val="bg1"/>
                </a:solidFill>
                <a:latin typeface="Franklin Gothic Demi" panose="020B0703020102020204" pitchFamily="34" charset="0"/>
              </a:rPr>
              <a:t>pengorbanan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dianggap</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sebagai</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pemberian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kepada</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dewa</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menyediakan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makanan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untuk</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dewa</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sebagai</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imbalan</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atas</a:t>
            </a:r>
            <a:r>
              <a:rPr lang="en-ID" sz="2400" dirty="0">
                <a:solidFill>
                  <a:schemeClr val="bg1"/>
                </a:solidFill>
                <a:latin typeface="Franklin Gothic Demi" panose="020B0703020102020204" pitchFamily="34" charset="0"/>
              </a:rPr>
              <a:t> </a:t>
            </a:r>
            <a:r>
              <a:rPr lang="en-ID" sz="2400" dirty="0" err="1">
                <a:solidFill>
                  <a:schemeClr val="bg1"/>
                </a:solidFill>
                <a:latin typeface="Franklin Gothic Demi" panose="020B0703020102020204" pitchFamily="34" charset="0"/>
              </a:rPr>
              <a:t>pertolongan</a:t>
            </a:r>
            <a:r>
              <a:rPr lang="en-ID" sz="2400" dirty="0">
                <a:solidFill>
                  <a:schemeClr val="bg1"/>
                </a:solidFill>
                <a:latin typeface="Franklin Gothic Demi" panose="020B0703020102020204" pitchFamily="34" charset="0"/>
              </a:rPr>
              <a:t>.</a:t>
            </a:r>
          </a:p>
        </p:txBody>
      </p:sp>
      <p:sp>
        <p:nvSpPr>
          <p:cNvPr id="3" name="Content Placeholder 2">
            <a:extLst>
              <a:ext uri="{FF2B5EF4-FFF2-40B4-BE49-F238E27FC236}">
                <a16:creationId xmlns:a16="http://schemas.microsoft.com/office/drawing/2014/main" id="{ADB27FBC-34CB-2FA2-D269-283472FB1232}"/>
              </a:ext>
            </a:extLst>
          </p:cNvPr>
          <p:cNvSpPr>
            <a:spLocks noGrp="1"/>
          </p:cNvSpPr>
          <p:nvPr>
            <p:ph idx="1"/>
          </p:nvPr>
        </p:nvSpPr>
        <p:spPr>
          <a:xfrm>
            <a:off x="3498115" y="2141536"/>
            <a:ext cx="5219257" cy="4351338"/>
          </a:xfrm>
          <a:solidFill>
            <a:srgbClr val="002060"/>
          </a:solidFill>
        </p:spPr>
        <p:txBody>
          <a:bodyPr>
            <a:normAutofit fontScale="92500" lnSpcReduction="20000"/>
          </a:bodyPr>
          <a:lstStyle/>
          <a:p>
            <a:r>
              <a:rPr lang="en-ID" b="1" dirty="0" err="1">
                <a:solidFill>
                  <a:schemeClr val="bg1"/>
                </a:solidFill>
              </a:rPr>
              <a:t>Namun</a:t>
            </a:r>
            <a:r>
              <a:rPr lang="en-ID" b="1" dirty="0">
                <a:solidFill>
                  <a:schemeClr val="bg1"/>
                </a:solidFill>
              </a:rPr>
              <a:t>, </a:t>
            </a:r>
            <a:r>
              <a:rPr lang="en-ID" b="1" dirty="0" err="1">
                <a:solidFill>
                  <a:schemeClr val="bg1"/>
                </a:solidFill>
              </a:rPr>
              <a:t>Alkitab</a:t>
            </a:r>
            <a:r>
              <a:rPr lang="en-ID" b="1" dirty="0">
                <a:solidFill>
                  <a:schemeClr val="bg1"/>
                </a:solidFill>
              </a:rPr>
              <a:t> </a:t>
            </a:r>
            <a:r>
              <a:rPr lang="en-ID" b="1" dirty="0" err="1">
                <a:solidFill>
                  <a:schemeClr val="bg1"/>
                </a:solidFill>
              </a:rPr>
              <a:t>memberikan</a:t>
            </a:r>
            <a:r>
              <a:rPr lang="en-ID" b="1" dirty="0">
                <a:solidFill>
                  <a:schemeClr val="bg1"/>
                </a:solidFill>
              </a:rPr>
              <a:t> </a:t>
            </a:r>
            <a:r>
              <a:rPr lang="en-ID" b="1" dirty="0" err="1">
                <a:solidFill>
                  <a:schemeClr val="bg1"/>
                </a:solidFill>
              </a:rPr>
              <a:t>makna</a:t>
            </a:r>
            <a:r>
              <a:rPr lang="en-ID" b="1" dirty="0">
                <a:solidFill>
                  <a:schemeClr val="bg1"/>
                </a:solidFill>
              </a:rPr>
              <a:t> yang sangat </a:t>
            </a:r>
            <a:r>
              <a:rPr lang="en-ID" b="1" dirty="0" err="1">
                <a:solidFill>
                  <a:schemeClr val="bg1"/>
                </a:solidFill>
              </a:rPr>
              <a:t>berbeda</a:t>
            </a:r>
            <a:r>
              <a:rPr lang="en-ID" b="1" dirty="0">
                <a:solidFill>
                  <a:schemeClr val="bg1"/>
                </a:solidFill>
              </a:rPr>
              <a:t> </a:t>
            </a:r>
            <a:r>
              <a:rPr lang="en-ID" b="1" dirty="0" err="1">
                <a:solidFill>
                  <a:schemeClr val="bg1"/>
                </a:solidFill>
              </a:rPr>
              <a:t>terhadap</a:t>
            </a:r>
            <a:r>
              <a:rPr lang="en-ID" b="1" dirty="0">
                <a:solidFill>
                  <a:schemeClr val="bg1"/>
                </a:solidFill>
              </a:rPr>
              <a:t> ritual </a:t>
            </a:r>
            <a:r>
              <a:rPr lang="en-ID" b="1" dirty="0" err="1">
                <a:solidFill>
                  <a:schemeClr val="bg1"/>
                </a:solidFill>
              </a:rPr>
              <a:t>pengorbanan</a:t>
            </a:r>
            <a:r>
              <a:rPr lang="en-ID" b="1" dirty="0">
                <a:solidFill>
                  <a:schemeClr val="bg1"/>
                </a:solidFill>
              </a:rPr>
              <a:t>; </a:t>
            </a:r>
            <a:r>
              <a:rPr lang="en-ID" b="1" dirty="0" err="1">
                <a:solidFill>
                  <a:schemeClr val="bg1"/>
                </a:solidFill>
              </a:rPr>
              <a:t>bahkan</a:t>
            </a:r>
            <a:r>
              <a:rPr lang="en-ID" b="1" dirty="0">
                <a:solidFill>
                  <a:schemeClr val="bg1"/>
                </a:solidFill>
              </a:rPr>
              <a:t>, </a:t>
            </a:r>
            <a:r>
              <a:rPr lang="en-ID" b="1" dirty="0" err="1">
                <a:solidFill>
                  <a:schemeClr val="bg1"/>
                </a:solidFill>
              </a:rPr>
              <a:t>Alkitab</a:t>
            </a:r>
            <a:r>
              <a:rPr lang="en-ID" b="1" dirty="0">
                <a:solidFill>
                  <a:schemeClr val="bg1"/>
                </a:solidFill>
              </a:rPr>
              <a:t> </a:t>
            </a:r>
            <a:r>
              <a:rPr lang="en-ID" b="1" dirty="0" err="1">
                <a:solidFill>
                  <a:schemeClr val="bg1"/>
                </a:solidFill>
              </a:rPr>
              <a:t>membalikkan</a:t>
            </a:r>
            <a:r>
              <a:rPr lang="en-ID" b="1" dirty="0">
                <a:solidFill>
                  <a:schemeClr val="bg1"/>
                </a:solidFill>
              </a:rPr>
              <a:t> </a:t>
            </a:r>
            <a:r>
              <a:rPr lang="en-ID" b="1" dirty="0" err="1">
                <a:solidFill>
                  <a:schemeClr val="bg1"/>
                </a:solidFill>
              </a:rPr>
              <a:t>tujuannya</a:t>
            </a:r>
            <a:r>
              <a:rPr lang="en-ID" b="1" dirty="0">
                <a:solidFill>
                  <a:schemeClr val="bg1"/>
                </a:solidFill>
              </a:rPr>
              <a:t>. </a:t>
            </a:r>
          </a:p>
          <a:p>
            <a:r>
              <a:rPr lang="en-ID" b="1" dirty="0" err="1">
                <a:solidFill>
                  <a:schemeClr val="bg1"/>
                </a:solidFill>
              </a:rPr>
              <a:t>Sementara</a:t>
            </a:r>
            <a:r>
              <a:rPr lang="en-ID" b="1" dirty="0">
                <a:solidFill>
                  <a:schemeClr val="bg1"/>
                </a:solidFill>
              </a:rPr>
              <a:t> </a:t>
            </a:r>
            <a:r>
              <a:rPr lang="en-ID" b="1" dirty="0" err="1">
                <a:solidFill>
                  <a:schemeClr val="bg1"/>
                </a:solidFill>
              </a:rPr>
              <a:t>dalam</a:t>
            </a:r>
            <a:r>
              <a:rPr lang="en-ID" b="1" dirty="0">
                <a:solidFill>
                  <a:schemeClr val="bg1"/>
                </a:solidFill>
              </a:rPr>
              <a:t> </a:t>
            </a:r>
            <a:r>
              <a:rPr lang="en-ID" b="1" dirty="0" err="1">
                <a:solidFill>
                  <a:schemeClr val="bg1"/>
                </a:solidFill>
              </a:rPr>
              <a:t>budaya</a:t>
            </a:r>
            <a:r>
              <a:rPr lang="en-ID" b="1" dirty="0">
                <a:solidFill>
                  <a:schemeClr val="bg1"/>
                </a:solidFill>
              </a:rPr>
              <a:t> Timur Dekat Kuno, </a:t>
            </a:r>
            <a:r>
              <a:rPr lang="en-ID" b="1" dirty="0" err="1">
                <a:solidFill>
                  <a:schemeClr val="bg1"/>
                </a:solidFill>
              </a:rPr>
              <a:t>pengorbanan</a:t>
            </a:r>
            <a:r>
              <a:rPr lang="en-ID" b="1" dirty="0">
                <a:solidFill>
                  <a:schemeClr val="bg1"/>
                </a:solidFill>
              </a:rPr>
              <a:t> </a:t>
            </a:r>
            <a:r>
              <a:rPr lang="en-ID" b="1" dirty="0" err="1">
                <a:solidFill>
                  <a:schemeClr val="bg1"/>
                </a:solidFill>
              </a:rPr>
              <a:t>menandakan</a:t>
            </a:r>
            <a:r>
              <a:rPr lang="en-ID" b="1" dirty="0">
                <a:solidFill>
                  <a:schemeClr val="bg1"/>
                </a:solidFill>
              </a:rPr>
              <a:t> </a:t>
            </a:r>
            <a:r>
              <a:rPr lang="en-ID" b="1" dirty="0" err="1">
                <a:solidFill>
                  <a:schemeClr val="bg1"/>
                </a:solidFill>
              </a:rPr>
              <a:t>pergerakan</a:t>
            </a:r>
            <a:r>
              <a:rPr lang="en-ID" b="1" dirty="0">
                <a:solidFill>
                  <a:schemeClr val="bg1"/>
                </a:solidFill>
              </a:rPr>
              <a:t> </a:t>
            </a:r>
            <a:r>
              <a:rPr lang="en-ID" b="1" dirty="0" err="1">
                <a:solidFill>
                  <a:schemeClr val="bg1"/>
                </a:solidFill>
              </a:rPr>
              <a:t>ke</a:t>
            </a:r>
            <a:r>
              <a:rPr lang="en-ID" b="1" dirty="0">
                <a:solidFill>
                  <a:schemeClr val="bg1"/>
                </a:solidFill>
              </a:rPr>
              <a:t> </a:t>
            </a:r>
            <a:r>
              <a:rPr lang="en-ID" b="1" dirty="0" err="1">
                <a:solidFill>
                  <a:schemeClr val="bg1"/>
                </a:solidFill>
              </a:rPr>
              <a:t>atas</a:t>
            </a:r>
            <a:r>
              <a:rPr lang="en-ID" b="1" dirty="0">
                <a:solidFill>
                  <a:schemeClr val="bg1"/>
                </a:solidFill>
              </a:rPr>
              <a:t> </a:t>
            </a:r>
            <a:r>
              <a:rPr lang="en-ID" b="1" dirty="0" err="1">
                <a:solidFill>
                  <a:schemeClr val="bg1"/>
                </a:solidFill>
              </a:rPr>
              <a:t>dari</a:t>
            </a:r>
            <a:r>
              <a:rPr lang="en-ID" b="1" dirty="0">
                <a:solidFill>
                  <a:schemeClr val="bg1"/>
                </a:solidFill>
              </a:rPr>
              <a:t> </a:t>
            </a:r>
            <a:r>
              <a:rPr lang="en-ID" b="1" dirty="0" err="1">
                <a:solidFill>
                  <a:schemeClr val="bg1"/>
                </a:solidFill>
              </a:rPr>
              <a:t>manusia</a:t>
            </a:r>
            <a:r>
              <a:rPr lang="en-ID" b="1" dirty="0">
                <a:solidFill>
                  <a:schemeClr val="bg1"/>
                </a:solidFill>
              </a:rPr>
              <a:t> </a:t>
            </a:r>
            <a:r>
              <a:rPr lang="en-ID" b="1" dirty="0" err="1">
                <a:solidFill>
                  <a:schemeClr val="bg1"/>
                </a:solidFill>
              </a:rPr>
              <a:t>kepada</a:t>
            </a:r>
            <a:r>
              <a:rPr lang="en-ID" b="1" dirty="0">
                <a:solidFill>
                  <a:schemeClr val="bg1"/>
                </a:solidFill>
              </a:rPr>
              <a:t> yang </a:t>
            </a:r>
            <a:r>
              <a:rPr lang="en-ID" b="1" dirty="0" err="1">
                <a:solidFill>
                  <a:schemeClr val="bg1"/>
                </a:solidFill>
              </a:rPr>
              <a:t>disembah</a:t>
            </a:r>
            <a:r>
              <a:rPr lang="en-ID" b="1" dirty="0">
                <a:solidFill>
                  <a:schemeClr val="bg1"/>
                </a:solidFill>
              </a:rPr>
              <a:t>. </a:t>
            </a:r>
          </a:p>
          <a:p>
            <a:r>
              <a:rPr lang="en-ID" b="1" dirty="0" err="1">
                <a:solidFill>
                  <a:schemeClr val="bg1"/>
                </a:solidFill>
              </a:rPr>
              <a:t>Sedangkan</a:t>
            </a:r>
            <a:r>
              <a:rPr lang="en-ID" b="1" dirty="0">
                <a:solidFill>
                  <a:schemeClr val="bg1"/>
                </a:solidFill>
              </a:rPr>
              <a:t> </a:t>
            </a:r>
            <a:r>
              <a:rPr lang="en-ID" b="1" dirty="0" err="1">
                <a:solidFill>
                  <a:schemeClr val="bg1"/>
                </a:solidFill>
              </a:rPr>
              <a:t>dalam</a:t>
            </a:r>
            <a:r>
              <a:rPr lang="en-ID" b="1" dirty="0">
                <a:solidFill>
                  <a:schemeClr val="bg1"/>
                </a:solidFill>
              </a:rPr>
              <a:t> </a:t>
            </a:r>
            <a:r>
              <a:rPr lang="en-ID" b="1" dirty="0" err="1">
                <a:solidFill>
                  <a:schemeClr val="bg1"/>
                </a:solidFill>
              </a:rPr>
              <a:t>Alkitab</a:t>
            </a:r>
            <a:r>
              <a:rPr lang="en-ID" b="1" dirty="0">
                <a:solidFill>
                  <a:schemeClr val="bg1"/>
                </a:solidFill>
              </a:rPr>
              <a:t>, </a:t>
            </a:r>
            <a:r>
              <a:rPr lang="en-ID" b="1" dirty="0" err="1">
                <a:solidFill>
                  <a:schemeClr val="bg1"/>
                </a:solidFill>
              </a:rPr>
              <a:t>pengorbanan</a:t>
            </a:r>
            <a:r>
              <a:rPr lang="en-ID" b="1" dirty="0">
                <a:solidFill>
                  <a:schemeClr val="bg1"/>
                </a:solidFill>
              </a:rPr>
              <a:t> </a:t>
            </a:r>
            <a:r>
              <a:rPr lang="en-ID" b="1" dirty="0" err="1">
                <a:solidFill>
                  <a:schemeClr val="bg1"/>
                </a:solidFill>
              </a:rPr>
              <a:t>menandakan</a:t>
            </a:r>
            <a:r>
              <a:rPr lang="en-ID" b="1" dirty="0">
                <a:solidFill>
                  <a:schemeClr val="bg1"/>
                </a:solidFill>
              </a:rPr>
              <a:t> </a:t>
            </a:r>
            <a:r>
              <a:rPr lang="en-ID" b="1" dirty="0" err="1">
                <a:solidFill>
                  <a:schemeClr val="bg1"/>
                </a:solidFill>
              </a:rPr>
              <a:t>gerakan</a:t>
            </a:r>
            <a:r>
              <a:rPr lang="en-ID" b="1" dirty="0">
                <a:solidFill>
                  <a:schemeClr val="bg1"/>
                </a:solidFill>
              </a:rPr>
              <a:t> </a:t>
            </a:r>
            <a:r>
              <a:rPr lang="en-ID" b="1" dirty="0" err="1">
                <a:solidFill>
                  <a:schemeClr val="bg1"/>
                </a:solidFill>
              </a:rPr>
              <a:t>ke</a:t>
            </a:r>
            <a:r>
              <a:rPr lang="en-ID" b="1" dirty="0">
                <a:solidFill>
                  <a:schemeClr val="bg1"/>
                </a:solidFill>
              </a:rPr>
              <a:t> </a:t>
            </a:r>
            <a:r>
              <a:rPr lang="en-ID" b="1" dirty="0" err="1">
                <a:solidFill>
                  <a:schemeClr val="bg1"/>
                </a:solidFill>
              </a:rPr>
              <a:t>bawah</a:t>
            </a:r>
            <a:r>
              <a:rPr lang="en-ID" b="1" dirty="0">
                <a:solidFill>
                  <a:schemeClr val="bg1"/>
                </a:solidFill>
              </a:rPr>
              <a:t> </a:t>
            </a:r>
            <a:r>
              <a:rPr lang="en-ID" b="1" dirty="0" err="1">
                <a:solidFill>
                  <a:schemeClr val="bg1"/>
                </a:solidFill>
              </a:rPr>
              <a:t>dari</a:t>
            </a:r>
            <a:r>
              <a:rPr lang="en-ID" b="1" dirty="0">
                <a:solidFill>
                  <a:schemeClr val="bg1"/>
                </a:solidFill>
              </a:rPr>
              <a:t> Tuhan </a:t>
            </a:r>
            <a:r>
              <a:rPr lang="en-ID" b="1" dirty="0" err="1">
                <a:solidFill>
                  <a:schemeClr val="bg1"/>
                </a:solidFill>
              </a:rPr>
              <a:t>kepada</a:t>
            </a:r>
            <a:r>
              <a:rPr lang="en-ID" b="1" dirty="0">
                <a:solidFill>
                  <a:schemeClr val="bg1"/>
                </a:solidFill>
              </a:rPr>
              <a:t> </a:t>
            </a:r>
            <a:r>
              <a:rPr lang="en-ID" b="1" dirty="0" err="1">
                <a:solidFill>
                  <a:schemeClr val="bg1"/>
                </a:solidFill>
              </a:rPr>
              <a:t>manusia</a:t>
            </a:r>
            <a:r>
              <a:rPr lang="en-ID" b="1" dirty="0">
                <a:solidFill>
                  <a:schemeClr val="bg1"/>
                </a:solidFill>
              </a:rPr>
              <a:t>. </a:t>
            </a:r>
          </a:p>
        </p:txBody>
      </p:sp>
      <p:pic>
        <p:nvPicPr>
          <p:cNvPr id="4" name="Picture 3">
            <a:extLst>
              <a:ext uri="{FF2B5EF4-FFF2-40B4-BE49-F238E27FC236}">
                <a16:creationId xmlns:a16="http://schemas.microsoft.com/office/drawing/2014/main" id="{B0B33FA4-EA1D-121F-E6FE-8597F38E8851}"/>
              </a:ext>
            </a:extLst>
          </p:cNvPr>
          <p:cNvPicPr>
            <a:picLocks noChangeAspect="1"/>
          </p:cNvPicPr>
          <p:nvPr/>
        </p:nvPicPr>
        <p:blipFill>
          <a:blip r:embed="rId3"/>
          <a:stretch>
            <a:fillRect/>
          </a:stretch>
        </p:blipFill>
        <p:spPr>
          <a:xfrm>
            <a:off x="426252" y="2054067"/>
            <a:ext cx="2990714" cy="2473425"/>
          </a:xfrm>
          <a:prstGeom prst="rect">
            <a:avLst/>
          </a:prstGeom>
        </p:spPr>
      </p:pic>
      <p:pic>
        <p:nvPicPr>
          <p:cNvPr id="5" name="Picture 4">
            <a:extLst>
              <a:ext uri="{FF2B5EF4-FFF2-40B4-BE49-F238E27FC236}">
                <a16:creationId xmlns:a16="http://schemas.microsoft.com/office/drawing/2014/main" id="{27692B0C-737C-65B3-3E06-911565ED3F31}"/>
              </a:ext>
            </a:extLst>
          </p:cNvPr>
          <p:cNvPicPr>
            <a:picLocks noChangeAspect="1"/>
          </p:cNvPicPr>
          <p:nvPr/>
        </p:nvPicPr>
        <p:blipFill>
          <a:blip r:embed="rId4"/>
          <a:stretch>
            <a:fillRect/>
          </a:stretch>
        </p:blipFill>
        <p:spPr>
          <a:xfrm>
            <a:off x="989000" y="3955311"/>
            <a:ext cx="2094441" cy="2824022"/>
          </a:xfrm>
          <a:prstGeom prst="rect">
            <a:avLst/>
          </a:prstGeom>
        </p:spPr>
      </p:pic>
    </p:spTree>
    <p:extLst>
      <p:ext uri="{BB962C8B-B14F-4D97-AF65-F5344CB8AC3E}">
        <p14:creationId xmlns:p14="http://schemas.microsoft.com/office/powerpoint/2010/main" val="329279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191377F-06DC-E706-6C64-1DB7AE840E81}"/>
              </a:ext>
            </a:extLst>
          </p:cNvPr>
          <p:cNvSpPr>
            <a:spLocks noGrp="1"/>
          </p:cNvSpPr>
          <p:nvPr>
            <p:ph type="title"/>
          </p:nvPr>
        </p:nvSpPr>
        <p:spPr>
          <a:xfrm>
            <a:off x="-2287" y="401221"/>
            <a:ext cx="9141713" cy="1348065"/>
          </a:xfrm>
        </p:spPr>
        <p:txBody>
          <a:bodyPr>
            <a:normAutofit/>
          </a:bodyPr>
          <a:lstStyle/>
          <a:p>
            <a:pPr algn="ctr"/>
            <a:r>
              <a:rPr lang="it-IT" sz="4000" dirty="0">
                <a:solidFill>
                  <a:srgbClr val="FFFFFF"/>
                </a:solidFill>
                <a:effectLst>
                  <a:outerShdw blurRad="38100" dist="38100" dir="2700000" algn="tl">
                    <a:srgbClr val="000000">
                      <a:alpha val="43137"/>
                    </a:srgbClr>
                  </a:outerShdw>
                </a:effectLst>
                <a:latin typeface="Impact" panose="020B0806030902050204" pitchFamily="34" charset="0"/>
              </a:rPr>
              <a:t>PENGORBANAN YANG SIA-SIA? </a:t>
            </a:r>
            <a:br>
              <a:rPr lang="it-IT" sz="4000" dirty="0">
                <a:solidFill>
                  <a:srgbClr val="FFFFFF"/>
                </a:solidFill>
                <a:effectLst>
                  <a:outerShdw blurRad="38100" dist="38100" dir="2700000" algn="tl">
                    <a:srgbClr val="000000">
                      <a:alpha val="43137"/>
                    </a:srgbClr>
                  </a:outerShdw>
                </a:effectLst>
                <a:latin typeface="Impact" panose="020B0806030902050204" pitchFamily="34" charset="0"/>
              </a:rPr>
            </a:br>
            <a:r>
              <a:rPr lang="it-IT"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Minggu, 4 Mei 2025</a:t>
            </a:r>
            <a:endParaRPr lang="en-ID"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52B7939A-EB49-6F7B-2C70-6D4B451A85A0}"/>
              </a:ext>
            </a:extLst>
          </p:cNvPr>
          <p:cNvSpPr>
            <a:spLocks noGrp="1"/>
          </p:cNvSpPr>
          <p:nvPr>
            <p:ph idx="1"/>
          </p:nvPr>
        </p:nvSpPr>
        <p:spPr>
          <a:xfrm>
            <a:off x="4287135" y="2568094"/>
            <a:ext cx="4377985" cy="4069225"/>
          </a:xfrm>
        </p:spPr>
        <p:txBody>
          <a:bodyPr>
            <a:noAutofit/>
          </a:bodyPr>
          <a:lstStyle/>
          <a:p>
            <a:pPr marL="0" indent="0">
              <a:buNone/>
            </a:pPr>
            <a:r>
              <a:rPr lang="en-ID" sz="3600" dirty="0">
                <a:latin typeface="Berlin Sans FB" panose="020E0602020502020306" pitchFamily="34" charset="0"/>
              </a:rPr>
              <a:t>Korban </a:t>
            </a:r>
            <a:r>
              <a:rPr lang="en-ID" sz="3600" dirty="0" err="1">
                <a:latin typeface="Berlin Sans FB" panose="020E0602020502020306" pitchFamily="34" charset="0"/>
              </a:rPr>
              <a:t>persembahan</a:t>
            </a:r>
            <a:r>
              <a:rPr lang="en-ID" sz="3600" dirty="0">
                <a:latin typeface="Berlin Sans FB" panose="020E0602020502020306" pitchFamily="34" charset="0"/>
              </a:rPr>
              <a:t> Habel dan Kain </a:t>
            </a:r>
            <a:r>
              <a:rPr lang="en-ID" sz="3600" dirty="0" err="1">
                <a:latin typeface="Berlin Sans FB" panose="020E0602020502020306" pitchFamily="34" charset="0"/>
              </a:rPr>
              <a:t>menuntun</a:t>
            </a:r>
            <a:r>
              <a:rPr lang="en-ID" sz="3600" dirty="0">
                <a:latin typeface="Berlin Sans FB" panose="020E0602020502020306" pitchFamily="34" charset="0"/>
              </a:rPr>
              <a:t> </a:t>
            </a:r>
            <a:r>
              <a:rPr lang="en-ID" sz="3600" dirty="0" err="1">
                <a:latin typeface="Berlin Sans FB" panose="020E0602020502020306" pitchFamily="34" charset="0"/>
              </a:rPr>
              <a:t>kita</a:t>
            </a:r>
            <a:r>
              <a:rPr lang="en-ID" sz="3600" dirty="0">
                <a:latin typeface="Berlin Sans FB" panose="020E0602020502020306" pitchFamily="34" charset="0"/>
              </a:rPr>
              <a:t> </a:t>
            </a:r>
            <a:r>
              <a:rPr lang="en-ID" sz="3600" dirty="0" err="1">
                <a:latin typeface="Berlin Sans FB" panose="020E0602020502020306" pitchFamily="34" charset="0"/>
              </a:rPr>
              <a:t>untuk</a:t>
            </a:r>
            <a:r>
              <a:rPr lang="en-ID" sz="3600" dirty="0">
                <a:latin typeface="Berlin Sans FB" panose="020E0602020502020306" pitchFamily="34" charset="0"/>
              </a:rPr>
              <a:t> </a:t>
            </a:r>
            <a:r>
              <a:rPr lang="en-ID" sz="3600" dirty="0" err="1">
                <a:latin typeface="Berlin Sans FB" panose="020E0602020502020306" pitchFamily="34" charset="0"/>
              </a:rPr>
              <a:t>mengerti</a:t>
            </a:r>
            <a:r>
              <a:rPr lang="en-ID" sz="3600" dirty="0">
                <a:latin typeface="Berlin Sans FB" panose="020E0602020502020306" pitchFamily="34" charset="0"/>
              </a:rPr>
              <a:t> </a:t>
            </a:r>
            <a:r>
              <a:rPr lang="en-ID" sz="3600" dirty="0" err="1">
                <a:latin typeface="Berlin Sans FB" panose="020E0602020502020306" pitchFamily="34" charset="0"/>
              </a:rPr>
              <a:t>perbedaan</a:t>
            </a:r>
            <a:r>
              <a:rPr lang="en-ID" sz="3600" dirty="0">
                <a:latin typeface="Berlin Sans FB" panose="020E0602020502020306" pitchFamily="34" charset="0"/>
              </a:rPr>
              <a:t> korban </a:t>
            </a:r>
            <a:r>
              <a:rPr lang="en-ID" sz="3600" dirty="0" err="1">
                <a:latin typeface="Berlin Sans FB" panose="020E0602020502020306" pitchFamily="34" charset="0"/>
              </a:rPr>
              <a:t>persembahan</a:t>
            </a:r>
            <a:r>
              <a:rPr lang="en-ID" sz="3600" dirty="0">
                <a:latin typeface="Berlin Sans FB" panose="020E0602020502020306" pitchFamily="34" charset="0"/>
              </a:rPr>
              <a:t> yang </a:t>
            </a:r>
            <a:r>
              <a:rPr lang="en-ID" sz="3600" dirty="0" err="1">
                <a:latin typeface="Berlin Sans FB" panose="020E0602020502020306" pitchFamily="34" charset="0"/>
              </a:rPr>
              <a:t>diterima</a:t>
            </a:r>
            <a:r>
              <a:rPr lang="en-ID" sz="3600" dirty="0">
                <a:latin typeface="Berlin Sans FB" panose="020E0602020502020306" pitchFamily="34" charset="0"/>
              </a:rPr>
              <a:t> dan yang </a:t>
            </a:r>
            <a:r>
              <a:rPr lang="en-ID" sz="3600" dirty="0" err="1">
                <a:latin typeface="Berlin Sans FB" panose="020E0602020502020306" pitchFamily="34" charset="0"/>
              </a:rPr>
              <a:t>ditolak</a:t>
            </a:r>
            <a:r>
              <a:rPr lang="en-ID" sz="3600" dirty="0">
                <a:latin typeface="Berlin Sans FB" panose="020E0602020502020306" pitchFamily="34" charset="0"/>
              </a:rPr>
              <a:t> [</a:t>
            </a:r>
            <a:r>
              <a:rPr lang="en-ID" sz="3600" dirty="0" err="1">
                <a:latin typeface="Berlin Sans FB" panose="020E0602020502020306" pitchFamily="34" charset="0"/>
              </a:rPr>
              <a:t>Kejadian</a:t>
            </a:r>
            <a:r>
              <a:rPr lang="en-ID" sz="3600" dirty="0">
                <a:latin typeface="Berlin Sans FB" panose="020E0602020502020306" pitchFamily="34" charset="0"/>
              </a:rPr>
              <a:t> 4:3-7].</a:t>
            </a:r>
          </a:p>
        </p:txBody>
      </p:sp>
      <p:pic>
        <p:nvPicPr>
          <p:cNvPr id="7" name="Picture 6">
            <a:extLst>
              <a:ext uri="{FF2B5EF4-FFF2-40B4-BE49-F238E27FC236}">
                <a16:creationId xmlns:a16="http://schemas.microsoft.com/office/drawing/2014/main" id="{2CC09419-B791-7648-3AEC-AC9A1039CC95}"/>
              </a:ext>
            </a:extLst>
          </p:cNvPr>
          <p:cNvPicPr>
            <a:picLocks noChangeAspect="1"/>
          </p:cNvPicPr>
          <p:nvPr/>
        </p:nvPicPr>
        <p:blipFill>
          <a:blip r:embed="rId2"/>
          <a:stretch>
            <a:fillRect/>
          </a:stretch>
        </p:blipFill>
        <p:spPr>
          <a:xfrm>
            <a:off x="331124" y="2822476"/>
            <a:ext cx="3954867" cy="29623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07663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EF46B2-0119-4693-6BE8-CBC235310442}"/>
              </a:ext>
            </a:extLst>
          </p:cNvPr>
          <p:cNvPicPr>
            <a:picLocks noChangeAspect="1"/>
          </p:cNvPicPr>
          <p:nvPr/>
        </p:nvPicPr>
        <p:blipFill>
          <a:blip r:embed="rId2"/>
          <a:srcRect t="17834" b="100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1716D76-3F5C-701D-7972-683FA12E1F79}"/>
              </a:ext>
            </a:extLst>
          </p:cNvPr>
          <p:cNvSpPr>
            <a:spLocks noGrp="1"/>
          </p:cNvSpPr>
          <p:nvPr>
            <p:ph idx="1"/>
          </p:nvPr>
        </p:nvSpPr>
        <p:spPr>
          <a:xfrm>
            <a:off x="117967" y="3689884"/>
            <a:ext cx="9026013" cy="2957666"/>
          </a:xfrm>
        </p:spPr>
        <p:txBody>
          <a:bodyPr anchor="ctr">
            <a:noAutofit/>
          </a:bodyPr>
          <a:lstStyle/>
          <a:p>
            <a:endParaRPr lang="en-ID" sz="3200" dirty="0">
              <a:latin typeface="Franklin Gothic Demi Cond" panose="020B0706030402020204" pitchFamily="34" charset="0"/>
            </a:endParaRPr>
          </a:p>
          <a:p>
            <a:r>
              <a:rPr lang="en-ID" sz="3200" dirty="0">
                <a:latin typeface="Franklin Gothic Demi Cond" panose="020B0706030402020204" pitchFamily="34" charset="0"/>
              </a:rPr>
              <a:t>Pada zaman </a:t>
            </a:r>
            <a:r>
              <a:rPr lang="en-ID" sz="3200" dirty="0" err="1">
                <a:latin typeface="Franklin Gothic Demi Cond" panose="020B0706030402020204" pitchFamily="34" charset="0"/>
              </a:rPr>
              <a:t>nabi</a:t>
            </a:r>
            <a:r>
              <a:rPr lang="en-ID" sz="3200" dirty="0">
                <a:latin typeface="Franklin Gothic Demi Cond" panose="020B0706030402020204" pitchFamily="34" charset="0"/>
              </a:rPr>
              <a:t> </a:t>
            </a:r>
            <a:r>
              <a:rPr lang="en-ID" sz="3200" dirty="0" err="1">
                <a:latin typeface="Franklin Gothic Demi Cond" panose="020B0706030402020204" pitchFamily="34" charset="0"/>
              </a:rPr>
              <a:t>Yesaya</a:t>
            </a:r>
            <a:r>
              <a:rPr lang="en-ID" sz="3200" dirty="0">
                <a:latin typeface="Franklin Gothic Demi Cond" panose="020B0706030402020204" pitchFamily="34" charset="0"/>
              </a:rPr>
              <a:t>, </a:t>
            </a:r>
            <a:r>
              <a:rPr lang="en-ID" sz="3200" dirty="0" err="1">
                <a:latin typeface="Franklin Gothic Demi Cond" panose="020B0706030402020204" pitchFamily="34" charset="0"/>
              </a:rPr>
              <a:t>bangsa</a:t>
            </a:r>
            <a:r>
              <a:rPr lang="en-ID" sz="3200" dirty="0">
                <a:latin typeface="Franklin Gothic Demi Cond" panose="020B0706030402020204" pitchFamily="34" charset="0"/>
              </a:rPr>
              <a:t> Israel </a:t>
            </a:r>
            <a:r>
              <a:rPr lang="en-ID" sz="3200" dirty="0" err="1">
                <a:latin typeface="Franklin Gothic Demi Cond" panose="020B0706030402020204" pitchFamily="34" charset="0"/>
              </a:rPr>
              <a:t>menjalankan</a:t>
            </a:r>
            <a:r>
              <a:rPr lang="en-ID" sz="3200" dirty="0">
                <a:latin typeface="Franklin Gothic Demi Cond" panose="020B0706030402020204" pitchFamily="34" charset="0"/>
              </a:rPr>
              <a:t> </a:t>
            </a:r>
            <a:r>
              <a:rPr lang="en-ID" sz="3200" dirty="0" err="1">
                <a:latin typeface="Franklin Gothic Demi Cond" panose="020B0706030402020204" pitchFamily="34" charset="0"/>
              </a:rPr>
              <a:t>bentuk-bentuk</a:t>
            </a:r>
            <a:r>
              <a:rPr lang="en-ID" sz="3200" dirty="0">
                <a:latin typeface="Franklin Gothic Demi Cond" panose="020B0706030402020204" pitchFamily="34" charset="0"/>
              </a:rPr>
              <a:t> </a:t>
            </a:r>
            <a:r>
              <a:rPr lang="en-ID" sz="3200" dirty="0" err="1">
                <a:latin typeface="Franklin Gothic Demi Cond" panose="020B0706030402020204" pitchFamily="34" charset="0"/>
              </a:rPr>
              <a:t>upacara</a:t>
            </a:r>
            <a:r>
              <a:rPr lang="en-ID" sz="3200" dirty="0">
                <a:latin typeface="Franklin Gothic Demi Cond" panose="020B0706030402020204" pitchFamily="34" charset="0"/>
              </a:rPr>
              <a:t> </a:t>
            </a:r>
            <a:r>
              <a:rPr lang="en-ID" sz="3200" dirty="0" err="1">
                <a:latin typeface="Franklin Gothic Demi Cond" panose="020B0706030402020204" pitchFamily="34" charset="0"/>
              </a:rPr>
              <a:t>keagamaan</a:t>
            </a:r>
            <a:r>
              <a:rPr lang="en-ID" sz="3200" dirty="0">
                <a:latin typeface="Franklin Gothic Demi Cond" panose="020B0706030402020204" pitchFamily="34" charset="0"/>
              </a:rPr>
              <a:t> </a:t>
            </a:r>
            <a:r>
              <a:rPr lang="en-ID" sz="3200" dirty="0" err="1">
                <a:latin typeface="Franklin Gothic Demi Cond" panose="020B0706030402020204" pitchFamily="34" charset="0"/>
              </a:rPr>
              <a:t>namun</a:t>
            </a:r>
            <a:r>
              <a:rPr lang="en-ID" sz="3200" dirty="0">
                <a:latin typeface="Franklin Gothic Demi Cond" panose="020B0706030402020204" pitchFamily="34" charset="0"/>
              </a:rPr>
              <a:t> </a:t>
            </a:r>
            <a:r>
              <a:rPr lang="en-ID" sz="3200" dirty="0" err="1">
                <a:latin typeface="Franklin Gothic Demi Cond" panose="020B0706030402020204" pitchFamily="34" charset="0"/>
              </a:rPr>
              <a:t>mereka</a:t>
            </a:r>
            <a:r>
              <a:rPr lang="en-ID" sz="3200" dirty="0">
                <a:latin typeface="Franklin Gothic Demi Cond" panose="020B0706030402020204" pitchFamily="34" charset="0"/>
              </a:rPr>
              <a:t> </a:t>
            </a:r>
            <a:r>
              <a:rPr lang="en-ID" sz="3200" dirty="0" err="1">
                <a:latin typeface="Franklin Gothic Demi Cond" panose="020B0706030402020204" pitchFamily="34" charset="0"/>
              </a:rPr>
              <a:t>hidup</a:t>
            </a:r>
            <a:r>
              <a:rPr lang="en-ID" sz="3200" dirty="0">
                <a:latin typeface="Franklin Gothic Demi Cond" panose="020B0706030402020204" pitchFamily="34" charset="0"/>
              </a:rPr>
              <a:t> </a:t>
            </a:r>
            <a:r>
              <a:rPr lang="en-ID" sz="3200" dirty="0" err="1">
                <a:latin typeface="Franklin Gothic Demi Cond" panose="020B0706030402020204" pitchFamily="34" charset="0"/>
              </a:rPr>
              <a:t>sesuka</a:t>
            </a:r>
            <a:r>
              <a:rPr lang="en-ID" sz="3200" dirty="0">
                <a:latin typeface="Franklin Gothic Demi Cond" panose="020B0706030402020204" pitchFamily="34" charset="0"/>
              </a:rPr>
              <a:t> </a:t>
            </a:r>
            <a:r>
              <a:rPr lang="en-ID" sz="3200" dirty="0" err="1">
                <a:latin typeface="Franklin Gothic Demi Cond" panose="020B0706030402020204" pitchFamily="34" charset="0"/>
              </a:rPr>
              <a:t>hati</a:t>
            </a:r>
            <a:r>
              <a:rPr lang="en-ID" sz="3200" dirty="0">
                <a:latin typeface="Franklin Gothic Demi Cond" panose="020B0706030402020204" pitchFamily="34" charset="0"/>
              </a:rPr>
              <a:t> </a:t>
            </a:r>
            <a:r>
              <a:rPr lang="en-ID" sz="3200" dirty="0" err="1">
                <a:latin typeface="Franklin Gothic Demi Cond" panose="020B0706030402020204" pitchFamily="34" charset="0"/>
              </a:rPr>
              <a:t>mereka</a:t>
            </a:r>
            <a:r>
              <a:rPr lang="en-ID" sz="3200" dirty="0">
                <a:latin typeface="Franklin Gothic Demi Cond" panose="020B0706030402020204" pitchFamily="34" charset="0"/>
              </a:rPr>
              <a:t> [</a:t>
            </a:r>
            <a:r>
              <a:rPr lang="en-ID" sz="3200" dirty="0" err="1">
                <a:latin typeface="Franklin Gothic Demi Cond" panose="020B0706030402020204" pitchFamily="34" charset="0"/>
              </a:rPr>
              <a:t>Yesaya</a:t>
            </a:r>
            <a:r>
              <a:rPr lang="en-ID" sz="3200" dirty="0">
                <a:latin typeface="Franklin Gothic Demi Cond" panose="020B0706030402020204" pitchFamily="34" charset="0"/>
              </a:rPr>
              <a:t> 1:2-15]. </a:t>
            </a:r>
          </a:p>
          <a:p>
            <a:r>
              <a:rPr lang="en-ID" sz="3200" b="1" dirty="0" err="1">
                <a:solidFill>
                  <a:srgbClr val="C00000"/>
                </a:solidFill>
                <a:latin typeface="Franklin Gothic Demi Cond" panose="020B0706030402020204" pitchFamily="34" charset="0"/>
              </a:rPr>
              <a:t>Upacara</a:t>
            </a:r>
            <a:r>
              <a:rPr lang="en-ID" sz="3200" b="1" dirty="0">
                <a:solidFill>
                  <a:srgbClr val="C00000"/>
                </a:solidFill>
                <a:latin typeface="Franklin Gothic Demi Cond" panose="020B0706030402020204" pitchFamily="34" charset="0"/>
              </a:rPr>
              <a:t> korban yang </a:t>
            </a:r>
            <a:r>
              <a:rPr lang="en-ID" sz="3200" b="1" dirty="0" err="1">
                <a:solidFill>
                  <a:srgbClr val="C00000"/>
                </a:solidFill>
                <a:latin typeface="Franklin Gothic Demi Cond" panose="020B0706030402020204" pitchFamily="34" charset="0"/>
              </a:rPr>
              <a:t>mereka</a:t>
            </a:r>
            <a:r>
              <a:rPr lang="en-ID" sz="3200" b="1" dirty="0">
                <a:solidFill>
                  <a:srgbClr val="C00000"/>
                </a:solidFill>
                <a:latin typeface="Franklin Gothic Demi Cond" panose="020B0706030402020204" pitchFamily="34" charset="0"/>
              </a:rPr>
              <a:t> </a:t>
            </a:r>
            <a:r>
              <a:rPr lang="en-ID" sz="3200" b="1" dirty="0" err="1">
                <a:solidFill>
                  <a:srgbClr val="C00000"/>
                </a:solidFill>
                <a:latin typeface="Franklin Gothic Demi Cond" panose="020B0706030402020204" pitchFamily="34" charset="0"/>
              </a:rPr>
              <a:t>lakukan</a:t>
            </a:r>
            <a:r>
              <a:rPr lang="en-ID" sz="3200" b="1" dirty="0">
                <a:solidFill>
                  <a:srgbClr val="C00000"/>
                </a:solidFill>
                <a:latin typeface="Franklin Gothic Demi Cond" panose="020B0706030402020204" pitchFamily="34" charset="0"/>
              </a:rPr>
              <a:t> </a:t>
            </a:r>
            <a:r>
              <a:rPr lang="en-ID" sz="3200" b="1" dirty="0" err="1">
                <a:solidFill>
                  <a:srgbClr val="C00000"/>
                </a:solidFill>
                <a:latin typeface="Franklin Gothic Demi Cond" panose="020B0706030402020204" pitchFamily="34" charset="0"/>
              </a:rPr>
              <a:t>berjangkar</a:t>
            </a:r>
            <a:r>
              <a:rPr lang="en-ID" sz="3200" b="1" dirty="0">
                <a:solidFill>
                  <a:srgbClr val="C00000"/>
                </a:solidFill>
                <a:latin typeface="Franklin Gothic Demi Cond" panose="020B0706030402020204" pitchFamily="34" charset="0"/>
              </a:rPr>
              <a:t> pada </a:t>
            </a:r>
            <a:r>
              <a:rPr lang="en-ID" sz="3200" b="1" dirty="0" err="1">
                <a:solidFill>
                  <a:srgbClr val="C00000"/>
                </a:solidFill>
                <a:highlight>
                  <a:srgbClr val="00FFFF"/>
                </a:highlight>
                <a:latin typeface="Franklin Gothic Demi Cond" panose="020B0706030402020204" pitchFamily="34" charset="0"/>
              </a:rPr>
              <a:t>diri</a:t>
            </a:r>
            <a:r>
              <a:rPr lang="en-ID" sz="3200" b="1" dirty="0">
                <a:solidFill>
                  <a:srgbClr val="C00000"/>
                </a:solidFill>
                <a:highlight>
                  <a:srgbClr val="00FFFF"/>
                </a:highlight>
                <a:latin typeface="Franklin Gothic Demi Cond" panose="020B0706030402020204" pitchFamily="34" charset="0"/>
              </a:rPr>
              <a:t> </a:t>
            </a:r>
            <a:r>
              <a:rPr lang="en-ID" sz="3200" b="1" dirty="0" err="1">
                <a:solidFill>
                  <a:srgbClr val="C00000"/>
                </a:solidFill>
                <a:highlight>
                  <a:srgbClr val="00FFFF"/>
                </a:highlight>
                <a:latin typeface="Franklin Gothic Demi Cond" panose="020B0706030402020204" pitchFamily="34" charset="0"/>
              </a:rPr>
              <a:t>sendiri</a:t>
            </a:r>
            <a:r>
              <a:rPr lang="en-ID" sz="3200" b="1" dirty="0">
                <a:solidFill>
                  <a:srgbClr val="C00000"/>
                </a:solidFill>
                <a:highlight>
                  <a:srgbClr val="00FFFF"/>
                </a:highlight>
                <a:latin typeface="Franklin Gothic Demi Cond" panose="020B0706030402020204" pitchFamily="34" charset="0"/>
              </a:rPr>
              <a:t>,</a:t>
            </a:r>
            <a:r>
              <a:rPr lang="en-ID" sz="3200" b="1" dirty="0">
                <a:solidFill>
                  <a:srgbClr val="C00000"/>
                </a:solidFill>
                <a:latin typeface="Franklin Gothic Demi Cond" panose="020B0706030402020204" pitchFamily="34" charset="0"/>
              </a:rPr>
              <a:t> </a:t>
            </a:r>
            <a:r>
              <a:rPr lang="en-ID" sz="3200" b="1" dirty="0" err="1">
                <a:solidFill>
                  <a:srgbClr val="C00000"/>
                </a:solidFill>
                <a:latin typeface="Franklin Gothic Demi Cond" panose="020B0706030402020204" pitchFamily="34" charset="0"/>
              </a:rPr>
              <a:t>sama</a:t>
            </a:r>
            <a:r>
              <a:rPr lang="en-ID" sz="3200" b="1" dirty="0">
                <a:solidFill>
                  <a:srgbClr val="C00000"/>
                </a:solidFill>
                <a:latin typeface="Franklin Gothic Demi Cond" panose="020B0706030402020204" pitchFamily="34" charset="0"/>
              </a:rPr>
              <a:t> </a:t>
            </a:r>
            <a:r>
              <a:rPr lang="en-ID" sz="3200" b="1" dirty="0" err="1">
                <a:solidFill>
                  <a:srgbClr val="C00000"/>
                </a:solidFill>
                <a:latin typeface="Franklin Gothic Demi Cond" panose="020B0706030402020204" pitchFamily="34" charset="0"/>
              </a:rPr>
              <a:t>seperti</a:t>
            </a:r>
            <a:r>
              <a:rPr lang="en-ID" sz="3200" b="1" dirty="0">
                <a:solidFill>
                  <a:srgbClr val="C00000"/>
                </a:solidFill>
                <a:latin typeface="Franklin Gothic Demi Cond" panose="020B0706030402020204" pitchFamily="34" charset="0"/>
              </a:rPr>
              <a:t> </a:t>
            </a:r>
            <a:r>
              <a:rPr lang="en-ID" sz="3200" b="1" dirty="0" err="1">
                <a:solidFill>
                  <a:srgbClr val="C00000"/>
                </a:solidFill>
                <a:latin typeface="Franklin Gothic Demi Cond" panose="020B0706030402020204" pitchFamily="34" charset="0"/>
              </a:rPr>
              <a:t>pengorbanan</a:t>
            </a:r>
            <a:r>
              <a:rPr lang="en-ID" sz="3200" b="1" dirty="0">
                <a:solidFill>
                  <a:srgbClr val="C00000"/>
                </a:solidFill>
                <a:latin typeface="Franklin Gothic Demi Cond" panose="020B0706030402020204" pitchFamily="34" charset="0"/>
              </a:rPr>
              <a:t> Kain, dan </a:t>
            </a:r>
            <a:r>
              <a:rPr lang="en-ID" sz="3200" b="1" dirty="0" err="1">
                <a:solidFill>
                  <a:srgbClr val="C00000"/>
                </a:solidFill>
                <a:highlight>
                  <a:srgbClr val="00FF00"/>
                </a:highlight>
                <a:latin typeface="Franklin Gothic Demi Cond" panose="020B0706030402020204" pitchFamily="34" charset="0"/>
              </a:rPr>
              <a:t>bukan</a:t>
            </a:r>
            <a:r>
              <a:rPr lang="en-ID" sz="3200" b="1" dirty="0">
                <a:solidFill>
                  <a:srgbClr val="C00000"/>
                </a:solidFill>
                <a:highlight>
                  <a:srgbClr val="00FF00"/>
                </a:highlight>
                <a:latin typeface="Franklin Gothic Demi Cond" panose="020B0706030402020204" pitchFamily="34" charset="0"/>
              </a:rPr>
              <a:t> </a:t>
            </a:r>
            <a:r>
              <a:rPr lang="en-ID" sz="3200" b="1" dirty="0" err="1">
                <a:solidFill>
                  <a:srgbClr val="C00000"/>
                </a:solidFill>
                <a:highlight>
                  <a:srgbClr val="00FF00"/>
                </a:highlight>
                <a:latin typeface="Franklin Gothic Demi Cond" panose="020B0706030402020204" pitchFamily="34" charset="0"/>
              </a:rPr>
              <a:t>dalam</a:t>
            </a:r>
            <a:r>
              <a:rPr lang="en-ID" sz="3200" b="1" dirty="0">
                <a:solidFill>
                  <a:srgbClr val="C00000"/>
                </a:solidFill>
                <a:highlight>
                  <a:srgbClr val="00FF00"/>
                </a:highlight>
                <a:latin typeface="Franklin Gothic Demi Cond" panose="020B0706030402020204" pitchFamily="34" charset="0"/>
              </a:rPr>
              <a:t> </a:t>
            </a:r>
            <a:r>
              <a:rPr lang="en-ID" sz="3200" b="1" dirty="0" err="1">
                <a:solidFill>
                  <a:srgbClr val="C00000"/>
                </a:solidFill>
                <a:highlight>
                  <a:srgbClr val="00FF00"/>
                </a:highlight>
                <a:latin typeface="Franklin Gothic Demi Cond" panose="020B0706030402020204" pitchFamily="34" charset="0"/>
              </a:rPr>
              <a:t>sikap</a:t>
            </a:r>
            <a:r>
              <a:rPr lang="en-ID" sz="3200" b="1" dirty="0">
                <a:solidFill>
                  <a:srgbClr val="C00000"/>
                </a:solidFill>
                <a:highlight>
                  <a:srgbClr val="00FF00"/>
                </a:highlight>
                <a:latin typeface="Franklin Gothic Demi Cond" panose="020B0706030402020204" pitchFamily="34" charset="0"/>
              </a:rPr>
              <a:t> </a:t>
            </a:r>
            <a:r>
              <a:rPr lang="en-ID" sz="3200" b="1" dirty="0" err="1">
                <a:solidFill>
                  <a:srgbClr val="C00000"/>
                </a:solidFill>
                <a:highlight>
                  <a:srgbClr val="00FF00"/>
                </a:highlight>
                <a:latin typeface="Franklin Gothic Demi Cond" panose="020B0706030402020204" pitchFamily="34" charset="0"/>
              </a:rPr>
              <a:t>berserah</a:t>
            </a:r>
            <a:r>
              <a:rPr lang="en-ID" sz="3200" b="1" dirty="0">
                <a:solidFill>
                  <a:srgbClr val="C00000"/>
                </a:solidFill>
                <a:highlight>
                  <a:srgbClr val="00FF00"/>
                </a:highlight>
                <a:latin typeface="Franklin Gothic Demi Cond" panose="020B0706030402020204" pitchFamily="34" charset="0"/>
              </a:rPr>
              <a:t> dan </a:t>
            </a:r>
            <a:r>
              <a:rPr lang="en-ID" sz="3200" b="1" dirty="0" err="1">
                <a:solidFill>
                  <a:srgbClr val="C00000"/>
                </a:solidFill>
                <a:highlight>
                  <a:srgbClr val="00FF00"/>
                </a:highlight>
                <a:latin typeface="Franklin Gothic Demi Cond" panose="020B0706030402020204" pitchFamily="34" charset="0"/>
              </a:rPr>
              <a:t>tunduk</a:t>
            </a:r>
            <a:r>
              <a:rPr lang="en-ID" sz="3200" b="1" dirty="0">
                <a:solidFill>
                  <a:srgbClr val="C00000"/>
                </a:solidFill>
                <a:highlight>
                  <a:srgbClr val="00FF00"/>
                </a:highlight>
                <a:latin typeface="Franklin Gothic Demi Cond" panose="020B0706030402020204" pitchFamily="34" charset="0"/>
              </a:rPr>
              <a:t> </a:t>
            </a:r>
            <a:r>
              <a:rPr lang="en-ID" sz="3200" b="1" dirty="0" err="1">
                <a:solidFill>
                  <a:srgbClr val="C00000"/>
                </a:solidFill>
                <a:highlight>
                  <a:srgbClr val="00FF00"/>
                </a:highlight>
                <a:latin typeface="Franklin Gothic Demi Cond" panose="020B0706030402020204" pitchFamily="34" charset="0"/>
              </a:rPr>
              <a:t>kepada</a:t>
            </a:r>
            <a:r>
              <a:rPr lang="en-ID" sz="3200" b="1" dirty="0">
                <a:solidFill>
                  <a:srgbClr val="C00000"/>
                </a:solidFill>
                <a:highlight>
                  <a:srgbClr val="00FF00"/>
                </a:highlight>
                <a:latin typeface="Franklin Gothic Demi Cond" panose="020B0706030402020204" pitchFamily="34" charset="0"/>
              </a:rPr>
              <a:t> Tuhan</a:t>
            </a:r>
            <a:r>
              <a:rPr lang="en-ID" sz="3200" b="1" dirty="0">
                <a:solidFill>
                  <a:srgbClr val="C00000"/>
                </a:solidFill>
                <a:latin typeface="Franklin Gothic Demi Cond" panose="020B0706030402020204" pitchFamily="34" charset="0"/>
              </a:rPr>
              <a:t>.</a:t>
            </a:r>
          </a:p>
          <a:p>
            <a:endParaRPr lang="en-ID" sz="3200" dirty="0">
              <a:latin typeface="Franklin Gothic Demi Cond" panose="020B0706030402020204" pitchFamily="34" charset="0"/>
            </a:endParaRPr>
          </a:p>
        </p:txBody>
      </p:sp>
    </p:spTree>
    <p:extLst>
      <p:ext uri="{BB962C8B-B14F-4D97-AF65-F5344CB8AC3E}">
        <p14:creationId xmlns:p14="http://schemas.microsoft.com/office/powerpoint/2010/main" val="1344483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148B93-846B-18EB-49D4-2C62DAE9F757}"/>
              </a:ext>
            </a:extLst>
          </p:cNvPr>
          <p:cNvPicPr>
            <a:picLocks noChangeAspect="1"/>
          </p:cNvPicPr>
          <p:nvPr/>
        </p:nvPicPr>
        <p:blipFill>
          <a:blip r:embed="rId2"/>
          <a:stretch>
            <a:fillRect/>
          </a:stretch>
        </p:blipFill>
        <p:spPr>
          <a:xfrm>
            <a:off x="0" y="15928"/>
            <a:ext cx="9144000" cy="6826144"/>
          </a:xfrm>
          <a:prstGeom prst="rect">
            <a:avLst/>
          </a:prstGeom>
        </p:spPr>
      </p:pic>
      <p:sp>
        <p:nvSpPr>
          <p:cNvPr id="3" name="Content Placeholder 2">
            <a:extLst>
              <a:ext uri="{FF2B5EF4-FFF2-40B4-BE49-F238E27FC236}">
                <a16:creationId xmlns:a16="http://schemas.microsoft.com/office/drawing/2014/main" id="{7FFE422A-EB5B-795E-1C10-3A0D81348A13}"/>
              </a:ext>
            </a:extLst>
          </p:cNvPr>
          <p:cNvSpPr>
            <a:spLocks noGrp="1"/>
          </p:cNvSpPr>
          <p:nvPr>
            <p:ph idx="1"/>
          </p:nvPr>
        </p:nvSpPr>
        <p:spPr>
          <a:xfrm>
            <a:off x="668286" y="261010"/>
            <a:ext cx="7959520" cy="6341806"/>
          </a:xfrm>
        </p:spPr>
        <p:txBody>
          <a:bodyPr>
            <a:noAutofit/>
          </a:bodyPr>
          <a:lstStyle/>
          <a:p>
            <a:r>
              <a:rPr lang="en-ID" sz="3200" dirty="0">
                <a:solidFill>
                  <a:srgbClr val="C00000"/>
                </a:solidFill>
                <a:highlight>
                  <a:srgbClr val="FFFF00"/>
                </a:highlight>
                <a:latin typeface="Gill Sans Ultra Bold Condensed" panose="020B0A06020104020203" pitchFamily="34" charset="0"/>
              </a:rPr>
              <a:t>Kain </a:t>
            </a:r>
            <a:r>
              <a:rPr lang="en-ID" sz="3200" dirty="0" err="1">
                <a:solidFill>
                  <a:srgbClr val="C00000"/>
                </a:solidFill>
                <a:highlight>
                  <a:srgbClr val="FFFF00"/>
                </a:highlight>
                <a:latin typeface="Gill Sans Ultra Bold Condensed" panose="020B0A06020104020203" pitchFamily="34" charset="0"/>
              </a:rPr>
              <a:t>hidup</a:t>
            </a:r>
            <a:r>
              <a:rPr lang="en-ID" sz="3200" dirty="0">
                <a:solidFill>
                  <a:srgbClr val="C00000"/>
                </a:solidFill>
                <a:highlight>
                  <a:srgbClr val="FFFF00"/>
                </a:highlight>
                <a:latin typeface="Gill Sans Ultra Bold Condensed" panose="020B0A06020104020203" pitchFamily="34" charset="0"/>
              </a:rPr>
              <a:t> </a:t>
            </a:r>
            <a:r>
              <a:rPr lang="en-ID" sz="3200" dirty="0" err="1">
                <a:solidFill>
                  <a:srgbClr val="C00000"/>
                </a:solidFill>
                <a:highlight>
                  <a:srgbClr val="FFFF00"/>
                </a:highlight>
                <a:latin typeface="Gill Sans Ultra Bold Condensed" panose="020B0A06020104020203" pitchFamily="34" charset="0"/>
              </a:rPr>
              <a:t>sesuka</a:t>
            </a:r>
            <a:r>
              <a:rPr lang="en-ID" sz="3200" dirty="0">
                <a:solidFill>
                  <a:srgbClr val="C00000"/>
                </a:solidFill>
                <a:highlight>
                  <a:srgbClr val="FFFF00"/>
                </a:highlight>
                <a:latin typeface="Gill Sans Ultra Bold Condensed" panose="020B0A06020104020203" pitchFamily="34" charset="0"/>
              </a:rPr>
              <a:t> </a:t>
            </a:r>
            <a:r>
              <a:rPr lang="en-ID" sz="3200" dirty="0" err="1">
                <a:solidFill>
                  <a:srgbClr val="C00000"/>
                </a:solidFill>
                <a:highlight>
                  <a:srgbClr val="FFFF00"/>
                </a:highlight>
                <a:latin typeface="Gill Sans Ultra Bold Condensed" panose="020B0A06020104020203" pitchFamily="34" charset="0"/>
              </a:rPr>
              <a:t>hatinya</a:t>
            </a:r>
            <a:r>
              <a:rPr lang="en-ID" sz="3200" dirty="0">
                <a:solidFill>
                  <a:srgbClr val="C00000"/>
                </a:solidFill>
                <a:highlight>
                  <a:srgbClr val="FFFF00"/>
                </a:highlight>
                <a:latin typeface="Gill Sans Ultra Bold Condensed" panose="020B0A06020104020203" pitchFamily="34" charset="0"/>
              </a:rPr>
              <a:t> </a:t>
            </a:r>
            <a:r>
              <a:rPr lang="en-ID" sz="3200" dirty="0">
                <a:highlight>
                  <a:srgbClr val="FFFF00"/>
                </a:highlight>
                <a:latin typeface="Franklin Gothic Demi Cond" panose="020B0706030402020204" pitchFamily="34" charset="0"/>
              </a:rPr>
              <a:t>dan </a:t>
            </a:r>
            <a:r>
              <a:rPr lang="en-ID" sz="3200" dirty="0" err="1">
                <a:highlight>
                  <a:srgbClr val="FFFF00"/>
                </a:highlight>
                <a:latin typeface="Franklin Gothic Demi Cond" panose="020B0706030402020204" pitchFamily="34" charset="0"/>
              </a:rPr>
              <a:t>mempersembahkan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persembahan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kepada</a:t>
            </a:r>
            <a:r>
              <a:rPr lang="en-ID" sz="3200" dirty="0">
                <a:highlight>
                  <a:srgbClr val="FFFF00"/>
                </a:highlight>
                <a:latin typeface="Franklin Gothic Demi Cond" panose="020B0706030402020204" pitchFamily="34" charset="0"/>
              </a:rPr>
              <a:t> Tuhan </a:t>
            </a:r>
            <a:r>
              <a:rPr lang="en-ID" sz="3200" dirty="0" err="1">
                <a:highlight>
                  <a:srgbClr val="FFFF00"/>
                </a:highlight>
                <a:latin typeface="Franklin Gothic Demi Cond" panose="020B0706030402020204" pitchFamily="34" charset="0"/>
              </a:rPr>
              <a:t>dengan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caranya</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sendiri</a:t>
            </a:r>
            <a:r>
              <a:rPr lang="en-ID" sz="3200" dirty="0">
                <a:highlight>
                  <a:srgbClr val="FFFF00"/>
                </a:highlight>
                <a:latin typeface="Franklin Gothic Demi Cond" panose="020B0706030402020204" pitchFamily="34" charset="0"/>
              </a:rPr>
              <a:t> yang </a:t>
            </a:r>
            <a:r>
              <a:rPr lang="en-ID" sz="3200" dirty="0" err="1">
                <a:highlight>
                  <a:srgbClr val="FFFF00"/>
                </a:highlight>
                <a:latin typeface="Franklin Gothic Demi Cond" panose="020B0706030402020204" pitchFamily="34" charset="0"/>
              </a:rPr>
              <a:t>tidak</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sesuai</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dengan</a:t>
            </a:r>
            <a:r>
              <a:rPr lang="en-ID" sz="3200" dirty="0">
                <a:highlight>
                  <a:srgbClr val="FFFF00"/>
                </a:highlight>
                <a:latin typeface="Franklin Gothic Demi Cond" panose="020B0706030402020204" pitchFamily="34" charset="0"/>
              </a:rPr>
              <a:t> </a:t>
            </a:r>
            <a:r>
              <a:rPr lang="en-ID" sz="3200" dirty="0" err="1">
                <a:highlight>
                  <a:srgbClr val="FFFF00"/>
                </a:highlight>
                <a:latin typeface="Franklin Gothic Demi Cond" panose="020B0706030402020204" pitchFamily="34" charset="0"/>
              </a:rPr>
              <a:t>petunjuk</a:t>
            </a:r>
            <a:r>
              <a:rPr lang="en-ID" sz="3200" dirty="0">
                <a:highlight>
                  <a:srgbClr val="FFFF00"/>
                </a:highlight>
                <a:latin typeface="Franklin Gothic Demi Cond" panose="020B0706030402020204" pitchFamily="34" charset="0"/>
              </a:rPr>
              <a:t> Tuhan. </a:t>
            </a:r>
          </a:p>
          <a:p>
            <a:r>
              <a:rPr lang="en-ID" sz="3200" dirty="0" err="1">
                <a:highlight>
                  <a:srgbClr val="00FFFF"/>
                </a:highlight>
                <a:latin typeface="Franklin Gothic Demi Cond" panose="020B0706030402020204" pitchFamily="34" charset="0"/>
              </a:rPr>
              <a:t>Sementara</a:t>
            </a:r>
            <a:r>
              <a:rPr lang="en-ID" sz="3200" dirty="0">
                <a:highlight>
                  <a:srgbClr val="00FFFF"/>
                </a:highlight>
                <a:latin typeface="Franklin Gothic Demi Cond" panose="020B0706030402020204" pitchFamily="34" charset="0"/>
              </a:rPr>
              <a:t>, </a:t>
            </a:r>
            <a:r>
              <a:rPr lang="en-ID" sz="3200" dirty="0">
                <a:solidFill>
                  <a:srgbClr val="C00000"/>
                </a:solidFill>
                <a:highlight>
                  <a:srgbClr val="00FFFF"/>
                </a:highlight>
                <a:latin typeface="Gill Sans Ultra Bold Condensed" panose="020B0A06020104020203" pitchFamily="34" charset="0"/>
              </a:rPr>
              <a:t>Habel </a:t>
            </a:r>
            <a:r>
              <a:rPr lang="en-ID" sz="3200" dirty="0" err="1">
                <a:solidFill>
                  <a:srgbClr val="C00000"/>
                </a:solidFill>
                <a:highlight>
                  <a:srgbClr val="00FFFF"/>
                </a:highlight>
                <a:latin typeface="Gill Sans Ultra Bold Condensed" panose="020B0A06020104020203" pitchFamily="34" charset="0"/>
              </a:rPr>
              <a:t>mempersembahkan</a:t>
            </a:r>
            <a:r>
              <a:rPr lang="en-ID" sz="3200" dirty="0">
                <a:solidFill>
                  <a:srgbClr val="C00000"/>
                </a:solidFill>
                <a:highlight>
                  <a:srgbClr val="00FFFF"/>
                </a:highlight>
                <a:latin typeface="Gill Sans Ultra Bold Condensed" panose="020B0A06020104020203" pitchFamily="34" charset="0"/>
              </a:rPr>
              <a:t> korban yang </a:t>
            </a:r>
            <a:r>
              <a:rPr lang="en-ID" sz="3200" dirty="0" err="1">
                <a:solidFill>
                  <a:srgbClr val="C00000"/>
                </a:solidFill>
                <a:highlight>
                  <a:srgbClr val="00FFFF"/>
                </a:highlight>
                <a:latin typeface="Gill Sans Ultra Bold Condensed" panose="020B0A06020104020203" pitchFamily="34" charset="0"/>
              </a:rPr>
              <a:t>diminta</a:t>
            </a:r>
            <a:r>
              <a:rPr lang="en-ID" sz="3200" dirty="0">
                <a:solidFill>
                  <a:srgbClr val="C00000"/>
                </a:solidFill>
                <a:highlight>
                  <a:srgbClr val="00FFFF"/>
                </a:highlight>
                <a:latin typeface="Gill Sans Ultra Bold Condensed" panose="020B0A06020104020203" pitchFamily="34" charset="0"/>
              </a:rPr>
              <a:t> Tuhan</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pengorbanan</a:t>
            </a:r>
            <a:r>
              <a:rPr lang="en-ID" sz="3200" dirty="0">
                <a:highlight>
                  <a:srgbClr val="00FFFF"/>
                </a:highlight>
                <a:latin typeface="Franklin Gothic Demi Cond" panose="020B0706030402020204" pitchFamily="34" charset="0"/>
              </a:rPr>
              <a:t> yang </a:t>
            </a:r>
            <a:r>
              <a:rPr lang="en-ID" sz="3200" dirty="0" err="1">
                <a:highlight>
                  <a:srgbClr val="00FFFF"/>
                </a:highlight>
                <a:latin typeface="Franklin Gothic Demi Cond" panose="020B0706030402020204" pitchFamily="34" charset="0"/>
              </a:rPr>
              <a:t>menunjukkan</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janji</a:t>
            </a:r>
            <a:r>
              <a:rPr lang="en-ID" sz="3200" dirty="0">
                <a:highlight>
                  <a:srgbClr val="00FFFF"/>
                </a:highlight>
                <a:latin typeface="Franklin Gothic Demi Cond" panose="020B0706030402020204" pitchFamily="34" charset="0"/>
              </a:rPr>
              <a:t> yang Tuhan buat </a:t>
            </a:r>
            <a:r>
              <a:rPr lang="en-ID" sz="3200" dirty="0" err="1">
                <a:highlight>
                  <a:srgbClr val="00FFFF"/>
                </a:highlight>
                <a:latin typeface="Franklin Gothic Demi Cond" panose="020B0706030402020204" pitchFamily="34" charset="0"/>
              </a:rPr>
              <a:t>tentang</a:t>
            </a:r>
            <a:r>
              <a:rPr lang="en-ID" sz="3200" dirty="0">
                <a:highlight>
                  <a:srgbClr val="00FFFF"/>
                </a:highlight>
                <a:latin typeface="Franklin Gothic Demi Cond" panose="020B0706030402020204" pitchFamily="34" charset="0"/>
              </a:rPr>
              <a:t> Mesias yang </a:t>
            </a:r>
            <a:r>
              <a:rPr lang="en-ID" sz="3200" dirty="0" err="1">
                <a:highlight>
                  <a:srgbClr val="00FFFF"/>
                </a:highlight>
                <a:latin typeface="Franklin Gothic Demi Cond" panose="020B0706030402020204" pitchFamily="34" charset="0"/>
              </a:rPr>
              <a:t>akan</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datang</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Kejadian</a:t>
            </a:r>
            <a:r>
              <a:rPr lang="en-ID" sz="3200" dirty="0">
                <a:highlight>
                  <a:srgbClr val="00FFFF"/>
                </a:highlight>
                <a:latin typeface="Franklin Gothic Demi Cond" panose="020B0706030402020204" pitchFamily="34" charset="0"/>
              </a:rPr>
              <a:t> 3:15]: </a:t>
            </a:r>
            <a:r>
              <a:rPr lang="en-ID" sz="3200" dirty="0" err="1">
                <a:highlight>
                  <a:srgbClr val="00FFFF"/>
                </a:highlight>
                <a:latin typeface="Franklin Gothic Demi Cond" panose="020B0706030402020204" pitchFamily="34" charset="0"/>
              </a:rPr>
              <a:t>seekor</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anak</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domba</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menunjuk</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ke</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depan</a:t>
            </a:r>
            <a:r>
              <a:rPr lang="en-ID" sz="3200" dirty="0">
                <a:highlight>
                  <a:srgbClr val="00FFFF"/>
                </a:highlight>
                <a:latin typeface="Franklin Gothic Demi Cond" panose="020B0706030402020204" pitchFamily="34" charset="0"/>
              </a:rPr>
              <a:t> pada </a:t>
            </a:r>
            <a:r>
              <a:rPr lang="en-ID" sz="3200" dirty="0" err="1">
                <a:highlight>
                  <a:srgbClr val="00FFFF"/>
                </a:highlight>
                <a:latin typeface="Franklin Gothic Demi Cond" panose="020B0706030402020204" pitchFamily="34" charset="0"/>
              </a:rPr>
              <a:t>tindakan</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penyelamatan</a:t>
            </a:r>
            <a:r>
              <a:rPr lang="en-ID" sz="3200" dirty="0">
                <a:highlight>
                  <a:srgbClr val="00FFFF"/>
                </a:highlight>
                <a:latin typeface="Franklin Gothic Demi Cond" panose="020B0706030402020204" pitchFamily="34" charset="0"/>
              </a:rPr>
              <a:t> </a:t>
            </a:r>
            <a:r>
              <a:rPr lang="en-ID" sz="3200" dirty="0" err="1">
                <a:highlight>
                  <a:srgbClr val="00FFFF"/>
                </a:highlight>
                <a:latin typeface="Franklin Gothic Demi Cond" panose="020B0706030402020204" pitchFamily="34" charset="0"/>
              </a:rPr>
              <a:t>Kristus</a:t>
            </a:r>
            <a:r>
              <a:rPr lang="en-ID" sz="3200" dirty="0">
                <a:highlight>
                  <a:srgbClr val="00FFFF"/>
                </a:highlight>
                <a:latin typeface="Franklin Gothic Demi Cond" panose="020B0706030402020204" pitchFamily="34" charset="0"/>
              </a:rPr>
              <a:t> di </a:t>
            </a:r>
            <a:r>
              <a:rPr lang="en-ID" sz="3200" dirty="0" err="1">
                <a:highlight>
                  <a:srgbClr val="00FFFF"/>
                </a:highlight>
                <a:latin typeface="Franklin Gothic Demi Cond" panose="020B0706030402020204" pitchFamily="34" charset="0"/>
              </a:rPr>
              <a:t>Kalvari</a:t>
            </a:r>
            <a:r>
              <a:rPr lang="en-ID" sz="3200" dirty="0">
                <a:highlight>
                  <a:srgbClr val="00FFFF"/>
                </a:highlight>
                <a:latin typeface="Franklin Gothic Demi Cond" panose="020B0706030402020204" pitchFamily="34" charset="0"/>
              </a:rPr>
              <a:t>.</a:t>
            </a:r>
          </a:p>
          <a:p>
            <a:r>
              <a:rPr lang="en-ID" sz="3600" dirty="0">
                <a:latin typeface="Impact" panose="020B0806030902050204" pitchFamily="34" charset="0"/>
              </a:rPr>
              <a:t>Korban </a:t>
            </a:r>
            <a:r>
              <a:rPr lang="en-ID" sz="3600" dirty="0" err="1">
                <a:latin typeface="Impact" panose="020B0806030902050204" pitchFamily="34" charset="0"/>
              </a:rPr>
              <a:t>persembahan</a:t>
            </a:r>
            <a:r>
              <a:rPr lang="en-ID" sz="3600" dirty="0">
                <a:latin typeface="Impact" panose="020B0806030902050204" pitchFamily="34" charset="0"/>
              </a:rPr>
              <a:t> Habel </a:t>
            </a:r>
            <a:r>
              <a:rPr lang="en-ID" sz="3600" dirty="0" err="1">
                <a:latin typeface="Impact" panose="020B0806030902050204" pitchFamily="34" charset="0"/>
              </a:rPr>
              <a:t>diterima</a:t>
            </a:r>
            <a:r>
              <a:rPr lang="en-ID" sz="3600" dirty="0">
                <a:latin typeface="Impact" panose="020B0806030902050204" pitchFamily="34" charset="0"/>
              </a:rPr>
              <a:t> oleh Tuhan, </a:t>
            </a:r>
            <a:r>
              <a:rPr lang="en-ID" sz="3600" dirty="0" err="1">
                <a:latin typeface="Impact" panose="020B0806030902050204" pitchFamily="34" charset="0"/>
              </a:rPr>
              <a:t>sementara</a:t>
            </a:r>
            <a:r>
              <a:rPr lang="en-ID" sz="3600" dirty="0">
                <a:latin typeface="Impact" panose="020B0806030902050204" pitchFamily="34" charset="0"/>
              </a:rPr>
              <a:t> korban </a:t>
            </a:r>
            <a:r>
              <a:rPr lang="en-ID" sz="3600" dirty="0" err="1">
                <a:latin typeface="Impact" panose="020B0806030902050204" pitchFamily="34" charset="0"/>
              </a:rPr>
              <a:t>persembahan</a:t>
            </a:r>
            <a:r>
              <a:rPr lang="en-ID" sz="3600" dirty="0">
                <a:latin typeface="Impact" panose="020B0806030902050204" pitchFamily="34" charset="0"/>
              </a:rPr>
              <a:t> Kain </a:t>
            </a:r>
            <a:r>
              <a:rPr lang="en-ID" sz="3600" dirty="0" err="1">
                <a:latin typeface="Impact" panose="020B0806030902050204" pitchFamily="34" charset="0"/>
              </a:rPr>
              <a:t>ditolak</a:t>
            </a:r>
            <a:r>
              <a:rPr lang="en-ID" sz="3600" dirty="0">
                <a:latin typeface="Impact" panose="020B0806030902050204" pitchFamily="34" charset="0"/>
              </a:rPr>
              <a:t>. </a:t>
            </a:r>
          </a:p>
        </p:txBody>
      </p:sp>
    </p:spTree>
    <p:extLst>
      <p:ext uri="{BB962C8B-B14F-4D97-AF65-F5344CB8AC3E}">
        <p14:creationId xmlns:p14="http://schemas.microsoft.com/office/powerpoint/2010/main" val="346426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4BB41-ADAA-69B9-37C3-FB66B4153245}"/>
              </a:ext>
            </a:extLst>
          </p:cNvPr>
          <p:cNvPicPr>
            <a:picLocks noChangeAspect="1"/>
          </p:cNvPicPr>
          <p:nvPr/>
        </p:nvPicPr>
        <p:blipFill>
          <a:blip r:embed="rId2"/>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4025345B-6D64-3070-4A5A-504559F64727}"/>
              </a:ext>
            </a:extLst>
          </p:cNvPr>
          <p:cNvSpPr>
            <a:spLocks noGrp="1"/>
          </p:cNvSpPr>
          <p:nvPr>
            <p:ph type="title"/>
          </p:nvPr>
        </p:nvSpPr>
        <p:spPr>
          <a:xfrm>
            <a:off x="-1" y="0"/>
            <a:ext cx="9143999" cy="1144589"/>
          </a:xfrm>
          <a:solidFill>
            <a:schemeClr val="accent1"/>
          </a:solidFill>
        </p:spPr>
        <p:txBody>
          <a:bodyPr>
            <a:normAutofit/>
          </a:bodyPr>
          <a:lstStyle/>
          <a:p>
            <a:pPr algn="ctr"/>
            <a:r>
              <a:rPr lang="en-ID" sz="3600" dirty="0">
                <a:solidFill>
                  <a:schemeClr val="bg1"/>
                </a:solidFill>
                <a:effectLst>
                  <a:outerShdw blurRad="38100" dist="38100" dir="2700000" algn="tl">
                    <a:srgbClr val="000000">
                      <a:alpha val="43137"/>
                    </a:srgbClr>
                  </a:outerShdw>
                </a:effectLst>
                <a:latin typeface="Impact" panose="020B0806030902050204" pitchFamily="34" charset="0"/>
              </a:rPr>
              <a:t>Ellen G. White, Alfa dan Omega, </a:t>
            </a:r>
            <a:r>
              <a:rPr lang="en-ID" sz="3600" dirty="0" err="1">
                <a:solidFill>
                  <a:schemeClr val="bg1"/>
                </a:solidFill>
                <a:effectLst>
                  <a:outerShdw blurRad="38100" dist="38100" dir="2700000" algn="tl">
                    <a:srgbClr val="000000">
                      <a:alpha val="43137"/>
                    </a:srgbClr>
                  </a:outerShdw>
                </a:effectLst>
                <a:latin typeface="Impact" panose="020B0806030902050204" pitchFamily="34" charset="0"/>
              </a:rPr>
              <a:t>jld</a:t>
            </a:r>
            <a:r>
              <a:rPr lang="en-ID" sz="3600" dirty="0">
                <a:solidFill>
                  <a:schemeClr val="bg1"/>
                </a:solidFill>
                <a:effectLst>
                  <a:outerShdw blurRad="38100" dist="38100" dir="2700000" algn="tl">
                    <a:srgbClr val="000000">
                      <a:alpha val="43137"/>
                    </a:srgbClr>
                  </a:outerShdw>
                </a:effectLst>
                <a:latin typeface="Impact" panose="020B0806030902050204" pitchFamily="34" charset="0"/>
              </a:rPr>
              <a:t>. 1, </a:t>
            </a:r>
            <a:r>
              <a:rPr lang="en-ID" sz="3600" dirty="0" err="1">
                <a:solidFill>
                  <a:schemeClr val="bg1"/>
                </a:solidFill>
                <a:effectLst>
                  <a:outerShdw blurRad="38100" dist="38100" dir="2700000" algn="tl">
                    <a:srgbClr val="000000">
                      <a:alpha val="43137"/>
                    </a:srgbClr>
                  </a:outerShdw>
                </a:effectLst>
                <a:latin typeface="Impact" panose="020B0806030902050204" pitchFamily="34" charset="0"/>
              </a:rPr>
              <a:t>hlm</a:t>
            </a:r>
            <a:r>
              <a:rPr lang="en-ID" sz="3600" dirty="0">
                <a:solidFill>
                  <a:schemeClr val="bg1"/>
                </a:solidFill>
                <a:effectLst>
                  <a:outerShdw blurRad="38100" dist="38100" dir="2700000" algn="tl">
                    <a:srgbClr val="000000">
                      <a:alpha val="43137"/>
                    </a:srgbClr>
                  </a:outerShdw>
                </a:effectLst>
                <a:latin typeface="Impact" panose="020B0806030902050204" pitchFamily="34" charset="0"/>
              </a:rPr>
              <a:t>. 75</a:t>
            </a:r>
          </a:p>
        </p:txBody>
      </p:sp>
      <p:sp>
        <p:nvSpPr>
          <p:cNvPr id="3" name="Content Placeholder 2">
            <a:extLst>
              <a:ext uri="{FF2B5EF4-FFF2-40B4-BE49-F238E27FC236}">
                <a16:creationId xmlns:a16="http://schemas.microsoft.com/office/drawing/2014/main" id="{8EAA7CF1-4DE7-DE2B-DDDC-1B945F8B9FDA}"/>
              </a:ext>
            </a:extLst>
          </p:cNvPr>
          <p:cNvSpPr>
            <a:spLocks noGrp="1"/>
          </p:cNvSpPr>
          <p:nvPr>
            <p:ph idx="1"/>
          </p:nvPr>
        </p:nvSpPr>
        <p:spPr>
          <a:xfrm>
            <a:off x="542922" y="1515397"/>
            <a:ext cx="8058152" cy="4971794"/>
          </a:xfrm>
        </p:spPr>
        <p:txBody>
          <a:bodyPr>
            <a:noAutofit/>
          </a:bodyPr>
          <a:lstStyle/>
          <a:p>
            <a:pPr marL="0" indent="0">
              <a:buNone/>
            </a:pPr>
            <a:r>
              <a:rPr lang="en-ID" dirty="0">
                <a:latin typeface="Franklin Gothic Demi Cond" panose="020B0706030402020204" pitchFamily="34" charset="0"/>
              </a:rPr>
              <a:t>"Habel </a:t>
            </a:r>
            <a:r>
              <a:rPr lang="en-ID" dirty="0" err="1">
                <a:latin typeface="Franklin Gothic Demi Cond" panose="020B0706030402020204" pitchFamily="34" charset="0"/>
              </a:rPr>
              <a:t>dapat</a:t>
            </a:r>
            <a:r>
              <a:rPr lang="en-ID" dirty="0">
                <a:latin typeface="Franklin Gothic Demi Cond" panose="020B0706030402020204" pitchFamily="34" charset="0"/>
              </a:rPr>
              <a:t> </a:t>
            </a:r>
            <a:r>
              <a:rPr lang="en-ID" dirty="0" err="1">
                <a:latin typeface="Franklin Gothic Demi Cond" panose="020B0706030402020204" pitchFamily="34" charset="0"/>
              </a:rPr>
              <a:t>memahami</a:t>
            </a:r>
            <a:r>
              <a:rPr lang="en-ID" dirty="0">
                <a:latin typeface="Franklin Gothic Demi Cond" panose="020B0706030402020204" pitchFamily="34" charset="0"/>
              </a:rPr>
              <a:t> </a:t>
            </a:r>
            <a:r>
              <a:rPr lang="en-ID" dirty="0" err="1">
                <a:latin typeface="Franklin Gothic Demi Cond" panose="020B0706030402020204" pitchFamily="34" charset="0"/>
              </a:rPr>
              <a:t>prinsip-prinsip</a:t>
            </a:r>
            <a:r>
              <a:rPr lang="en-ID" dirty="0">
                <a:latin typeface="Franklin Gothic Demi Cond" panose="020B0706030402020204" pitchFamily="34" charset="0"/>
              </a:rPr>
              <a:t> </a:t>
            </a:r>
            <a:r>
              <a:rPr lang="en-ID" dirty="0" err="1">
                <a:latin typeface="Franklin Gothic Demi Cond" panose="020B0706030402020204" pitchFamily="34" charset="0"/>
              </a:rPr>
              <a:t>penebusan</a:t>
            </a:r>
            <a:r>
              <a:rPr lang="en-ID" dirty="0">
                <a:latin typeface="Franklin Gothic Demi Cond" panose="020B0706030402020204" pitchFamily="34" charset="0"/>
              </a:rPr>
              <a:t> yang agung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b="1" dirty="0" err="1">
                <a:solidFill>
                  <a:srgbClr val="C00000"/>
                </a:solidFill>
                <a:latin typeface="Franklin Gothic Demi Cond" panose="020B0706030402020204" pitchFamily="34" charset="0"/>
              </a:rPr>
              <a:t>Ia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melihat</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dirinya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sebagai</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seorang</a:t>
            </a:r>
            <a:r>
              <a:rPr lang="en-ID" b="1" dirty="0">
                <a:solidFill>
                  <a:srgbClr val="C00000"/>
                </a:solidFill>
                <a:latin typeface="Franklin Gothic Demi Cond" panose="020B0706030402020204" pitchFamily="34" charset="0"/>
              </a:rPr>
              <a:t> yang </a:t>
            </a:r>
            <a:r>
              <a:rPr lang="en-ID" b="1" dirty="0" err="1">
                <a:solidFill>
                  <a:srgbClr val="C00000"/>
                </a:solidFill>
                <a:latin typeface="Franklin Gothic Demi Cond" panose="020B0706030402020204" pitchFamily="34" charset="0"/>
              </a:rPr>
              <a:t>berdosa</a:t>
            </a:r>
            <a:r>
              <a:rPr lang="en-ID" b="1" dirty="0">
                <a:solidFill>
                  <a:srgbClr val="C00000"/>
                </a:solidFill>
                <a:latin typeface="Franklin Gothic Demi Cond" panose="020B0706030402020204" pitchFamily="34" charset="0"/>
              </a:rPr>
              <a:t> dan </a:t>
            </a:r>
            <a:r>
              <a:rPr lang="en-ID" b="1" dirty="0" err="1">
                <a:solidFill>
                  <a:srgbClr val="C00000"/>
                </a:solidFill>
                <a:latin typeface="Franklin Gothic Demi Cond" panose="020B0706030402020204" pitchFamily="34" charset="0"/>
              </a:rPr>
              <a:t>ia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melihat</a:t>
            </a:r>
            <a:r>
              <a:rPr lang="en-ID" b="1" dirty="0">
                <a:solidFill>
                  <a:srgbClr val="C00000"/>
                </a:solidFill>
                <a:latin typeface="Franklin Gothic Demi Cond" panose="020B0706030402020204" pitchFamily="34" charset="0"/>
              </a:rPr>
              <a:t> dosa </a:t>
            </a:r>
            <a:r>
              <a:rPr lang="en-ID" b="1" dirty="0" err="1">
                <a:solidFill>
                  <a:srgbClr val="C00000"/>
                </a:solidFill>
                <a:latin typeface="Franklin Gothic Demi Cond" panose="020B0706030402020204" pitchFamily="34" charset="0"/>
              </a:rPr>
              <a:t>serta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hukumnya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yaitu</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kematian</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berdiri</a:t>
            </a:r>
            <a:r>
              <a:rPr lang="en-ID" b="1" dirty="0">
                <a:solidFill>
                  <a:srgbClr val="C00000"/>
                </a:solidFill>
                <a:latin typeface="Franklin Gothic Demi Cond" panose="020B0706030402020204" pitchFamily="34" charset="0"/>
              </a:rPr>
              <a:t> di </a:t>
            </a:r>
            <a:r>
              <a:rPr lang="en-ID" b="1" dirty="0" err="1">
                <a:solidFill>
                  <a:srgbClr val="C00000"/>
                </a:solidFill>
                <a:latin typeface="Franklin Gothic Demi Cond" panose="020B0706030402020204" pitchFamily="34" charset="0"/>
              </a:rPr>
              <a:t>antara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jiwanya</a:t>
            </a:r>
            <a:r>
              <a:rPr lang="en-ID" b="1" dirty="0">
                <a:solidFill>
                  <a:srgbClr val="C00000"/>
                </a:solidFill>
                <a:latin typeface="Franklin Gothic Demi Cond" panose="020B0706030402020204" pitchFamily="34" charset="0"/>
              </a:rPr>
              <a:t> dan </a:t>
            </a:r>
            <a:r>
              <a:rPr lang="en-ID" b="1" dirty="0" err="1">
                <a:solidFill>
                  <a:srgbClr val="C00000"/>
                </a:solidFill>
                <a:latin typeface="Franklin Gothic Demi Cond" panose="020B0706030402020204" pitchFamily="34" charset="0"/>
              </a:rPr>
              <a:t>perhubungannya</a:t>
            </a:r>
            <a:r>
              <a:rPr lang="en-ID" b="1" dirty="0">
                <a:solidFill>
                  <a:srgbClr val="C00000"/>
                </a:solidFill>
                <a:latin typeface="Franklin Gothic Demi Cond" panose="020B0706030402020204" pitchFamily="34" charset="0"/>
              </a:rPr>
              <a:t> </a:t>
            </a:r>
            <a:r>
              <a:rPr lang="en-ID" b="1" dirty="0" err="1">
                <a:solidFill>
                  <a:srgbClr val="C00000"/>
                </a:solidFill>
                <a:latin typeface="Franklin Gothic Demi Cond" panose="020B0706030402020204" pitchFamily="34" charset="0"/>
              </a:rPr>
              <a:t>dengan</a:t>
            </a:r>
            <a:r>
              <a:rPr lang="en-ID" b="1" dirty="0">
                <a:solidFill>
                  <a:srgbClr val="C00000"/>
                </a:solidFill>
                <a:latin typeface="Franklin Gothic Demi Cond" panose="020B0706030402020204" pitchFamily="34" charset="0"/>
              </a:rPr>
              <a:t> Tuhan. </a:t>
            </a:r>
            <a:r>
              <a:rPr lang="en-ID" dirty="0" err="1">
                <a:latin typeface="Franklin Gothic Demi Cond" panose="020B0706030402020204" pitchFamily="34" charset="0"/>
              </a:rPr>
              <a:t>Ia</a:t>
            </a:r>
            <a:r>
              <a:rPr lang="en-ID" dirty="0">
                <a:latin typeface="Franklin Gothic Demi Cond" panose="020B0706030402020204" pitchFamily="34" charset="0"/>
              </a:rPr>
              <a:t> </a:t>
            </a:r>
            <a:r>
              <a:rPr lang="en-ID" dirty="0" err="1">
                <a:latin typeface="Franklin Gothic Demi Cond" panose="020B0706030402020204" pitchFamily="34" charset="0"/>
              </a:rPr>
              <a:t>membawa</a:t>
            </a:r>
            <a:r>
              <a:rPr lang="en-ID" dirty="0">
                <a:latin typeface="Franklin Gothic Demi Cond" panose="020B0706030402020204" pitchFamily="34" charset="0"/>
              </a:rPr>
              <a:t> korban yang </a:t>
            </a:r>
            <a:r>
              <a:rPr lang="en-ID" dirty="0" err="1">
                <a:latin typeface="Franklin Gothic Demi Cond" panose="020B0706030402020204" pitchFamily="34" charset="0"/>
              </a:rPr>
              <a:t>tersembelih</a:t>
            </a:r>
            <a:r>
              <a:rPr lang="en-ID" dirty="0">
                <a:latin typeface="Franklin Gothic Demi Cond" panose="020B0706030402020204" pitchFamily="34" charset="0"/>
              </a:rPr>
              <a:t> </a:t>
            </a:r>
            <a:r>
              <a:rPr lang="en-ID" dirty="0" err="1">
                <a:latin typeface="Franklin Gothic Demi Cond" panose="020B0706030402020204" pitchFamily="34" charset="0"/>
              </a:rPr>
              <a:t>itu</a:t>
            </a:r>
            <a:r>
              <a:rPr lang="en-ID" dirty="0">
                <a:latin typeface="Franklin Gothic Demi Cond" panose="020B0706030402020204" pitchFamily="34" charset="0"/>
              </a:rPr>
              <a:t>, </a:t>
            </a:r>
            <a:r>
              <a:rPr lang="en-ID" dirty="0" err="1">
                <a:latin typeface="Franklin Gothic Demi Cond" panose="020B0706030402020204" pitchFamily="34" charset="0"/>
              </a:rPr>
              <a:t>kehidupan</a:t>
            </a:r>
            <a:r>
              <a:rPr lang="en-ID" dirty="0">
                <a:latin typeface="Franklin Gothic Demi Cond" panose="020B0706030402020204" pitchFamily="34" charset="0"/>
              </a:rPr>
              <a:t> yang </a:t>
            </a:r>
            <a:r>
              <a:rPr lang="en-ID" dirty="0" err="1">
                <a:latin typeface="Franklin Gothic Demi Cond" panose="020B0706030402020204" pitchFamily="34" charset="0"/>
              </a:rPr>
              <a:t>dikorbankan</a:t>
            </a:r>
            <a:r>
              <a:rPr lang="en-ID" dirty="0">
                <a:latin typeface="Franklin Gothic Demi Cond" panose="020B0706030402020204" pitchFamily="34" charset="0"/>
              </a:rPr>
              <a:t>, </a:t>
            </a:r>
            <a:r>
              <a:rPr lang="en-ID" dirty="0" err="1">
                <a:latin typeface="Franklin Gothic Demi Cond" panose="020B0706030402020204" pitchFamily="34" charset="0"/>
              </a:rPr>
              <a:t>dengan</a:t>
            </a:r>
            <a:r>
              <a:rPr lang="en-ID" dirty="0">
                <a:latin typeface="Franklin Gothic Demi Cond" panose="020B0706030402020204" pitchFamily="34" charset="0"/>
              </a:rPr>
              <a:t> </a:t>
            </a:r>
            <a:r>
              <a:rPr lang="en-ID" dirty="0" err="1">
                <a:latin typeface="Franklin Gothic Demi Cond" panose="020B0706030402020204" pitchFamily="34" charset="0"/>
              </a:rPr>
              <a:t>demikian</a:t>
            </a:r>
            <a:r>
              <a:rPr lang="en-ID" dirty="0">
                <a:latin typeface="Franklin Gothic Demi Cond" panose="020B0706030402020204" pitchFamily="34" charset="0"/>
              </a:rPr>
              <a:t> </a:t>
            </a:r>
            <a:r>
              <a:rPr lang="en-ID" dirty="0" err="1">
                <a:latin typeface="Franklin Gothic Demi Cond" panose="020B0706030402020204" pitchFamily="34" charset="0"/>
              </a:rPr>
              <a:t>mengakui</a:t>
            </a:r>
            <a:r>
              <a:rPr lang="en-ID" dirty="0">
                <a:latin typeface="Franklin Gothic Demi Cond" panose="020B0706030402020204" pitchFamily="34" charset="0"/>
              </a:rPr>
              <a:t> </a:t>
            </a:r>
            <a:r>
              <a:rPr lang="en-ID" dirty="0" err="1">
                <a:latin typeface="Franklin Gothic Demi Cond" panose="020B0706030402020204" pitchFamily="34" charset="0"/>
              </a:rPr>
              <a:t>tuntutan-tuntutan</a:t>
            </a:r>
            <a:r>
              <a:rPr lang="en-ID" dirty="0">
                <a:latin typeface="Franklin Gothic Demi Cond" panose="020B0706030402020204" pitchFamily="34" charset="0"/>
              </a:rPr>
              <a:t> </a:t>
            </a:r>
            <a:r>
              <a:rPr lang="en-ID" dirty="0" err="1">
                <a:latin typeface="Franklin Gothic Demi Cond" panose="020B0706030402020204" pitchFamily="34" charset="0"/>
              </a:rPr>
              <a:t>hukum</a:t>
            </a:r>
            <a:r>
              <a:rPr lang="en-ID" dirty="0">
                <a:latin typeface="Franklin Gothic Demi Cond" panose="020B0706030402020204" pitchFamily="34" charset="0"/>
              </a:rPr>
              <a:t> yang </a:t>
            </a:r>
            <a:r>
              <a:rPr lang="en-ID" dirty="0" err="1">
                <a:latin typeface="Franklin Gothic Demi Cond" panose="020B0706030402020204" pitchFamily="34" charset="0"/>
              </a:rPr>
              <a:t>telah</a:t>
            </a:r>
            <a:r>
              <a:rPr lang="en-ID" dirty="0">
                <a:latin typeface="Franklin Gothic Demi Cond" panose="020B0706030402020204" pitchFamily="34" charset="0"/>
              </a:rPr>
              <a:t> </a:t>
            </a:r>
            <a:r>
              <a:rPr lang="en-ID" dirty="0" err="1">
                <a:latin typeface="Franklin Gothic Demi Cond" panose="020B0706030402020204" pitchFamily="34" charset="0"/>
              </a:rPr>
              <a:t>dilanggar</a:t>
            </a:r>
            <a:r>
              <a:rPr lang="en-ID" dirty="0">
                <a:latin typeface="Franklin Gothic Demi Cond" panose="020B0706030402020204" pitchFamily="34" charset="0"/>
              </a:rPr>
              <a:t>. </a:t>
            </a:r>
          </a:p>
          <a:p>
            <a:pPr marL="0" indent="0">
              <a:buNone/>
            </a:pPr>
            <a:r>
              <a:rPr lang="en-ID" dirty="0" err="1">
                <a:latin typeface="Impact" panose="020B0806030902050204" pitchFamily="34" charset="0"/>
              </a:rPr>
              <a:t>Melalui</a:t>
            </a:r>
            <a:r>
              <a:rPr lang="en-ID" dirty="0">
                <a:latin typeface="Impact" panose="020B0806030902050204" pitchFamily="34" charset="0"/>
              </a:rPr>
              <a:t> </a:t>
            </a:r>
            <a:r>
              <a:rPr lang="en-ID" dirty="0" err="1">
                <a:latin typeface="Impact" panose="020B0806030902050204" pitchFamily="34" charset="0"/>
              </a:rPr>
              <a:t>darah</a:t>
            </a:r>
            <a:r>
              <a:rPr lang="en-ID" dirty="0">
                <a:latin typeface="Impact" panose="020B0806030902050204" pitchFamily="34" charset="0"/>
              </a:rPr>
              <a:t> yang </a:t>
            </a:r>
            <a:r>
              <a:rPr lang="en-ID" dirty="0" err="1">
                <a:latin typeface="Impact" panose="020B0806030902050204" pitchFamily="34" charset="0"/>
              </a:rPr>
              <a:t>tertumpah</a:t>
            </a:r>
            <a:r>
              <a:rPr lang="en-ID" dirty="0">
                <a:latin typeface="Impact" panose="020B0806030902050204" pitchFamily="34" charset="0"/>
              </a:rPr>
              <a:t> </a:t>
            </a:r>
            <a:r>
              <a:rPr lang="en-ID" dirty="0" err="1">
                <a:latin typeface="Impact" panose="020B0806030902050204" pitchFamily="34" charset="0"/>
              </a:rPr>
              <a:t>ia</a:t>
            </a:r>
            <a:r>
              <a:rPr lang="en-ID" dirty="0">
                <a:latin typeface="Impact" panose="020B0806030902050204" pitchFamily="34" charset="0"/>
              </a:rPr>
              <a:t> </a:t>
            </a:r>
            <a:r>
              <a:rPr lang="en-ID" dirty="0" err="1">
                <a:latin typeface="Impact" panose="020B0806030902050204" pitchFamily="34" charset="0"/>
              </a:rPr>
              <a:t>memandang</a:t>
            </a:r>
            <a:r>
              <a:rPr lang="en-ID" dirty="0">
                <a:latin typeface="Impact" panose="020B0806030902050204" pitchFamily="34" charset="0"/>
              </a:rPr>
              <a:t> </a:t>
            </a:r>
            <a:r>
              <a:rPr lang="en-ID" dirty="0" err="1">
                <a:latin typeface="Impact" panose="020B0806030902050204" pitchFamily="34" charset="0"/>
              </a:rPr>
              <a:t>kepada</a:t>
            </a:r>
            <a:r>
              <a:rPr lang="en-ID" dirty="0">
                <a:latin typeface="Impact" panose="020B0806030902050204" pitchFamily="34" charset="0"/>
              </a:rPr>
              <a:t> korban yang </a:t>
            </a:r>
            <a:r>
              <a:rPr lang="en-ID" dirty="0" err="1">
                <a:latin typeface="Impact" panose="020B0806030902050204" pitchFamily="34" charset="0"/>
              </a:rPr>
              <a:t>akan</a:t>
            </a:r>
            <a:r>
              <a:rPr lang="en-ID" dirty="0">
                <a:latin typeface="Impact" panose="020B0806030902050204" pitchFamily="34" charset="0"/>
              </a:rPr>
              <a:t> </a:t>
            </a:r>
            <a:r>
              <a:rPr lang="en-ID" dirty="0" err="1">
                <a:latin typeface="Impact" panose="020B0806030902050204" pitchFamily="34" charset="0"/>
              </a:rPr>
              <a:t>datang</a:t>
            </a:r>
            <a:r>
              <a:rPr lang="en-ID" dirty="0">
                <a:latin typeface="Impact" panose="020B0806030902050204" pitchFamily="34" charset="0"/>
              </a:rPr>
              <a:t>, </a:t>
            </a:r>
            <a:r>
              <a:rPr lang="en-ID" dirty="0" err="1">
                <a:latin typeface="Impact" panose="020B0806030902050204" pitchFamily="34" charset="0"/>
              </a:rPr>
              <a:t>Kristus</a:t>
            </a:r>
            <a:r>
              <a:rPr lang="en-ID" dirty="0">
                <a:latin typeface="Impact" panose="020B0806030902050204" pitchFamily="34" charset="0"/>
              </a:rPr>
              <a:t> yang </a:t>
            </a:r>
            <a:r>
              <a:rPr lang="en-ID" dirty="0" err="1">
                <a:latin typeface="Impact" panose="020B0806030902050204" pitchFamily="34" charset="0"/>
              </a:rPr>
              <a:t>mati</a:t>
            </a:r>
            <a:r>
              <a:rPr lang="en-ID" dirty="0">
                <a:latin typeface="Impact" panose="020B0806030902050204" pitchFamily="34" charset="0"/>
              </a:rPr>
              <a:t> di </a:t>
            </a:r>
            <a:r>
              <a:rPr lang="en-ID" dirty="0" err="1">
                <a:latin typeface="Impact" panose="020B0806030902050204" pitchFamily="34" charset="0"/>
              </a:rPr>
              <a:t>atas</a:t>
            </a:r>
            <a:r>
              <a:rPr lang="en-ID" dirty="0">
                <a:latin typeface="Impact" panose="020B0806030902050204" pitchFamily="34" charset="0"/>
              </a:rPr>
              <a:t> </a:t>
            </a:r>
            <a:r>
              <a:rPr lang="en-ID" dirty="0" err="1">
                <a:latin typeface="Impact" panose="020B0806030902050204" pitchFamily="34" charset="0"/>
              </a:rPr>
              <a:t>salib</a:t>
            </a:r>
            <a:r>
              <a:rPr lang="en-ID" dirty="0">
                <a:latin typeface="Impact" panose="020B0806030902050204" pitchFamily="34" charset="0"/>
              </a:rPr>
              <a:t> </a:t>
            </a:r>
            <a:r>
              <a:rPr lang="en-ID" dirty="0" err="1">
                <a:latin typeface="Impact" panose="020B0806030902050204" pitchFamily="34" charset="0"/>
              </a:rPr>
              <a:t>Golgota</a:t>
            </a:r>
            <a:r>
              <a:rPr lang="en-ID" dirty="0">
                <a:latin typeface="Impact" panose="020B0806030902050204" pitchFamily="34" charset="0"/>
              </a:rPr>
              <a:t>; dan </a:t>
            </a:r>
            <a:r>
              <a:rPr lang="en-ID" dirty="0" err="1">
                <a:latin typeface="Impact" panose="020B0806030902050204" pitchFamily="34" charset="0"/>
              </a:rPr>
              <a:t>sambil</a:t>
            </a:r>
            <a:r>
              <a:rPr lang="en-ID" dirty="0">
                <a:latin typeface="Impact" panose="020B0806030902050204" pitchFamily="34" charset="0"/>
              </a:rPr>
              <a:t> </a:t>
            </a:r>
            <a:r>
              <a:rPr lang="en-ID" dirty="0" err="1">
                <a:latin typeface="Impact" panose="020B0806030902050204" pitchFamily="34" charset="0"/>
              </a:rPr>
              <a:t>berharap</a:t>
            </a:r>
            <a:r>
              <a:rPr lang="en-ID" dirty="0">
                <a:latin typeface="Impact" panose="020B0806030902050204" pitchFamily="34" charset="0"/>
              </a:rPr>
              <a:t> </a:t>
            </a:r>
            <a:r>
              <a:rPr lang="en-ID" dirty="0" err="1">
                <a:latin typeface="Impact" panose="020B0806030902050204" pitchFamily="34" charset="0"/>
              </a:rPr>
              <a:t>kepada</a:t>
            </a:r>
            <a:r>
              <a:rPr lang="en-ID" dirty="0">
                <a:latin typeface="Impact" panose="020B0806030902050204" pitchFamily="34" charset="0"/>
              </a:rPr>
              <a:t> </a:t>
            </a:r>
            <a:r>
              <a:rPr lang="en-ID" dirty="0" err="1">
                <a:latin typeface="Impact" panose="020B0806030902050204" pitchFamily="34" charset="0"/>
              </a:rPr>
              <a:t>penebusan</a:t>
            </a:r>
            <a:r>
              <a:rPr lang="en-ID" dirty="0">
                <a:latin typeface="Impact" panose="020B0806030902050204" pitchFamily="34" charset="0"/>
              </a:rPr>
              <a:t> yang </a:t>
            </a:r>
            <a:r>
              <a:rPr lang="en-ID" dirty="0" err="1">
                <a:latin typeface="Impact" panose="020B0806030902050204" pitchFamily="34" charset="0"/>
              </a:rPr>
              <a:t>diadakan</a:t>
            </a:r>
            <a:r>
              <a:rPr lang="en-ID" dirty="0">
                <a:latin typeface="Impact" panose="020B0806030902050204" pitchFamily="34" charset="0"/>
              </a:rPr>
              <a:t> di sana, </a:t>
            </a:r>
            <a:r>
              <a:rPr lang="en-ID" dirty="0" err="1">
                <a:latin typeface="Impact" panose="020B0806030902050204" pitchFamily="34" charset="0"/>
              </a:rPr>
              <a:t>ia</a:t>
            </a:r>
            <a:r>
              <a:rPr lang="en-ID" dirty="0">
                <a:latin typeface="Impact" panose="020B0806030902050204" pitchFamily="34" charset="0"/>
              </a:rPr>
              <a:t> </a:t>
            </a:r>
            <a:r>
              <a:rPr lang="en-ID" dirty="0" err="1">
                <a:latin typeface="Impact" panose="020B0806030902050204" pitchFamily="34" charset="0"/>
              </a:rPr>
              <a:t>mempunyai</a:t>
            </a:r>
            <a:r>
              <a:rPr lang="en-ID" dirty="0">
                <a:latin typeface="Impact" panose="020B0806030902050204" pitchFamily="34" charset="0"/>
              </a:rPr>
              <a:t> </a:t>
            </a:r>
            <a:r>
              <a:rPr lang="en-ID" dirty="0" err="1">
                <a:latin typeface="Impact" panose="020B0806030902050204" pitchFamily="34" charset="0"/>
              </a:rPr>
              <a:t>bukti</a:t>
            </a:r>
            <a:r>
              <a:rPr lang="en-ID" dirty="0">
                <a:latin typeface="Impact" panose="020B0806030902050204" pitchFamily="34" charset="0"/>
              </a:rPr>
              <a:t> </a:t>
            </a:r>
            <a:r>
              <a:rPr lang="en-ID" dirty="0" err="1">
                <a:latin typeface="Impact" panose="020B0806030902050204" pitchFamily="34" charset="0"/>
              </a:rPr>
              <a:t>bahwa</a:t>
            </a:r>
            <a:r>
              <a:rPr lang="en-ID" dirty="0">
                <a:latin typeface="Impact" panose="020B0806030902050204" pitchFamily="34" charset="0"/>
              </a:rPr>
              <a:t> </a:t>
            </a:r>
            <a:r>
              <a:rPr lang="en-ID" dirty="0" err="1">
                <a:latin typeface="Impact" panose="020B0806030902050204" pitchFamily="34" charset="0"/>
              </a:rPr>
              <a:t>ia</a:t>
            </a:r>
            <a:r>
              <a:rPr lang="en-ID" dirty="0">
                <a:latin typeface="Impact" panose="020B0806030902050204" pitchFamily="34" charset="0"/>
              </a:rPr>
              <a:t> </a:t>
            </a:r>
            <a:r>
              <a:rPr lang="en-ID" dirty="0" err="1">
                <a:latin typeface="Impact" panose="020B0806030902050204" pitchFamily="34" charset="0"/>
              </a:rPr>
              <a:t>benar</a:t>
            </a:r>
            <a:r>
              <a:rPr lang="en-ID" dirty="0">
                <a:latin typeface="Impact" panose="020B0806030902050204" pitchFamily="34" charset="0"/>
              </a:rPr>
              <a:t> dan </a:t>
            </a:r>
            <a:r>
              <a:rPr lang="en-ID" dirty="0" err="1">
                <a:latin typeface="Impact" panose="020B0806030902050204" pitchFamily="34" charset="0"/>
              </a:rPr>
              <a:t>persembahannya</a:t>
            </a:r>
            <a:r>
              <a:rPr lang="en-ID" dirty="0">
                <a:latin typeface="Impact" panose="020B0806030902050204" pitchFamily="34" charset="0"/>
              </a:rPr>
              <a:t> </a:t>
            </a:r>
            <a:r>
              <a:rPr lang="en-ID" dirty="0" err="1">
                <a:latin typeface="Impact" panose="020B0806030902050204" pitchFamily="34" charset="0"/>
              </a:rPr>
              <a:t>diterima</a:t>
            </a:r>
            <a:r>
              <a:rPr lang="en-ID" dirty="0">
                <a:latin typeface="Franklin Gothic Demi Cond" panose="020B0706030402020204" pitchFamily="34" charset="0"/>
              </a:rPr>
              <a:t>" </a:t>
            </a:r>
          </a:p>
        </p:txBody>
      </p:sp>
    </p:spTree>
    <p:extLst>
      <p:ext uri="{BB962C8B-B14F-4D97-AF65-F5344CB8AC3E}">
        <p14:creationId xmlns:p14="http://schemas.microsoft.com/office/powerpoint/2010/main" val="113414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D4D30CF5-7143-7A56-A5AE-8DE4C1EB889D}"/>
              </a:ext>
            </a:extLst>
          </p:cNvPr>
          <p:cNvSpPr>
            <a:spLocks noGrp="1"/>
          </p:cNvSpPr>
          <p:nvPr>
            <p:ph type="title"/>
          </p:nvPr>
        </p:nvSpPr>
        <p:spPr>
          <a:xfrm>
            <a:off x="-1" y="401221"/>
            <a:ext cx="9141713" cy="1348065"/>
          </a:xfrm>
        </p:spPr>
        <p:txBody>
          <a:bodyPr>
            <a:normAutofit/>
          </a:bodyPr>
          <a:lstStyle/>
          <a:p>
            <a:pPr algn="ctr"/>
            <a:r>
              <a:rPr lang="en-ID" sz="4000" dirty="0">
                <a:solidFill>
                  <a:srgbClr val="FFFFFF"/>
                </a:solidFill>
                <a:effectLst>
                  <a:outerShdw blurRad="38100" dist="38100" dir="2700000" algn="tl">
                    <a:srgbClr val="000000">
                      <a:alpha val="43137"/>
                    </a:srgbClr>
                  </a:outerShdw>
                </a:effectLst>
                <a:latin typeface="Impact" panose="020B0806030902050204" pitchFamily="34" charset="0"/>
              </a:rPr>
              <a:t>DARAH LEMBUH DAN KAMBING</a:t>
            </a:r>
            <a:br>
              <a:rPr lang="en-ID" sz="4300" dirty="0">
                <a:solidFill>
                  <a:srgbClr val="FFFFFF"/>
                </a:solidFill>
                <a:effectLst>
                  <a:outerShdw blurRad="38100" dist="38100" dir="2700000" algn="tl">
                    <a:srgbClr val="000000">
                      <a:alpha val="43137"/>
                    </a:srgbClr>
                  </a:outerShdw>
                </a:effectLst>
              </a:rPr>
            </a:br>
            <a:r>
              <a:rPr lang="en-ID" sz="32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Senin, 5 Mei 2025</a:t>
            </a:r>
          </a:p>
        </p:txBody>
      </p:sp>
      <p:sp>
        <p:nvSpPr>
          <p:cNvPr id="3" name="Content Placeholder 2">
            <a:extLst>
              <a:ext uri="{FF2B5EF4-FFF2-40B4-BE49-F238E27FC236}">
                <a16:creationId xmlns:a16="http://schemas.microsoft.com/office/drawing/2014/main" id="{3B23346C-DB02-7C25-CAAD-BEF9DC372E93}"/>
              </a:ext>
            </a:extLst>
          </p:cNvPr>
          <p:cNvSpPr>
            <a:spLocks noGrp="1"/>
          </p:cNvSpPr>
          <p:nvPr>
            <p:ph idx="1"/>
          </p:nvPr>
        </p:nvSpPr>
        <p:spPr>
          <a:xfrm>
            <a:off x="644446" y="4099209"/>
            <a:ext cx="7852818" cy="2553891"/>
          </a:xfrm>
        </p:spPr>
        <p:txBody>
          <a:bodyPr>
            <a:noAutofit/>
          </a:bodyPr>
          <a:lstStyle/>
          <a:p>
            <a:pPr marL="0" indent="0">
              <a:buNone/>
            </a:pPr>
            <a:r>
              <a:rPr lang="en-ID" sz="3600" dirty="0">
                <a:latin typeface="Tw Cen MT Condensed Extra Bold" panose="020B0803020202020204" pitchFamily="34" charset="0"/>
              </a:rPr>
              <a:t>Jika orang </a:t>
            </a:r>
            <a:r>
              <a:rPr lang="en-ID" sz="3600" dirty="0" err="1">
                <a:latin typeface="Tw Cen MT Condensed Extra Bold" panose="020B0803020202020204" pitchFamily="34" charset="0"/>
              </a:rPr>
              <a:t>berdosa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sebenarnya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tidak</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dapat</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diselamatkan</a:t>
            </a:r>
            <a:r>
              <a:rPr lang="en-ID" sz="3600" dirty="0">
                <a:latin typeface="Tw Cen MT Condensed Extra Bold" panose="020B0803020202020204" pitchFamily="34" charset="0"/>
              </a:rPr>
              <a:t> oleh korban-korban </a:t>
            </a:r>
            <a:r>
              <a:rPr lang="en-ID" sz="3600" dirty="0" err="1">
                <a:latin typeface="Tw Cen MT Condensed Extra Bold" panose="020B0803020202020204" pitchFamily="34" charset="0"/>
              </a:rPr>
              <a:t>persembahan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seperti</a:t>
            </a:r>
            <a:r>
              <a:rPr lang="en-ID" sz="3600" dirty="0">
                <a:latin typeface="Tw Cen MT Condensed Extra Bold" panose="020B0803020202020204" pitchFamily="34" charset="0"/>
              </a:rPr>
              <a:t> yang </a:t>
            </a:r>
            <a:r>
              <a:rPr lang="en-ID" sz="3600" dirty="0" err="1">
                <a:latin typeface="Tw Cen MT Condensed Extra Bold" panose="020B0803020202020204" pitchFamily="34" charset="0"/>
              </a:rPr>
              <a:t>dilakukan</a:t>
            </a:r>
            <a:r>
              <a:rPr lang="en-ID" sz="3600" dirty="0">
                <a:latin typeface="Tw Cen MT Condensed Extra Bold" panose="020B0803020202020204" pitchFamily="34" charset="0"/>
              </a:rPr>
              <a:t> di </a:t>
            </a:r>
            <a:r>
              <a:rPr lang="en-ID" sz="3600" dirty="0" err="1">
                <a:latin typeface="Tw Cen MT Condensed Extra Bold" panose="020B0803020202020204" pitchFamily="34" charset="0"/>
              </a:rPr>
              <a:t>Perjanjian</a:t>
            </a:r>
            <a:r>
              <a:rPr lang="en-ID" sz="3600" dirty="0">
                <a:latin typeface="Tw Cen MT Condensed Extra Bold" panose="020B0803020202020204" pitchFamily="34" charset="0"/>
              </a:rPr>
              <a:t> Lama, </a:t>
            </a:r>
            <a:r>
              <a:rPr lang="en-ID" sz="3600" dirty="0" err="1">
                <a:latin typeface="Tw Cen MT Condensed Extra Bold" panose="020B0803020202020204" pitchFamily="34" charset="0"/>
              </a:rPr>
              <a:t>mengapa</a:t>
            </a:r>
            <a:r>
              <a:rPr lang="en-ID" sz="3600" dirty="0">
                <a:latin typeface="Tw Cen MT Condensed Extra Bold" panose="020B0803020202020204" pitchFamily="34" charset="0"/>
              </a:rPr>
              <a:t> orang </a:t>
            </a:r>
            <a:r>
              <a:rPr lang="en-ID" sz="3600" dirty="0" err="1">
                <a:latin typeface="Tw Cen MT Condensed Extra Bold" panose="020B0803020202020204" pitchFamily="34" charset="0"/>
              </a:rPr>
              <a:t>terus</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mempersembahkannya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Ibrani</a:t>
            </a:r>
            <a:r>
              <a:rPr lang="en-ID" sz="3600" dirty="0">
                <a:latin typeface="Tw Cen MT Condensed Extra Bold" panose="020B0803020202020204" pitchFamily="34" charset="0"/>
              </a:rPr>
              <a:t> 10:3-10].</a:t>
            </a:r>
          </a:p>
        </p:txBody>
      </p:sp>
      <p:pic>
        <p:nvPicPr>
          <p:cNvPr id="4" name="Picture 3">
            <a:extLst>
              <a:ext uri="{FF2B5EF4-FFF2-40B4-BE49-F238E27FC236}">
                <a16:creationId xmlns:a16="http://schemas.microsoft.com/office/drawing/2014/main" id="{E709647A-4949-E3A5-8828-AE9A4D8D7070}"/>
              </a:ext>
            </a:extLst>
          </p:cNvPr>
          <p:cNvPicPr>
            <a:picLocks noChangeAspect="1"/>
          </p:cNvPicPr>
          <p:nvPr/>
        </p:nvPicPr>
        <p:blipFill>
          <a:blip r:embed="rId2"/>
          <a:stretch>
            <a:fillRect/>
          </a:stretch>
        </p:blipFill>
        <p:spPr>
          <a:xfrm>
            <a:off x="2284855" y="2033026"/>
            <a:ext cx="4572000" cy="2286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77283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9F233A-99AC-506F-37C1-41919C559647}"/>
              </a:ext>
            </a:extLst>
          </p:cNvPr>
          <p:cNvPicPr>
            <a:picLocks noChangeAspect="1"/>
          </p:cNvPicPr>
          <p:nvPr/>
        </p:nvPicPr>
        <p:blipFill>
          <a:blip r:embed="rId2"/>
          <a:srcRect t="2202" b="16639"/>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475C2C7-B3A4-DE7D-0443-9C1462664A3B}"/>
              </a:ext>
            </a:extLst>
          </p:cNvPr>
          <p:cNvSpPr>
            <a:spLocks noGrp="1"/>
          </p:cNvSpPr>
          <p:nvPr>
            <p:ph idx="1"/>
          </p:nvPr>
        </p:nvSpPr>
        <p:spPr>
          <a:xfrm>
            <a:off x="269467" y="3675136"/>
            <a:ext cx="8605065" cy="3105140"/>
          </a:xfrm>
        </p:spPr>
        <p:txBody>
          <a:bodyPr anchor="ctr">
            <a:noAutofit/>
          </a:bodyPr>
          <a:lstStyle/>
          <a:p>
            <a:pPr marL="0" indent="0">
              <a:buNone/>
            </a:pPr>
            <a:r>
              <a:rPr lang="en-ID" sz="3600" dirty="0" err="1">
                <a:solidFill>
                  <a:srgbClr val="C00000"/>
                </a:solidFill>
                <a:latin typeface="Impact" panose="020B0806030902050204" pitchFamily="34" charset="0"/>
              </a:rPr>
              <a:t>Persembahan</a:t>
            </a:r>
            <a:r>
              <a:rPr lang="en-ID" sz="3600" dirty="0">
                <a:solidFill>
                  <a:srgbClr val="C00000"/>
                </a:solidFill>
                <a:latin typeface="Impact" panose="020B0806030902050204" pitchFamily="34" charset="0"/>
              </a:rPr>
              <a:t> korban </a:t>
            </a:r>
            <a:r>
              <a:rPr lang="en-ID" sz="3600" dirty="0" err="1">
                <a:solidFill>
                  <a:srgbClr val="C00000"/>
                </a:solidFill>
                <a:latin typeface="Impact" panose="020B0806030902050204" pitchFamily="34" charset="0"/>
              </a:rPr>
              <a:t>hewan</a:t>
            </a:r>
            <a:r>
              <a:rPr lang="en-ID" sz="3600" dirty="0">
                <a:solidFill>
                  <a:srgbClr val="C00000"/>
                </a:solidFill>
                <a:latin typeface="Impact" panose="020B0806030902050204" pitchFamily="34" charset="0"/>
              </a:rPr>
              <a:t>, </a:t>
            </a:r>
            <a:r>
              <a:rPr lang="en-ID" sz="3600" dirty="0" err="1">
                <a:solidFill>
                  <a:srgbClr val="C00000"/>
                </a:solidFill>
                <a:latin typeface="Impact" panose="020B0806030902050204" pitchFamily="34" charset="0"/>
              </a:rPr>
              <a:t>hanyalah</a:t>
            </a:r>
            <a:r>
              <a:rPr lang="en-ID" sz="3600" dirty="0">
                <a:solidFill>
                  <a:srgbClr val="C00000"/>
                </a:solidFill>
                <a:latin typeface="Impact" panose="020B0806030902050204" pitchFamily="34" charset="0"/>
              </a:rPr>
              <a:t> </a:t>
            </a:r>
            <a:r>
              <a:rPr lang="en-ID" sz="3600" dirty="0" err="1">
                <a:solidFill>
                  <a:srgbClr val="C00000"/>
                </a:solidFill>
                <a:latin typeface="Impact" panose="020B0806030902050204" pitchFamily="34" charset="0"/>
              </a:rPr>
              <a:t>simbol</a:t>
            </a:r>
            <a:r>
              <a:rPr lang="en-ID" sz="3600" dirty="0">
                <a:solidFill>
                  <a:srgbClr val="C00000"/>
                </a:solidFill>
                <a:latin typeface="Impact" panose="020B0806030902050204" pitchFamily="34" charset="0"/>
              </a:rPr>
              <a:t> yang </a:t>
            </a:r>
            <a:r>
              <a:rPr lang="en-ID" sz="3600" dirty="0" err="1">
                <a:solidFill>
                  <a:srgbClr val="C00000"/>
                </a:solidFill>
                <a:latin typeface="Impact" panose="020B0806030902050204" pitchFamily="34" charset="0"/>
              </a:rPr>
              <a:t>menunjuk</a:t>
            </a:r>
            <a:r>
              <a:rPr lang="en-ID" sz="3600" dirty="0">
                <a:solidFill>
                  <a:srgbClr val="C00000"/>
                </a:solidFill>
                <a:latin typeface="Impact" panose="020B0806030902050204" pitchFamily="34" charset="0"/>
              </a:rPr>
              <a:t> </a:t>
            </a:r>
            <a:r>
              <a:rPr lang="en-ID" sz="3600" dirty="0" err="1">
                <a:solidFill>
                  <a:srgbClr val="C00000"/>
                </a:solidFill>
                <a:latin typeface="Impact" panose="020B0806030902050204" pitchFamily="34" charset="0"/>
              </a:rPr>
              <a:t>kepada</a:t>
            </a:r>
            <a:r>
              <a:rPr lang="en-ID" sz="3600" dirty="0">
                <a:solidFill>
                  <a:srgbClr val="C00000"/>
                </a:solidFill>
                <a:latin typeface="Impact" panose="020B0806030902050204" pitchFamily="34" charset="0"/>
              </a:rPr>
              <a:t> </a:t>
            </a:r>
            <a:r>
              <a:rPr lang="en-ID" sz="3600" dirty="0" err="1">
                <a:solidFill>
                  <a:srgbClr val="C00000"/>
                </a:solidFill>
                <a:latin typeface="Impact" panose="020B0806030902050204" pitchFamily="34" charset="0"/>
              </a:rPr>
              <a:t>pengorbanan</a:t>
            </a:r>
            <a:r>
              <a:rPr lang="en-ID" sz="3600" dirty="0">
                <a:solidFill>
                  <a:srgbClr val="C00000"/>
                </a:solidFill>
                <a:latin typeface="Impact" panose="020B0806030902050204" pitchFamily="34" charset="0"/>
              </a:rPr>
              <a:t> </a:t>
            </a:r>
            <a:r>
              <a:rPr lang="en-ID" sz="3600" dirty="0" err="1">
                <a:solidFill>
                  <a:srgbClr val="C00000"/>
                </a:solidFill>
                <a:latin typeface="Impact" panose="020B0806030902050204" pitchFamily="34" charset="0"/>
              </a:rPr>
              <a:t>pendamaian</a:t>
            </a:r>
            <a:r>
              <a:rPr lang="en-ID" sz="3600" dirty="0">
                <a:solidFill>
                  <a:srgbClr val="C00000"/>
                </a:solidFill>
                <a:latin typeface="Impact" panose="020B0806030902050204" pitchFamily="34" charset="0"/>
              </a:rPr>
              <a:t> Anak </a:t>
            </a:r>
            <a:r>
              <a:rPr lang="en-ID" sz="3600" dirty="0" err="1">
                <a:solidFill>
                  <a:srgbClr val="C00000"/>
                </a:solidFill>
                <a:latin typeface="Impact" panose="020B0806030902050204" pitchFamily="34" charset="0"/>
              </a:rPr>
              <a:t>Domba</a:t>
            </a:r>
            <a:r>
              <a:rPr lang="en-ID" sz="3600" dirty="0">
                <a:solidFill>
                  <a:srgbClr val="C00000"/>
                </a:solidFill>
                <a:latin typeface="Impact" panose="020B0806030902050204" pitchFamily="34" charset="0"/>
              </a:rPr>
              <a:t> Allah. </a:t>
            </a:r>
          </a:p>
          <a:p>
            <a:pPr marL="0" indent="0">
              <a:buNone/>
            </a:pPr>
            <a:r>
              <a:rPr lang="en-ID" sz="3600" dirty="0">
                <a:latin typeface="Tw Cen MT Condensed Extra Bold" panose="020B0803020202020204" pitchFamily="34" charset="0"/>
              </a:rPr>
              <a:t>Itu </a:t>
            </a:r>
            <a:r>
              <a:rPr lang="en-ID" sz="3600" dirty="0" err="1">
                <a:latin typeface="Tw Cen MT Condensed Extra Bold" panose="020B0803020202020204" pitchFamily="34" charset="0"/>
              </a:rPr>
              <a:t>adalah</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tindakan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iman</a:t>
            </a:r>
            <a:r>
              <a:rPr lang="en-ID" sz="3600" dirty="0">
                <a:latin typeface="Tw Cen MT Condensed Extra Bold" panose="020B0803020202020204" pitchFamily="34" charset="0"/>
              </a:rPr>
              <a:t>, yang </a:t>
            </a:r>
            <a:r>
              <a:rPr lang="en-ID" sz="3600" dirty="0" err="1">
                <a:latin typeface="Tw Cen MT Condensed Extra Bold" panose="020B0803020202020204" pitchFamily="34" charset="0"/>
              </a:rPr>
              <a:t>memberi</a:t>
            </a:r>
            <a:r>
              <a:rPr lang="en-ID" sz="3600" dirty="0">
                <a:latin typeface="Tw Cen MT Condensed Extra Bold" panose="020B0803020202020204" pitchFamily="34" charset="0"/>
              </a:rPr>
              <a:t> orang </a:t>
            </a:r>
            <a:r>
              <a:rPr lang="en-ID" sz="3600" dirty="0" err="1">
                <a:latin typeface="Tw Cen MT Condensed Extra Bold" panose="020B0803020202020204" pitchFamily="34" charset="0"/>
              </a:rPr>
              <a:t>berdosa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cara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nyata</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untuk</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mengungkapkan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iman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dalam</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pekerjaan</a:t>
            </a:r>
            <a:r>
              <a:rPr lang="en-ID" sz="3600" dirty="0">
                <a:latin typeface="Tw Cen MT Condensed Extra Bold" panose="020B0803020202020204" pitchFamily="34" charset="0"/>
              </a:rPr>
              <a:t> Mesias yang </a:t>
            </a:r>
            <a:r>
              <a:rPr lang="en-ID" sz="3600" dirty="0" err="1">
                <a:latin typeface="Tw Cen MT Condensed Extra Bold" panose="020B0803020202020204" pitchFamily="34" charset="0"/>
              </a:rPr>
              <a:t>akan</a:t>
            </a:r>
            <a:r>
              <a:rPr lang="en-ID" sz="3600" dirty="0">
                <a:latin typeface="Tw Cen MT Condensed Extra Bold" panose="020B0803020202020204" pitchFamily="34" charset="0"/>
              </a:rPr>
              <a:t> </a:t>
            </a:r>
            <a:r>
              <a:rPr lang="en-ID" sz="3600" dirty="0" err="1">
                <a:latin typeface="Tw Cen MT Condensed Extra Bold" panose="020B0803020202020204" pitchFamily="34" charset="0"/>
              </a:rPr>
              <a:t>datang</a:t>
            </a:r>
            <a:r>
              <a:rPr lang="en-ID" sz="3600" dirty="0">
                <a:latin typeface="Tw Cen MT Condensed Extra Bold" panose="020B0803020202020204" pitchFamily="34" charset="0"/>
              </a:rPr>
              <a:t>.</a:t>
            </a:r>
          </a:p>
        </p:txBody>
      </p:sp>
    </p:spTree>
    <p:extLst>
      <p:ext uri="{BB962C8B-B14F-4D97-AF65-F5344CB8AC3E}">
        <p14:creationId xmlns:p14="http://schemas.microsoft.com/office/powerpoint/2010/main" val="6286248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129</TotalTime>
  <Words>1539</Words>
  <Application>Microsoft Office PowerPoint</Application>
  <PresentationFormat>On-screen Show (4:3)</PresentationFormat>
  <Paragraphs>82</Paragraphs>
  <Slides>28</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28</vt:i4>
      </vt:variant>
    </vt:vector>
  </HeadingPairs>
  <TitlesOfParts>
    <vt:vector size="46" baseType="lpstr">
      <vt:lpstr>Aharoni</vt:lpstr>
      <vt:lpstr>Aptos</vt:lpstr>
      <vt:lpstr>Aptos Display</vt:lpstr>
      <vt:lpstr>Aptos ExtraBold</vt:lpstr>
      <vt:lpstr>Arial</vt:lpstr>
      <vt:lpstr>Berlin Sans FB</vt:lpstr>
      <vt:lpstr>Calibri</vt:lpstr>
      <vt:lpstr>Eras Bold ITC</vt:lpstr>
      <vt:lpstr>Eras Demi ITC</vt:lpstr>
      <vt:lpstr>Franklin Gothic Demi</vt:lpstr>
      <vt:lpstr>Franklin Gothic Demi Cond</vt:lpstr>
      <vt:lpstr>Gill Sans Nova Cond Ultra Bold</vt:lpstr>
      <vt:lpstr>Gill Sans Nova Cond XBd</vt:lpstr>
      <vt:lpstr>Gill Sans Ultra Bold Condensed</vt:lpstr>
      <vt:lpstr>Impact</vt:lpstr>
      <vt:lpstr>Tw Cen MT Condensed Extra Bold</vt:lpstr>
      <vt:lpstr>Wingdings</vt:lpstr>
      <vt:lpstr>Office Theme</vt:lpstr>
      <vt:lpstr>MEMAHAMI PENGORBANAN</vt:lpstr>
      <vt:lpstr>WAHYU 5 : 9</vt:lpstr>
      <vt:lpstr>Ritual pengorbanan merupakan praktik yang dilakukan oleh sebagian besar masyarakat Timur Dekat Kuno. Di Timur Dekat Kuno, pengorbanan dianggap sebagai pemberian kepada dewa, menyediakan makanan untuk dewa sebagai imbalan atas pertolongan.</vt:lpstr>
      <vt:lpstr>PENGORBANAN YANG SIA-SIA?  Minggu, 4 Mei 2025</vt:lpstr>
      <vt:lpstr>PowerPoint Presentation</vt:lpstr>
      <vt:lpstr>PowerPoint Presentation</vt:lpstr>
      <vt:lpstr>Ellen G. White, Alfa dan Omega, jld. 1, hlm. 75</vt:lpstr>
      <vt:lpstr>DARAH LEMBUH DAN KAMBING Senin, 5 Mei 2025</vt:lpstr>
      <vt:lpstr>PowerPoint Presentation</vt:lpstr>
      <vt:lpstr>PowerPoint Presentation</vt:lpstr>
      <vt:lpstr>PowerPoint Presentation</vt:lpstr>
      <vt:lpstr>PowerPoint Presentation</vt:lpstr>
      <vt:lpstr>DOMBA PASKAH Selasa, 6 Mei 2025</vt:lpstr>
      <vt:lpstr>PowerPoint Presentation</vt:lpstr>
      <vt:lpstr>PowerPoint Presentation</vt:lpstr>
      <vt:lpstr>PowerPoint Presentation</vt:lpstr>
      <vt:lpstr>YESUS DI BAIT SUCI Rabu, 7 Mei 2025</vt:lpstr>
      <vt:lpstr>PowerPoint Presentation</vt:lpstr>
      <vt:lpstr>PowerPoint Presentation</vt:lpstr>
      <vt:lpstr>PowerPoint Presentation</vt:lpstr>
      <vt:lpstr>PowerPoint Presentation</vt:lpstr>
      <vt:lpstr>SEBAB ENGKAU TELAH MENCIPTAKAN  SEGALA SESUATU!  Kamis, 8 Mei 2025</vt:lpstr>
      <vt:lpstr>PowerPoint Presentation</vt:lpstr>
      <vt:lpstr>PowerPoint Presentation</vt:lpstr>
      <vt:lpstr>Kebenaran apa yang kita dapatkan dari pengalaman penglihatan nabi Yesaya dan rasul Yohanes? </vt:lpstr>
      <vt:lpstr>PowerPoint Presentation</vt:lpstr>
      <vt:lpstr>Salib menunjukkan kepada kita dua hal: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Office365</dc:creator>
  <cp:lastModifiedBy>Office365</cp:lastModifiedBy>
  <cp:revision>14</cp:revision>
  <dcterms:created xsi:type="dcterms:W3CDTF">2025-05-05T01:40:58Z</dcterms:created>
  <dcterms:modified xsi:type="dcterms:W3CDTF">2025-05-08T02:23:56Z</dcterms:modified>
</cp:coreProperties>
</file>