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78" r:id="rId4"/>
    <p:sldId id="258" r:id="rId5"/>
    <p:sldId id="259" r:id="rId6"/>
    <p:sldId id="260" r:id="rId7"/>
    <p:sldId id="261" r:id="rId8"/>
    <p:sldId id="273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4" r:id="rId20"/>
    <p:sldId id="277" r:id="rId21"/>
    <p:sldId id="275" r:id="rId22"/>
    <p:sldId id="276" r:id="rId23"/>
    <p:sldId id="279" r:id="rId2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FF7F0"/>
    <a:srgbClr val="9CD5EE"/>
    <a:srgbClr val="61E5C9"/>
    <a:srgbClr val="199B7F"/>
    <a:srgbClr val="22D4AE"/>
    <a:srgbClr val="67E7CC"/>
    <a:srgbClr val="99EFDD"/>
    <a:srgbClr val="1C82B0"/>
    <a:srgbClr val="229DD4"/>
    <a:srgbClr val="61BC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 snapToGrid="0">
      <p:cViewPr varScale="1">
        <p:scale>
          <a:sx n="60" d="100"/>
          <a:sy n="60" d="100"/>
        </p:scale>
        <p:origin x="148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98F37-522E-4848-8587-71340139CBD3}" type="datetimeFigureOut">
              <a:rPr lang="en-ID" smtClean="0"/>
              <a:t>04/04/2025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06EB0-1E71-4081-9D9E-7B34A0FEC1BF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188061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98F37-522E-4848-8587-71340139CBD3}" type="datetimeFigureOut">
              <a:rPr lang="en-ID" smtClean="0"/>
              <a:t>04/04/2025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06EB0-1E71-4081-9D9E-7B34A0FEC1BF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808806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98F37-522E-4848-8587-71340139CBD3}" type="datetimeFigureOut">
              <a:rPr lang="en-ID" smtClean="0"/>
              <a:t>04/04/2025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06EB0-1E71-4081-9D9E-7B34A0FEC1BF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917192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98F37-522E-4848-8587-71340139CBD3}" type="datetimeFigureOut">
              <a:rPr lang="en-ID" smtClean="0"/>
              <a:t>04/04/2025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06EB0-1E71-4081-9D9E-7B34A0FEC1BF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970254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98F37-522E-4848-8587-71340139CBD3}" type="datetimeFigureOut">
              <a:rPr lang="en-ID" smtClean="0"/>
              <a:t>04/04/2025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06EB0-1E71-4081-9D9E-7B34A0FEC1BF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8480333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98F37-522E-4848-8587-71340139CBD3}" type="datetimeFigureOut">
              <a:rPr lang="en-ID" smtClean="0"/>
              <a:t>04/04/2025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06EB0-1E71-4081-9D9E-7B34A0FEC1BF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130799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98F37-522E-4848-8587-71340139CBD3}" type="datetimeFigureOut">
              <a:rPr lang="en-ID" smtClean="0"/>
              <a:t>04/04/2025</a:t>
            </a:fld>
            <a:endParaRPr lang="en-ID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06EB0-1E71-4081-9D9E-7B34A0FEC1BF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2747171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98F37-522E-4848-8587-71340139CBD3}" type="datetimeFigureOut">
              <a:rPr lang="en-ID" smtClean="0"/>
              <a:t>04/04/2025</a:t>
            </a:fld>
            <a:endParaRPr lang="en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06EB0-1E71-4081-9D9E-7B34A0FEC1BF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243563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98F37-522E-4848-8587-71340139CBD3}" type="datetimeFigureOut">
              <a:rPr lang="en-ID" smtClean="0"/>
              <a:t>04/04/2025</a:t>
            </a:fld>
            <a:endParaRPr lang="en-ID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06EB0-1E71-4081-9D9E-7B34A0FEC1BF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8682222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98F37-522E-4848-8587-71340139CBD3}" type="datetimeFigureOut">
              <a:rPr lang="en-ID" smtClean="0"/>
              <a:t>04/04/2025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06EB0-1E71-4081-9D9E-7B34A0FEC1BF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2156417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98F37-522E-4848-8587-71340139CBD3}" type="datetimeFigureOut">
              <a:rPr lang="en-ID" smtClean="0"/>
              <a:t>04/04/2025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06EB0-1E71-4081-9D9E-7B34A0FEC1BF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49051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EB98F37-522E-4848-8587-71340139CBD3}" type="datetimeFigureOut">
              <a:rPr lang="en-ID" smtClean="0"/>
              <a:t>04/04/2025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5C06EB0-1E71-4081-9D9E-7B34A0FEC1BF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212389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6E61B563-A4B2-5783-81AF-A2A053D747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5352229"/>
            <a:ext cx="9144000" cy="1519356"/>
            <a:chOff x="0" y="-29768"/>
            <a:chExt cx="12202174" cy="1519356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0633BBC-8C60-7DC4-F0CC-CE32251096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5341412" y="-5371175"/>
              <a:ext cx="1519350" cy="12202174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0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CCC98078-F2A2-725C-ED61-320B63B695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9289101" y="-1429602"/>
              <a:ext cx="1507122" cy="4319024"/>
            </a:xfrm>
            <a:prstGeom prst="rect">
              <a:avLst/>
            </a:prstGeom>
            <a:gradFill>
              <a:gsLst>
                <a:gs pos="59000">
                  <a:schemeClr val="accent5">
                    <a:lumMod val="60000"/>
                    <a:lumOff val="40000"/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1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1CD4C03-24F0-57A9-530E-8F2ABABDC5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880884" y="-2910652"/>
              <a:ext cx="1519356" cy="7281123"/>
            </a:xfrm>
            <a:prstGeom prst="rect">
              <a:avLst/>
            </a:prstGeom>
            <a:gradFill>
              <a:gsLst>
                <a:gs pos="29000">
                  <a:schemeClr val="accent5">
                    <a:lumMod val="60000"/>
                    <a:lumOff val="40000"/>
                    <a:alpha val="0"/>
                  </a:schemeClr>
                </a:gs>
                <a:gs pos="100000">
                  <a:schemeClr val="accent5">
                    <a:lumMod val="75000"/>
                    <a:alpha val="70000"/>
                  </a:schemeClr>
                </a:gs>
              </a:gsLst>
              <a:lin ang="10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59FF14AB-6EF2-808F-C1A1-86D37443CD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8650" y="5358345"/>
            <a:ext cx="5193019" cy="1499655"/>
          </a:xfrm>
        </p:spPr>
        <p:txBody>
          <a:bodyPr anchor="ctr">
            <a:noAutofit/>
          </a:bodyPr>
          <a:lstStyle/>
          <a:p>
            <a:pPr algn="l"/>
            <a:r>
              <a:rPr lang="en-US" sz="4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BEBERAPA PRINSIP DARI NUBUATAN</a:t>
            </a:r>
            <a:endParaRPr lang="en-ID" sz="48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DD50A8D-F8F8-86CF-D831-456D79EC92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54707" y="5536908"/>
            <a:ext cx="2944722" cy="1140336"/>
          </a:xfrm>
        </p:spPr>
        <p:txBody>
          <a:bodyPr anchor="ctr">
            <a:noAutofit/>
          </a:bodyPr>
          <a:lstStyle/>
          <a:p>
            <a:pPr algn="r"/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Pelajaran ke-1 Triwulan II</a:t>
            </a:r>
          </a:p>
          <a:p>
            <a:pPr algn="r"/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Tahun 2025</a:t>
            </a:r>
            <a:endParaRPr lang="en-ID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4" descr="A person sitting at a table with a book&#10;&#10;AI-generated content may be incorrect.">
            <a:extLst>
              <a:ext uri="{FF2B5EF4-FFF2-40B4-BE49-F238E27FC236}">
                <a16:creationId xmlns:a16="http://schemas.microsoft.com/office/drawing/2014/main" id="{4382443D-AEF2-1073-5FB3-C3E8D82DC2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01" b="2"/>
          <a:stretch/>
        </p:blipFill>
        <p:spPr>
          <a:xfrm>
            <a:off x="20" y="10"/>
            <a:ext cx="9143979" cy="5352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2574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1"/>
            <a:ext cx="9143997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" y="0"/>
            <a:ext cx="6086479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4" y="-1"/>
            <a:ext cx="3057523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512" y="-1"/>
            <a:ext cx="8799485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2CF84BF-8384-F636-2A81-4BE3784B0C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" y="294538"/>
            <a:ext cx="9143997" cy="1033669"/>
          </a:xfrm>
        </p:spPr>
        <p:txBody>
          <a:bodyPr>
            <a:normAutofit fontScale="90000"/>
          </a:bodyPr>
          <a:lstStyle/>
          <a:p>
            <a:pPr algn="ctr"/>
            <a:r>
              <a:rPr lang="en-ID" dirty="0">
                <a:solidFill>
                  <a:srgbClr val="FFFF00"/>
                </a:solidFill>
                <a:latin typeface="Impact" panose="020B0806030902050204" pitchFamily="34" charset="0"/>
              </a:rPr>
              <a:t>DANIEL--SEMBUNYIKANLAH FIRMAN ITU</a:t>
            </a:r>
            <a:br>
              <a:rPr lang="en-ID" dirty="0">
                <a:solidFill>
                  <a:srgbClr val="FFFF00"/>
                </a:solidFill>
                <a:latin typeface="Impact" panose="020B0806030902050204" pitchFamily="34" charset="0"/>
              </a:rPr>
            </a:br>
            <a:r>
              <a:rPr lang="en-ID" sz="3100" dirty="0">
                <a:solidFill>
                  <a:srgbClr val="FFFFFF"/>
                </a:solidFill>
              </a:rPr>
              <a:t>Selasa, 1 April 2025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4211D-86ED-81E6-ECE1-F53743B983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4512" y="1891970"/>
            <a:ext cx="5131255" cy="4378810"/>
          </a:xfrm>
        </p:spPr>
        <p:txBody>
          <a:bodyPr anchor="ctr">
            <a:normAutofit lnSpcReduction="10000"/>
          </a:bodyPr>
          <a:lstStyle/>
          <a:p>
            <a:pPr marL="0" indent="0">
              <a:buNone/>
            </a:pPr>
            <a:r>
              <a:rPr lang="en-ID" sz="3600" dirty="0" err="1">
                <a:latin typeface="Tw Cen MT Condensed Extra Bold" panose="020B0803020202020204" pitchFamily="34" charset="0"/>
              </a:rPr>
              <a:t>Instruksi</a:t>
            </a:r>
            <a:r>
              <a:rPr lang="en-ID" sz="3600" dirty="0"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latin typeface="Tw Cen MT Condensed Extra Bold" panose="020B0803020202020204" pitchFamily="34" charset="0"/>
              </a:rPr>
              <a:t>malaikat</a:t>
            </a:r>
            <a:r>
              <a:rPr lang="en-ID" sz="3600" dirty="0"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latin typeface="Tw Cen MT Condensed Extra Bold" panose="020B0803020202020204" pitchFamily="34" charset="0"/>
              </a:rPr>
              <a:t>kepada</a:t>
            </a:r>
            <a:r>
              <a:rPr lang="en-ID" sz="3600" dirty="0">
                <a:latin typeface="Tw Cen MT Condensed Extra Bold" panose="020B0803020202020204" pitchFamily="34" charset="0"/>
              </a:rPr>
              <a:t> Daniel [Daniel 12:4] </a:t>
            </a:r>
            <a:r>
              <a:rPr lang="en-ID" sz="3600" dirty="0" err="1">
                <a:latin typeface="Tw Cen MT Condensed Extra Bold" panose="020B0803020202020204" pitchFamily="34" charset="0"/>
              </a:rPr>
              <a:t>dimulai</a:t>
            </a:r>
            <a:r>
              <a:rPr lang="en-ID" sz="3600" dirty="0"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latin typeface="Tw Cen MT Condensed Extra Bold" panose="020B0803020202020204" pitchFamily="34" charset="0"/>
              </a:rPr>
              <a:t>dengan</a:t>
            </a:r>
            <a:r>
              <a:rPr lang="en-ID" sz="3600" dirty="0"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latin typeface="Tw Cen MT Condensed Extra Bold" panose="020B0803020202020204" pitchFamily="34" charset="0"/>
              </a:rPr>
              <a:t>perintah</a:t>
            </a:r>
            <a:r>
              <a:rPr lang="en-ID" sz="3600" dirty="0"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latin typeface="Tw Cen MT Condensed Extra Bold" panose="020B0803020202020204" pitchFamily="34" charset="0"/>
              </a:rPr>
              <a:t>untuk</a:t>
            </a:r>
            <a:r>
              <a:rPr lang="en-ID" sz="3600" dirty="0">
                <a:latin typeface="Tw Cen MT Condensed Extra Bold" panose="020B0803020202020204" pitchFamily="34" charset="0"/>
              </a:rPr>
              <a:t> "</a:t>
            </a:r>
            <a:r>
              <a:rPr lang="en-ID" sz="3600" dirty="0" err="1">
                <a:latin typeface="Eras Bold ITC" panose="020B0907030504020204" pitchFamily="34" charset="0"/>
              </a:rPr>
              <a:t>sembunyikanlah</a:t>
            </a:r>
            <a:r>
              <a:rPr lang="en-ID" sz="3600" dirty="0">
                <a:latin typeface="Eras Bold ITC" panose="020B0907030504020204" pitchFamily="34" charset="0"/>
              </a:rPr>
              <a:t> </a:t>
            </a:r>
            <a:r>
              <a:rPr lang="en-ID" sz="3600" dirty="0" err="1">
                <a:latin typeface="Eras Bold ITC" panose="020B0907030504020204" pitchFamily="34" charset="0"/>
              </a:rPr>
              <a:t>segala</a:t>
            </a:r>
            <a:r>
              <a:rPr lang="en-ID" sz="3600" dirty="0">
                <a:latin typeface="Eras Bold ITC" panose="020B0907030504020204" pitchFamily="34" charset="0"/>
              </a:rPr>
              <a:t> </a:t>
            </a:r>
            <a:r>
              <a:rPr lang="en-ID" sz="3600" dirty="0" err="1">
                <a:latin typeface="Eras Bold ITC" panose="020B0907030504020204" pitchFamily="34" charset="0"/>
              </a:rPr>
              <a:t>firman</a:t>
            </a:r>
            <a:r>
              <a:rPr lang="en-ID" sz="3600" dirty="0">
                <a:latin typeface="Eras Bold ITC" panose="020B0907030504020204" pitchFamily="34" charset="0"/>
              </a:rPr>
              <a:t> </a:t>
            </a:r>
            <a:r>
              <a:rPr lang="en-ID" sz="3600" dirty="0" err="1">
                <a:latin typeface="Eras Bold ITC" panose="020B0907030504020204" pitchFamily="34" charset="0"/>
              </a:rPr>
              <a:t>itu</a:t>
            </a:r>
            <a:r>
              <a:rPr lang="en-ID" sz="3600" dirty="0">
                <a:latin typeface="Eras Bold ITC" panose="020B0907030504020204" pitchFamily="34" charset="0"/>
              </a:rPr>
              <a:t>, dan </a:t>
            </a:r>
            <a:r>
              <a:rPr lang="en-ID" sz="3600" dirty="0" err="1">
                <a:latin typeface="Eras Bold ITC" panose="020B0907030504020204" pitchFamily="34" charset="0"/>
              </a:rPr>
              <a:t>meteraikanlah</a:t>
            </a:r>
            <a:r>
              <a:rPr lang="en-ID" sz="3600" dirty="0">
                <a:latin typeface="Eras Bold ITC" panose="020B0907030504020204" pitchFamily="34" charset="0"/>
              </a:rPr>
              <a:t> Kitab </a:t>
            </a:r>
            <a:r>
              <a:rPr lang="en-ID" sz="3600" dirty="0" err="1">
                <a:latin typeface="Eras Bold ITC" panose="020B0907030504020204" pitchFamily="34" charset="0"/>
              </a:rPr>
              <a:t>itu</a:t>
            </a:r>
            <a:r>
              <a:rPr lang="en-ID" sz="3600" dirty="0">
                <a:latin typeface="Tw Cen MT Condensed Extra Bold" panose="020B0803020202020204" pitchFamily="34" charset="0"/>
              </a:rPr>
              <a:t>." </a:t>
            </a:r>
          </a:p>
          <a:p>
            <a:pPr marL="0" indent="0">
              <a:buNone/>
            </a:pPr>
            <a:r>
              <a:rPr lang="en-ID" sz="3600" dirty="0" err="1">
                <a:highlight>
                  <a:srgbClr val="FFFF00"/>
                </a:highlight>
                <a:latin typeface="Tw Cen MT Condensed Extra Bold" panose="020B0803020202020204" pitchFamily="34" charset="0"/>
              </a:rPr>
              <a:t>Subjek</a:t>
            </a:r>
            <a:r>
              <a:rPr lang="en-ID" sz="3600" dirty="0">
                <a:highlight>
                  <a:srgbClr val="FFFF00"/>
                </a:highlight>
                <a:latin typeface="Tw Cen MT Condensed Extra Bold" panose="020B0803020202020204" pitchFamily="34" charset="0"/>
              </a:rPr>
              <a:t> yang </a:t>
            </a:r>
            <a:r>
              <a:rPr lang="en-ID" sz="3600" dirty="0" err="1">
                <a:highlight>
                  <a:srgbClr val="FFFF00"/>
                </a:highlight>
                <a:latin typeface="Tw Cen MT Condensed Extra Bold" panose="020B0803020202020204" pitchFamily="34" charset="0"/>
              </a:rPr>
              <a:t>dibahas</a:t>
            </a:r>
            <a:r>
              <a:rPr lang="en-ID" sz="3600" dirty="0">
                <a:highlight>
                  <a:srgbClr val="FFFF0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highlight>
                  <a:srgbClr val="FFFF00"/>
                </a:highlight>
                <a:latin typeface="Tw Cen MT Condensed Extra Bold" panose="020B0803020202020204" pitchFamily="34" charset="0"/>
              </a:rPr>
              <a:t>adalah</a:t>
            </a:r>
            <a:r>
              <a:rPr lang="en-ID" sz="3600" dirty="0">
                <a:highlight>
                  <a:srgbClr val="FFFF00"/>
                </a:highlight>
                <a:latin typeface="Tw Cen MT Condensed Extra Bold" panose="020B0803020202020204" pitchFamily="34" charset="0"/>
              </a:rPr>
              <a:t> kitab Daniel </a:t>
            </a:r>
            <a:r>
              <a:rPr lang="en-ID" sz="3600" dirty="0" err="1">
                <a:highlight>
                  <a:srgbClr val="FFFF00"/>
                </a:highlight>
                <a:latin typeface="Tw Cen MT Condensed Extra Bold" panose="020B0803020202020204" pitchFamily="34" charset="0"/>
              </a:rPr>
              <a:t>itu</a:t>
            </a:r>
            <a:r>
              <a:rPr lang="en-ID" sz="3600" dirty="0">
                <a:highlight>
                  <a:srgbClr val="FFFF0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highlight>
                  <a:srgbClr val="FFFF00"/>
                </a:highlight>
                <a:latin typeface="Tw Cen MT Condensed Extra Bold" panose="020B0803020202020204" pitchFamily="34" charset="0"/>
              </a:rPr>
              <a:t>sendiri</a:t>
            </a:r>
            <a:r>
              <a:rPr lang="en-ID" sz="3600" dirty="0">
                <a:highlight>
                  <a:srgbClr val="FFFF00"/>
                </a:highlight>
                <a:latin typeface="Tw Cen MT Condensed Extra Bold" panose="020B0803020202020204" pitchFamily="34" charset="0"/>
              </a:rPr>
              <a:t>.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F0E5744-CEA1-EBA2-CF69-FAE29BC3B9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9768" y="3104706"/>
            <a:ext cx="3059720" cy="22970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8270050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70D013-CD93-DCD8-4EDD-39FB3BCCD6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5857" y="475035"/>
            <a:ext cx="5070422" cy="5632656"/>
          </a:xfrm>
        </p:spPr>
        <p:txBody>
          <a:bodyPr>
            <a:noAutofit/>
          </a:bodyPr>
          <a:lstStyle/>
          <a:p>
            <a:r>
              <a:rPr lang="en-ID" sz="3200" dirty="0">
                <a:latin typeface="Franklin Gothic Demi Cond" panose="020B0706030402020204" pitchFamily="34" charset="0"/>
              </a:rPr>
              <a:t>Kitab Daniel </a:t>
            </a:r>
            <a:r>
              <a:rPr lang="en-ID" sz="3200" dirty="0" err="1">
                <a:latin typeface="Franklin Gothic Demi Cond" panose="020B0706030402020204" pitchFamily="34" charset="0"/>
              </a:rPr>
              <a:t>agak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berbeda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dengan</a:t>
            </a:r>
            <a:r>
              <a:rPr lang="en-ID" sz="3200" dirty="0">
                <a:latin typeface="Franklin Gothic Demi Cond" panose="020B0706030402020204" pitchFamily="34" charset="0"/>
              </a:rPr>
              <a:t> Wahyu, </a:t>
            </a:r>
            <a:r>
              <a:rPr lang="en-ID" sz="3200" dirty="0" err="1">
                <a:latin typeface="Franklin Gothic Demi Cond" panose="020B0706030402020204" pitchFamily="34" charset="0"/>
              </a:rPr>
              <a:t>karena</a:t>
            </a:r>
            <a:r>
              <a:rPr lang="en-ID" sz="3200" dirty="0">
                <a:latin typeface="Franklin Gothic Demi Cond" panose="020B0706030402020204" pitchFamily="34" charset="0"/>
              </a:rPr>
              <a:t> Yohanes </a:t>
            </a:r>
            <a:r>
              <a:rPr lang="en-ID" sz="3200" dirty="0" err="1">
                <a:latin typeface="Franklin Gothic Demi Cond" panose="020B0706030402020204" pitchFamily="34" charset="0"/>
              </a:rPr>
              <a:t>diberi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tahu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supaya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jangan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memeteraikan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kitabnya</a:t>
            </a:r>
            <a:r>
              <a:rPr lang="en-ID" sz="3200" dirty="0">
                <a:latin typeface="Franklin Gothic Demi Cond" panose="020B0706030402020204" pitchFamily="34" charset="0"/>
              </a:rPr>
              <a:t> [Wahyu 22:10]. </a:t>
            </a:r>
          </a:p>
          <a:p>
            <a:r>
              <a:rPr lang="en-ID" sz="3200" dirty="0">
                <a:latin typeface="Franklin Gothic Demi Cond" panose="020B0706030402020204" pitchFamily="34" charset="0"/>
              </a:rPr>
              <a:t>Wahyu </a:t>
            </a:r>
            <a:r>
              <a:rPr lang="en-ID" sz="3200" dirty="0" err="1">
                <a:latin typeface="Franklin Gothic Demi Cond" panose="020B0706030402020204" pitchFamily="34" charset="0"/>
              </a:rPr>
              <a:t>dimaksudkan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untuk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dipahami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sejak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awal</a:t>
            </a:r>
            <a:r>
              <a:rPr lang="en-ID" sz="3200" dirty="0">
                <a:latin typeface="Franklin Gothic Demi Cond" panose="020B0706030402020204" pitchFamily="34" charset="0"/>
              </a:rPr>
              <a:t>, </a:t>
            </a:r>
            <a:r>
              <a:rPr lang="en-ID" sz="3200" dirty="0" err="1">
                <a:latin typeface="Franklin Gothic Demi Cond" panose="020B0706030402020204" pitchFamily="34" charset="0"/>
              </a:rPr>
              <a:t>karena</a:t>
            </a:r>
            <a:r>
              <a:rPr lang="en-ID" sz="3200" dirty="0">
                <a:latin typeface="Franklin Gothic Demi Cond" panose="020B0706030402020204" pitchFamily="34" charset="0"/>
              </a:rPr>
              <a:t> "</a:t>
            </a:r>
            <a:r>
              <a:rPr lang="en-ID" dirty="0" err="1">
                <a:latin typeface="Eras Bold ITC" panose="020B0907030504020204" pitchFamily="34" charset="0"/>
              </a:rPr>
              <a:t>waktunya</a:t>
            </a:r>
            <a:r>
              <a:rPr lang="en-ID" dirty="0">
                <a:latin typeface="Eras Bold ITC" panose="020B0907030504020204" pitchFamily="34" charset="0"/>
              </a:rPr>
              <a:t> </a:t>
            </a:r>
            <a:r>
              <a:rPr lang="en-ID" dirty="0" err="1">
                <a:latin typeface="Eras Bold ITC" panose="020B0907030504020204" pitchFamily="34" charset="0"/>
              </a:rPr>
              <a:t>sudah</a:t>
            </a:r>
            <a:r>
              <a:rPr lang="en-ID" dirty="0">
                <a:latin typeface="Eras Bold ITC" panose="020B0907030504020204" pitchFamily="34" charset="0"/>
              </a:rPr>
              <a:t> </a:t>
            </a:r>
            <a:r>
              <a:rPr lang="en-ID" dirty="0" err="1">
                <a:latin typeface="Eras Bold ITC" panose="020B0907030504020204" pitchFamily="34" charset="0"/>
              </a:rPr>
              <a:t>dekat</a:t>
            </a:r>
            <a:r>
              <a:rPr lang="en-ID" dirty="0">
                <a:latin typeface="Eras Bold ITC" panose="020B0907030504020204" pitchFamily="34" charset="0"/>
              </a:rPr>
              <a:t>.</a:t>
            </a:r>
            <a:r>
              <a:rPr lang="en-ID" sz="3200" dirty="0">
                <a:latin typeface="Franklin Gothic Demi Cond" panose="020B0706030402020204" pitchFamily="34" charset="0"/>
              </a:rPr>
              <a:t>" </a:t>
            </a:r>
          </a:p>
          <a:p>
            <a:r>
              <a:rPr lang="en-ID" sz="3200" dirty="0" err="1">
                <a:latin typeface="Franklin Gothic Demi Cond" panose="020B0706030402020204" pitchFamily="34" charset="0"/>
              </a:rPr>
              <a:t>Sebaliknya</a:t>
            </a:r>
            <a:r>
              <a:rPr lang="en-ID" sz="3200" dirty="0">
                <a:latin typeface="Franklin Gothic Demi Cond" panose="020B0706030402020204" pitchFamily="34" charset="0"/>
              </a:rPr>
              <a:t>, Daniel </a:t>
            </a:r>
            <a:r>
              <a:rPr lang="en-ID" sz="3200" dirty="0" err="1">
                <a:latin typeface="Franklin Gothic Demi Cond" panose="020B0706030402020204" pitchFamily="34" charset="0"/>
              </a:rPr>
              <a:t>akan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dipahami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dengan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lebih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jelas</a:t>
            </a:r>
            <a:r>
              <a:rPr lang="en-ID" sz="3200" dirty="0">
                <a:latin typeface="Franklin Gothic Demi Cond" panose="020B0706030402020204" pitchFamily="34" charset="0"/>
              </a:rPr>
              <a:t> pada </a:t>
            </a:r>
            <a:r>
              <a:rPr lang="en-ID" sz="3200" dirty="0" err="1">
                <a:latin typeface="Franklin Gothic Demi Cond" panose="020B0706030402020204" pitchFamily="34" charset="0"/>
              </a:rPr>
              <a:t>satu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titik</a:t>
            </a:r>
            <a:r>
              <a:rPr lang="en-ID" sz="3200" dirty="0">
                <a:latin typeface="Franklin Gothic Demi Cond" panose="020B0706030402020204" pitchFamily="34" charset="0"/>
              </a:rPr>
              <a:t> di masa </a:t>
            </a:r>
            <a:r>
              <a:rPr lang="en-ID" sz="3200" dirty="0" err="1">
                <a:latin typeface="Franklin Gothic Demi Cond" panose="020B0706030402020204" pitchFamily="34" charset="0"/>
              </a:rPr>
              <a:t>depan</a:t>
            </a:r>
            <a:r>
              <a:rPr lang="en-ID" sz="3200" dirty="0">
                <a:latin typeface="Franklin Gothic Demi Cond" panose="020B0706030402020204" pitchFamily="34" charset="0"/>
              </a:rPr>
              <a:t> yang </a:t>
            </a:r>
            <a:r>
              <a:rPr lang="en-ID" sz="3200" dirty="0" err="1">
                <a:latin typeface="Franklin Gothic Demi Cond" panose="020B0706030402020204" pitchFamily="34" charset="0"/>
              </a:rPr>
              <a:t>jauh</a:t>
            </a:r>
            <a:r>
              <a:rPr lang="en-ID" sz="3200" dirty="0">
                <a:latin typeface="Franklin Gothic Demi Cond" panose="020B0706030402020204" pitchFamily="34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6BAB55E-094B-EB6A-9EFB-5C0C7329E2C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032" r="15719"/>
          <a:stretch/>
        </p:blipFill>
        <p:spPr>
          <a:xfrm>
            <a:off x="5399580" y="10"/>
            <a:ext cx="3744420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9223435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12609869-9E80-471B-A487-A53288E0E7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11233A-E2D3-AC7F-8EDC-B367292C6D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900" y="244708"/>
            <a:ext cx="5269678" cy="6368559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ID" sz="2700" dirty="0" err="1">
                <a:latin typeface="Tw Cen MT Condensed Extra Bold" panose="020B0803020202020204" pitchFamily="34" charset="0"/>
              </a:rPr>
              <a:t>Pemahaman</a:t>
            </a:r>
            <a:r>
              <a:rPr lang="en-ID" sz="2700" dirty="0">
                <a:latin typeface="Tw Cen MT Condensed Extra Bold" panose="020B0803020202020204" pitchFamily="34" charset="0"/>
              </a:rPr>
              <a:t> </a:t>
            </a:r>
            <a:r>
              <a:rPr lang="en-ID" sz="2700" dirty="0" err="1">
                <a:latin typeface="Tw Cen MT Condensed Extra Bold" panose="020B0803020202020204" pitchFamily="34" charset="0"/>
              </a:rPr>
              <a:t>tentang</a:t>
            </a:r>
            <a:r>
              <a:rPr lang="en-ID" sz="2700" dirty="0">
                <a:latin typeface="Tw Cen MT Condensed Extra Bold" panose="020B0803020202020204" pitchFamily="34" charset="0"/>
              </a:rPr>
              <a:t> Daniel </a:t>
            </a:r>
            <a:r>
              <a:rPr lang="en-ID" sz="2700" dirty="0" err="1">
                <a:latin typeface="Tw Cen MT Condensed Extra Bold" panose="020B0803020202020204" pitchFamily="34" charset="0"/>
              </a:rPr>
              <a:t>meningkat</a:t>
            </a:r>
            <a:r>
              <a:rPr lang="en-ID" sz="2700" dirty="0">
                <a:latin typeface="Tw Cen MT Condensed Extra Bold" panose="020B0803020202020204" pitchFamily="34" charset="0"/>
              </a:rPr>
              <a:t> </a:t>
            </a:r>
            <a:r>
              <a:rPr lang="en-ID" sz="2700" dirty="0" err="1">
                <a:latin typeface="Tw Cen MT Condensed Extra Bold" panose="020B0803020202020204" pitchFamily="34" charset="0"/>
              </a:rPr>
              <a:t>pesat</a:t>
            </a:r>
            <a:r>
              <a:rPr lang="en-ID" sz="2700" dirty="0">
                <a:latin typeface="Tw Cen MT Condensed Extra Bold" panose="020B0803020202020204" pitchFamily="34" charset="0"/>
              </a:rPr>
              <a:t>, </a:t>
            </a:r>
            <a:r>
              <a:rPr lang="en-ID" sz="2700" dirty="0" err="1">
                <a:latin typeface="Tw Cen MT Condensed Extra Bold" panose="020B0803020202020204" pitchFamily="34" charset="0"/>
              </a:rPr>
              <a:t>bagaimanapun</a:t>
            </a:r>
            <a:r>
              <a:rPr lang="en-ID" sz="2700" dirty="0">
                <a:latin typeface="Tw Cen MT Condensed Extra Bold" panose="020B0803020202020204" pitchFamily="34" charset="0"/>
              </a:rPr>
              <a:t>, </a:t>
            </a:r>
            <a:r>
              <a:rPr lang="en-ID" sz="2700" dirty="0" err="1">
                <a:latin typeface="Tw Cen MT Condensed Extra Bold" panose="020B0803020202020204" pitchFamily="34" charset="0"/>
              </a:rPr>
              <a:t>setelah</a:t>
            </a:r>
            <a:r>
              <a:rPr lang="en-ID" sz="2700" dirty="0">
                <a:latin typeface="Tw Cen MT Condensed Extra Bold" panose="020B0803020202020204" pitchFamily="34" charset="0"/>
              </a:rPr>
              <a:t> </a:t>
            </a:r>
            <a:r>
              <a:rPr lang="en-ID" sz="2700" dirty="0" err="1">
                <a:latin typeface="Tw Cen MT Condensed Extra Bold" panose="020B0803020202020204" pitchFamily="34" charset="0"/>
              </a:rPr>
              <a:t>berakhirnya</a:t>
            </a:r>
            <a:r>
              <a:rPr lang="en-ID" sz="2700" dirty="0">
                <a:latin typeface="Tw Cen MT Condensed Extra Bold" panose="020B0803020202020204" pitchFamily="34" charset="0"/>
              </a:rPr>
              <a:t> </a:t>
            </a:r>
            <a:r>
              <a:rPr lang="en-ID" sz="2700" dirty="0" err="1">
                <a:latin typeface="Tw Cen MT Condensed Extra Bold" panose="020B0803020202020204" pitchFamily="34" charset="0"/>
              </a:rPr>
              <a:t>nubuatan</a:t>
            </a:r>
            <a:r>
              <a:rPr lang="en-ID" sz="2700" dirty="0">
                <a:latin typeface="Tw Cen MT Condensed Extra Bold" panose="020B0803020202020204" pitchFamily="34" charset="0"/>
              </a:rPr>
              <a:t> 1.260 </a:t>
            </a:r>
            <a:r>
              <a:rPr lang="en-ID" sz="2700" dirty="0" err="1">
                <a:latin typeface="Tw Cen MT Condensed Extra Bold" panose="020B0803020202020204" pitchFamily="34" charset="0"/>
              </a:rPr>
              <a:t>tahun</a:t>
            </a:r>
            <a:r>
              <a:rPr lang="en-ID" sz="2700" dirty="0">
                <a:latin typeface="Tw Cen MT Condensed Extra Bold" panose="020B0803020202020204" pitchFamily="34" charset="0"/>
              </a:rPr>
              <a:t>, yang </a:t>
            </a:r>
            <a:r>
              <a:rPr lang="en-ID" sz="2700" dirty="0" err="1">
                <a:latin typeface="Tw Cen MT Condensed Extra Bold" panose="020B0803020202020204" pitchFamily="34" charset="0"/>
              </a:rPr>
              <a:t>berakhir</a:t>
            </a:r>
            <a:r>
              <a:rPr lang="en-ID" sz="2700" dirty="0">
                <a:latin typeface="Tw Cen MT Condensed Extra Bold" panose="020B0803020202020204" pitchFamily="34" charset="0"/>
              </a:rPr>
              <a:t> pada </a:t>
            </a:r>
            <a:r>
              <a:rPr lang="en-ID" sz="2700" dirty="0" err="1">
                <a:latin typeface="Tw Cen MT Condensed Extra Bold" panose="020B0803020202020204" pitchFamily="34" charset="0"/>
              </a:rPr>
              <a:t>tahun</a:t>
            </a:r>
            <a:r>
              <a:rPr lang="en-ID" sz="2700" dirty="0">
                <a:latin typeface="Tw Cen MT Condensed Extra Bold" panose="020B0803020202020204" pitchFamily="34" charset="0"/>
              </a:rPr>
              <a:t> 1798, </a:t>
            </a:r>
            <a:r>
              <a:rPr lang="en-ID" sz="2700" dirty="0" err="1">
                <a:latin typeface="Tw Cen MT Condensed Extra Bold" panose="020B0803020202020204" pitchFamily="34" charset="0"/>
              </a:rPr>
              <a:t>ketika</a:t>
            </a:r>
            <a:r>
              <a:rPr lang="en-ID" sz="2700" dirty="0">
                <a:latin typeface="Tw Cen MT Condensed Extra Bold" panose="020B0803020202020204" pitchFamily="34" charset="0"/>
              </a:rPr>
              <a:t> </a:t>
            </a:r>
            <a:r>
              <a:rPr lang="en-ID" sz="2700" dirty="0" err="1">
                <a:latin typeface="Tw Cen MT Condensed Extra Bold" panose="020B0803020202020204" pitchFamily="34" charset="0"/>
              </a:rPr>
              <a:t>banyak</a:t>
            </a:r>
            <a:r>
              <a:rPr lang="en-ID" sz="2700" dirty="0">
                <a:latin typeface="Tw Cen MT Condensed Extra Bold" panose="020B0803020202020204" pitchFamily="34" charset="0"/>
              </a:rPr>
              <a:t> </a:t>
            </a:r>
            <a:r>
              <a:rPr lang="en-ID" sz="2700" dirty="0" err="1">
                <a:latin typeface="Tw Cen MT Condensed Extra Bold" panose="020B0803020202020204" pitchFamily="34" charset="0"/>
              </a:rPr>
              <a:t>penafsir</a:t>
            </a:r>
            <a:r>
              <a:rPr lang="en-ID" sz="2700" dirty="0">
                <a:latin typeface="Tw Cen MT Condensed Extra Bold" panose="020B0803020202020204" pitchFamily="34" charset="0"/>
              </a:rPr>
              <a:t> di </a:t>
            </a:r>
            <a:r>
              <a:rPr lang="en-ID" sz="2700" dirty="0" err="1">
                <a:latin typeface="Tw Cen MT Condensed Extra Bold" panose="020B0803020202020204" pitchFamily="34" charset="0"/>
              </a:rPr>
              <a:t>seluruh</a:t>
            </a:r>
            <a:r>
              <a:rPr lang="en-ID" sz="2700" dirty="0">
                <a:latin typeface="Tw Cen MT Condensed Extra Bold" panose="020B0803020202020204" pitchFamily="34" charset="0"/>
              </a:rPr>
              <a:t> dunia </a:t>
            </a:r>
            <a:r>
              <a:rPr lang="en-ID" sz="2700" dirty="0" err="1">
                <a:latin typeface="Tw Cen MT Condensed Extra Bold" panose="020B0803020202020204" pitchFamily="34" charset="0"/>
              </a:rPr>
              <a:t>mulai</a:t>
            </a:r>
            <a:r>
              <a:rPr lang="en-ID" sz="2700" dirty="0">
                <a:latin typeface="Tw Cen MT Condensed Extra Bold" panose="020B0803020202020204" pitchFamily="34" charset="0"/>
              </a:rPr>
              <a:t> </a:t>
            </a:r>
            <a:r>
              <a:rPr lang="en-ID" sz="2700" dirty="0" err="1">
                <a:latin typeface="Tw Cen MT Condensed Extra Bold" panose="020B0803020202020204" pitchFamily="34" charset="0"/>
              </a:rPr>
              <a:t>sampai</a:t>
            </a:r>
            <a:r>
              <a:rPr lang="en-ID" sz="2700" dirty="0">
                <a:latin typeface="Tw Cen MT Condensed Extra Bold" panose="020B0803020202020204" pitchFamily="34" charset="0"/>
              </a:rPr>
              <a:t> pada </a:t>
            </a:r>
            <a:r>
              <a:rPr lang="en-ID" sz="2700" dirty="0" err="1">
                <a:latin typeface="Tw Cen MT Condensed Extra Bold" panose="020B0803020202020204" pitchFamily="34" charset="0"/>
              </a:rPr>
              <a:t>kesimpulan</a:t>
            </a:r>
            <a:r>
              <a:rPr lang="en-ID" sz="2700" dirty="0">
                <a:latin typeface="Tw Cen MT Condensed Extra Bold" panose="020B0803020202020204" pitchFamily="34" charset="0"/>
              </a:rPr>
              <a:t> </a:t>
            </a:r>
            <a:r>
              <a:rPr lang="en-ID" sz="2700" dirty="0" err="1">
                <a:latin typeface="Tw Cen MT Condensed Extra Bold" panose="020B0803020202020204" pitchFamily="34" charset="0"/>
              </a:rPr>
              <a:t>bahwa</a:t>
            </a:r>
            <a:r>
              <a:rPr lang="en-ID" sz="2700" dirty="0">
                <a:latin typeface="Tw Cen MT Condensed Extra Bold" panose="020B0803020202020204" pitchFamily="34" charset="0"/>
              </a:rPr>
              <a:t> </a:t>
            </a:r>
            <a:r>
              <a:rPr lang="en-ID" sz="2700" dirty="0" err="1">
                <a:latin typeface="Tw Cen MT Condensed Extra Bold" panose="020B0803020202020204" pitchFamily="34" charset="0"/>
              </a:rPr>
              <a:t>sesuatu</a:t>
            </a:r>
            <a:r>
              <a:rPr lang="en-ID" sz="2700" dirty="0">
                <a:latin typeface="Tw Cen MT Condensed Extra Bold" panose="020B0803020202020204" pitchFamily="34" charset="0"/>
              </a:rPr>
              <a:t> yang </a:t>
            </a:r>
            <a:r>
              <a:rPr lang="en-ID" sz="2700" dirty="0" err="1">
                <a:latin typeface="Tw Cen MT Condensed Extra Bold" panose="020B0803020202020204" pitchFamily="34" charset="0"/>
              </a:rPr>
              <a:t>spektakuler</a:t>
            </a:r>
            <a:r>
              <a:rPr lang="en-ID" sz="2700" dirty="0">
                <a:latin typeface="Tw Cen MT Condensed Extra Bold" panose="020B0803020202020204" pitchFamily="34" charset="0"/>
              </a:rPr>
              <a:t> </a:t>
            </a:r>
            <a:r>
              <a:rPr lang="en-ID" sz="2700" dirty="0" err="1">
                <a:latin typeface="Tw Cen MT Condensed Extra Bold" panose="020B0803020202020204" pitchFamily="34" charset="0"/>
              </a:rPr>
              <a:t>akan</a:t>
            </a:r>
            <a:r>
              <a:rPr lang="en-ID" sz="2700" dirty="0">
                <a:latin typeface="Tw Cen MT Condensed Extra Bold" panose="020B0803020202020204" pitchFamily="34" charset="0"/>
              </a:rPr>
              <a:t> </a:t>
            </a:r>
            <a:r>
              <a:rPr lang="en-ID" sz="2700" dirty="0" err="1">
                <a:latin typeface="Tw Cen MT Condensed Extra Bold" panose="020B0803020202020204" pitchFamily="34" charset="0"/>
              </a:rPr>
              <a:t>terjadi</a:t>
            </a:r>
            <a:r>
              <a:rPr lang="en-ID" sz="2700" dirty="0">
                <a:latin typeface="Tw Cen MT Condensed Extra Bold" panose="020B0803020202020204" pitchFamily="34" charset="0"/>
              </a:rPr>
              <a:t> </a:t>
            </a:r>
            <a:r>
              <a:rPr lang="en-ID" sz="2700" dirty="0" err="1">
                <a:latin typeface="Tw Cen MT Condensed Extra Bold" panose="020B0803020202020204" pitchFamily="34" charset="0"/>
              </a:rPr>
              <a:t>sekitar</a:t>
            </a:r>
            <a:r>
              <a:rPr lang="en-ID" sz="2700" dirty="0">
                <a:latin typeface="Tw Cen MT Condensed Extra Bold" panose="020B0803020202020204" pitchFamily="34" charset="0"/>
              </a:rPr>
              <a:t> </a:t>
            </a:r>
            <a:r>
              <a:rPr lang="en-ID" sz="2700" dirty="0" err="1">
                <a:latin typeface="Tw Cen MT Condensed Extra Bold" panose="020B0803020202020204" pitchFamily="34" charset="0"/>
              </a:rPr>
              <a:t>tahun</a:t>
            </a:r>
            <a:r>
              <a:rPr lang="en-ID" sz="2700" dirty="0">
                <a:latin typeface="Tw Cen MT Condensed Extra Bold" panose="020B0803020202020204" pitchFamily="34" charset="0"/>
              </a:rPr>
              <a:t> 1843. </a:t>
            </a:r>
          </a:p>
          <a:p>
            <a:pPr marL="0" indent="0">
              <a:buNone/>
            </a:pPr>
            <a:r>
              <a:rPr lang="en-ID" sz="2700" dirty="0" err="1">
                <a:latin typeface="Tw Cen MT Condensed Extra Bold" panose="020B0803020202020204" pitchFamily="34" charset="0"/>
              </a:rPr>
              <a:t>Namun</a:t>
            </a:r>
            <a:r>
              <a:rPr lang="en-ID" sz="2700" dirty="0">
                <a:latin typeface="Tw Cen MT Condensed Extra Bold" panose="020B0803020202020204" pitchFamily="34" charset="0"/>
              </a:rPr>
              <a:t>, yang paling </a:t>
            </a:r>
            <a:r>
              <a:rPr lang="en-ID" sz="2700" dirty="0" err="1">
                <a:latin typeface="Tw Cen MT Condensed Extra Bold" panose="020B0803020202020204" pitchFamily="34" charset="0"/>
              </a:rPr>
              <a:t>menonjol</a:t>
            </a:r>
            <a:r>
              <a:rPr lang="en-ID" sz="2700" dirty="0">
                <a:latin typeface="Tw Cen MT Condensed Extra Bold" panose="020B0803020202020204" pitchFamily="34" charset="0"/>
              </a:rPr>
              <a:t> di </a:t>
            </a:r>
            <a:r>
              <a:rPr lang="en-ID" sz="2700" dirty="0" err="1">
                <a:latin typeface="Tw Cen MT Condensed Extra Bold" panose="020B0803020202020204" pitchFamily="34" charset="0"/>
              </a:rPr>
              <a:t>antaranya</a:t>
            </a:r>
            <a:r>
              <a:rPr lang="en-ID" sz="2700" dirty="0">
                <a:latin typeface="Tw Cen MT Condensed Extra Bold" panose="020B0803020202020204" pitchFamily="34" charset="0"/>
              </a:rPr>
              <a:t> </a:t>
            </a:r>
            <a:r>
              <a:rPr lang="en-ID" sz="2700" dirty="0" err="1">
                <a:latin typeface="Tw Cen MT Condensed Extra Bold" panose="020B0803020202020204" pitchFamily="34" charset="0"/>
              </a:rPr>
              <a:t>adalah</a:t>
            </a:r>
            <a:r>
              <a:rPr lang="en-ID" sz="2700" dirty="0">
                <a:latin typeface="Tw Cen MT Condensed Extra Bold" panose="020B0803020202020204" pitchFamily="34" charset="0"/>
              </a:rPr>
              <a:t> </a:t>
            </a:r>
            <a:r>
              <a:rPr lang="en-ID" sz="2700" dirty="0">
                <a:highlight>
                  <a:srgbClr val="FFFF00"/>
                </a:highlight>
                <a:latin typeface="Tw Cen MT Condensed Extra Bold" panose="020B0803020202020204" pitchFamily="34" charset="0"/>
              </a:rPr>
              <a:t>William Miller</a:t>
            </a:r>
            <a:r>
              <a:rPr lang="en-ID" sz="2700" dirty="0">
                <a:latin typeface="Tw Cen MT Condensed Extra Bold" panose="020B0803020202020204" pitchFamily="34" charset="0"/>
              </a:rPr>
              <a:t>, yang </a:t>
            </a:r>
            <a:r>
              <a:rPr lang="en-ID" sz="2700" dirty="0" err="1">
                <a:latin typeface="Tw Cen MT Condensed Extra Bold" panose="020B0803020202020204" pitchFamily="34" charset="0"/>
              </a:rPr>
              <a:t>khotbahnya</a:t>
            </a:r>
            <a:r>
              <a:rPr lang="en-ID" sz="2700" dirty="0">
                <a:latin typeface="Tw Cen MT Condensed Extra Bold" panose="020B0803020202020204" pitchFamily="34" charset="0"/>
              </a:rPr>
              <a:t> </a:t>
            </a:r>
            <a:r>
              <a:rPr lang="en-ID" sz="2700" dirty="0" err="1">
                <a:latin typeface="Tw Cen MT Condensed Extra Bold" panose="020B0803020202020204" pitchFamily="34" charset="0"/>
              </a:rPr>
              <a:t>meluncurkan</a:t>
            </a:r>
            <a:r>
              <a:rPr lang="en-ID" sz="2700" dirty="0">
                <a:latin typeface="Tw Cen MT Condensed Extra Bold" panose="020B0803020202020204" pitchFamily="34" charset="0"/>
              </a:rPr>
              <a:t> </a:t>
            </a:r>
            <a:r>
              <a:rPr lang="en-ID" sz="2700" dirty="0" err="1">
                <a:latin typeface="Trade Gothic Next Heavy" panose="020B0903040303020004" pitchFamily="34" charset="0"/>
              </a:rPr>
              <a:t>Pergerakan</a:t>
            </a:r>
            <a:r>
              <a:rPr lang="en-ID" sz="2700" dirty="0">
                <a:latin typeface="Trade Gothic Next Heavy" panose="020B0903040303020004" pitchFamily="34" charset="0"/>
              </a:rPr>
              <a:t> Besar Advent di </a:t>
            </a:r>
            <a:r>
              <a:rPr lang="en-ID" sz="2700" dirty="0" err="1">
                <a:latin typeface="Trade Gothic Next Heavy" panose="020B0903040303020004" pitchFamily="34" charset="0"/>
              </a:rPr>
              <a:t>abad</a:t>
            </a:r>
            <a:r>
              <a:rPr lang="en-ID" sz="2700" dirty="0">
                <a:latin typeface="Trade Gothic Next Heavy" panose="020B0903040303020004" pitchFamily="34" charset="0"/>
              </a:rPr>
              <a:t> ke-19 </a:t>
            </a:r>
            <a:r>
              <a:rPr lang="en-ID" sz="2700" dirty="0">
                <a:latin typeface="Tw Cen MT Condensed Extra Bold" panose="020B0803020202020204" pitchFamily="34" charset="0"/>
              </a:rPr>
              <a:t>dan </a:t>
            </a:r>
            <a:r>
              <a:rPr lang="en-ID" sz="2700" dirty="0" err="1">
                <a:latin typeface="Tw Cen MT Condensed Extra Bold" panose="020B0803020202020204" pitchFamily="34" charset="0"/>
              </a:rPr>
              <a:t>memulai</a:t>
            </a:r>
            <a:r>
              <a:rPr lang="en-ID" sz="2700" dirty="0">
                <a:latin typeface="Tw Cen MT Condensed Extra Bold" panose="020B0803020202020204" pitchFamily="34" charset="0"/>
              </a:rPr>
              <a:t> </a:t>
            </a:r>
            <a:r>
              <a:rPr lang="en-ID" sz="2700" dirty="0" err="1">
                <a:latin typeface="Tw Cen MT Condensed Extra Bold" panose="020B0803020202020204" pitchFamily="34" charset="0"/>
              </a:rPr>
              <a:t>rangkaian</a:t>
            </a:r>
            <a:r>
              <a:rPr lang="en-ID" sz="2700" dirty="0">
                <a:latin typeface="Tw Cen MT Condensed Extra Bold" panose="020B0803020202020204" pitchFamily="34" charset="0"/>
              </a:rPr>
              <a:t> </a:t>
            </a:r>
            <a:r>
              <a:rPr lang="en-ID" sz="2700" dirty="0" err="1">
                <a:latin typeface="Tw Cen MT Condensed Extra Bold" panose="020B0803020202020204" pitchFamily="34" charset="0"/>
              </a:rPr>
              <a:t>peristiwa</a:t>
            </a:r>
            <a:r>
              <a:rPr lang="en-ID" sz="2700" dirty="0">
                <a:latin typeface="Tw Cen MT Condensed Extra Bold" panose="020B0803020202020204" pitchFamily="34" charset="0"/>
              </a:rPr>
              <a:t> yang </a:t>
            </a:r>
            <a:r>
              <a:rPr lang="en-ID" sz="2700" dirty="0" err="1">
                <a:latin typeface="Tw Cen MT Condensed Extra Bold" panose="020B0803020202020204" pitchFamily="34" charset="0"/>
              </a:rPr>
              <a:t>akan</a:t>
            </a:r>
            <a:r>
              <a:rPr lang="en-ID" sz="2700" dirty="0">
                <a:latin typeface="Tw Cen MT Condensed Extra Bold" panose="020B0803020202020204" pitchFamily="34" charset="0"/>
              </a:rPr>
              <a:t> </a:t>
            </a:r>
            <a:r>
              <a:rPr lang="en-ID" sz="2700" dirty="0" err="1">
                <a:latin typeface="Impact" panose="020B0806030902050204" pitchFamily="34" charset="0"/>
              </a:rPr>
              <a:t>melahirkan</a:t>
            </a:r>
            <a:r>
              <a:rPr lang="en-ID" sz="2700" dirty="0">
                <a:latin typeface="Impact" panose="020B0806030902050204" pitchFamily="34" charset="0"/>
              </a:rPr>
              <a:t> </a:t>
            </a:r>
            <a:r>
              <a:rPr lang="en-ID" sz="2700" dirty="0" err="1">
                <a:latin typeface="Impact" panose="020B0806030902050204" pitchFamily="34" charset="0"/>
              </a:rPr>
              <a:t>gereja</a:t>
            </a:r>
            <a:r>
              <a:rPr lang="en-ID" sz="2700" dirty="0">
                <a:latin typeface="Impact" panose="020B0806030902050204" pitchFamily="34" charset="0"/>
              </a:rPr>
              <a:t> "</a:t>
            </a:r>
            <a:r>
              <a:rPr lang="en-ID" sz="2700" dirty="0" err="1">
                <a:latin typeface="Impact" panose="020B0806030902050204" pitchFamily="34" charset="0"/>
              </a:rPr>
              <a:t>sisa</a:t>
            </a:r>
            <a:r>
              <a:rPr lang="en-ID" sz="2700" dirty="0">
                <a:latin typeface="Impact" panose="020B0806030902050204" pitchFamily="34" charset="0"/>
              </a:rPr>
              <a:t>" </a:t>
            </a:r>
            <a:r>
              <a:rPr lang="en-ID" sz="2700" dirty="0">
                <a:latin typeface="Tw Cen MT Condensed Extra Bold" panose="020B0803020202020204" pitchFamily="34" charset="0"/>
              </a:rPr>
              <a:t>dan </a:t>
            </a:r>
            <a:r>
              <a:rPr lang="en-ID" sz="2700" dirty="0" err="1">
                <a:latin typeface="Tw Cen MT Condensed Extra Bold" panose="020B0803020202020204" pitchFamily="34" charset="0"/>
              </a:rPr>
              <a:t>pemahaman</a:t>
            </a:r>
            <a:r>
              <a:rPr lang="en-ID" sz="2700" dirty="0">
                <a:latin typeface="Tw Cen MT Condensed Extra Bold" panose="020B0803020202020204" pitchFamily="34" charset="0"/>
              </a:rPr>
              <a:t> yang </a:t>
            </a:r>
            <a:r>
              <a:rPr lang="en-ID" sz="2700" dirty="0" err="1">
                <a:latin typeface="Tw Cen MT Condensed Extra Bold" panose="020B0803020202020204" pitchFamily="34" charset="0"/>
              </a:rPr>
              <a:t>jelas</a:t>
            </a:r>
            <a:r>
              <a:rPr lang="en-ID" sz="2700" dirty="0">
                <a:latin typeface="Tw Cen MT Condensed Extra Bold" panose="020B0803020202020204" pitchFamily="34" charset="0"/>
              </a:rPr>
              <a:t> </a:t>
            </a:r>
            <a:r>
              <a:rPr lang="en-ID" sz="2700" dirty="0" err="1">
                <a:latin typeface="Tw Cen MT Condensed Extra Bold" panose="020B0803020202020204" pitchFamily="34" charset="0"/>
              </a:rPr>
              <a:t>tentang</a:t>
            </a:r>
            <a:r>
              <a:rPr lang="en-ID" sz="2700" dirty="0">
                <a:latin typeface="Tw Cen MT Condensed Extra Bold" panose="020B0803020202020204" pitchFamily="34" charset="0"/>
              </a:rPr>
              <a:t> </a:t>
            </a:r>
            <a:r>
              <a:rPr lang="en-ID" sz="2700" dirty="0" err="1">
                <a:latin typeface="Impact" panose="020B0806030902050204" pitchFamily="34" charset="0"/>
              </a:rPr>
              <a:t>pekabaran</a:t>
            </a:r>
            <a:r>
              <a:rPr lang="en-ID" sz="2700" dirty="0">
                <a:latin typeface="Impact" panose="020B0806030902050204" pitchFamily="34" charset="0"/>
              </a:rPr>
              <a:t> </a:t>
            </a:r>
            <a:r>
              <a:rPr lang="en-ID" sz="2700" dirty="0" err="1">
                <a:latin typeface="Impact" panose="020B0806030902050204" pitchFamily="34" charset="0"/>
              </a:rPr>
              <a:t>tiga</a:t>
            </a:r>
            <a:r>
              <a:rPr lang="en-ID" sz="2700" dirty="0">
                <a:latin typeface="Impact" panose="020B0806030902050204" pitchFamily="34" charset="0"/>
              </a:rPr>
              <a:t> </a:t>
            </a:r>
            <a:r>
              <a:rPr lang="en-ID" sz="2700" dirty="0" err="1">
                <a:latin typeface="Impact" panose="020B0806030902050204" pitchFamily="34" charset="0"/>
              </a:rPr>
              <a:t>malaikat</a:t>
            </a:r>
            <a:r>
              <a:rPr lang="en-ID" sz="2700" dirty="0">
                <a:latin typeface="Impact" panose="020B0806030902050204" pitchFamily="34" charset="0"/>
              </a:rPr>
              <a:t> </a:t>
            </a:r>
            <a:r>
              <a:rPr lang="en-ID" sz="2700" dirty="0">
                <a:latin typeface="Tw Cen MT Condensed Extra Bold" panose="020B0803020202020204" pitchFamily="34" charset="0"/>
              </a:rPr>
              <a:t>[Wahyu 14:6-12].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004738A-9D34-43E8-97D2-CA0EED4F8B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092499" y="-5"/>
            <a:ext cx="3069391" cy="6858000"/>
          </a:xfrm>
          <a:prstGeom prst="rect">
            <a:avLst/>
          </a:prstGeom>
          <a:gradFill>
            <a:gsLst>
              <a:gs pos="8000">
                <a:srgbClr val="000000">
                  <a:alpha val="94000"/>
                </a:srgbClr>
              </a:gs>
              <a:gs pos="100000">
                <a:schemeClr val="accent1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8B8D07F-F13E-443E-BA68-2D26672D76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092499" y="-2"/>
            <a:ext cx="3069391" cy="6400369"/>
          </a:xfrm>
          <a:prstGeom prst="rect">
            <a:avLst/>
          </a:prstGeom>
          <a:gradFill>
            <a:gsLst>
              <a:gs pos="31000">
                <a:schemeClr val="accent1">
                  <a:lumMod val="50000"/>
                  <a:alpha val="0"/>
                </a:schemeClr>
              </a:gs>
              <a:gs pos="100000">
                <a:schemeClr val="accent1">
                  <a:lumMod val="50000"/>
                  <a:alpha val="26000"/>
                </a:scheme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813A4FA-24A5-41ED-A534-3807D1B2F3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092499" y="-22"/>
            <a:ext cx="3051501" cy="6400389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72000">
                <a:srgbClr val="000000">
                  <a:alpha val="21000"/>
                </a:srgb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3944F27-CA70-4E84-A51A-E6BF895589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092499" y="-10"/>
            <a:ext cx="2708601" cy="6857997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93000">
                <a:srgbClr val="000000">
                  <a:alpha val="29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2E4B47E-8F76-36A9-96CE-F93BF5563DF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4914" r="16905" b="1"/>
          <a:stretch/>
        </p:blipFill>
        <p:spPr>
          <a:xfrm>
            <a:off x="6271840" y="1637071"/>
            <a:ext cx="2349918" cy="430390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2973041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F034C43-97B8-AB99-9086-5D785504C1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2EC3E0-193D-9CEC-63D2-F36B2C0ECC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8680" y="372140"/>
            <a:ext cx="8146640" cy="6220389"/>
          </a:xfrm>
        </p:spPr>
        <p:txBody>
          <a:bodyPr>
            <a:noAutofit/>
          </a:bodyPr>
          <a:lstStyle/>
          <a:p>
            <a:r>
              <a:rPr lang="en-ID" sz="3000" dirty="0" err="1">
                <a:latin typeface="Tw Cen MT Condensed Extra Bold" panose="020B0803020202020204" pitchFamily="34" charset="0"/>
              </a:rPr>
              <a:t>Kelahiran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pergerakan</a:t>
            </a:r>
            <a:r>
              <a:rPr lang="en-ID" sz="3000" dirty="0">
                <a:latin typeface="Tw Cen MT Condensed Extra Bold" panose="020B0803020202020204" pitchFamily="34" charset="0"/>
              </a:rPr>
              <a:t> global </a:t>
            </a:r>
            <a:r>
              <a:rPr lang="en-ID" sz="3000" dirty="0" err="1">
                <a:latin typeface="Tw Cen MT Condensed Extra Bold" panose="020B0803020202020204" pitchFamily="34" charset="0"/>
              </a:rPr>
              <a:t>kita</a:t>
            </a:r>
            <a:r>
              <a:rPr lang="en-ID" sz="3000" dirty="0">
                <a:latin typeface="Tw Cen MT Condensed Extra Bold" panose="020B0803020202020204" pitchFamily="34" charset="0"/>
              </a:rPr>
              <a:t>, </a:t>
            </a:r>
            <a:r>
              <a:rPr lang="en-ID" sz="3000" dirty="0" err="1">
                <a:latin typeface="Tw Cen MT Condensed Extra Bold" panose="020B0803020202020204" pitchFamily="34" charset="0"/>
              </a:rPr>
              <a:t>merupakan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penggenapan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nubuatan</a:t>
            </a:r>
            <a:r>
              <a:rPr lang="en-ID" sz="3000" dirty="0">
                <a:latin typeface="Tw Cen MT Condensed Extra Bold" panose="020B0803020202020204" pitchFamily="34" charset="0"/>
              </a:rPr>
              <a:t> Daniel </a:t>
            </a:r>
            <a:r>
              <a:rPr lang="en-ID" sz="3000" dirty="0" err="1">
                <a:latin typeface="Tw Cen MT Condensed Extra Bold" panose="020B0803020202020204" pitchFamily="34" charset="0"/>
              </a:rPr>
              <a:t>bahwa</a:t>
            </a:r>
            <a:r>
              <a:rPr lang="en-ID" sz="3000" dirty="0">
                <a:latin typeface="Tw Cen MT Condensed Extra Bold" panose="020B0803020202020204" pitchFamily="34" charset="0"/>
              </a:rPr>
              <a:t> "</a:t>
            </a:r>
            <a:r>
              <a:rPr lang="en-ID" sz="3000" dirty="0" err="1">
                <a:latin typeface="Tw Cen MT Condensed Extra Bold" panose="020B0803020202020204" pitchFamily="34" charset="0"/>
              </a:rPr>
              <a:t>pengetahuan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akan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bertambah</a:t>
            </a:r>
            <a:r>
              <a:rPr lang="en-ID" sz="3000" dirty="0">
                <a:latin typeface="Tw Cen MT Condensed Extra Bold" panose="020B0803020202020204" pitchFamily="34" charset="0"/>
              </a:rPr>
              <a:t>" pada "</a:t>
            </a:r>
            <a:r>
              <a:rPr lang="en-ID" sz="3000" dirty="0" err="1">
                <a:latin typeface="Tw Cen MT Condensed Extra Bold" panose="020B0803020202020204" pitchFamily="34" charset="0"/>
              </a:rPr>
              <a:t>akhir</a:t>
            </a:r>
            <a:r>
              <a:rPr lang="en-ID" sz="3000" dirty="0">
                <a:latin typeface="Tw Cen MT Condensed Extra Bold" panose="020B0803020202020204" pitchFamily="34" charset="0"/>
              </a:rPr>
              <a:t> zaman.“</a:t>
            </a:r>
          </a:p>
          <a:p>
            <a:r>
              <a:rPr lang="en-ID" sz="3000" dirty="0" err="1">
                <a:latin typeface="Gill Sans Nova Cond Ultra Bold" panose="020B0B04020104020203" pitchFamily="34" charset="0"/>
              </a:rPr>
              <a:t>Namun</a:t>
            </a:r>
            <a:r>
              <a:rPr lang="en-ID" sz="3000" dirty="0">
                <a:latin typeface="Gill Sans Nova Cond Ultra Bold" panose="020B0B04020104020203" pitchFamily="34" charset="0"/>
              </a:rPr>
              <a:t>, </a:t>
            </a:r>
            <a:r>
              <a:rPr lang="en-ID" sz="3000" dirty="0" err="1">
                <a:latin typeface="Gill Sans Nova Cond Ultra Bold" panose="020B0B04020104020203" pitchFamily="34" charset="0"/>
              </a:rPr>
              <a:t>tanpa</a:t>
            </a:r>
            <a:r>
              <a:rPr lang="en-ID" sz="3000" dirty="0">
                <a:latin typeface="Gill Sans Nova Cond Ultra Bold" panose="020B0B04020104020203" pitchFamily="34" charset="0"/>
              </a:rPr>
              <a:t> </a:t>
            </a:r>
            <a:r>
              <a:rPr lang="en-ID" sz="3000" dirty="0" err="1">
                <a:latin typeface="Gill Sans Nova Cond Ultra Bold" panose="020B0B04020104020203" pitchFamily="34" charset="0"/>
              </a:rPr>
              <a:t>menghakimi</a:t>
            </a:r>
            <a:r>
              <a:rPr lang="en-ID" sz="3000" dirty="0">
                <a:latin typeface="Gill Sans Nova Cond Ultra Bold" panose="020B0B04020104020203" pitchFamily="34" charset="0"/>
              </a:rPr>
              <a:t> </a:t>
            </a:r>
            <a:r>
              <a:rPr lang="en-ID" sz="3000" dirty="0" err="1">
                <a:latin typeface="Gill Sans Nova Cond Ultra Bold" panose="020B0B04020104020203" pitchFamily="34" charset="0"/>
              </a:rPr>
              <a:t>keselamatan</a:t>
            </a:r>
            <a:r>
              <a:rPr lang="en-ID" sz="3000" dirty="0">
                <a:latin typeface="Gill Sans Nova Cond Ultra Bold" panose="020B0B04020104020203" pitchFamily="34" charset="0"/>
              </a:rPr>
              <a:t> orang</a:t>
            </a:r>
            <a:r>
              <a:rPr lang="en-ID" sz="3000" dirty="0">
                <a:latin typeface="Tw Cen MT Condensed Extra Bold" panose="020B0803020202020204" pitchFamily="34" charset="0"/>
              </a:rPr>
              <a:t>, </a:t>
            </a:r>
            <a:r>
              <a:rPr lang="en-ID" sz="3000" dirty="0" err="1">
                <a:latin typeface="Tw Cen MT Condensed Extra Bold" panose="020B0803020202020204" pitchFamily="34" charset="0"/>
              </a:rPr>
              <a:t>pikirkan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tentang</a:t>
            </a:r>
            <a:r>
              <a:rPr lang="en-ID" sz="3000" dirty="0">
                <a:latin typeface="Tw Cen MT Condensed Extra Bold" panose="020B0803020202020204" pitchFamily="34" charset="0"/>
              </a:rPr>
              <a:t> "</a:t>
            </a:r>
            <a:r>
              <a:rPr lang="en-ID" sz="3000" dirty="0" err="1">
                <a:latin typeface="Eras Bold ITC" panose="020B0907030504020204" pitchFamily="34" charset="0"/>
              </a:rPr>
              <a:t>kegelapan</a:t>
            </a:r>
            <a:r>
              <a:rPr lang="en-ID" sz="3000" dirty="0">
                <a:latin typeface="Tw Cen MT Condensed Extra Bold" panose="020B0803020202020204" pitchFamily="34" charset="0"/>
              </a:rPr>
              <a:t>" yang </a:t>
            </a:r>
            <a:r>
              <a:rPr lang="en-ID" sz="3000" dirty="0" err="1">
                <a:latin typeface="Tw Cen MT Condensed Extra Bold" panose="020B0803020202020204" pitchFamily="34" charset="0"/>
              </a:rPr>
              <a:t>ada</a:t>
            </a:r>
            <a:r>
              <a:rPr lang="en-ID" sz="3000" dirty="0">
                <a:latin typeface="Tw Cen MT Condensed Extra Bold" panose="020B0803020202020204" pitchFamily="34" charset="0"/>
              </a:rPr>
              <a:t> di </a:t>
            </a:r>
            <a:r>
              <a:rPr lang="en-ID" sz="3000" dirty="0" err="1">
                <a:latin typeface="Tw Cen MT Condensed Extra Bold" panose="020B0803020202020204" pitchFamily="34" charset="0"/>
              </a:rPr>
              <a:t>dalam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Kekristenan</a:t>
            </a:r>
            <a:r>
              <a:rPr lang="en-ID" sz="3000" dirty="0">
                <a:latin typeface="Tw Cen MT Condensed Extra Bold" panose="020B0803020202020204" pitchFamily="34" charset="0"/>
              </a:rPr>
              <a:t>. </a:t>
            </a:r>
          </a:p>
          <a:p>
            <a:r>
              <a:rPr lang="en-ID" sz="3000" dirty="0" err="1">
                <a:highlight>
                  <a:srgbClr val="FFFF00"/>
                </a:highlight>
                <a:latin typeface="Tw Cen MT Condensed Extra Bold" panose="020B0803020202020204" pitchFamily="34" charset="0"/>
              </a:rPr>
              <a:t>Sesuatu</a:t>
            </a:r>
            <a:r>
              <a:rPr lang="en-ID" sz="3000" dirty="0">
                <a:highlight>
                  <a:srgbClr val="FFFF00"/>
                </a:highlight>
                <a:latin typeface="Tw Cen MT Condensed Extra Bold" panose="020B0803020202020204" pitchFamily="34" charset="0"/>
              </a:rPr>
              <a:t> yang </a:t>
            </a:r>
            <a:r>
              <a:rPr lang="en-ID" sz="3000" dirty="0" err="1">
                <a:highlight>
                  <a:srgbClr val="FFFF00"/>
                </a:highlight>
                <a:latin typeface="Tw Cen MT Condensed Extra Bold" panose="020B0803020202020204" pitchFamily="34" charset="0"/>
              </a:rPr>
              <a:t>mendasar</a:t>
            </a:r>
            <a:r>
              <a:rPr lang="en-ID" sz="3000" dirty="0">
                <a:highlight>
                  <a:srgbClr val="FFFF0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highlight>
                  <a:srgbClr val="FFFF00"/>
                </a:highlight>
                <a:latin typeface="Tw Cen MT Condensed Extra Bold" panose="020B0803020202020204" pitchFamily="34" charset="0"/>
              </a:rPr>
              <a:t>seperti</a:t>
            </a:r>
            <a:r>
              <a:rPr lang="en-ID" sz="3000" dirty="0">
                <a:highlight>
                  <a:srgbClr val="FFFF0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highlight>
                  <a:srgbClr val="FFFF00"/>
                </a:highlight>
                <a:latin typeface="Tw Cen MT Condensed Extra Bold" panose="020B0803020202020204" pitchFamily="34" charset="0"/>
              </a:rPr>
              <a:t>doktrin</a:t>
            </a:r>
            <a:r>
              <a:rPr lang="en-ID" sz="3000" dirty="0">
                <a:highlight>
                  <a:srgbClr val="FFFF0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highlight>
                  <a:srgbClr val="FFFF00"/>
                </a:highlight>
                <a:latin typeface="Tw Cen MT Condensed Extra Bold" panose="020B0803020202020204" pitchFamily="34" charset="0"/>
              </a:rPr>
              <a:t>tentang</a:t>
            </a:r>
            <a:r>
              <a:rPr lang="en-ID" sz="3000" dirty="0">
                <a:highlight>
                  <a:srgbClr val="FFFF00"/>
                </a:highlight>
                <a:latin typeface="Tw Cen MT Condensed Extra Bold" panose="020B0803020202020204" pitchFamily="34" charset="0"/>
              </a:rPr>
              <a:t> Sabat </a:t>
            </a:r>
            <a:r>
              <a:rPr lang="en-ID" sz="3000" dirty="0" err="1">
                <a:highlight>
                  <a:srgbClr val="FFFF00"/>
                </a:highlight>
                <a:latin typeface="Tw Cen MT Condensed Extra Bold" panose="020B0803020202020204" pitchFamily="34" charset="0"/>
              </a:rPr>
              <a:t>hari</a:t>
            </a:r>
            <a:r>
              <a:rPr lang="en-ID" sz="3000" dirty="0">
                <a:highlight>
                  <a:srgbClr val="FFFF0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highlight>
                  <a:srgbClr val="FFFF00"/>
                </a:highlight>
                <a:latin typeface="Tw Cen MT Condensed Extra Bold" panose="020B0803020202020204" pitchFamily="34" charset="0"/>
              </a:rPr>
              <a:t>ketujuh</a:t>
            </a:r>
            <a:r>
              <a:rPr lang="en-ID" sz="3000" dirty="0">
                <a:highlight>
                  <a:srgbClr val="FFFF00"/>
                </a:highlight>
                <a:latin typeface="Tw Cen MT Condensed Extra Bold" panose="020B0803020202020204" pitchFamily="34" charset="0"/>
              </a:rPr>
              <a:t> dan </a:t>
            </a:r>
            <a:r>
              <a:rPr lang="en-ID" sz="3000" dirty="0" err="1">
                <a:highlight>
                  <a:srgbClr val="FFFF00"/>
                </a:highlight>
                <a:latin typeface="Tw Cen MT Condensed Extra Bold" panose="020B0803020202020204" pitchFamily="34" charset="0"/>
              </a:rPr>
              <a:t>doktrin</a:t>
            </a:r>
            <a:r>
              <a:rPr lang="en-ID" sz="3000" dirty="0">
                <a:highlight>
                  <a:srgbClr val="FFFF0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highlight>
                  <a:srgbClr val="FFFF00"/>
                </a:highlight>
                <a:latin typeface="Tw Cen MT Condensed Extra Bold" panose="020B0803020202020204" pitchFamily="34" charset="0"/>
              </a:rPr>
              <a:t>tentang</a:t>
            </a:r>
            <a:r>
              <a:rPr lang="en-ID" sz="3000" dirty="0">
                <a:highlight>
                  <a:srgbClr val="FFFF0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highlight>
                  <a:srgbClr val="FFFF00"/>
                </a:highlight>
                <a:latin typeface="Tw Cen MT Condensed Extra Bold" panose="020B0803020202020204" pitchFamily="34" charset="0"/>
              </a:rPr>
              <a:t>Keadaan</a:t>
            </a:r>
            <a:r>
              <a:rPr lang="en-ID" sz="3000" dirty="0">
                <a:highlight>
                  <a:srgbClr val="FFFF00"/>
                </a:highlight>
                <a:latin typeface="Tw Cen MT Condensed Extra Bold" panose="020B0803020202020204" pitchFamily="34" charset="0"/>
              </a:rPr>
              <a:t> Orang Mati, </a:t>
            </a:r>
            <a:r>
              <a:rPr lang="en-ID" sz="3000" dirty="0" err="1">
                <a:highlight>
                  <a:srgbClr val="FFFF00"/>
                </a:highlight>
                <a:latin typeface="Tw Cen MT Condensed Extra Bold" panose="020B0803020202020204" pitchFamily="34" charset="0"/>
              </a:rPr>
              <a:t>masih</a:t>
            </a:r>
            <a:r>
              <a:rPr lang="en-ID" sz="3000" dirty="0">
                <a:highlight>
                  <a:srgbClr val="FFFF0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highlight>
                  <a:srgbClr val="FFFF00"/>
                </a:highlight>
                <a:latin typeface="Tw Cen MT Condensed Extra Bold" panose="020B0803020202020204" pitchFamily="34" charset="0"/>
              </a:rPr>
              <a:t>berada</a:t>
            </a:r>
            <a:r>
              <a:rPr lang="en-ID" sz="3000" dirty="0">
                <a:highlight>
                  <a:srgbClr val="FFFF0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highlight>
                  <a:srgbClr val="FFFF00"/>
                </a:highlight>
                <a:latin typeface="Tw Cen MT Condensed Extra Bold" panose="020B0803020202020204" pitchFamily="34" charset="0"/>
              </a:rPr>
              <a:t>dalam</a:t>
            </a:r>
            <a:r>
              <a:rPr lang="en-ID" sz="3000" dirty="0">
                <a:highlight>
                  <a:srgbClr val="FFFF00"/>
                </a:highlight>
                <a:latin typeface="Tw Cen MT Condensed Extra Bold" panose="020B0803020202020204" pitchFamily="34" charset="0"/>
              </a:rPr>
              <a:t> '</a:t>
            </a:r>
            <a:r>
              <a:rPr lang="en-ID" sz="3000" dirty="0" err="1">
                <a:highlight>
                  <a:srgbClr val="FFFF00"/>
                </a:highlight>
                <a:latin typeface="Tw Cen MT Condensed Extra Bold" panose="020B0803020202020204" pitchFamily="34" charset="0"/>
              </a:rPr>
              <a:t>kegelapan</a:t>
            </a:r>
            <a:r>
              <a:rPr lang="en-ID" sz="3000" dirty="0">
                <a:highlight>
                  <a:srgbClr val="FFFF00"/>
                </a:highlight>
                <a:latin typeface="Tw Cen MT Condensed Extra Bold" panose="020B0803020202020204" pitchFamily="34" charset="0"/>
              </a:rPr>
              <a:t>', </a:t>
            </a:r>
            <a:r>
              <a:rPr lang="en-ID" sz="3000" dirty="0" err="1">
                <a:highlight>
                  <a:srgbClr val="FFFF00"/>
                </a:highlight>
                <a:latin typeface="Tw Cen MT Condensed Extra Bold" panose="020B0803020202020204" pitchFamily="34" charset="0"/>
              </a:rPr>
              <a:t>dasar</a:t>
            </a:r>
            <a:r>
              <a:rPr lang="en-ID" sz="3000" dirty="0">
                <a:highlight>
                  <a:srgbClr val="FFFF00"/>
                </a:highlight>
                <a:latin typeface="Tw Cen MT Condensed Extra Bold" panose="020B0803020202020204" pitchFamily="34" charset="0"/>
              </a:rPr>
              <a:t> yang </a:t>
            </a:r>
            <a:r>
              <a:rPr lang="en-ID" sz="3000" dirty="0" err="1">
                <a:highlight>
                  <a:srgbClr val="FFFF00"/>
                </a:highlight>
                <a:latin typeface="Tw Cen MT Condensed Extra Bold" panose="020B0803020202020204" pitchFamily="34" charset="0"/>
              </a:rPr>
              <a:t>dipegang</a:t>
            </a:r>
            <a:r>
              <a:rPr lang="en-ID" sz="3000" dirty="0">
                <a:highlight>
                  <a:srgbClr val="FFFF0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highlight>
                  <a:srgbClr val="FFFF00"/>
                </a:highlight>
                <a:latin typeface="Tw Cen MT Condensed Extra Bold" panose="020B0803020202020204" pitchFamily="34" charset="0"/>
              </a:rPr>
              <a:t>tidak</a:t>
            </a:r>
            <a:r>
              <a:rPr lang="en-ID" sz="3000" dirty="0">
                <a:highlight>
                  <a:srgbClr val="FFFF0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highlight>
                  <a:srgbClr val="FFFF00"/>
                </a:highlight>
                <a:latin typeface="Tw Cen MT Condensed Extra Bold" panose="020B0803020202020204" pitchFamily="34" charset="0"/>
              </a:rPr>
              <a:t>berakar</a:t>
            </a:r>
            <a:r>
              <a:rPr lang="en-ID" sz="3000" dirty="0">
                <a:highlight>
                  <a:srgbClr val="FFFF0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highlight>
                  <a:srgbClr val="FFFF00"/>
                </a:highlight>
                <a:latin typeface="Tw Cen MT Condensed Extra Bold" panose="020B0803020202020204" pitchFamily="34" charset="0"/>
              </a:rPr>
              <a:t>dari</a:t>
            </a:r>
            <a:r>
              <a:rPr lang="en-ID" sz="3000" dirty="0">
                <a:highlight>
                  <a:srgbClr val="FFFF0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highlight>
                  <a:srgbClr val="FFFF00"/>
                </a:highlight>
                <a:latin typeface="Tw Cen MT Condensed Extra Bold" panose="020B0803020202020204" pitchFamily="34" charset="0"/>
              </a:rPr>
              <a:t>Alkitab</a:t>
            </a:r>
            <a:r>
              <a:rPr lang="en-ID" sz="3000" dirty="0">
                <a:highlight>
                  <a:srgbClr val="FFFF0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highlight>
                  <a:srgbClr val="FFFF00"/>
                </a:highlight>
                <a:latin typeface="Tw Cen MT Condensed Extra Bold" panose="020B0803020202020204" pitchFamily="34" charset="0"/>
              </a:rPr>
              <a:t>itu</a:t>
            </a:r>
            <a:r>
              <a:rPr lang="en-ID" sz="3000" dirty="0">
                <a:highlight>
                  <a:srgbClr val="FFFF0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highlight>
                  <a:srgbClr val="FFFF00"/>
                </a:highlight>
                <a:latin typeface="Tw Cen MT Condensed Extra Bold" panose="020B0803020202020204" pitchFamily="34" charset="0"/>
              </a:rPr>
              <a:t>sendiri</a:t>
            </a:r>
            <a:r>
              <a:rPr lang="en-ID" sz="3000" dirty="0">
                <a:highlight>
                  <a:srgbClr val="FFFF00"/>
                </a:highlight>
                <a:latin typeface="Tw Cen MT Condensed Extra Bold" panose="020B0803020202020204" pitchFamily="34" charset="0"/>
              </a:rPr>
              <a:t>. </a:t>
            </a:r>
          </a:p>
          <a:p>
            <a:r>
              <a:rPr lang="en-ID" sz="3000" dirty="0" err="1">
                <a:latin typeface="Impact" panose="020B0806030902050204" pitchFamily="34" charset="0"/>
              </a:rPr>
              <a:t>Namun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demikian</a:t>
            </a:r>
            <a:r>
              <a:rPr lang="en-ID" sz="3000" dirty="0">
                <a:latin typeface="Impact" panose="020B0806030902050204" pitchFamily="34" charset="0"/>
              </a:rPr>
              <a:t>, </a:t>
            </a:r>
            <a:r>
              <a:rPr lang="en-ID" sz="3000" dirty="0" err="1">
                <a:latin typeface="Impact" panose="020B0806030902050204" pitchFamily="34" charset="0"/>
              </a:rPr>
              <a:t>kita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harus</a:t>
            </a:r>
            <a:r>
              <a:rPr lang="en-ID" sz="3000" dirty="0">
                <a:latin typeface="Impact" panose="020B0806030902050204" pitchFamily="34" charset="0"/>
              </a:rPr>
              <a:t> sangat </a:t>
            </a:r>
            <a:r>
              <a:rPr lang="en-ID" sz="3000" dirty="0" err="1">
                <a:latin typeface="Impact" panose="020B0806030902050204" pitchFamily="34" charset="0"/>
              </a:rPr>
              <a:t>bersyukur</a:t>
            </a:r>
            <a:r>
              <a:rPr lang="en-ID" sz="3000" dirty="0">
                <a:latin typeface="Impact" panose="020B0806030902050204" pitchFamily="34" charset="0"/>
              </a:rPr>
              <a:t> dan </a:t>
            </a:r>
            <a:r>
              <a:rPr lang="en-ID" sz="3000" dirty="0" err="1">
                <a:latin typeface="Impact" panose="020B0806030902050204" pitchFamily="34" charset="0"/>
              </a:rPr>
              <a:t>rendah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hati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dengan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pengetahuan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tentang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kebenaran</a:t>
            </a:r>
            <a:r>
              <a:rPr lang="en-ID" sz="3000" dirty="0">
                <a:latin typeface="Impact" panose="020B080603090205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659119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1"/>
            <a:ext cx="9143997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" y="0"/>
            <a:ext cx="6086479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4" y="-1"/>
            <a:ext cx="3057523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512" y="-1"/>
            <a:ext cx="8799485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509E7EB-E3BB-1820-2A07-D271D7349D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" y="294538"/>
            <a:ext cx="9143997" cy="1033669"/>
          </a:xfrm>
        </p:spPr>
        <p:txBody>
          <a:bodyPr>
            <a:normAutofit fontScale="90000"/>
          </a:bodyPr>
          <a:lstStyle/>
          <a:p>
            <a:pPr algn="ctr"/>
            <a:r>
              <a:rPr lang="sv-SE" dirty="0">
                <a:solidFill>
                  <a:srgbClr val="FFFF00"/>
                </a:solidFill>
                <a:latin typeface="Impact" panose="020B0806030902050204" pitchFamily="34" charset="0"/>
              </a:rPr>
              <a:t>MEMPELAJARI FIRMAN</a:t>
            </a:r>
            <a:br>
              <a:rPr lang="sv-SE" sz="3200" dirty="0">
                <a:solidFill>
                  <a:srgbClr val="FFFFFF"/>
                </a:solidFill>
              </a:rPr>
            </a:br>
            <a:r>
              <a:rPr lang="sv-SE" sz="3100" dirty="0">
                <a:solidFill>
                  <a:srgbClr val="FFFFFF"/>
                </a:solidFill>
              </a:rPr>
              <a:t>Rabu, 2 April 2025</a:t>
            </a:r>
            <a:endParaRPr lang="en-ID" sz="3100" dirty="0">
              <a:solidFill>
                <a:srgbClr val="FFFF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D335A2-E4D6-C0C0-6636-082B597BB2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3677" y="1853229"/>
            <a:ext cx="7860891" cy="4710233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sz="3600" dirty="0">
                <a:latin typeface="Impact" panose="020B0806030902050204" pitchFamily="34" charset="0"/>
              </a:rPr>
              <a:t>2 </a:t>
            </a:r>
            <a:r>
              <a:rPr lang="en-ID" sz="3600" dirty="0" err="1">
                <a:latin typeface="Impact" panose="020B0806030902050204" pitchFamily="34" charset="0"/>
              </a:rPr>
              <a:t>Timotius</a:t>
            </a:r>
            <a:r>
              <a:rPr lang="en-ID" sz="3600" dirty="0">
                <a:latin typeface="Impact" panose="020B0806030902050204" pitchFamily="34" charset="0"/>
              </a:rPr>
              <a:t> 3:15-17 </a:t>
            </a:r>
          </a:p>
          <a:p>
            <a:pPr marL="0" indent="0">
              <a:buNone/>
            </a:pPr>
            <a:r>
              <a:rPr lang="en-ID" dirty="0" err="1">
                <a:latin typeface="Tw Cen MT Condensed Extra Bold" panose="020B0803020202020204" pitchFamily="34" charset="0"/>
              </a:rPr>
              <a:t>Ingatlah</a:t>
            </a:r>
            <a:r>
              <a:rPr lang="en-ID" dirty="0">
                <a:latin typeface="Tw Cen MT Condensed Extra Bold" panose="020B0803020202020204" pitchFamily="34" charset="0"/>
              </a:rPr>
              <a:t> juga </a:t>
            </a:r>
            <a:r>
              <a:rPr lang="en-ID" dirty="0" err="1">
                <a:latin typeface="Tw Cen MT Condensed Extra Bold" panose="020B0803020202020204" pitchFamily="34" charset="0"/>
              </a:rPr>
              <a:t>bahwa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dari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kecil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engkau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sudah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mengenal</a:t>
            </a:r>
            <a:r>
              <a:rPr lang="en-ID" dirty="0">
                <a:latin typeface="Tw Cen MT Condensed Extra Bold" panose="020B0803020202020204" pitchFamily="34" charset="0"/>
              </a:rPr>
              <a:t> Kitab </a:t>
            </a:r>
            <a:r>
              <a:rPr lang="en-ID" dirty="0" err="1">
                <a:latin typeface="Tw Cen MT Condensed Extra Bold" panose="020B0803020202020204" pitchFamily="34" charset="0"/>
              </a:rPr>
              <a:t>Suci</a:t>
            </a:r>
            <a:r>
              <a:rPr lang="en-ID" dirty="0">
                <a:latin typeface="Tw Cen MT Condensed Extra Bold" panose="020B0803020202020204" pitchFamily="34" charset="0"/>
              </a:rPr>
              <a:t> yang </a:t>
            </a:r>
            <a:r>
              <a:rPr lang="en-ID" dirty="0" err="1">
                <a:latin typeface="Tw Cen MT Condensed Extra Bold" panose="020B0803020202020204" pitchFamily="34" charset="0"/>
              </a:rPr>
              <a:t>dapat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memberi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hikmat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kepadamu</a:t>
            </a:r>
            <a:r>
              <a:rPr lang="en-ID" dirty="0">
                <a:latin typeface="Tw Cen MT Condensed Extra Bold" panose="020B0803020202020204" pitchFamily="34" charset="0"/>
              </a:rPr>
              <a:t> dan </a:t>
            </a:r>
            <a:r>
              <a:rPr lang="en-ID" dirty="0" err="1">
                <a:latin typeface="Tw Cen MT Condensed Extra Bold" panose="020B0803020202020204" pitchFamily="34" charset="0"/>
              </a:rPr>
              <a:t>menuntun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engkau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kepada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keselamatan</a:t>
            </a:r>
            <a:r>
              <a:rPr lang="en-ID" dirty="0">
                <a:latin typeface="Tw Cen MT Condensed Extra Bold" panose="020B0803020202020204" pitchFamily="34" charset="0"/>
              </a:rPr>
              <a:t> oleh </a:t>
            </a:r>
            <a:r>
              <a:rPr lang="en-ID" dirty="0" err="1">
                <a:latin typeface="Tw Cen MT Condensed Extra Bold" panose="020B0803020202020204" pitchFamily="34" charset="0"/>
              </a:rPr>
              <a:t>iman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kepada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Kristus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Yesus</a:t>
            </a:r>
            <a:r>
              <a:rPr lang="en-ID" dirty="0">
                <a:latin typeface="Tw Cen MT Condensed Extra Bold" panose="020B0803020202020204" pitchFamily="34" charset="0"/>
              </a:rPr>
              <a:t>. </a:t>
            </a:r>
            <a:r>
              <a:rPr lang="en-ID" dirty="0">
                <a:solidFill>
                  <a:srgbClr val="C00000"/>
                </a:solidFill>
                <a:latin typeface="Franklin Gothic Heavy" panose="020B0903020102020204" pitchFamily="34" charset="0"/>
              </a:rPr>
              <a:t>Segala tulisan yang </a:t>
            </a:r>
            <a:r>
              <a:rPr lang="en-ID" dirty="0" err="1">
                <a:solidFill>
                  <a:srgbClr val="C00000"/>
                </a:solidFill>
                <a:latin typeface="Franklin Gothic Heavy" panose="020B0903020102020204" pitchFamily="34" charset="0"/>
              </a:rPr>
              <a:t>diilhamkan</a:t>
            </a:r>
            <a:r>
              <a:rPr lang="en-ID" dirty="0">
                <a:solidFill>
                  <a:srgbClr val="C00000"/>
                </a:solidFill>
                <a:latin typeface="Franklin Gothic Heavy" panose="020B0903020102020204" pitchFamily="34" charset="0"/>
              </a:rPr>
              <a:t> Allah </a:t>
            </a:r>
            <a:r>
              <a:rPr lang="en-ID" dirty="0" err="1">
                <a:solidFill>
                  <a:srgbClr val="C00000"/>
                </a:solidFill>
                <a:latin typeface="Franklin Gothic Heavy" panose="020B0903020102020204" pitchFamily="34" charset="0"/>
              </a:rPr>
              <a:t>memang</a:t>
            </a:r>
            <a:r>
              <a:rPr lang="en-ID" dirty="0">
                <a:solidFill>
                  <a:srgbClr val="C00000"/>
                </a:solidFill>
                <a:latin typeface="Franklin Gothic Heavy" panose="020B09030201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Franklin Gothic Heavy" panose="020B0903020102020204" pitchFamily="34" charset="0"/>
              </a:rPr>
              <a:t>bermanfaat</a:t>
            </a:r>
            <a:r>
              <a:rPr lang="en-ID" dirty="0">
                <a:solidFill>
                  <a:srgbClr val="C00000"/>
                </a:solidFill>
                <a:latin typeface="Franklin Gothic Heavy" panose="020B09030201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Franklin Gothic Heavy" panose="020B0903020102020204" pitchFamily="34" charset="0"/>
              </a:rPr>
              <a:t>untuk</a:t>
            </a:r>
            <a:r>
              <a:rPr lang="en-ID" dirty="0">
                <a:solidFill>
                  <a:srgbClr val="C00000"/>
                </a:solidFill>
                <a:latin typeface="Franklin Gothic Heavy" panose="020B09030201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Franklin Gothic Heavy" panose="020B0903020102020204" pitchFamily="34" charset="0"/>
              </a:rPr>
              <a:t>mengajar</a:t>
            </a:r>
            <a:r>
              <a:rPr lang="en-ID" dirty="0">
                <a:solidFill>
                  <a:srgbClr val="C00000"/>
                </a:solidFill>
                <a:latin typeface="Franklin Gothic Heavy" panose="020B0903020102020204" pitchFamily="34" charset="0"/>
              </a:rPr>
              <a:t>, </a:t>
            </a:r>
            <a:r>
              <a:rPr lang="en-ID" dirty="0" err="1">
                <a:solidFill>
                  <a:srgbClr val="C00000"/>
                </a:solidFill>
                <a:latin typeface="Franklin Gothic Heavy" panose="020B0903020102020204" pitchFamily="34" charset="0"/>
              </a:rPr>
              <a:t>untuk</a:t>
            </a:r>
            <a:r>
              <a:rPr lang="en-ID" dirty="0">
                <a:solidFill>
                  <a:srgbClr val="C00000"/>
                </a:solidFill>
                <a:latin typeface="Franklin Gothic Heavy" panose="020B09030201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Franklin Gothic Heavy" panose="020B0903020102020204" pitchFamily="34" charset="0"/>
              </a:rPr>
              <a:t>menyatakan</a:t>
            </a:r>
            <a:r>
              <a:rPr lang="en-ID" dirty="0">
                <a:solidFill>
                  <a:srgbClr val="C00000"/>
                </a:solidFill>
                <a:latin typeface="Franklin Gothic Heavy" panose="020B09030201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Franklin Gothic Heavy" panose="020B0903020102020204" pitchFamily="34" charset="0"/>
              </a:rPr>
              <a:t>kesalahan</a:t>
            </a:r>
            <a:r>
              <a:rPr lang="en-ID" dirty="0">
                <a:solidFill>
                  <a:srgbClr val="C00000"/>
                </a:solidFill>
                <a:latin typeface="Franklin Gothic Heavy" panose="020B0903020102020204" pitchFamily="34" charset="0"/>
              </a:rPr>
              <a:t>, </a:t>
            </a:r>
            <a:r>
              <a:rPr lang="en-ID" dirty="0" err="1">
                <a:solidFill>
                  <a:srgbClr val="C00000"/>
                </a:solidFill>
                <a:latin typeface="Franklin Gothic Heavy" panose="020B0903020102020204" pitchFamily="34" charset="0"/>
              </a:rPr>
              <a:t>untuk</a:t>
            </a:r>
            <a:r>
              <a:rPr lang="en-ID" dirty="0">
                <a:solidFill>
                  <a:srgbClr val="C00000"/>
                </a:solidFill>
                <a:latin typeface="Franklin Gothic Heavy" panose="020B09030201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Franklin Gothic Heavy" panose="020B0903020102020204" pitchFamily="34" charset="0"/>
              </a:rPr>
              <a:t>memperbaiki</a:t>
            </a:r>
            <a:r>
              <a:rPr lang="en-ID" dirty="0">
                <a:solidFill>
                  <a:srgbClr val="C00000"/>
                </a:solidFill>
                <a:latin typeface="Franklin Gothic Heavy" panose="020B09030201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Franklin Gothic Heavy" panose="020B0903020102020204" pitchFamily="34" charset="0"/>
              </a:rPr>
              <a:t>kelakuan</a:t>
            </a:r>
            <a:r>
              <a:rPr lang="en-ID" dirty="0">
                <a:solidFill>
                  <a:srgbClr val="C00000"/>
                </a:solidFill>
                <a:latin typeface="Franklin Gothic Heavy" panose="020B0903020102020204" pitchFamily="34" charset="0"/>
              </a:rPr>
              <a:t> dan </a:t>
            </a:r>
            <a:r>
              <a:rPr lang="en-ID" dirty="0" err="1">
                <a:solidFill>
                  <a:srgbClr val="C00000"/>
                </a:solidFill>
                <a:latin typeface="Franklin Gothic Heavy" panose="020B0903020102020204" pitchFamily="34" charset="0"/>
              </a:rPr>
              <a:t>untuk</a:t>
            </a:r>
            <a:r>
              <a:rPr lang="en-ID" dirty="0">
                <a:solidFill>
                  <a:srgbClr val="C00000"/>
                </a:solidFill>
                <a:latin typeface="Franklin Gothic Heavy" panose="020B09030201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Franklin Gothic Heavy" panose="020B0903020102020204" pitchFamily="34" charset="0"/>
              </a:rPr>
              <a:t>mendidik</a:t>
            </a:r>
            <a:r>
              <a:rPr lang="en-ID" dirty="0">
                <a:solidFill>
                  <a:srgbClr val="C00000"/>
                </a:solidFill>
                <a:latin typeface="Franklin Gothic Heavy" panose="020B0903020102020204" pitchFamily="34" charset="0"/>
              </a:rPr>
              <a:t> orang </a:t>
            </a:r>
            <a:r>
              <a:rPr lang="en-ID" dirty="0" err="1">
                <a:solidFill>
                  <a:srgbClr val="C00000"/>
                </a:solidFill>
                <a:latin typeface="Franklin Gothic Heavy" panose="020B0903020102020204" pitchFamily="34" charset="0"/>
              </a:rPr>
              <a:t>dalam</a:t>
            </a:r>
            <a:r>
              <a:rPr lang="en-ID" dirty="0">
                <a:solidFill>
                  <a:srgbClr val="C00000"/>
                </a:solidFill>
                <a:latin typeface="Franklin Gothic Heavy" panose="020B09030201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Franklin Gothic Heavy" panose="020B0903020102020204" pitchFamily="34" charset="0"/>
              </a:rPr>
              <a:t>kebenaran</a:t>
            </a:r>
            <a:r>
              <a:rPr lang="en-ID" dirty="0">
                <a:solidFill>
                  <a:srgbClr val="C00000"/>
                </a:solidFill>
                <a:latin typeface="Franklin Gothic Heavy" panose="020B0903020102020204" pitchFamily="34" charset="0"/>
              </a:rPr>
              <a:t>. </a:t>
            </a:r>
            <a:r>
              <a:rPr lang="en-ID" dirty="0" err="1">
                <a:latin typeface="Tw Cen MT Condensed Extra Bold" panose="020B0803020202020204" pitchFamily="34" charset="0"/>
              </a:rPr>
              <a:t>Dengan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demikian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tiap-tiap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manusia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kepunyaan</a:t>
            </a:r>
            <a:r>
              <a:rPr lang="en-ID" dirty="0">
                <a:latin typeface="Tw Cen MT Condensed Extra Bold" panose="020B0803020202020204" pitchFamily="34" charset="0"/>
              </a:rPr>
              <a:t> Allah </a:t>
            </a:r>
            <a:r>
              <a:rPr lang="en-ID" dirty="0" err="1">
                <a:latin typeface="Tw Cen MT Condensed Extra Bold" panose="020B0803020202020204" pitchFamily="34" charset="0"/>
              </a:rPr>
              <a:t>diperlengkapi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untuk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setiap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perbuatan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baik</a:t>
            </a:r>
            <a:r>
              <a:rPr lang="en-ID" dirty="0">
                <a:latin typeface="Tw Cen MT Condensed Extra Bold" panose="020B0803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541443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7205079-295C-934B-B13B-C6E79A0C2A1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3433" b="14103"/>
          <a:stretch/>
        </p:blipFill>
        <p:spPr>
          <a:xfrm>
            <a:off x="20" y="10"/>
            <a:ext cx="9143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5BE424-9F0D-BE0C-6B34-80C107680D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8206" y="3752850"/>
            <a:ext cx="8383840" cy="2810182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sz="3200" dirty="0">
                <a:latin typeface="Tw Cen MT Condensed Extra Bold" panose="020B0803020202020204" pitchFamily="34" charset="0"/>
              </a:rPr>
              <a:t>Salah </a:t>
            </a:r>
            <a:r>
              <a:rPr lang="en-ID" sz="3200" dirty="0" err="1">
                <a:latin typeface="Tw Cen MT Condensed Extra Bold" panose="020B0803020202020204" pitchFamily="34" charset="0"/>
              </a:rPr>
              <a:t>satu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cara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utama</a:t>
            </a:r>
            <a:r>
              <a:rPr lang="en-ID" sz="3200" dirty="0">
                <a:latin typeface="Tw Cen MT Condensed Extra Bold" panose="020B0803020202020204" pitchFamily="34" charset="0"/>
              </a:rPr>
              <a:t> di mana </a:t>
            </a:r>
            <a:r>
              <a:rPr lang="en-ID" sz="3200" dirty="0" err="1">
                <a:latin typeface="Tw Cen MT Condensed Extra Bold" panose="020B0803020202020204" pitchFamily="34" charset="0"/>
              </a:rPr>
              <a:t>beberapa</a:t>
            </a:r>
            <a:r>
              <a:rPr lang="en-ID" sz="3200" dirty="0">
                <a:latin typeface="Tw Cen MT Condensed Extra Bold" panose="020B0803020202020204" pitchFamily="34" charset="0"/>
              </a:rPr>
              <a:t> orang Kristen </a:t>
            </a:r>
            <a:r>
              <a:rPr lang="en-ID" sz="4000" dirty="0">
                <a:highlight>
                  <a:srgbClr val="FFFF00"/>
                </a:highlight>
                <a:latin typeface="Tw Cen MT Condensed Extra Bold" panose="020B0803020202020204" pitchFamily="34" charset="0"/>
              </a:rPr>
              <a:t>salah </a:t>
            </a:r>
            <a:r>
              <a:rPr lang="en-ID" sz="3200" dirty="0" err="1">
                <a:latin typeface="Tw Cen MT Condensed Extra Bold" panose="020B0803020202020204" pitchFamily="34" charset="0"/>
              </a:rPr>
              <a:t>dalam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pembelajaran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Alkitab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mereka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adalah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bahwa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mereka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memperlakukan</a:t>
            </a:r>
            <a:r>
              <a:rPr lang="en-ID" sz="32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Kitab </a:t>
            </a:r>
            <a:r>
              <a:rPr lang="en-ID" sz="32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Suci</a:t>
            </a:r>
            <a:r>
              <a:rPr lang="en-ID" sz="32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sebagai</a:t>
            </a:r>
            <a:r>
              <a:rPr lang="en-ID" sz="32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kumpulan</a:t>
            </a:r>
            <a:r>
              <a:rPr lang="en-ID" sz="32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bebas</a:t>
            </a:r>
            <a:r>
              <a:rPr lang="en-ID" sz="32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dari</a:t>
            </a:r>
            <a:r>
              <a:rPr lang="en-ID" sz="32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ucapan</a:t>
            </a:r>
            <a:r>
              <a:rPr lang="en-ID" sz="32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atau</a:t>
            </a:r>
            <a:r>
              <a:rPr lang="en-ID" sz="32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peribahasa</a:t>
            </a:r>
            <a:r>
              <a:rPr lang="en-ID" sz="32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yang </a:t>
            </a:r>
            <a:r>
              <a:rPr lang="en-ID" sz="32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dapat</a:t>
            </a:r>
            <a:r>
              <a:rPr lang="en-ID" sz="32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mereka</a:t>
            </a:r>
            <a:r>
              <a:rPr lang="en-ID" sz="32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gunakan</a:t>
            </a:r>
            <a:r>
              <a:rPr lang="en-ID" sz="32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untuk</a:t>
            </a:r>
            <a:r>
              <a:rPr lang="en-ID" sz="32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mengatasi</a:t>
            </a:r>
            <a:r>
              <a:rPr lang="en-ID" sz="32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situasi</a:t>
            </a:r>
            <a:r>
              <a:rPr lang="en-ID" sz="32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tertentu</a:t>
            </a:r>
            <a:r>
              <a:rPr lang="en-ID" sz="32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5187538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8C64A19-9780-A101-851A-FAEEB836F30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6675" b="8397"/>
          <a:stretch/>
        </p:blipFill>
        <p:spPr>
          <a:xfrm>
            <a:off x="20" y="10"/>
            <a:ext cx="9143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AE7595-3135-7180-1B7E-FE013FED0E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348" y="3710613"/>
            <a:ext cx="8657303" cy="2913421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sz="3200" dirty="0" err="1">
                <a:latin typeface="Berlin Sans FB" panose="020E0602020502020306" pitchFamily="34" charset="0"/>
              </a:rPr>
              <a:t>Beberapa</a:t>
            </a:r>
            <a:r>
              <a:rPr lang="en-ID" sz="3200" dirty="0">
                <a:latin typeface="Berlin Sans FB" panose="020E0602020502020306" pitchFamily="34" charset="0"/>
              </a:rPr>
              <a:t> orang </a:t>
            </a:r>
            <a:r>
              <a:rPr lang="en-ID" sz="3200" dirty="0" err="1">
                <a:latin typeface="Berlin Sans FB" panose="020E0602020502020306" pitchFamily="34" charset="0"/>
              </a:rPr>
              <a:t>akan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beralih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ke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panduan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belajar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sederhana</a:t>
            </a:r>
            <a:r>
              <a:rPr lang="en-ID" sz="3200" dirty="0">
                <a:latin typeface="Berlin Sans FB" panose="020E0602020502020306" pitchFamily="34" charset="0"/>
              </a:rPr>
              <a:t> di </a:t>
            </a:r>
            <a:r>
              <a:rPr lang="en-ID" sz="3200" dirty="0" err="1">
                <a:latin typeface="Berlin Sans FB" panose="020E0602020502020306" pitchFamily="34" charset="0"/>
              </a:rPr>
              <a:t>bagian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depan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Alkitab</a:t>
            </a:r>
            <a:r>
              <a:rPr lang="en-ID" sz="3200" dirty="0">
                <a:latin typeface="Berlin Sans FB" panose="020E0602020502020306" pitchFamily="34" charset="0"/>
              </a:rPr>
              <a:t> Gideon, di mana Anda </a:t>
            </a:r>
            <a:r>
              <a:rPr lang="en-ID" sz="3200" dirty="0" err="1">
                <a:latin typeface="Berlin Sans FB" panose="020E0602020502020306" pitchFamily="34" charset="0"/>
              </a:rPr>
              <a:t>dapat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menemukan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ayat</a:t>
            </a:r>
            <a:r>
              <a:rPr lang="en-ID" sz="3200" dirty="0">
                <a:latin typeface="Berlin Sans FB" panose="020E0602020502020306" pitchFamily="34" charset="0"/>
              </a:rPr>
              <a:t>- </a:t>
            </a:r>
            <a:r>
              <a:rPr lang="en-ID" sz="3200" dirty="0" err="1">
                <a:latin typeface="Berlin Sans FB" panose="020E0602020502020306" pitchFamily="34" charset="0"/>
              </a:rPr>
              <a:t>ayat</a:t>
            </a:r>
            <a:r>
              <a:rPr lang="en-ID" sz="3200" dirty="0">
                <a:latin typeface="Berlin Sans FB" panose="020E0602020502020306" pitchFamily="34" charset="0"/>
              </a:rPr>
              <a:t> yang </a:t>
            </a:r>
            <a:r>
              <a:rPr lang="en-ID" sz="3200" dirty="0" err="1">
                <a:latin typeface="Berlin Sans FB" panose="020E0602020502020306" pitchFamily="34" charset="0"/>
              </a:rPr>
              <a:t>berguna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tentang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sejumlah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topik</a:t>
            </a:r>
            <a:r>
              <a:rPr lang="en-ID" sz="3200" dirty="0">
                <a:latin typeface="Berlin Sans FB" panose="020E0602020502020306" pitchFamily="34" charset="0"/>
              </a:rPr>
              <a:t> dan </a:t>
            </a:r>
            <a:r>
              <a:rPr lang="en-ID" sz="3200" dirty="0" err="1">
                <a:latin typeface="Berlin Sans FB" panose="020E0602020502020306" pitchFamily="34" charset="0"/>
              </a:rPr>
              <a:t>menganggap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bahwa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itu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mewakili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jumlah</a:t>
            </a:r>
            <a:r>
              <a:rPr lang="en-ID" sz="3200" dirty="0">
                <a:latin typeface="Berlin Sans FB" panose="020E0602020502020306" pitchFamily="34" charset="0"/>
              </a:rPr>
              <a:t> total </a:t>
            </a:r>
            <a:r>
              <a:rPr lang="en-ID" sz="3200" dirty="0" err="1">
                <a:latin typeface="Berlin Sans FB" panose="020E0602020502020306" pitchFamily="34" charset="0"/>
              </a:rPr>
              <a:t>ajaran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Alkitab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tentang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suatu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subjek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tertentu</a:t>
            </a:r>
            <a:r>
              <a:rPr lang="en-ID" sz="3200" dirty="0">
                <a:latin typeface="Berlin Sans FB" panose="020E0602020502020306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16769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B304A14-32D0-4873-B914-423ED7B8DA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091FE5-8110-19BC-DC63-B86B3F1173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5814" y="871869"/>
            <a:ext cx="4921561" cy="565905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3400" dirty="0" err="1">
                <a:latin typeface="Tw Cen MT Condensed Extra Bold" panose="020B0803020202020204" pitchFamily="34" charset="0"/>
              </a:rPr>
              <a:t>Sayangnya</a:t>
            </a:r>
            <a:r>
              <a:rPr lang="en-ID" sz="3400" dirty="0">
                <a:latin typeface="Tw Cen MT Condensed Extra Bold" panose="020B0803020202020204" pitchFamily="34" charset="0"/>
              </a:rPr>
              <a:t>, </a:t>
            </a:r>
            <a:r>
              <a:rPr lang="en-ID" sz="3400" dirty="0" err="1">
                <a:latin typeface="Tw Cen MT Condensed Extra Bold" panose="020B0803020202020204" pitchFamily="34" charset="0"/>
              </a:rPr>
              <a:t>mereka</a:t>
            </a:r>
            <a:r>
              <a:rPr lang="en-ID" sz="3400" dirty="0">
                <a:latin typeface="Tw Cen MT Condensed Extra Bold" panose="020B0803020202020204" pitchFamily="34" charset="0"/>
              </a:rPr>
              <a:t> </a:t>
            </a:r>
            <a:r>
              <a:rPr lang="en-ID" sz="3400" dirty="0" err="1">
                <a:latin typeface="Tw Cen MT Condensed Extra Bold" panose="020B0803020202020204" pitchFamily="34" charset="0"/>
              </a:rPr>
              <a:t>mengambil</a:t>
            </a:r>
            <a:r>
              <a:rPr lang="en-ID" sz="3400" dirty="0">
                <a:latin typeface="Tw Cen MT Condensed Extra Bold" panose="020B0803020202020204" pitchFamily="34" charset="0"/>
              </a:rPr>
              <a:t> </a:t>
            </a:r>
            <a:r>
              <a:rPr lang="en-ID" sz="3400" dirty="0" err="1">
                <a:latin typeface="Tw Cen MT Condensed Extra Bold" panose="020B0803020202020204" pitchFamily="34" charset="0"/>
              </a:rPr>
              <a:t>pendekatan</a:t>
            </a:r>
            <a:r>
              <a:rPr lang="en-ID" sz="3400" dirty="0">
                <a:latin typeface="Tw Cen MT Condensed Extra Bold" panose="020B0803020202020204" pitchFamily="34" charset="0"/>
              </a:rPr>
              <a:t> yang </a:t>
            </a:r>
            <a:r>
              <a:rPr lang="en-ID" sz="3400" dirty="0" err="1">
                <a:latin typeface="Tw Cen MT Condensed Extra Bold" panose="020B0803020202020204" pitchFamily="34" charset="0"/>
              </a:rPr>
              <a:t>sama</a:t>
            </a:r>
            <a:r>
              <a:rPr lang="en-ID" sz="3400" dirty="0">
                <a:latin typeface="Tw Cen MT Condensed Extra Bold" panose="020B0803020202020204" pitchFamily="34" charset="0"/>
              </a:rPr>
              <a:t> </a:t>
            </a:r>
            <a:r>
              <a:rPr lang="en-ID" sz="3400" dirty="0" err="1">
                <a:latin typeface="Tw Cen MT Condensed Extra Bold" panose="020B0803020202020204" pitchFamily="34" charset="0"/>
              </a:rPr>
              <a:t>terhadap</a:t>
            </a:r>
            <a:r>
              <a:rPr lang="en-ID" sz="3400" dirty="0">
                <a:latin typeface="Tw Cen MT Condensed Extra Bold" panose="020B0803020202020204" pitchFamily="34" charset="0"/>
              </a:rPr>
              <a:t> </a:t>
            </a:r>
            <a:r>
              <a:rPr lang="en-ID" sz="3400" dirty="0" err="1">
                <a:latin typeface="Tw Cen MT Condensed Extra Bold" panose="020B0803020202020204" pitchFamily="34" charset="0"/>
              </a:rPr>
              <a:t>nubuatan</a:t>
            </a:r>
            <a:r>
              <a:rPr lang="en-ID" sz="3400" dirty="0">
                <a:latin typeface="Tw Cen MT Condensed Extra Bold" panose="020B0803020202020204" pitchFamily="34" charset="0"/>
              </a:rPr>
              <a:t>, </a:t>
            </a:r>
            <a:r>
              <a:rPr lang="en-ID" sz="3400" dirty="0" err="1">
                <a:latin typeface="Eras Bold ITC" panose="020B0907030504020204" pitchFamily="34" charset="0"/>
              </a:rPr>
              <a:t>mengangkat</a:t>
            </a:r>
            <a:r>
              <a:rPr lang="en-ID" sz="3400" dirty="0">
                <a:latin typeface="Eras Bold ITC" panose="020B0907030504020204" pitchFamily="34" charset="0"/>
              </a:rPr>
              <a:t> </a:t>
            </a:r>
            <a:r>
              <a:rPr lang="en-ID" sz="3400" dirty="0" err="1">
                <a:latin typeface="Eras Bold ITC" panose="020B0907030504020204" pitchFamily="34" charset="0"/>
              </a:rPr>
              <a:t>satu</a:t>
            </a:r>
            <a:r>
              <a:rPr lang="en-ID" sz="3400" dirty="0">
                <a:latin typeface="Eras Bold ITC" panose="020B0907030504020204" pitchFamily="34" charset="0"/>
              </a:rPr>
              <a:t> </a:t>
            </a:r>
            <a:r>
              <a:rPr lang="en-ID" sz="3400" dirty="0" err="1">
                <a:latin typeface="Eras Bold ITC" panose="020B0907030504020204" pitchFamily="34" charset="0"/>
              </a:rPr>
              <a:t>ayat</a:t>
            </a:r>
            <a:r>
              <a:rPr lang="en-ID" sz="3400" dirty="0">
                <a:latin typeface="Eras Bold ITC" panose="020B0907030504020204" pitchFamily="34" charset="0"/>
              </a:rPr>
              <a:t> </a:t>
            </a:r>
            <a:r>
              <a:rPr lang="en-ID" sz="3400" dirty="0" err="1">
                <a:latin typeface="Eras Bold ITC" panose="020B0907030504020204" pitchFamily="34" charset="0"/>
              </a:rPr>
              <a:t>secara</a:t>
            </a:r>
            <a:r>
              <a:rPr lang="en-ID" sz="3400" dirty="0">
                <a:latin typeface="Eras Bold ITC" panose="020B0907030504020204" pitchFamily="34" charset="0"/>
              </a:rPr>
              <a:t> </a:t>
            </a:r>
            <a:r>
              <a:rPr lang="en-ID" sz="3400" dirty="0" err="1">
                <a:latin typeface="Eras Bold ITC" panose="020B0907030504020204" pitchFamily="34" charset="0"/>
              </a:rPr>
              <a:t>tersendiri</a:t>
            </a:r>
            <a:r>
              <a:rPr lang="en-ID" sz="3400" dirty="0">
                <a:latin typeface="Eras Bold ITC" panose="020B0907030504020204" pitchFamily="34" charset="0"/>
              </a:rPr>
              <a:t> di </a:t>
            </a:r>
            <a:r>
              <a:rPr lang="en-ID" sz="3400" dirty="0" err="1">
                <a:latin typeface="Eras Bold ITC" panose="020B0907030504020204" pitchFamily="34" charset="0"/>
              </a:rPr>
              <a:t>luar</a:t>
            </a:r>
            <a:r>
              <a:rPr lang="en-ID" sz="3400" dirty="0">
                <a:latin typeface="Eras Bold ITC" panose="020B0907030504020204" pitchFamily="34" charset="0"/>
              </a:rPr>
              <a:t> </a:t>
            </a:r>
            <a:r>
              <a:rPr lang="en-ID" sz="3400" dirty="0" err="1">
                <a:latin typeface="Eras Bold ITC" panose="020B0907030504020204" pitchFamily="34" charset="0"/>
              </a:rPr>
              <a:t>dari</a:t>
            </a:r>
            <a:r>
              <a:rPr lang="en-ID" sz="3400" dirty="0">
                <a:latin typeface="Eras Bold ITC" panose="020B0907030504020204" pitchFamily="34" charset="0"/>
              </a:rPr>
              <a:t> </a:t>
            </a:r>
            <a:r>
              <a:rPr lang="en-ID" sz="3400" dirty="0" err="1">
                <a:latin typeface="Eras Bold ITC" panose="020B0907030504020204" pitchFamily="34" charset="0"/>
              </a:rPr>
              <a:t>konteksnya</a:t>
            </a:r>
            <a:r>
              <a:rPr lang="en-ID" sz="3400" dirty="0">
                <a:latin typeface="Eras Bold ITC" panose="020B0907030504020204" pitchFamily="34" charset="0"/>
              </a:rPr>
              <a:t> dan </a:t>
            </a:r>
            <a:r>
              <a:rPr lang="en-ID" sz="3400" dirty="0" err="1">
                <a:latin typeface="Eras Bold ITC" panose="020B0907030504020204" pitchFamily="34" charset="0"/>
              </a:rPr>
              <a:t>membandingkannya</a:t>
            </a:r>
            <a:r>
              <a:rPr lang="en-ID" sz="3400" dirty="0">
                <a:latin typeface="Eras Bold ITC" panose="020B0907030504020204" pitchFamily="34" charset="0"/>
              </a:rPr>
              <a:t> </a:t>
            </a:r>
            <a:r>
              <a:rPr lang="en-ID" sz="3400" dirty="0" err="1">
                <a:latin typeface="Eras Bold ITC" panose="020B0907030504020204" pitchFamily="34" charset="0"/>
              </a:rPr>
              <a:t>dengan</a:t>
            </a:r>
            <a:r>
              <a:rPr lang="en-ID" sz="3400" dirty="0">
                <a:latin typeface="Eras Bold ITC" panose="020B0907030504020204" pitchFamily="34" charset="0"/>
              </a:rPr>
              <a:t> </a:t>
            </a:r>
            <a:r>
              <a:rPr lang="en-ID" sz="3400" dirty="0" err="1">
                <a:latin typeface="Eras Bold ITC" panose="020B0907030504020204" pitchFamily="34" charset="0"/>
              </a:rPr>
              <a:t>peristiwa</a:t>
            </a:r>
            <a:r>
              <a:rPr lang="en-ID" sz="3400" dirty="0">
                <a:latin typeface="Eras Bold ITC" panose="020B0907030504020204" pitchFamily="34" charset="0"/>
              </a:rPr>
              <a:t> </a:t>
            </a:r>
            <a:r>
              <a:rPr lang="en-ID" sz="3400" dirty="0" err="1">
                <a:latin typeface="Eras Bold ITC" panose="020B0907030504020204" pitchFamily="34" charset="0"/>
              </a:rPr>
              <a:t>terkini</a:t>
            </a:r>
            <a:r>
              <a:rPr lang="en-ID" sz="3400" dirty="0">
                <a:latin typeface="Tw Cen MT Condensed Extra Bold" panose="020B0803020202020204" pitchFamily="34" charset="0"/>
              </a:rPr>
              <a:t>, </a:t>
            </a:r>
            <a:r>
              <a:rPr lang="en-ID" sz="3400" dirty="0" err="1">
                <a:latin typeface="Tw Cen MT Condensed Extra Bold" panose="020B0803020202020204" pitchFamily="34" charset="0"/>
              </a:rPr>
              <a:t>bukan</a:t>
            </a:r>
            <a:r>
              <a:rPr lang="en-ID" sz="3400" dirty="0">
                <a:latin typeface="Tw Cen MT Condensed Extra Bold" panose="020B0803020202020204" pitchFamily="34" charset="0"/>
              </a:rPr>
              <a:t> </a:t>
            </a:r>
            <a:r>
              <a:rPr lang="en-ID" sz="3400" dirty="0" err="1">
                <a:latin typeface="Tw Cen MT Condensed Extra Bold" panose="020B0803020202020204" pitchFamily="34" charset="0"/>
              </a:rPr>
              <a:t>dengan</a:t>
            </a:r>
            <a:r>
              <a:rPr lang="en-ID" sz="3400" dirty="0">
                <a:latin typeface="Tw Cen MT Condensed Extra Bold" panose="020B0803020202020204" pitchFamily="34" charset="0"/>
              </a:rPr>
              <a:t> </a:t>
            </a:r>
            <a:r>
              <a:rPr lang="en-ID" sz="3400" dirty="0" err="1">
                <a:latin typeface="Tw Cen MT Condensed Extra Bold" panose="020B0803020202020204" pitchFamily="34" charset="0"/>
              </a:rPr>
              <a:t>bagian</a:t>
            </a:r>
            <a:r>
              <a:rPr lang="en-ID" sz="3400" dirty="0">
                <a:latin typeface="Tw Cen MT Condensed Extra Bold" panose="020B0803020202020204" pitchFamily="34" charset="0"/>
              </a:rPr>
              <a:t> </a:t>
            </a:r>
            <a:r>
              <a:rPr lang="en-ID" sz="3400" dirty="0" err="1">
                <a:latin typeface="Tw Cen MT Condensed Extra Bold" panose="020B0803020202020204" pitchFamily="34" charset="0"/>
              </a:rPr>
              <a:t>Alkitab</a:t>
            </a:r>
            <a:r>
              <a:rPr lang="en-ID" sz="3400" dirty="0">
                <a:latin typeface="Tw Cen MT Condensed Extra Bold" panose="020B0803020202020204" pitchFamily="34" charset="0"/>
              </a:rPr>
              <a:t> </a:t>
            </a:r>
            <a:r>
              <a:rPr lang="en-ID" sz="3400" dirty="0" err="1">
                <a:latin typeface="Tw Cen MT Condensed Extra Bold" panose="020B0803020202020204" pitchFamily="34" charset="0"/>
              </a:rPr>
              <a:t>lainnya</a:t>
            </a:r>
            <a:r>
              <a:rPr lang="en-ID" sz="3400" dirty="0">
                <a:latin typeface="Tw Cen MT Condensed Extra Bold" panose="020B0803020202020204" pitchFamily="34" charset="0"/>
              </a:rPr>
              <a:t>.   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2AA029-0AD4-722B-D66D-2C4E74EC9F5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645" r="18045"/>
          <a:stretch/>
        </p:blipFill>
        <p:spPr>
          <a:xfrm>
            <a:off x="5310690" y="1754372"/>
            <a:ext cx="3833310" cy="5103628"/>
          </a:xfrm>
          <a:custGeom>
            <a:avLst/>
            <a:gdLst/>
            <a:ahLst/>
            <a:cxnLst/>
            <a:rect l="l" t="t" r="r" b="b"/>
            <a:pathLst>
              <a:path w="5570706" h="5562584">
                <a:moveTo>
                  <a:pt x="3374687" y="0"/>
                </a:moveTo>
                <a:cubicBezTo>
                  <a:pt x="4190094" y="0"/>
                  <a:pt x="4937956" y="289196"/>
                  <a:pt x="5521301" y="770615"/>
                </a:cubicBezTo>
                <a:lnTo>
                  <a:pt x="5570706" y="815517"/>
                </a:lnTo>
                <a:lnTo>
                  <a:pt x="5570706" y="5562584"/>
                </a:lnTo>
                <a:lnTo>
                  <a:pt x="808135" y="5562584"/>
                </a:lnTo>
                <a:lnTo>
                  <a:pt x="770615" y="5521302"/>
                </a:lnTo>
                <a:cubicBezTo>
                  <a:pt x="289196" y="4937957"/>
                  <a:pt x="0" y="4190095"/>
                  <a:pt x="0" y="3374687"/>
                </a:cubicBezTo>
                <a:cubicBezTo>
                  <a:pt x="0" y="1510899"/>
                  <a:pt x="1510899" y="0"/>
                  <a:pt x="3374687" y="0"/>
                </a:cubicBezTo>
                <a:close/>
              </a:path>
            </a:pathLst>
          </a:custGeom>
        </p:spPr>
      </p:pic>
      <p:sp>
        <p:nvSpPr>
          <p:cNvPr id="11" name="!!Oval">
            <a:extLst>
              <a:ext uri="{FF2B5EF4-FFF2-40B4-BE49-F238E27FC236}">
                <a16:creationId xmlns:a16="http://schemas.microsoft.com/office/drawing/2014/main" id="{1D460C86-854F-4FB3-ABC2-E823D8FEB9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2588" y="1656147"/>
            <a:ext cx="409575" cy="546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!!Arc">
            <a:extLst>
              <a:ext uri="{FF2B5EF4-FFF2-40B4-BE49-F238E27FC236}">
                <a16:creationId xmlns:a16="http://schemas.microsoft.com/office/drawing/2014/main" id="{BB48116A-278A-4CC5-89D3-9DE8E8FF12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01054" y="587516"/>
            <a:ext cx="2240924" cy="2987899"/>
          </a:xfrm>
          <a:prstGeom prst="arc">
            <a:avLst>
              <a:gd name="adj1" fmla="val 15817365"/>
              <a:gd name="adj2" fmla="val 178138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72917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3C418DF-7567-E3D7-DCB2-CBA4F56F3C8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1714" b="19272"/>
          <a:stretch/>
        </p:blipFill>
        <p:spPr>
          <a:xfrm>
            <a:off x="20" y="0"/>
            <a:ext cx="9143980" cy="3303629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6BB1E0-7689-60F8-5F00-BD81058428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4684" y="3141416"/>
            <a:ext cx="8214851" cy="3716584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sz="3000" dirty="0">
                <a:latin typeface="Franklin Gothic Demi Cond" panose="020B0706030402020204" pitchFamily="34" charset="0"/>
              </a:rPr>
              <a:t>Sangat </a:t>
            </a:r>
            <a:r>
              <a:rPr lang="en-ID" sz="3000" dirty="0" err="1">
                <a:latin typeface="Franklin Gothic Demi Cond" panose="020B0706030402020204" pitchFamily="34" charset="0"/>
              </a:rPr>
              <a:t>penting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tidak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hanya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memilih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beberapa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ayat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spesifik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tentang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topik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tertentu</a:t>
            </a:r>
            <a:r>
              <a:rPr lang="en-ID" sz="3000" dirty="0">
                <a:latin typeface="Franklin Gothic Demi Cond" panose="020B0706030402020204" pitchFamily="34" charset="0"/>
              </a:rPr>
              <a:t>, </a:t>
            </a:r>
            <a:r>
              <a:rPr lang="en-ID" sz="3000" dirty="0" err="1">
                <a:latin typeface="Franklin Gothic Demi Cond" panose="020B0706030402020204" pitchFamily="34" charset="0"/>
              </a:rPr>
              <a:t>tetapi</a:t>
            </a:r>
            <a:r>
              <a:rPr lang="en-ID" sz="3000" dirty="0">
                <a:latin typeface="Franklin Gothic Demi Cond" panose="020B0706030402020204" pitchFamily="34" charset="0"/>
              </a:rPr>
              <a:t> juga </a:t>
            </a:r>
            <a:r>
              <a:rPr lang="en-ID" sz="3000" dirty="0" err="1">
                <a:latin typeface="Franklin Gothic Demi Cond" panose="020B0706030402020204" pitchFamily="34" charset="0"/>
              </a:rPr>
              <a:t>mempelajari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dengan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cermat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semua</a:t>
            </a:r>
            <a:r>
              <a:rPr lang="en-ID" sz="3000" dirty="0">
                <a:latin typeface="Franklin Gothic Demi Cond" panose="020B0706030402020204" pitchFamily="34" charset="0"/>
              </a:rPr>
              <a:t> yang </a:t>
            </a:r>
            <a:r>
              <a:rPr lang="en-ID" sz="3000" dirty="0" err="1">
                <a:latin typeface="Franklin Gothic Demi Cond" panose="020B0706030402020204" pitchFamily="34" charset="0"/>
              </a:rPr>
              <a:t>Alkitab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katakan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tentang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topik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itu</a:t>
            </a:r>
            <a:r>
              <a:rPr lang="en-ID" sz="3000" dirty="0">
                <a:latin typeface="Franklin Gothic Demi Cond" panose="020B0706030402020204" pitchFamily="34" charset="0"/>
              </a:rPr>
              <a:t>, dan juga </a:t>
            </a:r>
            <a:r>
              <a:rPr lang="en-ID" sz="3000" dirty="0" err="1">
                <a:latin typeface="Franklin Gothic Demi Cond" panose="020B0706030402020204" pitchFamily="34" charset="0"/>
              </a:rPr>
              <a:t>untuk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mempertimbangkan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konteks</a:t>
            </a:r>
            <a:r>
              <a:rPr lang="en-ID" sz="3000" dirty="0">
                <a:latin typeface="Franklin Gothic Demi Cond" panose="020B0706030402020204" pitchFamily="34" charset="0"/>
              </a:rPr>
              <a:t> di mana </a:t>
            </a:r>
            <a:r>
              <a:rPr lang="en-ID" sz="3000" dirty="0" err="1">
                <a:latin typeface="Franklin Gothic Demi Cond" panose="020B0706030402020204" pitchFamily="34" charset="0"/>
              </a:rPr>
              <a:t>itu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dikatakan</a:t>
            </a:r>
            <a:r>
              <a:rPr lang="en-ID" sz="3000" dirty="0">
                <a:latin typeface="Franklin Gothic Demi Cond" panose="020B0706030402020204" pitchFamily="34" charset="0"/>
              </a:rPr>
              <a:t> [Lukas 24:27]. </a:t>
            </a:r>
          </a:p>
          <a:p>
            <a:pPr marL="0" indent="0">
              <a:buNone/>
            </a:pPr>
            <a:r>
              <a:rPr lang="en-ID" sz="3000" dirty="0">
                <a:latin typeface="Impact" panose="020B0806030902050204" pitchFamily="34" charset="0"/>
              </a:rPr>
              <a:t>Sangat </a:t>
            </a:r>
            <a:r>
              <a:rPr lang="en-ID" sz="3000" dirty="0" err="1">
                <a:latin typeface="Impact" panose="020B0806030902050204" pitchFamily="34" charset="0"/>
              </a:rPr>
              <a:t>mudah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untuk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menarik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sebuah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ayat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keluar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dari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konteks</a:t>
            </a:r>
            <a:r>
              <a:rPr lang="en-ID" sz="3000" dirty="0">
                <a:latin typeface="Impact" panose="020B0806030902050204" pitchFamily="34" charset="0"/>
              </a:rPr>
              <a:t> dan </a:t>
            </a:r>
            <a:r>
              <a:rPr lang="en-ID" sz="3000" dirty="0" err="1">
                <a:latin typeface="Impact" panose="020B0806030902050204" pitchFamily="34" charset="0"/>
              </a:rPr>
              <a:t>membuatnya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mengatakan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apa</a:t>
            </a:r>
            <a:r>
              <a:rPr lang="en-ID" sz="3000" dirty="0">
                <a:latin typeface="Impact" panose="020B0806030902050204" pitchFamily="34" charset="0"/>
              </a:rPr>
              <a:t> pun yang </a:t>
            </a:r>
            <a:r>
              <a:rPr lang="en-ID" sz="3000" dirty="0" err="1">
                <a:latin typeface="Impact" panose="020B0806030902050204" pitchFamily="34" charset="0"/>
              </a:rPr>
              <a:t>kita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inginkan</a:t>
            </a:r>
            <a:r>
              <a:rPr lang="en-ID" sz="3000" dirty="0">
                <a:latin typeface="Impact" panose="020B080603090205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310639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1"/>
            <a:ext cx="9143997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" y="0"/>
            <a:ext cx="6086479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4" y="-1"/>
            <a:ext cx="3057523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512" y="-1"/>
            <a:ext cx="8799485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9E8916C-36D2-1470-9E47-C86F7C9ACB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8535"/>
            <a:ext cx="9144000" cy="1033669"/>
          </a:xfrm>
        </p:spPr>
        <p:txBody>
          <a:bodyPr>
            <a:normAutofit fontScale="90000"/>
          </a:bodyPr>
          <a:lstStyle/>
          <a:p>
            <a:pPr algn="ctr"/>
            <a:r>
              <a:rPr lang="en-ID">
                <a:solidFill>
                  <a:srgbClr val="FFFF00"/>
                </a:solidFill>
                <a:latin typeface="Impact" panose="020B0806030902050204" pitchFamily="34" charset="0"/>
              </a:rPr>
              <a:t>KIASAN ATAU HARFIAH?</a:t>
            </a:r>
            <a:br>
              <a:rPr lang="en-ID">
                <a:solidFill>
                  <a:srgbClr val="FFFF00"/>
                </a:solidFill>
                <a:latin typeface="Impact" panose="020B0806030902050204" pitchFamily="34" charset="0"/>
              </a:rPr>
            </a:br>
            <a:r>
              <a:rPr lang="en-ID" sz="3100">
                <a:solidFill>
                  <a:srgbClr val="FFFFFF"/>
                </a:solidFill>
              </a:rPr>
              <a:t>Kamis, 3 April 2025 </a:t>
            </a:r>
            <a:endParaRPr lang="en-ID" sz="3100" dirty="0">
              <a:solidFill>
                <a:srgbClr val="FFFFFF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3E53E21-7481-4388-6AEF-D19C607F1650}"/>
              </a:ext>
            </a:extLst>
          </p:cNvPr>
          <p:cNvSpPr txBox="1"/>
          <p:nvPr/>
        </p:nvSpPr>
        <p:spPr>
          <a:xfrm>
            <a:off x="344512" y="1845305"/>
            <a:ext cx="8314848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D" sz="3600" dirty="0" err="1">
                <a:latin typeface="Franklin Gothic Heavy" panose="020B0903020102020204" pitchFamily="34" charset="0"/>
              </a:rPr>
              <a:t>Bagaimana</a:t>
            </a:r>
            <a:r>
              <a:rPr lang="en-ID" sz="3600" dirty="0">
                <a:latin typeface="Franklin Gothic Heavy" panose="020B0903020102020204" pitchFamily="34" charset="0"/>
              </a:rPr>
              <a:t> </a:t>
            </a:r>
            <a:r>
              <a:rPr lang="en-ID" sz="3600" dirty="0" err="1">
                <a:latin typeface="Franklin Gothic Heavy" panose="020B0903020102020204" pitchFamily="34" charset="0"/>
              </a:rPr>
              <a:t>seseorang</a:t>
            </a:r>
            <a:r>
              <a:rPr lang="en-ID" sz="3600" dirty="0">
                <a:latin typeface="Franklin Gothic Heavy" panose="020B0903020102020204" pitchFamily="34" charset="0"/>
              </a:rPr>
              <a:t> </a:t>
            </a:r>
            <a:r>
              <a:rPr lang="en-ID" sz="3600" dirty="0" err="1">
                <a:latin typeface="Franklin Gothic Heavy" panose="020B0903020102020204" pitchFamily="34" charset="0"/>
              </a:rPr>
              <a:t>menentukan</a:t>
            </a:r>
            <a:r>
              <a:rPr lang="en-ID" sz="3600" dirty="0">
                <a:latin typeface="Franklin Gothic Heavy" panose="020B0903020102020204" pitchFamily="34" charset="0"/>
              </a:rPr>
              <a:t> </a:t>
            </a:r>
            <a:r>
              <a:rPr lang="en-ID" sz="3600" dirty="0" err="1">
                <a:latin typeface="Franklin Gothic Heavy" panose="020B0903020102020204" pitchFamily="34" charset="0"/>
              </a:rPr>
              <a:t>jika</a:t>
            </a:r>
            <a:r>
              <a:rPr lang="en-ID" sz="3600" dirty="0">
                <a:latin typeface="Franklin Gothic Heavy" panose="020B0903020102020204" pitchFamily="34" charset="0"/>
              </a:rPr>
              <a:t> </a:t>
            </a:r>
            <a:r>
              <a:rPr lang="en-ID" sz="3600" dirty="0" err="1">
                <a:latin typeface="Franklin Gothic Heavy" panose="020B0903020102020204" pitchFamily="34" charset="0"/>
              </a:rPr>
              <a:t>penulisnya</a:t>
            </a:r>
            <a:r>
              <a:rPr lang="en-ID" sz="3600" dirty="0">
                <a:latin typeface="Franklin Gothic Heavy" panose="020B0903020102020204" pitchFamily="34" charset="0"/>
              </a:rPr>
              <a:t> </a:t>
            </a:r>
            <a:r>
              <a:rPr lang="en-ID" sz="3600" dirty="0" err="1">
                <a:latin typeface="Franklin Gothic Heavy" panose="020B0903020102020204" pitchFamily="34" charset="0"/>
              </a:rPr>
              <a:t>sedang</a:t>
            </a:r>
            <a:r>
              <a:rPr lang="en-ID" sz="3600" dirty="0">
                <a:latin typeface="Franklin Gothic Heavy" panose="020B0903020102020204" pitchFamily="34" charset="0"/>
              </a:rPr>
              <a:t> </a:t>
            </a:r>
            <a:r>
              <a:rPr lang="en-ID" sz="3600" dirty="0" err="1">
                <a:latin typeface="Franklin Gothic Heavy" panose="020B0903020102020204" pitchFamily="34" charset="0"/>
              </a:rPr>
              <a:t>menggunakan</a:t>
            </a:r>
            <a:r>
              <a:rPr lang="en-ID" sz="3600" dirty="0">
                <a:latin typeface="Franklin Gothic Heavy" panose="020B0903020102020204" pitchFamily="34" charset="0"/>
              </a:rPr>
              <a:t> </a:t>
            </a:r>
            <a:r>
              <a:rPr lang="en-ID" sz="3600" dirty="0" err="1">
                <a:latin typeface="Franklin Gothic Heavy" panose="020B0903020102020204" pitchFamily="34" charset="0"/>
              </a:rPr>
              <a:t>bahasa</a:t>
            </a:r>
            <a:r>
              <a:rPr lang="en-ID" sz="3600" dirty="0">
                <a:latin typeface="Franklin Gothic Heavy" panose="020B0903020102020204" pitchFamily="34" charset="0"/>
              </a:rPr>
              <a:t> </a:t>
            </a:r>
            <a:r>
              <a:rPr lang="en-ID" sz="3600" dirty="0" err="1">
                <a:latin typeface="Franklin Gothic Heavy" panose="020B0903020102020204" pitchFamily="34" charset="0"/>
              </a:rPr>
              <a:t>simbolik</a:t>
            </a:r>
            <a:r>
              <a:rPr lang="en-ID" sz="3600" dirty="0">
                <a:latin typeface="Franklin Gothic Heavy" panose="020B0903020102020204" pitchFamily="34" charset="0"/>
              </a:rPr>
              <a:t>, dan </a:t>
            </a:r>
            <a:r>
              <a:rPr lang="en-ID" sz="3600" dirty="0" err="1">
                <a:latin typeface="Franklin Gothic Heavy" panose="020B0903020102020204" pitchFamily="34" charset="0"/>
              </a:rPr>
              <a:t>bagaimana</a:t>
            </a:r>
            <a:r>
              <a:rPr lang="en-ID" sz="3600" dirty="0">
                <a:latin typeface="Franklin Gothic Heavy" panose="020B0903020102020204" pitchFamily="34" charset="0"/>
              </a:rPr>
              <a:t> </a:t>
            </a:r>
            <a:r>
              <a:rPr lang="en-ID" sz="3600" dirty="0" err="1">
                <a:latin typeface="Franklin Gothic Heavy" panose="020B0903020102020204" pitchFamily="34" charset="0"/>
              </a:rPr>
              <a:t>seseorang</a:t>
            </a:r>
            <a:r>
              <a:rPr lang="en-ID" sz="3600" dirty="0">
                <a:latin typeface="Franklin Gothic Heavy" panose="020B0903020102020204" pitchFamily="34" charset="0"/>
              </a:rPr>
              <a:t> </a:t>
            </a:r>
            <a:r>
              <a:rPr lang="en-ID" sz="3600" dirty="0" err="1">
                <a:latin typeface="Franklin Gothic Heavy" panose="020B0903020102020204" pitchFamily="34" charset="0"/>
              </a:rPr>
              <a:t>mengetahui</a:t>
            </a:r>
            <a:r>
              <a:rPr lang="en-ID" sz="3600" dirty="0">
                <a:latin typeface="Franklin Gothic Heavy" panose="020B0903020102020204" pitchFamily="34" charset="0"/>
              </a:rPr>
              <a:t> </a:t>
            </a:r>
            <a:r>
              <a:rPr lang="en-ID" sz="3600" dirty="0" err="1">
                <a:latin typeface="Franklin Gothic Heavy" panose="020B0903020102020204" pitchFamily="34" charset="0"/>
              </a:rPr>
              <a:t>apa</a:t>
            </a:r>
            <a:r>
              <a:rPr lang="en-ID" sz="3600" dirty="0">
                <a:latin typeface="Franklin Gothic Heavy" panose="020B0903020102020204" pitchFamily="34" charset="0"/>
              </a:rPr>
              <a:t> yang </a:t>
            </a:r>
            <a:r>
              <a:rPr lang="en-ID" sz="3600" dirty="0" err="1">
                <a:latin typeface="Franklin Gothic Heavy" panose="020B0903020102020204" pitchFamily="34" charset="0"/>
              </a:rPr>
              <a:t>diwakili</a:t>
            </a:r>
            <a:r>
              <a:rPr lang="en-ID" sz="3600" dirty="0">
                <a:latin typeface="Franklin Gothic Heavy" panose="020B0903020102020204" pitchFamily="34" charset="0"/>
              </a:rPr>
              <a:t> oleh </a:t>
            </a:r>
            <a:r>
              <a:rPr lang="en-ID" sz="3600" dirty="0" err="1">
                <a:latin typeface="Franklin Gothic Heavy" panose="020B0903020102020204" pitchFamily="34" charset="0"/>
              </a:rPr>
              <a:t>simbol</a:t>
            </a:r>
            <a:r>
              <a:rPr lang="en-ID" sz="3600" dirty="0">
                <a:latin typeface="Franklin Gothic Heavy" panose="020B0903020102020204" pitchFamily="34" charset="0"/>
              </a:rPr>
              <a:t> </a:t>
            </a:r>
            <a:r>
              <a:rPr lang="en-ID" sz="3600" dirty="0" err="1">
                <a:latin typeface="Franklin Gothic Heavy" panose="020B0903020102020204" pitchFamily="34" charset="0"/>
              </a:rPr>
              <a:t>tersebut</a:t>
            </a:r>
            <a:r>
              <a:rPr lang="en-ID" sz="3600" dirty="0">
                <a:latin typeface="Franklin Gothic Heavy" panose="020B0903020102020204" pitchFamily="34" charset="0"/>
              </a:rPr>
              <a:t>?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DBE9B3B-3ECD-ACDA-525F-EACD4F7396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6714" y="4520586"/>
            <a:ext cx="3470568" cy="2309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4179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37B2035-1FCB-439A-B421-095E136C7E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76D6CDF-C512-4739-B158-55EE955EFA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4127" y="-1"/>
            <a:ext cx="9143999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D4A430-E2CB-8939-47C3-75DD50F214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208" y="1356852"/>
            <a:ext cx="4409921" cy="1536290"/>
          </a:xfrm>
        </p:spPr>
        <p:txBody>
          <a:bodyPr anchor="t">
            <a:normAutofit/>
          </a:bodyPr>
          <a:lstStyle/>
          <a:p>
            <a:r>
              <a:rPr lang="en-US" dirty="0">
                <a:latin typeface="Franklin Gothic Heavy" panose="020B0903020102020204" pitchFamily="34" charset="0"/>
              </a:rPr>
              <a:t>YEREMIA 9 : 24</a:t>
            </a:r>
            <a:endParaRPr lang="en-ID" dirty="0">
              <a:latin typeface="Franklin Gothic Heavy" panose="020B09030201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2EC2B4B-802D-4400-FCCC-E41FC6236B6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053" r="11537" b="-2"/>
          <a:stretch/>
        </p:blipFill>
        <p:spPr>
          <a:xfrm>
            <a:off x="20" y="3105151"/>
            <a:ext cx="4836298" cy="3752849"/>
          </a:xfrm>
          <a:custGeom>
            <a:avLst/>
            <a:gdLst/>
            <a:ahLst/>
            <a:cxnLst/>
            <a:rect l="l" t="t" r="r" b="b"/>
            <a:pathLst>
              <a:path w="6448424" h="3752849">
                <a:moveTo>
                  <a:pt x="0" y="0"/>
                </a:moveTo>
                <a:lnTo>
                  <a:pt x="137978" y="22215"/>
                </a:lnTo>
                <a:cubicBezTo>
                  <a:pt x="196046" y="32277"/>
                  <a:pt x="252469" y="42437"/>
                  <a:pt x="295660" y="49771"/>
                </a:cubicBezTo>
                <a:cubicBezTo>
                  <a:pt x="364885" y="66610"/>
                  <a:pt x="403214" y="32071"/>
                  <a:pt x="456941" y="65635"/>
                </a:cubicBezTo>
                <a:cubicBezTo>
                  <a:pt x="529612" y="69090"/>
                  <a:pt x="662508" y="71245"/>
                  <a:pt x="731691" y="70501"/>
                </a:cubicBezTo>
                <a:cubicBezTo>
                  <a:pt x="768741" y="62400"/>
                  <a:pt x="808263" y="64633"/>
                  <a:pt x="841820" y="61171"/>
                </a:cubicBezTo>
                <a:cubicBezTo>
                  <a:pt x="958973" y="43639"/>
                  <a:pt x="1009730" y="45863"/>
                  <a:pt x="1068219" y="39136"/>
                </a:cubicBezTo>
                <a:cubicBezTo>
                  <a:pt x="1104329" y="33447"/>
                  <a:pt x="1156536" y="44203"/>
                  <a:pt x="1174190" y="38808"/>
                </a:cubicBezTo>
                <a:cubicBezTo>
                  <a:pt x="1188943" y="36385"/>
                  <a:pt x="1213832" y="14880"/>
                  <a:pt x="1225923" y="34507"/>
                </a:cubicBezTo>
                <a:cubicBezTo>
                  <a:pt x="1305283" y="8501"/>
                  <a:pt x="1319617" y="30839"/>
                  <a:pt x="1385617" y="18003"/>
                </a:cubicBezTo>
                <a:cubicBezTo>
                  <a:pt x="1461876" y="-26747"/>
                  <a:pt x="1519510" y="56342"/>
                  <a:pt x="1563967" y="4638"/>
                </a:cubicBezTo>
                <a:lnTo>
                  <a:pt x="1676634" y="10582"/>
                </a:lnTo>
                <a:lnTo>
                  <a:pt x="1769429" y="20265"/>
                </a:lnTo>
                <a:cubicBezTo>
                  <a:pt x="1790625" y="23534"/>
                  <a:pt x="1880369" y="18448"/>
                  <a:pt x="1900584" y="27732"/>
                </a:cubicBezTo>
                <a:cubicBezTo>
                  <a:pt x="2072430" y="22762"/>
                  <a:pt x="2014935" y="5831"/>
                  <a:pt x="2127041" y="22101"/>
                </a:cubicBezTo>
                <a:cubicBezTo>
                  <a:pt x="2168847" y="65820"/>
                  <a:pt x="2153052" y="28773"/>
                  <a:pt x="2211644" y="44507"/>
                </a:cubicBezTo>
                <a:cubicBezTo>
                  <a:pt x="2211201" y="9921"/>
                  <a:pt x="2277596" y="73686"/>
                  <a:pt x="2299605" y="38004"/>
                </a:cubicBezTo>
                <a:cubicBezTo>
                  <a:pt x="2309570" y="41997"/>
                  <a:pt x="2318531" y="46991"/>
                  <a:pt x="2327359" y="52270"/>
                </a:cubicBezTo>
                <a:lnTo>
                  <a:pt x="2331995" y="55017"/>
                </a:lnTo>
                <a:lnTo>
                  <a:pt x="2353777" y="59755"/>
                </a:lnTo>
                <a:lnTo>
                  <a:pt x="2355893" y="68914"/>
                </a:lnTo>
                <a:lnTo>
                  <a:pt x="2385794" y="81650"/>
                </a:lnTo>
                <a:cubicBezTo>
                  <a:pt x="2397613" y="85211"/>
                  <a:pt x="2411061" y="87627"/>
                  <a:pt x="2427010" y="88184"/>
                </a:cubicBezTo>
                <a:cubicBezTo>
                  <a:pt x="2486314" y="76422"/>
                  <a:pt x="2553170" y="126870"/>
                  <a:pt x="2627153" y="110451"/>
                </a:cubicBezTo>
                <a:cubicBezTo>
                  <a:pt x="2653722" y="107383"/>
                  <a:pt x="2732043" y="116068"/>
                  <a:pt x="2744462" y="128780"/>
                </a:cubicBezTo>
                <a:cubicBezTo>
                  <a:pt x="2760299" y="132873"/>
                  <a:pt x="2780248" y="130843"/>
                  <a:pt x="2785202" y="143610"/>
                </a:cubicBezTo>
                <a:cubicBezTo>
                  <a:pt x="2794558" y="159316"/>
                  <a:pt x="2856498" y="142821"/>
                  <a:pt x="2844667" y="159029"/>
                </a:cubicBezTo>
                <a:cubicBezTo>
                  <a:pt x="2888530" y="147871"/>
                  <a:pt x="2914187" y="181391"/>
                  <a:pt x="2946649" y="192330"/>
                </a:cubicBezTo>
                <a:cubicBezTo>
                  <a:pt x="2981872" y="180417"/>
                  <a:pt x="3015239" y="215115"/>
                  <a:pt x="3088812" y="226485"/>
                </a:cubicBezTo>
                <a:cubicBezTo>
                  <a:pt x="3127734" y="212524"/>
                  <a:pt x="3138301" y="234381"/>
                  <a:pt x="3208669" y="217774"/>
                </a:cubicBezTo>
                <a:cubicBezTo>
                  <a:pt x="3242208" y="219284"/>
                  <a:pt x="3229623" y="233297"/>
                  <a:pt x="3290045" y="235553"/>
                </a:cubicBezTo>
                <a:cubicBezTo>
                  <a:pt x="3399655" y="215239"/>
                  <a:pt x="3444518" y="245862"/>
                  <a:pt x="3529335" y="249571"/>
                </a:cubicBezTo>
                <a:cubicBezTo>
                  <a:pt x="3623697" y="257405"/>
                  <a:pt x="3587652" y="268832"/>
                  <a:pt x="3716766" y="252690"/>
                </a:cubicBezTo>
                <a:cubicBezTo>
                  <a:pt x="3723469" y="267318"/>
                  <a:pt x="3737863" y="269842"/>
                  <a:pt x="3765333" y="266823"/>
                </a:cubicBezTo>
                <a:cubicBezTo>
                  <a:pt x="3810754" y="271601"/>
                  <a:pt x="3792745" y="303866"/>
                  <a:pt x="3846897" y="290090"/>
                </a:cubicBezTo>
                <a:cubicBezTo>
                  <a:pt x="3830941" y="306608"/>
                  <a:pt x="3929114" y="308026"/>
                  <a:pt x="3900217" y="323590"/>
                </a:cubicBezTo>
                <a:cubicBezTo>
                  <a:pt x="3922367" y="343425"/>
                  <a:pt x="3948574" y="318948"/>
                  <a:pt x="3971444" y="336662"/>
                </a:cubicBezTo>
                <a:cubicBezTo>
                  <a:pt x="4002781" y="344193"/>
                  <a:pt x="3960997" y="315419"/>
                  <a:pt x="3997868" y="318867"/>
                </a:cubicBezTo>
                <a:cubicBezTo>
                  <a:pt x="4041159" y="326219"/>
                  <a:pt x="4055435" y="293981"/>
                  <a:pt x="4070852" y="339615"/>
                </a:cubicBezTo>
                <a:cubicBezTo>
                  <a:pt x="4121286" y="335828"/>
                  <a:pt x="4121920" y="355506"/>
                  <a:pt x="4180483" y="373369"/>
                </a:cubicBezTo>
                <a:cubicBezTo>
                  <a:pt x="4211379" y="366707"/>
                  <a:pt x="4230171" y="374664"/>
                  <a:pt x="4246264" y="387458"/>
                </a:cubicBezTo>
                <a:cubicBezTo>
                  <a:pt x="4308508" y="393310"/>
                  <a:pt x="4357326" y="416142"/>
                  <a:pt x="4423169" y="431783"/>
                </a:cubicBezTo>
                <a:lnTo>
                  <a:pt x="4446752" y="435383"/>
                </a:lnTo>
                <a:lnTo>
                  <a:pt x="4446954" y="435566"/>
                </a:lnTo>
                <a:cubicBezTo>
                  <a:pt x="4508528" y="480137"/>
                  <a:pt x="4617740" y="529869"/>
                  <a:pt x="4662523" y="553169"/>
                </a:cubicBezTo>
                <a:cubicBezTo>
                  <a:pt x="4720320" y="547046"/>
                  <a:pt x="4678644" y="560102"/>
                  <a:pt x="4715641" y="575354"/>
                </a:cubicBezTo>
                <a:cubicBezTo>
                  <a:pt x="4682056" y="593278"/>
                  <a:pt x="4768370" y="586520"/>
                  <a:pt x="4742071" y="614016"/>
                </a:cubicBezTo>
                <a:cubicBezTo>
                  <a:pt x="4749637" y="615922"/>
                  <a:pt x="4757797" y="616899"/>
                  <a:pt x="4766183" y="617675"/>
                </a:cubicBezTo>
                <a:lnTo>
                  <a:pt x="4770562" y="618094"/>
                </a:lnTo>
                <a:lnTo>
                  <a:pt x="4783240" y="624350"/>
                </a:lnTo>
                <a:lnTo>
                  <a:pt x="4792882" y="620401"/>
                </a:lnTo>
                <a:lnTo>
                  <a:pt x="4816310" y="625721"/>
                </a:lnTo>
                <a:cubicBezTo>
                  <a:pt x="4824144" y="628595"/>
                  <a:pt x="4831482" y="632720"/>
                  <a:pt x="4837953" y="638824"/>
                </a:cubicBezTo>
                <a:cubicBezTo>
                  <a:pt x="4848645" y="668753"/>
                  <a:pt x="4922266" y="669148"/>
                  <a:pt x="4933914" y="707398"/>
                </a:cubicBezTo>
                <a:cubicBezTo>
                  <a:pt x="4940833" y="719653"/>
                  <a:pt x="4978358" y="746502"/>
                  <a:pt x="4995259" y="744825"/>
                </a:cubicBezTo>
                <a:cubicBezTo>
                  <a:pt x="5005107" y="749034"/>
                  <a:pt x="5010567" y="758092"/>
                  <a:pt x="5024744" y="753396"/>
                </a:cubicBezTo>
                <a:cubicBezTo>
                  <a:pt x="5047511" y="761361"/>
                  <a:pt x="5109162" y="783016"/>
                  <a:pt x="5131877" y="792613"/>
                </a:cubicBezTo>
                <a:cubicBezTo>
                  <a:pt x="5132671" y="802792"/>
                  <a:pt x="5144554" y="806683"/>
                  <a:pt x="5161031" y="810975"/>
                </a:cubicBezTo>
                <a:lnTo>
                  <a:pt x="5176815" y="815342"/>
                </a:lnTo>
                <a:lnTo>
                  <a:pt x="5180064" y="831233"/>
                </a:lnTo>
                <a:cubicBezTo>
                  <a:pt x="5202966" y="819270"/>
                  <a:pt x="5188976" y="863361"/>
                  <a:pt x="5215059" y="865080"/>
                </a:cubicBezTo>
                <a:cubicBezTo>
                  <a:pt x="5235765" y="864786"/>
                  <a:pt x="5236347" y="878098"/>
                  <a:pt x="5245643" y="887119"/>
                </a:cubicBezTo>
                <a:cubicBezTo>
                  <a:pt x="5267660" y="891609"/>
                  <a:pt x="5295742" y="939348"/>
                  <a:pt x="5295952" y="957174"/>
                </a:cubicBezTo>
                <a:cubicBezTo>
                  <a:pt x="5284322" y="1008946"/>
                  <a:pt x="5374979" y="1038019"/>
                  <a:pt x="5367826" y="1079140"/>
                </a:cubicBezTo>
                <a:cubicBezTo>
                  <a:pt x="5371668" y="1089190"/>
                  <a:pt x="5377921" y="1097135"/>
                  <a:pt x="5385646" y="1103730"/>
                </a:cubicBezTo>
                <a:lnTo>
                  <a:pt x="5410965" y="1119397"/>
                </a:lnTo>
                <a:lnTo>
                  <a:pt x="5436960" y="1130910"/>
                </a:lnTo>
                <a:lnTo>
                  <a:pt x="5442083" y="1133134"/>
                </a:lnTo>
                <a:cubicBezTo>
                  <a:pt x="5451910" y="1137346"/>
                  <a:pt x="5457170" y="1169188"/>
                  <a:pt x="5465219" y="1174479"/>
                </a:cubicBezTo>
                <a:cubicBezTo>
                  <a:pt x="5488744" y="1195184"/>
                  <a:pt x="5467141" y="1223401"/>
                  <a:pt x="5488171" y="1238604"/>
                </a:cubicBezTo>
                <a:cubicBezTo>
                  <a:pt x="5523491" y="1271811"/>
                  <a:pt x="5486623" y="1305961"/>
                  <a:pt x="5562172" y="1320840"/>
                </a:cubicBezTo>
                <a:cubicBezTo>
                  <a:pt x="5601634" y="1385316"/>
                  <a:pt x="5636528" y="1453139"/>
                  <a:pt x="5686905" y="1512529"/>
                </a:cubicBezTo>
                <a:cubicBezTo>
                  <a:pt x="5729049" y="1575678"/>
                  <a:pt x="5699691" y="1553768"/>
                  <a:pt x="5748726" y="1623716"/>
                </a:cubicBezTo>
                <a:cubicBezTo>
                  <a:pt x="5783098" y="1689734"/>
                  <a:pt x="5789710" y="1639740"/>
                  <a:pt x="5842593" y="1726595"/>
                </a:cubicBezTo>
                <a:cubicBezTo>
                  <a:pt x="5837824" y="1733043"/>
                  <a:pt x="5862023" y="1845188"/>
                  <a:pt x="5861042" y="1851837"/>
                </a:cubicBezTo>
                <a:cubicBezTo>
                  <a:pt x="5874156" y="1887981"/>
                  <a:pt x="5901790" y="1919218"/>
                  <a:pt x="5921290" y="1943460"/>
                </a:cubicBezTo>
                <a:lnTo>
                  <a:pt x="5978046" y="1997284"/>
                </a:lnTo>
                <a:lnTo>
                  <a:pt x="5992479" y="2056720"/>
                </a:lnTo>
                <a:cubicBezTo>
                  <a:pt x="6011078" y="2079033"/>
                  <a:pt x="6072687" y="2117397"/>
                  <a:pt x="6089639" y="2131171"/>
                </a:cubicBezTo>
                <a:lnTo>
                  <a:pt x="6094199" y="2139379"/>
                </a:lnTo>
                <a:lnTo>
                  <a:pt x="6094822" y="2139386"/>
                </a:lnTo>
                <a:cubicBezTo>
                  <a:pt x="6096947" y="2140841"/>
                  <a:pt x="6098876" y="2143416"/>
                  <a:pt x="6100692" y="2147736"/>
                </a:cubicBezTo>
                <a:lnTo>
                  <a:pt x="6102516" y="2154343"/>
                </a:lnTo>
                <a:lnTo>
                  <a:pt x="6111361" y="2170264"/>
                </a:lnTo>
                <a:lnTo>
                  <a:pt x="6215475" y="2270153"/>
                </a:lnTo>
                <a:lnTo>
                  <a:pt x="6255966" y="2335401"/>
                </a:lnTo>
                <a:lnTo>
                  <a:pt x="6272711" y="2385144"/>
                </a:lnTo>
                <a:cubicBezTo>
                  <a:pt x="6282320" y="2406495"/>
                  <a:pt x="6299066" y="2405139"/>
                  <a:pt x="6304347" y="2439388"/>
                </a:cubicBezTo>
                <a:cubicBezTo>
                  <a:pt x="6297131" y="2486231"/>
                  <a:pt x="6325530" y="2500962"/>
                  <a:pt x="6326729" y="2549400"/>
                </a:cubicBezTo>
                <a:cubicBezTo>
                  <a:pt x="6325926" y="2572066"/>
                  <a:pt x="6339111" y="2599957"/>
                  <a:pt x="6344663" y="2628839"/>
                </a:cubicBezTo>
                <a:lnTo>
                  <a:pt x="6375811" y="2639204"/>
                </a:lnTo>
                <a:cubicBezTo>
                  <a:pt x="6375427" y="2643533"/>
                  <a:pt x="6375041" y="2647863"/>
                  <a:pt x="6374657" y="2652193"/>
                </a:cubicBezTo>
                <a:cubicBezTo>
                  <a:pt x="6373555" y="2658134"/>
                  <a:pt x="6371943" y="2662665"/>
                  <a:pt x="6369740" y="2664642"/>
                </a:cubicBezTo>
                <a:cubicBezTo>
                  <a:pt x="6368032" y="2674540"/>
                  <a:pt x="6371528" y="2686899"/>
                  <a:pt x="6361964" y="2690172"/>
                </a:cubicBezTo>
                <a:cubicBezTo>
                  <a:pt x="6350507" y="2696218"/>
                  <a:pt x="6369375" y="2734440"/>
                  <a:pt x="6355511" y="2727335"/>
                </a:cubicBezTo>
                <a:cubicBezTo>
                  <a:pt x="6358746" y="2734104"/>
                  <a:pt x="6360434" y="2742096"/>
                  <a:pt x="6361058" y="2750592"/>
                </a:cubicBezTo>
                <a:cubicBezTo>
                  <a:pt x="6361013" y="2751998"/>
                  <a:pt x="6360970" y="2753408"/>
                  <a:pt x="6360926" y="2754814"/>
                </a:cubicBezTo>
                <a:lnTo>
                  <a:pt x="6339285" y="2810353"/>
                </a:lnTo>
                <a:cubicBezTo>
                  <a:pt x="6360091" y="2854187"/>
                  <a:pt x="6313103" y="2870086"/>
                  <a:pt x="6325672" y="2908809"/>
                </a:cubicBezTo>
                <a:cubicBezTo>
                  <a:pt x="6341563" y="2966972"/>
                  <a:pt x="6291836" y="2935388"/>
                  <a:pt x="6333498" y="3009772"/>
                </a:cubicBezTo>
                <a:cubicBezTo>
                  <a:pt x="6345476" y="3039254"/>
                  <a:pt x="6345955" y="3068963"/>
                  <a:pt x="6334947" y="3095405"/>
                </a:cubicBezTo>
                <a:lnTo>
                  <a:pt x="6344768" y="3155941"/>
                </a:lnTo>
                <a:cubicBezTo>
                  <a:pt x="6348643" y="3153663"/>
                  <a:pt x="6311793" y="3186588"/>
                  <a:pt x="6314754" y="3197987"/>
                </a:cubicBezTo>
                <a:cubicBezTo>
                  <a:pt x="6318695" y="3221971"/>
                  <a:pt x="6319257" y="3226752"/>
                  <a:pt x="6304230" y="3239690"/>
                </a:cubicBezTo>
                <a:cubicBezTo>
                  <a:pt x="6306321" y="3248567"/>
                  <a:pt x="6307305" y="3254005"/>
                  <a:pt x="6308837" y="3264003"/>
                </a:cubicBezTo>
                <a:cubicBezTo>
                  <a:pt x="6301812" y="3288243"/>
                  <a:pt x="6298529" y="3302527"/>
                  <a:pt x="6309285" y="3324103"/>
                </a:cubicBezTo>
                <a:cubicBezTo>
                  <a:pt x="6301188" y="3343007"/>
                  <a:pt x="6329285" y="3359307"/>
                  <a:pt x="6342503" y="3405661"/>
                </a:cubicBezTo>
                <a:cubicBezTo>
                  <a:pt x="6338012" y="3447477"/>
                  <a:pt x="6408325" y="3505721"/>
                  <a:pt x="6401531" y="3550593"/>
                </a:cubicBezTo>
                <a:cubicBezTo>
                  <a:pt x="6395655" y="3579549"/>
                  <a:pt x="6423437" y="3594758"/>
                  <a:pt x="6427705" y="3624684"/>
                </a:cubicBezTo>
                <a:cubicBezTo>
                  <a:pt x="6416402" y="3629199"/>
                  <a:pt x="6435787" y="3639516"/>
                  <a:pt x="6448424" y="3657106"/>
                </a:cubicBezTo>
                <a:lnTo>
                  <a:pt x="6444014" y="3752742"/>
                </a:lnTo>
                <a:cubicBezTo>
                  <a:pt x="6443990" y="3752777"/>
                  <a:pt x="6443967" y="3752813"/>
                  <a:pt x="6443946" y="3752849"/>
                </a:cubicBezTo>
                <a:lnTo>
                  <a:pt x="0" y="3752849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DC2DB5-1544-DF77-F98A-012EA45DEF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40857" y="906533"/>
            <a:ext cx="3881287" cy="5833480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US" sz="3200" dirty="0">
                <a:latin typeface="Franklin Gothic Demi Cond" panose="020B0706030402020204" pitchFamily="34" charset="0"/>
              </a:rPr>
              <a:t>“Tetapi siapa yang </a:t>
            </a:r>
            <a:r>
              <a:rPr lang="en-US" sz="3200" dirty="0" err="1">
                <a:latin typeface="Franklin Gothic Demi Cond" panose="020B0706030402020204" pitchFamily="34" charset="0"/>
              </a:rPr>
              <a:t>mau</a:t>
            </a:r>
            <a:r>
              <a:rPr lang="en-US" sz="3200" dirty="0">
                <a:latin typeface="Franklin Gothic Demi Cond" panose="020B0706030402020204" pitchFamily="34" charset="0"/>
              </a:rPr>
              <a:t> </a:t>
            </a:r>
            <a:r>
              <a:rPr lang="en-US" sz="3200" dirty="0" err="1">
                <a:latin typeface="Franklin Gothic Demi Cond" panose="020B0706030402020204" pitchFamily="34" charset="0"/>
              </a:rPr>
              <a:t>bermegah</a:t>
            </a:r>
            <a:r>
              <a:rPr lang="en-US" sz="3200" dirty="0">
                <a:latin typeface="Franklin Gothic Demi Cond" panose="020B0706030402020204" pitchFamily="34" charset="0"/>
              </a:rPr>
              <a:t>, </a:t>
            </a:r>
            <a:r>
              <a:rPr lang="en-US" sz="3200" dirty="0" err="1">
                <a:latin typeface="Franklin Gothic Demi Cond" panose="020B0706030402020204" pitchFamily="34" charset="0"/>
              </a:rPr>
              <a:t>baiklah</a:t>
            </a:r>
            <a:r>
              <a:rPr lang="en-US" sz="3200" dirty="0">
                <a:latin typeface="Franklin Gothic Demi Cond" panose="020B0706030402020204" pitchFamily="34" charset="0"/>
              </a:rPr>
              <a:t> </a:t>
            </a:r>
            <a:r>
              <a:rPr lang="en-US" sz="3200" dirty="0" err="1">
                <a:latin typeface="Franklin Gothic Demi Cond" panose="020B0706030402020204" pitchFamily="34" charset="0"/>
              </a:rPr>
              <a:t>bermegah</a:t>
            </a:r>
            <a:r>
              <a:rPr lang="en-US" sz="3200" dirty="0">
                <a:latin typeface="Franklin Gothic Demi Cond" panose="020B0706030402020204" pitchFamily="34" charset="0"/>
              </a:rPr>
              <a:t> </a:t>
            </a:r>
            <a:r>
              <a:rPr lang="en-US" sz="3200" dirty="0" err="1">
                <a:latin typeface="Franklin Gothic Demi Cond" panose="020B0706030402020204" pitchFamily="34" charset="0"/>
              </a:rPr>
              <a:t>karena</a:t>
            </a:r>
            <a:r>
              <a:rPr lang="en-US" sz="3200" dirty="0">
                <a:latin typeface="Franklin Gothic Demi Cond" panose="020B0706030402020204" pitchFamily="34" charset="0"/>
              </a:rPr>
              <a:t> yang </a:t>
            </a:r>
            <a:r>
              <a:rPr lang="en-US" sz="3200" dirty="0" err="1">
                <a:latin typeface="Franklin Gothic Demi Cond" panose="020B0706030402020204" pitchFamily="34" charset="0"/>
              </a:rPr>
              <a:t>berikut</a:t>
            </a:r>
            <a:r>
              <a:rPr lang="en-US" sz="3200" dirty="0">
                <a:latin typeface="Franklin Gothic Demi Cond" panose="020B0706030402020204" pitchFamily="34" charset="0"/>
              </a:rPr>
              <a:t>: </a:t>
            </a:r>
            <a:r>
              <a:rPr lang="en-US" sz="3200" dirty="0" err="1">
                <a:latin typeface="Franklin Gothic Demi Cond" panose="020B0706030402020204" pitchFamily="34" charset="0"/>
              </a:rPr>
              <a:t>bahwa</a:t>
            </a:r>
            <a:r>
              <a:rPr lang="en-US" sz="3200" dirty="0">
                <a:latin typeface="Franklin Gothic Demi Cond" panose="020B0706030402020204" pitchFamily="34" charset="0"/>
              </a:rPr>
              <a:t> </a:t>
            </a:r>
            <a:r>
              <a:rPr lang="en-US" sz="3200" dirty="0" err="1">
                <a:latin typeface="Franklin Gothic Demi Cond" panose="020B0706030402020204" pitchFamily="34" charset="0"/>
              </a:rPr>
              <a:t>ia</a:t>
            </a:r>
            <a:r>
              <a:rPr lang="en-US" sz="3200" dirty="0">
                <a:latin typeface="Franklin Gothic Demi Cond" panose="020B0706030402020204" pitchFamily="34" charset="0"/>
              </a:rPr>
              <a:t> memahami dan mengenal Aku, </a:t>
            </a:r>
            <a:r>
              <a:rPr lang="en-US" sz="3200" dirty="0" err="1">
                <a:latin typeface="Franklin Gothic Demi Cond" panose="020B0706030402020204" pitchFamily="34" charset="0"/>
              </a:rPr>
              <a:t>bahwa</a:t>
            </a:r>
            <a:r>
              <a:rPr lang="en-US" sz="3200" dirty="0">
                <a:latin typeface="Franklin Gothic Demi Cond" panose="020B0706030402020204" pitchFamily="34" charset="0"/>
              </a:rPr>
              <a:t> </a:t>
            </a:r>
            <a:r>
              <a:rPr lang="en-US" sz="3200" dirty="0" err="1">
                <a:latin typeface="Franklin Gothic Demi Cond" panose="020B0706030402020204" pitchFamily="34" charset="0"/>
              </a:rPr>
              <a:t>Akulah</a:t>
            </a:r>
            <a:r>
              <a:rPr lang="en-US" sz="3200" dirty="0">
                <a:latin typeface="Franklin Gothic Demi Cond" panose="020B0706030402020204" pitchFamily="34" charset="0"/>
              </a:rPr>
              <a:t> TUHAN yang </a:t>
            </a:r>
            <a:r>
              <a:rPr lang="en-US" sz="3200" dirty="0" err="1">
                <a:latin typeface="Franklin Gothic Demi Cond" panose="020B0706030402020204" pitchFamily="34" charset="0"/>
              </a:rPr>
              <a:t>menunjukkan</a:t>
            </a:r>
            <a:r>
              <a:rPr lang="en-US" sz="3200" dirty="0">
                <a:latin typeface="Franklin Gothic Demi Cond" panose="020B0706030402020204" pitchFamily="34" charset="0"/>
              </a:rPr>
              <a:t> </a:t>
            </a:r>
            <a:r>
              <a:rPr lang="en-US" sz="3200" dirty="0" err="1">
                <a:latin typeface="Franklin Gothic Demi Cond" panose="020B0706030402020204" pitchFamily="34" charset="0"/>
              </a:rPr>
              <a:t>kasih</a:t>
            </a:r>
            <a:r>
              <a:rPr lang="en-US" sz="3200" dirty="0">
                <a:latin typeface="Franklin Gothic Demi Cond" panose="020B0706030402020204" pitchFamily="34" charset="0"/>
              </a:rPr>
              <a:t> </a:t>
            </a:r>
            <a:r>
              <a:rPr lang="en-US" sz="3200" dirty="0" err="1">
                <a:latin typeface="Franklin Gothic Demi Cond" panose="020B0706030402020204" pitchFamily="34" charset="0"/>
              </a:rPr>
              <a:t>setia</a:t>
            </a:r>
            <a:r>
              <a:rPr lang="en-US" sz="3200" dirty="0">
                <a:latin typeface="Franklin Gothic Demi Cond" panose="020B0706030402020204" pitchFamily="34" charset="0"/>
              </a:rPr>
              <a:t>, </a:t>
            </a:r>
            <a:r>
              <a:rPr lang="en-US" sz="3200" dirty="0" err="1">
                <a:latin typeface="Franklin Gothic Demi Cond" panose="020B0706030402020204" pitchFamily="34" charset="0"/>
              </a:rPr>
              <a:t>keadilan</a:t>
            </a:r>
            <a:r>
              <a:rPr lang="en-US" sz="3200" dirty="0">
                <a:latin typeface="Franklin Gothic Demi Cond" panose="020B0706030402020204" pitchFamily="34" charset="0"/>
              </a:rPr>
              <a:t> dan kebenaran di </a:t>
            </a:r>
            <a:r>
              <a:rPr lang="en-US" sz="3200" dirty="0" err="1">
                <a:latin typeface="Franklin Gothic Demi Cond" panose="020B0706030402020204" pitchFamily="34" charset="0"/>
              </a:rPr>
              <a:t>bumi</a:t>
            </a:r>
            <a:r>
              <a:rPr lang="en-US" sz="3200" dirty="0">
                <a:latin typeface="Franklin Gothic Demi Cond" panose="020B0706030402020204" pitchFamily="34" charset="0"/>
              </a:rPr>
              <a:t>; sungguh, semuanya itu </a:t>
            </a:r>
            <a:r>
              <a:rPr lang="en-US" sz="3200" dirty="0" err="1">
                <a:latin typeface="Franklin Gothic Demi Cond" panose="020B0706030402020204" pitchFamily="34" charset="0"/>
              </a:rPr>
              <a:t>Kusukai</a:t>
            </a:r>
            <a:r>
              <a:rPr lang="en-US" sz="3200" dirty="0">
                <a:latin typeface="Franklin Gothic Demi Cond" panose="020B0706030402020204" pitchFamily="34" charset="0"/>
              </a:rPr>
              <a:t>, </a:t>
            </a:r>
            <a:r>
              <a:rPr lang="en-US" sz="3200" dirty="0" err="1">
                <a:latin typeface="Franklin Gothic Demi Cond" panose="020B0706030402020204" pitchFamily="34" charset="0"/>
              </a:rPr>
              <a:t>demikianlah</a:t>
            </a:r>
            <a:r>
              <a:rPr lang="en-US" sz="3200" dirty="0">
                <a:latin typeface="Franklin Gothic Demi Cond" panose="020B0706030402020204" pitchFamily="34" charset="0"/>
              </a:rPr>
              <a:t> firman TUHAN."</a:t>
            </a:r>
            <a:endParaRPr lang="en-ID" sz="3200" dirty="0">
              <a:latin typeface="Franklin Gothic Demi Cond" panose="020B07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21103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971A6D1-EF3C-B403-2E8C-4EE779D873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7310991-B4A6-AE72-4CE8-C1D9AA6B52D2}"/>
              </a:ext>
            </a:extLst>
          </p:cNvPr>
          <p:cNvSpPr txBox="1"/>
          <p:nvPr/>
        </p:nvSpPr>
        <p:spPr>
          <a:xfrm>
            <a:off x="1717597" y="897474"/>
            <a:ext cx="6967963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ID" sz="3200" b="1" dirty="0" err="1">
                <a:solidFill>
                  <a:srgbClr val="C00000"/>
                </a:solidFill>
                <a:latin typeface="Franklin Gothic Demi" panose="020B0703020102020204" pitchFamily="34" charset="0"/>
              </a:rPr>
              <a:t>Dengan</a:t>
            </a:r>
            <a:r>
              <a:rPr lang="en-ID" sz="3200" b="1" dirty="0">
                <a:solidFill>
                  <a:srgbClr val="C00000"/>
                </a:solidFill>
                <a:latin typeface="Franklin Gothic Demi" panose="020B0703020102020204" pitchFamily="34" charset="0"/>
              </a:rPr>
              <a:t> </a:t>
            </a:r>
            <a:r>
              <a:rPr lang="en-ID" sz="3200" b="1" dirty="0" err="1">
                <a:solidFill>
                  <a:srgbClr val="C00000"/>
                </a:solidFill>
                <a:latin typeface="Franklin Gothic Demi" panose="020B0703020102020204" pitchFamily="34" charset="0"/>
              </a:rPr>
              <a:t>melihat</a:t>
            </a:r>
            <a:r>
              <a:rPr lang="en-ID" sz="3200" b="1" dirty="0">
                <a:solidFill>
                  <a:srgbClr val="C00000"/>
                </a:solidFill>
                <a:latin typeface="Franklin Gothic Demi" panose="020B0703020102020204" pitchFamily="34" charset="0"/>
              </a:rPr>
              <a:t> </a:t>
            </a:r>
            <a:r>
              <a:rPr lang="en-ID" sz="3200" b="1" dirty="0" err="1">
                <a:solidFill>
                  <a:srgbClr val="C00000"/>
                </a:solidFill>
                <a:latin typeface="Franklin Gothic Demi" panose="020B0703020102020204" pitchFamily="34" charset="0"/>
              </a:rPr>
              <a:t>bagaimana</a:t>
            </a:r>
            <a:r>
              <a:rPr lang="en-ID" sz="3200" b="1" dirty="0">
                <a:solidFill>
                  <a:srgbClr val="C00000"/>
                </a:solidFill>
                <a:latin typeface="Franklin Gothic Demi" panose="020B0703020102020204" pitchFamily="34" charset="0"/>
              </a:rPr>
              <a:t> </a:t>
            </a:r>
            <a:r>
              <a:rPr lang="en-ID" sz="3200" b="1" dirty="0" err="1">
                <a:solidFill>
                  <a:srgbClr val="C00000"/>
                </a:solidFill>
                <a:latin typeface="Franklin Gothic Demi" panose="020B0703020102020204" pitchFamily="34" charset="0"/>
              </a:rPr>
              <a:t>kiasan</a:t>
            </a:r>
            <a:r>
              <a:rPr lang="en-ID" sz="3200" b="1" dirty="0">
                <a:solidFill>
                  <a:srgbClr val="C00000"/>
                </a:solidFill>
                <a:latin typeface="Franklin Gothic Demi" panose="020B0703020102020204" pitchFamily="34" charset="0"/>
              </a:rPr>
              <a:t>, </a:t>
            </a:r>
            <a:r>
              <a:rPr lang="en-ID" sz="3200" b="1" dirty="0" err="1">
                <a:solidFill>
                  <a:srgbClr val="C00000"/>
                </a:solidFill>
                <a:latin typeface="Franklin Gothic Demi" panose="020B0703020102020204" pitchFamily="34" charset="0"/>
              </a:rPr>
              <a:t>simbol</a:t>
            </a:r>
            <a:r>
              <a:rPr lang="en-ID" sz="3200" b="1" dirty="0">
                <a:solidFill>
                  <a:srgbClr val="C00000"/>
                </a:solidFill>
                <a:latin typeface="Franklin Gothic Demi" panose="020B0703020102020204" pitchFamily="34" charset="0"/>
              </a:rPr>
              <a:t> </a:t>
            </a:r>
            <a:r>
              <a:rPr lang="en-ID" sz="3200" b="1" dirty="0" err="1">
                <a:solidFill>
                  <a:srgbClr val="C00000"/>
                </a:solidFill>
                <a:latin typeface="Franklin Gothic Demi" panose="020B0703020102020204" pitchFamily="34" charset="0"/>
              </a:rPr>
              <a:t>itu</a:t>
            </a:r>
            <a:r>
              <a:rPr lang="en-ID" sz="3200" b="1" dirty="0">
                <a:solidFill>
                  <a:srgbClr val="C00000"/>
                </a:solidFill>
                <a:latin typeface="Franklin Gothic Demi" panose="020B0703020102020204" pitchFamily="34" charset="0"/>
              </a:rPr>
              <a:t>, </a:t>
            </a:r>
            <a:r>
              <a:rPr lang="en-ID" sz="3200" b="1" dirty="0" err="1">
                <a:solidFill>
                  <a:srgbClr val="C00000"/>
                </a:solidFill>
                <a:latin typeface="Franklin Gothic Demi" panose="020B0703020102020204" pitchFamily="34" charset="0"/>
              </a:rPr>
              <a:t>digunakan</a:t>
            </a:r>
            <a:r>
              <a:rPr lang="en-ID" sz="3200" b="1" dirty="0">
                <a:solidFill>
                  <a:srgbClr val="C00000"/>
                </a:solidFill>
                <a:latin typeface="Franklin Gothic Demi" panose="020B0703020102020204" pitchFamily="34" charset="0"/>
              </a:rPr>
              <a:t> di </a:t>
            </a:r>
            <a:r>
              <a:rPr lang="en-ID" sz="3200" b="1" dirty="0" err="1">
                <a:solidFill>
                  <a:srgbClr val="C00000"/>
                </a:solidFill>
                <a:latin typeface="Franklin Gothic Demi" panose="020B0703020102020204" pitchFamily="34" charset="0"/>
              </a:rPr>
              <a:t>seluruh</a:t>
            </a:r>
            <a:r>
              <a:rPr lang="en-ID" sz="3200" b="1" dirty="0">
                <a:solidFill>
                  <a:srgbClr val="C00000"/>
                </a:solidFill>
                <a:latin typeface="Franklin Gothic Demi" panose="020B0703020102020204" pitchFamily="34" charset="0"/>
              </a:rPr>
              <a:t> </a:t>
            </a:r>
            <a:r>
              <a:rPr lang="en-ID" sz="3200" b="1" dirty="0" err="1">
                <a:solidFill>
                  <a:srgbClr val="C00000"/>
                </a:solidFill>
                <a:latin typeface="Franklin Gothic Demi" panose="020B0703020102020204" pitchFamily="34" charset="0"/>
              </a:rPr>
              <a:t>Alkitab</a:t>
            </a:r>
            <a:r>
              <a:rPr lang="en-ID" sz="3200" b="1" dirty="0">
                <a:solidFill>
                  <a:srgbClr val="C00000"/>
                </a:solidFill>
                <a:latin typeface="Franklin Gothic Demi" panose="020B0703020102020204" pitchFamily="34" charset="0"/>
              </a:rPr>
              <a:t>, </a:t>
            </a:r>
            <a:r>
              <a:rPr lang="en-ID" sz="3200" b="1" dirty="0" err="1">
                <a:solidFill>
                  <a:srgbClr val="C00000"/>
                </a:solidFill>
                <a:latin typeface="Franklin Gothic Demi" panose="020B0703020102020204" pitchFamily="34" charset="0"/>
              </a:rPr>
              <a:t>bukan</a:t>
            </a:r>
            <a:r>
              <a:rPr lang="en-ID" sz="3200" b="1" dirty="0">
                <a:solidFill>
                  <a:srgbClr val="C00000"/>
                </a:solidFill>
                <a:latin typeface="Franklin Gothic Demi" panose="020B0703020102020204" pitchFamily="34" charset="0"/>
              </a:rPr>
              <a:t> </a:t>
            </a:r>
            <a:r>
              <a:rPr lang="en-ID" sz="3200" b="1" dirty="0" err="1">
                <a:solidFill>
                  <a:srgbClr val="C00000"/>
                </a:solidFill>
                <a:latin typeface="Franklin Gothic Demi" panose="020B0703020102020204" pitchFamily="34" charset="0"/>
              </a:rPr>
              <a:t>bagaimana</a:t>
            </a:r>
            <a:r>
              <a:rPr lang="en-ID" sz="3200" b="1" dirty="0">
                <a:solidFill>
                  <a:srgbClr val="C00000"/>
                </a:solidFill>
                <a:latin typeface="Franklin Gothic Demi" panose="020B0703020102020204" pitchFamily="34" charset="0"/>
              </a:rPr>
              <a:t> </a:t>
            </a:r>
            <a:r>
              <a:rPr lang="en-ID" sz="3200" b="1" dirty="0" err="1">
                <a:solidFill>
                  <a:srgbClr val="C00000"/>
                </a:solidFill>
                <a:latin typeface="Franklin Gothic Demi" panose="020B0703020102020204" pitchFamily="34" charset="0"/>
              </a:rPr>
              <a:t>simbol</a:t>
            </a:r>
            <a:r>
              <a:rPr lang="en-ID" sz="3200" b="1" dirty="0">
                <a:solidFill>
                  <a:srgbClr val="C00000"/>
                </a:solidFill>
                <a:latin typeface="Franklin Gothic Demi" panose="020B0703020102020204" pitchFamily="34" charset="0"/>
              </a:rPr>
              <a:t> </a:t>
            </a:r>
            <a:r>
              <a:rPr lang="en-ID" sz="3200" b="1" dirty="0" err="1">
                <a:solidFill>
                  <a:srgbClr val="C00000"/>
                </a:solidFill>
                <a:latin typeface="Franklin Gothic Demi" panose="020B0703020102020204" pitchFamily="34" charset="0"/>
              </a:rPr>
              <a:t>itu</a:t>
            </a:r>
            <a:r>
              <a:rPr lang="en-ID" sz="3200" b="1" dirty="0">
                <a:solidFill>
                  <a:srgbClr val="C00000"/>
                </a:solidFill>
                <a:latin typeface="Franklin Gothic Demi" panose="020B0703020102020204" pitchFamily="34" charset="0"/>
              </a:rPr>
              <a:t> </a:t>
            </a:r>
            <a:r>
              <a:rPr lang="en-ID" sz="3200" b="1" dirty="0" err="1">
                <a:solidFill>
                  <a:srgbClr val="C00000"/>
                </a:solidFill>
                <a:latin typeface="Franklin Gothic Demi" panose="020B0703020102020204" pitchFamily="34" charset="0"/>
              </a:rPr>
              <a:t>digunakan</a:t>
            </a:r>
            <a:r>
              <a:rPr lang="en-ID" sz="3200" b="1" dirty="0">
                <a:solidFill>
                  <a:srgbClr val="C00000"/>
                </a:solidFill>
                <a:latin typeface="Franklin Gothic Demi" panose="020B0703020102020204" pitchFamily="34" charset="0"/>
              </a:rPr>
              <a:t> di zaman </a:t>
            </a:r>
            <a:r>
              <a:rPr lang="en-ID" sz="3200" b="1" dirty="0" err="1">
                <a:solidFill>
                  <a:srgbClr val="C00000"/>
                </a:solidFill>
                <a:latin typeface="Franklin Gothic Demi" panose="020B0703020102020204" pitchFamily="34" charset="0"/>
              </a:rPr>
              <a:t>sekarang</a:t>
            </a:r>
            <a:r>
              <a:rPr lang="en-ID" sz="3200" b="1" dirty="0">
                <a:solidFill>
                  <a:srgbClr val="C00000"/>
                </a:solidFill>
                <a:latin typeface="Franklin Gothic Demi" panose="020B0703020102020204" pitchFamily="34" charset="0"/>
              </a:rPr>
              <a:t>. </a:t>
            </a:r>
          </a:p>
          <a:p>
            <a:pPr marL="0" indent="0">
              <a:buNone/>
            </a:pPr>
            <a:r>
              <a:rPr lang="en-ID" sz="3200" dirty="0" err="1">
                <a:latin typeface="Franklin Gothic Demi" panose="020B0703020102020204" pitchFamily="34" charset="0"/>
              </a:rPr>
              <a:t>Misalnya</a:t>
            </a:r>
            <a:r>
              <a:rPr lang="en-ID" sz="3200" dirty="0">
                <a:latin typeface="Franklin Gothic Demi" panose="020B0703020102020204" pitchFamily="34" charset="0"/>
              </a:rPr>
              <a:t>: </a:t>
            </a:r>
            <a:r>
              <a:rPr lang="en-ID" sz="3200" dirty="0" err="1">
                <a:latin typeface="Franklin Gothic Demi" panose="020B0703020102020204" pitchFamily="34" charset="0"/>
              </a:rPr>
              <a:t>ada</a:t>
            </a:r>
            <a:r>
              <a:rPr lang="en-ID" sz="3200" dirty="0">
                <a:latin typeface="Franklin Gothic Demi" panose="020B0703020102020204" pitchFamily="34" charset="0"/>
              </a:rPr>
              <a:t> yang </a:t>
            </a:r>
            <a:r>
              <a:rPr lang="en-ID" sz="3200" dirty="0" err="1">
                <a:latin typeface="Franklin Gothic Demi" panose="020B0703020102020204" pitchFamily="34" charset="0"/>
              </a:rPr>
              <a:t>melihat</a:t>
            </a:r>
            <a:r>
              <a:rPr lang="en-ID" sz="3200" dirty="0">
                <a:latin typeface="Franklin Gothic Demi" panose="020B0703020102020204" pitchFamily="34" charset="0"/>
              </a:rPr>
              <a:t> </a:t>
            </a:r>
            <a:r>
              <a:rPr lang="en-ID" sz="3200" dirty="0" err="1">
                <a:latin typeface="Franklin Gothic Demi" panose="020B0703020102020204" pitchFamily="34" charset="0"/>
              </a:rPr>
              <a:t>simbol</a:t>
            </a:r>
            <a:r>
              <a:rPr lang="en-ID" sz="3200" dirty="0">
                <a:latin typeface="Franklin Gothic Demi" panose="020B0703020102020204" pitchFamily="34" charset="0"/>
              </a:rPr>
              <a:t> </a:t>
            </a:r>
            <a:r>
              <a:rPr lang="en-ID" sz="3200" dirty="0" err="1">
                <a:latin typeface="Franklin Gothic Demi" panose="020B0703020102020204" pitchFamily="34" charset="0"/>
              </a:rPr>
              <a:t>beruang</a:t>
            </a:r>
            <a:r>
              <a:rPr lang="en-ID" sz="3200" dirty="0">
                <a:latin typeface="Franklin Gothic Demi" panose="020B0703020102020204" pitchFamily="34" charset="0"/>
              </a:rPr>
              <a:t> </a:t>
            </a:r>
            <a:r>
              <a:rPr lang="en-ID" sz="3200" dirty="0" err="1">
                <a:latin typeface="Franklin Gothic Demi" panose="020B0703020102020204" pitchFamily="34" charset="0"/>
              </a:rPr>
              <a:t>dalam</a:t>
            </a:r>
            <a:r>
              <a:rPr lang="en-ID" sz="3200" dirty="0">
                <a:latin typeface="Franklin Gothic Demi" panose="020B0703020102020204" pitchFamily="34" charset="0"/>
              </a:rPr>
              <a:t> Daniel 7 </a:t>
            </a:r>
            <a:r>
              <a:rPr lang="en-ID" sz="3200" dirty="0" err="1">
                <a:latin typeface="Franklin Gothic Demi" panose="020B0703020102020204" pitchFamily="34" charset="0"/>
              </a:rPr>
              <a:t>menunjuk</a:t>
            </a:r>
            <a:r>
              <a:rPr lang="en-ID" sz="3200" dirty="0">
                <a:latin typeface="Franklin Gothic Demi" panose="020B0703020102020204" pitchFamily="34" charset="0"/>
              </a:rPr>
              <a:t> </a:t>
            </a:r>
            <a:r>
              <a:rPr lang="en-ID" sz="3200" dirty="0" err="1">
                <a:latin typeface="Franklin Gothic Demi" panose="020B0703020102020204" pitchFamily="34" charset="0"/>
              </a:rPr>
              <a:t>ke</a:t>
            </a:r>
            <a:r>
              <a:rPr lang="en-ID" sz="3200" dirty="0">
                <a:latin typeface="Franklin Gothic Demi" panose="020B0703020102020204" pitchFamily="34" charset="0"/>
              </a:rPr>
              <a:t> Rusia, </a:t>
            </a:r>
            <a:r>
              <a:rPr lang="en-ID" sz="3200" dirty="0" err="1">
                <a:latin typeface="Franklin Gothic Demi" panose="020B0703020102020204" pitchFamily="34" charset="0"/>
              </a:rPr>
              <a:t>karena</a:t>
            </a:r>
            <a:r>
              <a:rPr lang="en-ID" sz="3200" dirty="0">
                <a:latin typeface="Franklin Gothic Demi" panose="020B0703020102020204" pitchFamily="34" charset="0"/>
              </a:rPr>
              <a:t> </a:t>
            </a:r>
            <a:r>
              <a:rPr lang="en-ID" sz="3200" dirty="0" err="1">
                <a:latin typeface="Franklin Gothic Demi" panose="020B0703020102020204" pitchFamily="34" charset="0"/>
              </a:rPr>
              <a:t>gambaran</a:t>
            </a:r>
            <a:r>
              <a:rPr lang="en-ID" sz="3200" dirty="0">
                <a:latin typeface="Franklin Gothic Demi" panose="020B0703020102020204" pitchFamily="34" charset="0"/>
              </a:rPr>
              <a:t> </a:t>
            </a:r>
            <a:r>
              <a:rPr lang="en-ID" sz="3200" dirty="0" err="1">
                <a:latin typeface="Franklin Gothic Demi" panose="020B0703020102020204" pitchFamily="34" charset="0"/>
              </a:rPr>
              <a:t>itu</a:t>
            </a:r>
            <a:r>
              <a:rPr lang="en-ID" sz="3200" dirty="0">
                <a:latin typeface="Franklin Gothic Demi" panose="020B0703020102020204" pitchFamily="34" charset="0"/>
              </a:rPr>
              <a:t> </a:t>
            </a:r>
            <a:r>
              <a:rPr lang="en-ID" sz="3200" dirty="0" err="1">
                <a:latin typeface="Franklin Gothic Demi" panose="020B0703020102020204" pitchFamily="34" charset="0"/>
              </a:rPr>
              <a:t>sering</a:t>
            </a:r>
            <a:r>
              <a:rPr lang="en-ID" sz="3200" dirty="0">
                <a:latin typeface="Franklin Gothic Demi" panose="020B0703020102020204" pitchFamily="34" charset="0"/>
              </a:rPr>
              <a:t> </a:t>
            </a:r>
            <a:r>
              <a:rPr lang="en-ID" sz="3200" dirty="0" err="1">
                <a:latin typeface="Franklin Gothic Demi" panose="020B0703020102020204" pitchFamily="34" charset="0"/>
              </a:rPr>
              <a:t>digunakan</a:t>
            </a:r>
            <a:r>
              <a:rPr lang="en-ID" sz="3200" dirty="0">
                <a:latin typeface="Franklin Gothic Demi" panose="020B0703020102020204" pitchFamily="34" charset="0"/>
              </a:rPr>
              <a:t> </a:t>
            </a:r>
            <a:r>
              <a:rPr lang="en-ID" sz="3200" dirty="0" err="1">
                <a:latin typeface="Franklin Gothic Demi" panose="020B0703020102020204" pitchFamily="34" charset="0"/>
              </a:rPr>
              <a:t>saat</a:t>
            </a:r>
            <a:r>
              <a:rPr lang="en-ID" sz="3200" dirty="0">
                <a:latin typeface="Franklin Gothic Demi" panose="020B0703020102020204" pitchFamily="34" charset="0"/>
              </a:rPr>
              <a:t> </a:t>
            </a:r>
            <a:r>
              <a:rPr lang="en-ID" sz="3200" dirty="0" err="1">
                <a:latin typeface="Franklin Gothic Demi" panose="020B0703020102020204" pitchFamily="34" charset="0"/>
              </a:rPr>
              <a:t>ini</a:t>
            </a:r>
            <a:r>
              <a:rPr lang="en-ID" sz="3200" dirty="0">
                <a:latin typeface="Franklin Gothic Demi" panose="020B0703020102020204" pitchFamily="34" charset="0"/>
              </a:rPr>
              <a:t> </a:t>
            </a:r>
            <a:r>
              <a:rPr lang="en-ID" sz="3200" dirty="0" err="1">
                <a:latin typeface="Franklin Gothic Demi" panose="020B0703020102020204" pitchFamily="34" charset="0"/>
              </a:rPr>
              <a:t>sebagai</a:t>
            </a:r>
            <a:r>
              <a:rPr lang="en-ID" sz="3200" dirty="0">
                <a:latin typeface="Franklin Gothic Demi" panose="020B0703020102020204" pitchFamily="34" charset="0"/>
              </a:rPr>
              <a:t> </a:t>
            </a:r>
            <a:r>
              <a:rPr lang="en-ID" sz="3200" dirty="0" err="1">
                <a:latin typeface="Franklin Gothic Demi" panose="020B0703020102020204" pitchFamily="34" charset="0"/>
              </a:rPr>
              <a:t>simbol</a:t>
            </a:r>
            <a:r>
              <a:rPr lang="en-ID" sz="3200" dirty="0">
                <a:latin typeface="Franklin Gothic Demi" panose="020B0703020102020204" pitchFamily="34" charset="0"/>
              </a:rPr>
              <a:t> Rusia. Ini </a:t>
            </a:r>
            <a:r>
              <a:rPr lang="en-ID" sz="3200" dirty="0" err="1">
                <a:latin typeface="Franklin Gothic Demi" panose="020B0703020102020204" pitchFamily="34" charset="0"/>
              </a:rPr>
              <a:t>bukan</a:t>
            </a:r>
            <a:r>
              <a:rPr lang="en-ID" sz="3200" dirty="0">
                <a:latin typeface="Franklin Gothic Demi" panose="020B0703020102020204" pitchFamily="34" charset="0"/>
              </a:rPr>
              <a:t> </a:t>
            </a:r>
            <a:r>
              <a:rPr lang="en-ID" sz="3200" dirty="0" err="1">
                <a:latin typeface="Franklin Gothic Demi" panose="020B0703020102020204" pitchFamily="34" charset="0"/>
              </a:rPr>
              <a:t>cara</a:t>
            </a:r>
            <a:r>
              <a:rPr lang="en-ID" sz="3200" dirty="0">
                <a:latin typeface="Franklin Gothic Demi" panose="020B0703020102020204" pitchFamily="34" charset="0"/>
              </a:rPr>
              <a:t> yang </a:t>
            </a:r>
            <a:r>
              <a:rPr lang="en-ID" sz="3200" dirty="0" err="1">
                <a:latin typeface="Franklin Gothic Demi" panose="020B0703020102020204" pitchFamily="34" charset="0"/>
              </a:rPr>
              <a:t>tepat</a:t>
            </a:r>
            <a:r>
              <a:rPr lang="en-ID" sz="3200" dirty="0">
                <a:latin typeface="Franklin Gothic Demi" panose="020B0703020102020204" pitchFamily="34" charset="0"/>
              </a:rPr>
              <a:t> </a:t>
            </a:r>
            <a:r>
              <a:rPr lang="en-ID" sz="3200" dirty="0" err="1">
                <a:latin typeface="Franklin Gothic Demi" panose="020B0703020102020204" pitchFamily="34" charset="0"/>
              </a:rPr>
              <a:t>atau</a:t>
            </a:r>
            <a:r>
              <a:rPr lang="en-ID" sz="3200" dirty="0">
                <a:latin typeface="Franklin Gothic Demi" panose="020B0703020102020204" pitchFamily="34" charset="0"/>
              </a:rPr>
              <a:t> </a:t>
            </a:r>
            <a:r>
              <a:rPr lang="en-ID" sz="3200" dirty="0" err="1">
                <a:latin typeface="Franklin Gothic Demi" panose="020B0703020102020204" pitchFamily="34" charset="0"/>
              </a:rPr>
              <a:t>aman</a:t>
            </a:r>
            <a:r>
              <a:rPr lang="en-ID" sz="3200" dirty="0">
                <a:latin typeface="Franklin Gothic Demi" panose="020B0703020102020204" pitchFamily="34" charset="0"/>
              </a:rPr>
              <a:t> </a:t>
            </a:r>
            <a:r>
              <a:rPr lang="en-ID" sz="3200" dirty="0" err="1">
                <a:latin typeface="Franklin Gothic Demi" panose="020B0703020102020204" pitchFamily="34" charset="0"/>
              </a:rPr>
              <a:t>untuk</a:t>
            </a:r>
            <a:r>
              <a:rPr lang="en-ID" sz="3200" dirty="0">
                <a:latin typeface="Franklin Gothic Demi" panose="020B0703020102020204" pitchFamily="34" charset="0"/>
              </a:rPr>
              <a:t> </a:t>
            </a:r>
            <a:r>
              <a:rPr lang="en-ID" sz="3200" dirty="0" err="1">
                <a:latin typeface="Franklin Gothic Demi" panose="020B0703020102020204" pitchFamily="34" charset="0"/>
              </a:rPr>
              <a:t>menafsirkan</a:t>
            </a:r>
            <a:r>
              <a:rPr lang="en-ID" sz="3200" dirty="0">
                <a:latin typeface="Franklin Gothic Demi" panose="020B0703020102020204" pitchFamily="34" charset="0"/>
              </a:rPr>
              <a:t> </a:t>
            </a:r>
            <a:r>
              <a:rPr lang="en-ID" sz="3200" dirty="0" err="1">
                <a:latin typeface="Franklin Gothic Demi" panose="020B0703020102020204" pitchFamily="34" charset="0"/>
              </a:rPr>
              <a:t>simbolisme</a:t>
            </a:r>
            <a:r>
              <a:rPr lang="en-ID" sz="3200" dirty="0">
                <a:latin typeface="Franklin Gothic Demi" panose="020B0703020102020204" pitchFamily="34" charset="0"/>
              </a:rPr>
              <a:t> </a:t>
            </a:r>
            <a:r>
              <a:rPr lang="en-ID" sz="3200" dirty="0" err="1">
                <a:latin typeface="Franklin Gothic Demi" panose="020B0703020102020204" pitchFamily="34" charset="0"/>
              </a:rPr>
              <a:t>nubuatan</a:t>
            </a:r>
            <a:r>
              <a:rPr lang="en-ID" sz="3200" dirty="0">
                <a:latin typeface="Franklin Gothic Demi" panose="020B0703020102020204" pitchFamily="34" charset="0"/>
              </a:rPr>
              <a:t>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11E26AD-71CA-339A-7987-459ED51DADE1}"/>
              </a:ext>
            </a:extLst>
          </p:cNvPr>
          <p:cNvSpPr/>
          <p:nvPr/>
        </p:nvSpPr>
        <p:spPr>
          <a:xfrm>
            <a:off x="458440" y="2459503"/>
            <a:ext cx="800717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2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3152929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61C3D69-F328-4165-5F3D-4D1D840B11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F6A45A0-3E3D-3B5C-F4C0-35744310770E}"/>
              </a:ext>
            </a:extLst>
          </p:cNvPr>
          <p:cNvSpPr txBox="1"/>
          <p:nvPr/>
        </p:nvSpPr>
        <p:spPr>
          <a:xfrm>
            <a:off x="1144547" y="331507"/>
            <a:ext cx="7770233" cy="63709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ID" sz="2800" b="1" dirty="0" err="1">
                <a:solidFill>
                  <a:srgbClr val="C00000"/>
                </a:solidFill>
                <a:latin typeface="Franklin Gothic Demi" panose="020B0703020102020204" pitchFamily="34" charset="0"/>
              </a:rPr>
              <a:t>Dengan</a:t>
            </a:r>
            <a:r>
              <a:rPr lang="en-ID" sz="2800" b="1" dirty="0">
                <a:solidFill>
                  <a:srgbClr val="C00000"/>
                </a:solidFill>
                <a:latin typeface="Franklin Gothic Demi" panose="020B0703020102020204" pitchFamily="34" charset="0"/>
              </a:rPr>
              <a:t> </a:t>
            </a:r>
            <a:r>
              <a:rPr lang="en-ID" sz="2800" b="1" dirty="0" err="1">
                <a:solidFill>
                  <a:srgbClr val="C00000"/>
                </a:solidFill>
                <a:latin typeface="Franklin Gothic Demi" panose="020B0703020102020204" pitchFamily="34" charset="0"/>
              </a:rPr>
              <a:t>mengikuti</a:t>
            </a:r>
            <a:r>
              <a:rPr lang="en-ID" sz="2800" b="1" dirty="0">
                <a:solidFill>
                  <a:srgbClr val="C00000"/>
                </a:solidFill>
                <a:latin typeface="Franklin Gothic Demi" panose="020B0703020102020204" pitchFamily="34" charset="0"/>
              </a:rPr>
              <a:t> </a:t>
            </a:r>
            <a:r>
              <a:rPr lang="en-ID" sz="2800" b="1" dirty="0" err="1">
                <a:solidFill>
                  <a:srgbClr val="C00000"/>
                </a:solidFill>
                <a:latin typeface="Franklin Gothic Demi" panose="020B0703020102020204" pitchFamily="34" charset="0"/>
              </a:rPr>
              <a:t>aturan</a:t>
            </a:r>
            <a:r>
              <a:rPr lang="en-ID" sz="2800" b="1" dirty="0">
                <a:solidFill>
                  <a:srgbClr val="C00000"/>
                </a:solidFill>
                <a:latin typeface="Franklin Gothic Demi" panose="020B0703020102020204" pitchFamily="34" charset="0"/>
              </a:rPr>
              <a:t> </a:t>
            </a:r>
            <a:r>
              <a:rPr lang="en-ID" sz="2800" b="1" dirty="0" err="1">
                <a:solidFill>
                  <a:srgbClr val="C00000"/>
                </a:solidFill>
                <a:latin typeface="Franklin Gothic Demi" panose="020B0703020102020204" pitchFamily="34" charset="0"/>
              </a:rPr>
              <a:t>sederhana</a:t>
            </a:r>
            <a:r>
              <a:rPr lang="en-ID" sz="2800" b="1" dirty="0">
                <a:solidFill>
                  <a:srgbClr val="C00000"/>
                </a:solidFill>
                <a:latin typeface="Franklin Gothic Demi" panose="020B0703020102020204" pitchFamily="34" charset="0"/>
              </a:rPr>
              <a:t> </a:t>
            </a:r>
            <a:r>
              <a:rPr lang="en-ID" sz="2800" b="1" dirty="0" err="1">
                <a:solidFill>
                  <a:srgbClr val="C00000"/>
                </a:solidFill>
                <a:latin typeface="Franklin Gothic Demi" panose="020B0703020102020204" pitchFamily="34" charset="0"/>
              </a:rPr>
              <a:t>bahwa</a:t>
            </a:r>
            <a:r>
              <a:rPr lang="en-ID" sz="2800" b="1" dirty="0">
                <a:solidFill>
                  <a:srgbClr val="C00000"/>
                </a:solidFill>
                <a:latin typeface="Franklin Gothic Demi" panose="020B0703020102020204" pitchFamily="34" charset="0"/>
              </a:rPr>
              <a:t> </a:t>
            </a:r>
            <a:r>
              <a:rPr lang="en-ID" sz="2800" b="1" dirty="0" err="1">
                <a:solidFill>
                  <a:srgbClr val="C00000"/>
                </a:solidFill>
                <a:latin typeface="Franklin Gothic Demi" panose="020B0703020102020204" pitchFamily="34" charset="0"/>
              </a:rPr>
              <a:t>Alkitab</a:t>
            </a:r>
            <a:r>
              <a:rPr lang="en-ID" sz="2800" b="1" dirty="0">
                <a:solidFill>
                  <a:srgbClr val="C00000"/>
                </a:solidFill>
                <a:latin typeface="Franklin Gothic Demi" panose="020B0703020102020204" pitchFamily="34" charset="0"/>
              </a:rPr>
              <a:t> </a:t>
            </a:r>
            <a:r>
              <a:rPr lang="en-ID" sz="2800" b="1" dirty="0" err="1">
                <a:solidFill>
                  <a:srgbClr val="C00000"/>
                </a:solidFill>
                <a:latin typeface="Franklin Gothic Demi" panose="020B0703020102020204" pitchFamily="34" charset="0"/>
              </a:rPr>
              <a:t>harus</a:t>
            </a:r>
            <a:r>
              <a:rPr lang="en-ID" sz="2800" b="1" dirty="0">
                <a:solidFill>
                  <a:srgbClr val="C00000"/>
                </a:solidFill>
                <a:latin typeface="Franklin Gothic Demi" panose="020B0703020102020204" pitchFamily="34" charset="0"/>
              </a:rPr>
              <a:t> </a:t>
            </a:r>
            <a:r>
              <a:rPr lang="en-ID" sz="2800" b="1" dirty="0" err="1">
                <a:solidFill>
                  <a:srgbClr val="C00000"/>
                </a:solidFill>
                <a:latin typeface="Franklin Gothic Demi" panose="020B0703020102020204" pitchFamily="34" charset="0"/>
              </a:rPr>
              <a:t>diizinkan</a:t>
            </a:r>
            <a:r>
              <a:rPr lang="en-ID" sz="2800" b="1" dirty="0">
                <a:solidFill>
                  <a:srgbClr val="C00000"/>
                </a:solidFill>
                <a:latin typeface="Franklin Gothic Demi" panose="020B0703020102020204" pitchFamily="34" charset="0"/>
              </a:rPr>
              <a:t> </a:t>
            </a:r>
            <a:r>
              <a:rPr lang="en-ID" sz="2800" b="1" dirty="0" err="1">
                <a:solidFill>
                  <a:srgbClr val="C00000"/>
                </a:solidFill>
                <a:latin typeface="Franklin Gothic Demi" panose="020B0703020102020204" pitchFamily="34" charset="0"/>
              </a:rPr>
              <a:t>untuk</a:t>
            </a:r>
            <a:r>
              <a:rPr lang="en-ID" sz="2800" b="1" dirty="0">
                <a:solidFill>
                  <a:srgbClr val="C00000"/>
                </a:solidFill>
                <a:latin typeface="Franklin Gothic Demi" panose="020B0703020102020204" pitchFamily="34" charset="0"/>
              </a:rPr>
              <a:t> </a:t>
            </a:r>
            <a:r>
              <a:rPr lang="en-ID" sz="2800" b="1" dirty="0" err="1">
                <a:solidFill>
                  <a:srgbClr val="C00000"/>
                </a:solidFill>
                <a:latin typeface="Franklin Gothic Demi" panose="020B0703020102020204" pitchFamily="34" charset="0"/>
              </a:rPr>
              <a:t>mendefinisikan</a:t>
            </a:r>
            <a:r>
              <a:rPr lang="en-ID" sz="2800" b="1" dirty="0">
                <a:solidFill>
                  <a:srgbClr val="C00000"/>
                </a:solidFill>
                <a:latin typeface="Franklin Gothic Demi" panose="020B0703020102020204" pitchFamily="34" charset="0"/>
              </a:rPr>
              <a:t> </a:t>
            </a:r>
            <a:r>
              <a:rPr lang="en-ID" sz="2800" b="1" dirty="0" err="1">
                <a:solidFill>
                  <a:srgbClr val="C00000"/>
                </a:solidFill>
                <a:latin typeface="Franklin Gothic Demi" panose="020B0703020102020204" pitchFamily="34" charset="0"/>
              </a:rPr>
              <a:t>istilahnya</a:t>
            </a:r>
            <a:r>
              <a:rPr lang="en-ID" sz="2800" b="1" dirty="0">
                <a:solidFill>
                  <a:srgbClr val="C00000"/>
                </a:solidFill>
                <a:latin typeface="Franklin Gothic Demi" panose="020B0703020102020204" pitchFamily="34" charset="0"/>
              </a:rPr>
              <a:t> </a:t>
            </a:r>
            <a:r>
              <a:rPr lang="en-ID" sz="2800" b="1" dirty="0" err="1">
                <a:solidFill>
                  <a:srgbClr val="C00000"/>
                </a:solidFill>
                <a:latin typeface="Franklin Gothic Demi" panose="020B0703020102020204" pitchFamily="34" charset="0"/>
              </a:rPr>
              <a:t>sendiri</a:t>
            </a:r>
            <a:r>
              <a:rPr lang="en-ID" sz="2800" b="1" dirty="0">
                <a:solidFill>
                  <a:srgbClr val="C00000"/>
                </a:solidFill>
                <a:latin typeface="Franklin Gothic Demi" panose="020B0703020102020204" pitchFamily="34" charset="0"/>
              </a:rPr>
              <a:t>, </a:t>
            </a:r>
            <a:r>
              <a:rPr lang="en-ID" sz="2800" b="1" dirty="0" err="1">
                <a:solidFill>
                  <a:srgbClr val="C00000"/>
                </a:solidFill>
                <a:latin typeface="Franklin Gothic Demi" panose="020B0703020102020204" pitchFamily="34" charset="0"/>
              </a:rPr>
              <a:t>sebagian</a:t>
            </a:r>
            <a:r>
              <a:rPr lang="en-ID" sz="2800" b="1" dirty="0">
                <a:solidFill>
                  <a:srgbClr val="C00000"/>
                </a:solidFill>
                <a:latin typeface="Franklin Gothic Demi" panose="020B0703020102020204" pitchFamily="34" charset="0"/>
              </a:rPr>
              <a:t> </a:t>
            </a:r>
            <a:r>
              <a:rPr lang="en-ID" sz="2800" b="1" dirty="0" err="1">
                <a:solidFill>
                  <a:srgbClr val="C00000"/>
                </a:solidFill>
                <a:latin typeface="Franklin Gothic Demi" panose="020B0703020102020204" pitchFamily="34" charset="0"/>
              </a:rPr>
              <a:t>besar</a:t>
            </a:r>
            <a:r>
              <a:rPr lang="en-ID" sz="2800" b="1" dirty="0">
                <a:solidFill>
                  <a:srgbClr val="C00000"/>
                </a:solidFill>
                <a:latin typeface="Franklin Gothic Demi" panose="020B0703020102020204" pitchFamily="34" charset="0"/>
              </a:rPr>
              <a:t> </a:t>
            </a:r>
            <a:r>
              <a:rPr lang="en-ID" sz="2800" b="1" dirty="0" err="1">
                <a:solidFill>
                  <a:srgbClr val="C00000"/>
                </a:solidFill>
                <a:latin typeface="Franklin Gothic Demi" panose="020B0703020102020204" pitchFamily="34" charset="0"/>
              </a:rPr>
              <a:t>misteri</a:t>
            </a:r>
            <a:r>
              <a:rPr lang="en-ID" sz="2800" b="1" dirty="0">
                <a:solidFill>
                  <a:srgbClr val="C00000"/>
                </a:solidFill>
                <a:latin typeface="Franklin Gothic Demi" panose="020B0703020102020204" pitchFamily="34" charset="0"/>
              </a:rPr>
              <a:t> di </a:t>
            </a:r>
            <a:r>
              <a:rPr lang="en-ID" sz="2800" b="1" dirty="0" err="1">
                <a:solidFill>
                  <a:srgbClr val="C00000"/>
                </a:solidFill>
                <a:latin typeface="Franklin Gothic Demi" panose="020B0703020102020204" pitchFamily="34" charset="0"/>
              </a:rPr>
              <a:t>balik</a:t>
            </a:r>
            <a:r>
              <a:rPr lang="en-ID" sz="2800" b="1" dirty="0">
                <a:solidFill>
                  <a:srgbClr val="C00000"/>
                </a:solidFill>
                <a:latin typeface="Franklin Gothic Demi" panose="020B0703020102020204" pitchFamily="34" charset="0"/>
              </a:rPr>
              <a:t> </a:t>
            </a:r>
            <a:r>
              <a:rPr lang="en-ID" sz="2800" b="1" dirty="0" err="1">
                <a:solidFill>
                  <a:srgbClr val="C00000"/>
                </a:solidFill>
                <a:latin typeface="Franklin Gothic Demi" panose="020B0703020102020204" pitchFamily="34" charset="0"/>
              </a:rPr>
              <a:t>simbolisme</a:t>
            </a:r>
            <a:r>
              <a:rPr lang="en-ID" sz="2800" b="1" dirty="0">
                <a:solidFill>
                  <a:srgbClr val="C00000"/>
                </a:solidFill>
                <a:latin typeface="Franklin Gothic Demi" panose="020B0703020102020204" pitchFamily="34" charset="0"/>
              </a:rPr>
              <a:t> </a:t>
            </a:r>
            <a:r>
              <a:rPr lang="en-ID" sz="2800" b="1" dirty="0" err="1">
                <a:solidFill>
                  <a:srgbClr val="C00000"/>
                </a:solidFill>
                <a:latin typeface="Franklin Gothic Demi" panose="020B0703020102020204" pitchFamily="34" charset="0"/>
              </a:rPr>
              <a:t>nubuatan</a:t>
            </a:r>
            <a:r>
              <a:rPr lang="en-ID" sz="2800" b="1" dirty="0">
                <a:solidFill>
                  <a:srgbClr val="C00000"/>
                </a:solidFill>
                <a:latin typeface="Franklin Gothic Demi" panose="020B0703020102020204" pitchFamily="34" charset="0"/>
              </a:rPr>
              <a:t> </a:t>
            </a:r>
            <a:r>
              <a:rPr lang="en-ID" sz="2800" b="1" dirty="0" err="1">
                <a:solidFill>
                  <a:srgbClr val="C00000"/>
                </a:solidFill>
                <a:latin typeface="Franklin Gothic Demi" panose="020B0703020102020204" pitchFamily="34" charset="0"/>
              </a:rPr>
              <a:t>akan</a:t>
            </a:r>
            <a:r>
              <a:rPr lang="en-ID" sz="2800" b="1" dirty="0">
                <a:solidFill>
                  <a:srgbClr val="C00000"/>
                </a:solidFill>
                <a:latin typeface="Franklin Gothic Demi" panose="020B0703020102020204" pitchFamily="34" charset="0"/>
              </a:rPr>
              <a:t> </a:t>
            </a:r>
            <a:r>
              <a:rPr lang="en-ID" sz="2800" b="1" dirty="0" err="1">
                <a:solidFill>
                  <a:srgbClr val="C00000"/>
                </a:solidFill>
                <a:latin typeface="Franklin Gothic Demi" panose="020B0703020102020204" pitchFamily="34" charset="0"/>
              </a:rPr>
              <a:t>terpecahkan</a:t>
            </a:r>
            <a:r>
              <a:rPr lang="en-ID" sz="2800" b="1" dirty="0">
                <a:solidFill>
                  <a:srgbClr val="C00000"/>
                </a:solidFill>
                <a:latin typeface="Franklin Gothic Demi" panose="020B0703020102020204" pitchFamily="34" charset="0"/>
              </a:rPr>
              <a:t>. </a:t>
            </a:r>
            <a:r>
              <a:rPr lang="en-ID" sz="2800" dirty="0" err="1">
                <a:latin typeface="Franklin Gothic Demi" panose="020B0703020102020204" pitchFamily="34" charset="0"/>
              </a:rPr>
              <a:t>Misalnya</a:t>
            </a:r>
            <a:r>
              <a:rPr lang="en-ID" sz="2800" dirty="0">
                <a:latin typeface="Franklin Gothic Demi" panose="020B0703020102020204" pitchFamily="34" charset="0"/>
              </a:rPr>
              <a:t> : </a:t>
            </a:r>
            <a:r>
              <a:rPr lang="en-ID" sz="2800" dirty="0" err="1">
                <a:latin typeface="Franklin Gothic Demi" panose="020B0703020102020204" pitchFamily="34" charset="0"/>
              </a:rPr>
              <a:t>kita</a:t>
            </a:r>
            <a:r>
              <a:rPr lang="en-ID" sz="2800" dirty="0">
                <a:latin typeface="Franklin Gothic Demi" panose="020B0703020102020204" pitchFamily="34" charset="0"/>
              </a:rPr>
              <a:t> </a:t>
            </a:r>
            <a:r>
              <a:rPr lang="en-ID" sz="2800" dirty="0" err="1">
                <a:latin typeface="Franklin Gothic Demi" panose="020B0703020102020204" pitchFamily="34" charset="0"/>
              </a:rPr>
              <a:t>melihat</a:t>
            </a:r>
            <a:r>
              <a:rPr lang="en-ID" sz="2800" dirty="0">
                <a:latin typeface="Franklin Gothic Demi" panose="020B0703020102020204" pitchFamily="34" charset="0"/>
              </a:rPr>
              <a:t> </a:t>
            </a:r>
            <a:r>
              <a:rPr lang="en-ID" sz="2800" dirty="0" err="1">
                <a:latin typeface="Franklin Gothic Demi" panose="020B0703020102020204" pitchFamily="34" charset="0"/>
              </a:rPr>
              <a:t>bahwa</a:t>
            </a:r>
            <a:r>
              <a:rPr lang="en-ID" sz="2800" dirty="0">
                <a:latin typeface="Franklin Gothic Demi" panose="020B0703020102020204" pitchFamily="34" charset="0"/>
              </a:rPr>
              <a:t> </a:t>
            </a:r>
            <a:r>
              <a:rPr lang="en-ID" sz="2800" dirty="0" err="1">
                <a:highlight>
                  <a:srgbClr val="FFFF00"/>
                </a:highlight>
                <a:latin typeface="Franklin Gothic Demi" panose="020B0703020102020204" pitchFamily="34" charset="0"/>
              </a:rPr>
              <a:t>tanduk</a:t>
            </a:r>
            <a:r>
              <a:rPr lang="en-ID" sz="2800" dirty="0">
                <a:highlight>
                  <a:srgbClr val="FFFF00"/>
                </a:highlight>
                <a:latin typeface="Franklin Gothic Demi" panose="020B0703020102020204" pitchFamily="34" charset="0"/>
              </a:rPr>
              <a:t> </a:t>
            </a:r>
            <a:r>
              <a:rPr lang="en-ID" sz="2800" dirty="0" err="1">
                <a:highlight>
                  <a:srgbClr val="FFFF00"/>
                </a:highlight>
                <a:latin typeface="Franklin Gothic Demi" panose="020B0703020102020204" pitchFamily="34" charset="0"/>
              </a:rPr>
              <a:t>dapat</a:t>
            </a:r>
            <a:r>
              <a:rPr lang="en-ID" sz="2800" dirty="0">
                <a:highlight>
                  <a:srgbClr val="FFFF00"/>
                </a:highlight>
                <a:latin typeface="Franklin Gothic Demi" panose="020B0703020102020204" pitchFamily="34" charset="0"/>
              </a:rPr>
              <a:t> </a:t>
            </a:r>
            <a:r>
              <a:rPr lang="en-ID" sz="2800" dirty="0" err="1">
                <a:highlight>
                  <a:srgbClr val="FFFF00"/>
                </a:highlight>
                <a:latin typeface="Franklin Gothic Demi" panose="020B0703020102020204" pitchFamily="34" charset="0"/>
              </a:rPr>
              <a:t>melambangkan</a:t>
            </a:r>
            <a:r>
              <a:rPr lang="en-ID" sz="2800" dirty="0">
                <a:highlight>
                  <a:srgbClr val="FFFF00"/>
                </a:highlight>
                <a:latin typeface="Franklin Gothic Demi" panose="020B0703020102020204" pitchFamily="34" charset="0"/>
              </a:rPr>
              <a:t> </a:t>
            </a:r>
            <a:r>
              <a:rPr lang="en-ID" sz="2800" dirty="0" err="1">
                <a:highlight>
                  <a:srgbClr val="FFFF00"/>
                </a:highlight>
                <a:latin typeface="Franklin Gothic Demi" panose="020B0703020102020204" pitchFamily="34" charset="0"/>
              </a:rPr>
              <a:t>kekuatan</a:t>
            </a:r>
            <a:r>
              <a:rPr lang="en-ID" sz="2800" dirty="0">
                <a:highlight>
                  <a:srgbClr val="FFFF00"/>
                </a:highlight>
                <a:latin typeface="Franklin Gothic Demi" panose="020B0703020102020204" pitchFamily="34" charset="0"/>
              </a:rPr>
              <a:t> </a:t>
            </a:r>
            <a:r>
              <a:rPr lang="en-ID" sz="2800" dirty="0" err="1">
                <a:highlight>
                  <a:srgbClr val="FFFF00"/>
                </a:highlight>
                <a:latin typeface="Franklin Gothic Demi" panose="020B0703020102020204" pitchFamily="34" charset="0"/>
              </a:rPr>
              <a:t>politik</a:t>
            </a:r>
            <a:r>
              <a:rPr lang="en-ID" sz="2800" dirty="0">
                <a:highlight>
                  <a:srgbClr val="FFFF00"/>
                </a:highlight>
                <a:latin typeface="Franklin Gothic Demi" panose="020B0703020102020204" pitchFamily="34" charset="0"/>
              </a:rPr>
              <a:t> </a:t>
            </a:r>
            <a:r>
              <a:rPr lang="en-ID" sz="2800" dirty="0" err="1">
                <a:highlight>
                  <a:srgbClr val="FFFF00"/>
                </a:highlight>
                <a:latin typeface="Franklin Gothic Demi" panose="020B0703020102020204" pitchFamily="34" charset="0"/>
              </a:rPr>
              <a:t>atau</a:t>
            </a:r>
            <a:r>
              <a:rPr lang="en-ID" sz="2800" dirty="0">
                <a:highlight>
                  <a:srgbClr val="FFFF00"/>
                </a:highlight>
                <a:latin typeface="Franklin Gothic Demi" panose="020B0703020102020204" pitchFamily="34" charset="0"/>
              </a:rPr>
              <a:t> </a:t>
            </a:r>
            <a:r>
              <a:rPr lang="en-ID" sz="2800" dirty="0" err="1">
                <a:highlight>
                  <a:srgbClr val="FFFF00"/>
                </a:highlight>
                <a:latin typeface="Franklin Gothic Demi" panose="020B0703020102020204" pitchFamily="34" charset="0"/>
              </a:rPr>
              <a:t>bangsa</a:t>
            </a:r>
            <a:r>
              <a:rPr lang="en-ID" sz="2800" dirty="0">
                <a:highlight>
                  <a:srgbClr val="FFFF00"/>
                </a:highlight>
                <a:latin typeface="Franklin Gothic Demi" panose="020B0703020102020204" pitchFamily="34" charset="0"/>
              </a:rPr>
              <a:t> [Daniel 7:7,24; Daniel 8:3]. </a:t>
            </a:r>
          </a:p>
          <a:p>
            <a:pPr marL="0" indent="0">
              <a:buNone/>
            </a:pPr>
            <a:r>
              <a:rPr lang="en-ID" sz="2800" dirty="0" err="1">
                <a:highlight>
                  <a:srgbClr val="00FF00"/>
                </a:highlight>
                <a:latin typeface="Franklin Gothic Demi" panose="020B0703020102020204" pitchFamily="34" charset="0"/>
              </a:rPr>
              <a:t>Pedang</a:t>
            </a:r>
            <a:r>
              <a:rPr lang="en-ID" sz="2800" dirty="0">
                <a:highlight>
                  <a:srgbClr val="00FF00"/>
                </a:highlight>
                <a:latin typeface="Franklin Gothic Demi" panose="020B0703020102020204" pitchFamily="34" charset="0"/>
              </a:rPr>
              <a:t> </a:t>
            </a:r>
            <a:r>
              <a:rPr lang="en-ID" sz="2800" dirty="0" err="1">
                <a:highlight>
                  <a:srgbClr val="00FF00"/>
                </a:highlight>
                <a:latin typeface="Franklin Gothic Demi" panose="020B0703020102020204" pitchFamily="34" charset="0"/>
              </a:rPr>
              <a:t>bisa</a:t>
            </a:r>
            <a:r>
              <a:rPr lang="en-ID" sz="2800" dirty="0">
                <a:highlight>
                  <a:srgbClr val="00FF00"/>
                </a:highlight>
                <a:latin typeface="Franklin Gothic Demi" panose="020B0703020102020204" pitchFamily="34" charset="0"/>
              </a:rPr>
              <a:t> </a:t>
            </a:r>
            <a:r>
              <a:rPr lang="en-ID" sz="2800" dirty="0" err="1">
                <a:highlight>
                  <a:srgbClr val="00FF00"/>
                </a:highlight>
                <a:latin typeface="Franklin Gothic Demi" panose="020B0703020102020204" pitchFamily="34" charset="0"/>
              </a:rPr>
              <a:t>melambangkan</a:t>
            </a:r>
            <a:r>
              <a:rPr lang="en-ID" sz="2800" dirty="0">
                <a:highlight>
                  <a:srgbClr val="00FF00"/>
                </a:highlight>
                <a:latin typeface="Franklin Gothic Demi" panose="020B0703020102020204" pitchFamily="34" charset="0"/>
              </a:rPr>
              <a:t> </a:t>
            </a:r>
            <a:r>
              <a:rPr lang="en-ID" sz="2800" dirty="0" err="1">
                <a:highlight>
                  <a:srgbClr val="00FF00"/>
                </a:highlight>
                <a:latin typeface="Franklin Gothic Demi" panose="020B0703020102020204" pitchFamily="34" charset="0"/>
              </a:rPr>
              <a:t>Firman</a:t>
            </a:r>
            <a:r>
              <a:rPr lang="en-ID" sz="2800" dirty="0">
                <a:highlight>
                  <a:srgbClr val="00FF00"/>
                </a:highlight>
                <a:latin typeface="Franklin Gothic Demi" panose="020B0703020102020204" pitchFamily="34" charset="0"/>
              </a:rPr>
              <a:t> Tuhan [Wahyu 1:16, </a:t>
            </a:r>
            <a:r>
              <a:rPr lang="en-ID" sz="2800" dirty="0" err="1">
                <a:highlight>
                  <a:srgbClr val="00FF00"/>
                </a:highlight>
                <a:latin typeface="Franklin Gothic Demi" panose="020B0703020102020204" pitchFamily="34" charset="0"/>
              </a:rPr>
              <a:t>Efesus</a:t>
            </a:r>
            <a:r>
              <a:rPr lang="en-ID" sz="2800" dirty="0">
                <a:highlight>
                  <a:srgbClr val="00FF00"/>
                </a:highlight>
                <a:latin typeface="Franklin Gothic Demi" panose="020B0703020102020204" pitchFamily="34" charset="0"/>
              </a:rPr>
              <a:t> 6:17, </a:t>
            </a:r>
            <a:r>
              <a:rPr lang="en-ID" sz="2800" dirty="0" err="1">
                <a:highlight>
                  <a:srgbClr val="00FF00"/>
                </a:highlight>
                <a:latin typeface="Franklin Gothic Demi" panose="020B0703020102020204" pitchFamily="34" charset="0"/>
              </a:rPr>
              <a:t>Ibrani</a:t>
            </a:r>
            <a:r>
              <a:rPr lang="en-ID" sz="2800" dirty="0">
                <a:highlight>
                  <a:srgbClr val="00FF00"/>
                </a:highlight>
                <a:latin typeface="Franklin Gothic Demi" panose="020B0703020102020204" pitchFamily="34" charset="0"/>
              </a:rPr>
              <a:t> 4:12]. </a:t>
            </a:r>
          </a:p>
          <a:p>
            <a:pPr marL="0" indent="0">
              <a:buNone/>
            </a:pPr>
            <a:r>
              <a:rPr lang="en-ID" sz="2800" dirty="0">
                <a:highlight>
                  <a:srgbClr val="00FFFF"/>
                </a:highlight>
                <a:latin typeface="Franklin Gothic Demi" panose="020B0703020102020204" pitchFamily="34" charset="0"/>
              </a:rPr>
              <a:t>Dan, </a:t>
            </a:r>
            <a:r>
              <a:rPr lang="en-ID" sz="2800" dirty="0" err="1">
                <a:highlight>
                  <a:srgbClr val="00FFFF"/>
                </a:highlight>
                <a:latin typeface="Franklin Gothic Demi" panose="020B0703020102020204" pitchFamily="34" charset="0"/>
              </a:rPr>
              <a:t>seorang</a:t>
            </a:r>
            <a:r>
              <a:rPr lang="en-ID" sz="2800" dirty="0">
                <a:highlight>
                  <a:srgbClr val="00FFFF"/>
                </a:highlight>
                <a:latin typeface="Franklin Gothic Demi" panose="020B0703020102020204" pitchFamily="34" charset="0"/>
              </a:rPr>
              <a:t> </a:t>
            </a:r>
            <a:r>
              <a:rPr lang="en-ID" sz="2800" dirty="0" err="1">
                <a:highlight>
                  <a:srgbClr val="00FFFF"/>
                </a:highlight>
                <a:latin typeface="Franklin Gothic Demi" panose="020B0703020102020204" pitchFamily="34" charset="0"/>
              </a:rPr>
              <a:t>wanita</a:t>
            </a:r>
            <a:r>
              <a:rPr lang="en-ID" sz="2800" dirty="0">
                <a:highlight>
                  <a:srgbClr val="00FFFF"/>
                </a:highlight>
                <a:latin typeface="Franklin Gothic Demi" panose="020B0703020102020204" pitchFamily="34" charset="0"/>
              </a:rPr>
              <a:t> </a:t>
            </a:r>
            <a:r>
              <a:rPr lang="en-ID" sz="2800" dirty="0" err="1">
                <a:highlight>
                  <a:srgbClr val="00FFFF"/>
                </a:highlight>
                <a:latin typeface="Franklin Gothic Demi" panose="020B0703020102020204" pitchFamily="34" charset="0"/>
              </a:rPr>
              <a:t>bisa</a:t>
            </a:r>
            <a:r>
              <a:rPr lang="en-ID" sz="2800" dirty="0">
                <a:highlight>
                  <a:srgbClr val="00FFFF"/>
                </a:highlight>
                <a:latin typeface="Franklin Gothic Demi" panose="020B0703020102020204" pitchFamily="34" charset="0"/>
              </a:rPr>
              <a:t> </a:t>
            </a:r>
            <a:r>
              <a:rPr lang="en-ID" sz="2800" dirty="0" err="1">
                <a:highlight>
                  <a:srgbClr val="00FFFF"/>
                </a:highlight>
                <a:latin typeface="Franklin Gothic Demi" panose="020B0703020102020204" pitchFamily="34" charset="0"/>
              </a:rPr>
              <a:t>melambangkan</a:t>
            </a:r>
            <a:r>
              <a:rPr lang="en-ID" sz="2800" dirty="0">
                <a:highlight>
                  <a:srgbClr val="00FFFF"/>
                </a:highlight>
                <a:latin typeface="Franklin Gothic Demi" panose="020B0703020102020204" pitchFamily="34" charset="0"/>
              </a:rPr>
              <a:t> </a:t>
            </a:r>
            <a:r>
              <a:rPr lang="en-ID" sz="2800" dirty="0" err="1">
                <a:highlight>
                  <a:srgbClr val="00FFFF"/>
                </a:highlight>
                <a:latin typeface="Franklin Gothic Demi" panose="020B0703020102020204" pitchFamily="34" charset="0"/>
              </a:rPr>
              <a:t>gereja</a:t>
            </a:r>
            <a:r>
              <a:rPr lang="en-ID" sz="2800" dirty="0">
                <a:highlight>
                  <a:srgbClr val="00FFFF"/>
                </a:highlight>
                <a:latin typeface="Franklin Gothic Demi" panose="020B0703020102020204" pitchFamily="34" charset="0"/>
              </a:rPr>
              <a:t> [Wahyu 12:1, Wahyu 21:2, </a:t>
            </a:r>
            <a:r>
              <a:rPr lang="en-ID" sz="2800" dirty="0" err="1">
                <a:highlight>
                  <a:srgbClr val="00FFFF"/>
                </a:highlight>
                <a:latin typeface="Franklin Gothic Demi" panose="020B0703020102020204" pitchFamily="34" charset="0"/>
              </a:rPr>
              <a:t>Efesus</a:t>
            </a:r>
            <a:r>
              <a:rPr lang="en-ID" sz="2800" dirty="0">
                <a:highlight>
                  <a:srgbClr val="00FFFF"/>
                </a:highlight>
                <a:latin typeface="Franklin Gothic Demi" panose="020B0703020102020204" pitchFamily="34" charset="0"/>
              </a:rPr>
              <a:t> 5:31-32, Yeremia 6:2]. </a:t>
            </a:r>
          </a:p>
          <a:p>
            <a:pPr marL="0" indent="0">
              <a:buNone/>
            </a:pPr>
            <a:r>
              <a:rPr lang="en-ID" sz="3600" dirty="0">
                <a:latin typeface="Impact" panose="020B0806030902050204" pitchFamily="34" charset="0"/>
              </a:rPr>
              <a:t>Di </a:t>
            </a:r>
            <a:r>
              <a:rPr lang="en-ID" sz="3600" dirty="0" err="1">
                <a:latin typeface="Impact" panose="020B0806030902050204" pitchFamily="34" charset="0"/>
              </a:rPr>
              <a:t>sini</a:t>
            </a:r>
            <a:r>
              <a:rPr lang="en-ID" sz="3600" dirty="0">
                <a:latin typeface="Impact" panose="020B0806030902050204" pitchFamily="34" charset="0"/>
              </a:rPr>
              <a:t> </a:t>
            </a:r>
            <a:r>
              <a:rPr lang="en-ID" sz="3600" dirty="0" err="1">
                <a:latin typeface="Impact" panose="020B0806030902050204" pitchFamily="34" charset="0"/>
              </a:rPr>
              <a:t>kita</a:t>
            </a:r>
            <a:r>
              <a:rPr lang="en-ID" sz="3600" dirty="0">
                <a:latin typeface="Impact" panose="020B0806030902050204" pitchFamily="34" charset="0"/>
              </a:rPr>
              <a:t> </a:t>
            </a:r>
            <a:r>
              <a:rPr lang="en-ID" sz="3600" dirty="0" err="1">
                <a:latin typeface="Impact" panose="020B0806030902050204" pitchFamily="34" charset="0"/>
              </a:rPr>
              <a:t>dapat</a:t>
            </a:r>
            <a:r>
              <a:rPr lang="en-ID" sz="3600" dirty="0">
                <a:latin typeface="Impact" panose="020B0806030902050204" pitchFamily="34" charset="0"/>
              </a:rPr>
              <a:t> </a:t>
            </a:r>
            <a:r>
              <a:rPr lang="en-ID" sz="3600" dirty="0" err="1">
                <a:latin typeface="Impact" panose="020B0806030902050204" pitchFamily="34" charset="0"/>
              </a:rPr>
              <a:t>dengan</a:t>
            </a:r>
            <a:r>
              <a:rPr lang="en-ID" sz="3600" dirty="0">
                <a:latin typeface="Impact" panose="020B0806030902050204" pitchFamily="34" charset="0"/>
              </a:rPr>
              <a:t> </a:t>
            </a:r>
            <a:r>
              <a:rPr lang="en-ID" sz="3600" dirty="0" err="1">
                <a:latin typeface="Impact" panose="020B0806030902050204" pitchFamily="34" charset="0"/>
              </a:rPr>
              <a:t>jelas</a:t>
            </a:r>
            <a:r>
              <a:rPr lang="en-ID" sz="3600" dirty="0">
                <a:latin typeface="Impact" panose="020B0806030902050204" pitchFamily="34" charset="0"/>
              </a:rPr>
              <a:t> </a:t>
            </a:r>
            <a:r>
              <a:rPr lang="en-ID" sz="3600" dirty="0" err="1">
                <a:latin typeface="Impact" panose="020B0806030902050204" pitchFamily="34" charset="0"/>
              </a:rPr>
              <a:t>melihat</a:t>
            </a:r>
            <a:r>
              <a:rPr lang="en-ID" sz="3600" dirty="0">
                <a:latin typeface="Impact" panose="020B0806030902050204" pitchFamily="34" charset="0"/>
              </a:rPr>
              <a:t> </a:t>
            </a:r>
            <a:r>
              <a:rPr lang="en-ID" sz="3600" dirty="0" err="1">
                <a:latin typeface="Impact" panose="020B0806030902050204" pitchFamily="34" charset="0"/>
              </a:rPr>
              <a:t>Alkitab</a:t>
            </a:r>
            <a:r>
              <a:rPr lang="en-ID" sz="3600" dirty="0">
                <a:latin typeface="Impact" panose="020B0806030902050204" pitchFamily="34" charset="0"/>
              </a:rPr>
              <a:t> </a:t>
            </a:r>
            <a:r>
              <a:rPr lang="en-ID" sz="3600" dirty="0" err="1">
                <a:latin typeface="Impact" panose="020B0806030902050204" pitchFamily="34" charset="0"/>
              </a:rPr>
              <a:t>menjelaskan</a:t>
            </a:r>
            <a:r>
              <a:rPr lang="en-ID" sz="3600" dirty="0">
                <a:latin typeface="Impact" panose="020B0806030902050204" pitchFamily="34" charset="0"/>
              </a:rPr>
              <a:t> </a:t>
            </a:r>
            <a:r>
              <a:rPr lang="en-ID" sz="3600" dirty="0" err="1">
                <a:latin typeface="Impact" panose="020B0806030902050204" pitchFamily="34" charset="0"/>
              </a:rPr>
              <a:t>dirinya</a:t>
            </a:r>
            <a:r>
              <a:rPr lang="en-ID" sz="3600" dirty="0">
                <a:latin typeface="Impact" panose="020B0806030902050204" pitchFamily="34" charset="0"/>
              </a:rPr>
              <a:t> </a:t>
            </a:r>
            <a:r>
              <a:rPr lang="en-ID" sz="3600" dirty="0" err="1">
                <a:latin typeface="Impact" panose="020B0806030902050204" pitchFamily="34" charset="0"/>
              </a:rPr>
              <a:t>sendiri</a:t>
            </a:r>
            <a:r>
              <a:rPr lang="en-ID" sz="3600" dirty="0">
                <a:latin typeface="Impact" panose="020B0806030902050204" pitchFamily="34" charset="0"/>
              </a:rPr>
              <a:t>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D0F39E6-AFA5-E9AD-3C86-AFAC54ACD59A}"/>
              </a:ext>
            </a:extLst>
          </p:cNvPr>
          <p:cNvSpPr/>
          <p:nvPr/>
        </p:nvSpPr>
        <p:spPr>
          <a:xfrm>
            <a:off x="229220" y="2459503"/>
            <a:ext cx="800717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2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2869561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37B2035-1FCB-439A-B421-095E136C7E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76D6CDF-C512-4739-B158-55EE955EFA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4127" y="-1"/>
            <a:ext cx="9143999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1A748F-DB66-45A9-5AB4-2B1352D9266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381" r="18129" b="-2"/>
          <a:stretch/>
        </p:blipFill>
        <p:spPr>
          <a:xfrm>
            <a:off x="20" y="3229897"/>
            <a:ext cx="4675538" cy="3628103"/>
          </a:xfrm>
          <a:custGeom>
            <a:avLst/>
            <a:gdLst/>
            <a:ahLst/>
            <a:cxnLst/>
            <a:rect l="l" t="t" r="r" b="b"/>
            <a:pathLst>
              <a:path w="6448424" h="3752849">
                <a:moveTo>
                  <a:pt x="0" y="0"/>
                </a:moveTo>
                <a:lnTo>
                  <a:pt x="137978" y="22215"/>
                </a:lnTo>
                <a:cubicBezTo>
                  <a:pt x="196046" y="32277"/>
                  <a:pt x="252469" y="42437"/>
                  <a:pt x="295660" y="49771"/>
                </a:cubicBezTo>
                <a:cubicBezTo>
                  <a:pt x="364885" y="66610"/>
                  <a:pt x="403214" y="32071"/>
                  <a:pt x="456941" y="65635"/>
                </a:cubicBezTo>
                <a:cubicBezTo>
                  <a:pt x="529612" y="69090"/>
                  <a:pt x="662508" y="71245"/>
                  <a:pt x="731691" y="70501"/>
                </a:cubicBezTo>
                <a:cubicBezTo>
                  <a:pt x="768741" y="62400"/>
                  <a:pt x="808263" y="64633"/>
                  <a:pt x="841820" y="61171"/>
                </a:cubicBezTo>
                <a:cubicBezTo>
                  <a:pt x="958973" y="43639"/>
                  <a:pt x="1009730" y="45863"/>
                  <a:pt x="1068219" y="39136"/>
                </a:cubicBezTo>
                <a:cubicBezTo>
                  <a:pt x="1104329" y="33447"/>
                  <a:pt x="1156536" y="44203"/>
                  <a:pt x="1174190" y="38808"/>
                </a:cubicBezTo>
                <a:cubicBezTo>
                  <a:pt x="1188943" y="36385"/>
                  <a:pt x="1213832" y="14880"/>
                  <a:pt x="1225923" y="34507"/>
                </a:cubicBezTo>
                <a:cubicBezTo>
                  <a:pt x="1305283" y="8501"/>
                  <a:pt x="1319617" y="30839"/>
                  <a:pt x="1385617" y="18003"/>
                </a:cubicBezTo>
                <a:cubicBezTo>
                  <a:pt x="1461876" y="-26747"/>
                  <a:pt x="1519510" y="56342"/>
                  <a:pt x="1563967" y="4638"/>
                </a:cubicBezTo>
                <a:lnTo>
                  <a:pt x="1676634" y="10582"/>
                </a:lnTo>
                <a:lnTo>
                  <a:pt x="1769429" y="20265"/>
                </a:lnTo>
                <a:cubicBezTo>
                  <a:pt x="1790625" y="23534"/>
                  <a:pt x="1880369" y="18448"/>
                  <a:pt x="1900584" y="27732"/>
                </a:cubicBezTo>
                <a:cubicBezTo>
                  <a:pt x="2072430" y="22762"/>
                  <a:pt x="2014935" y="5831"/>
                  <a:pt x="2127041" y="22101"/>
                </a:cubicBezTo>
                <a:cubicBezTo>
                  <a:pt x="2168847" y="65820"/>
                  <a:pt x="2153052" y="28773"/>
                  <a:pt x="2211644" y="44507"/>
                </a:cubicBezTo>
                <a:cubicBezTo>
                  <a:pt x="2211201" y="9921"/>
                  <a:pt x="2277596" y="73686"/>
                  <a:pt x="2299605" y="38004"/>
                </a:cubicBezTo>
                <a:cubicBezTo>
                  <a:pt x="2309570" y="41997"/>
                  <a:pt x="2318531" y="46991"/>
                  <a:pt x="2327359" y="52270"/>
                </a:cubicBezTo>
                <a:lnTo>
                  <a:pt x="2331995" y="55017"/>
                </a:lnTo>
                <a:lnTo>
                  <a:pt x="2353777" y="59755"/>
                </a:lnTo>
                <a:lnTo>
                  <a:pt x="2355893" y="68914"/>
                </a:lnTo>
                <a:lnTo>
                  <a:pt x="2385794" y="81650"/>
                </a:lnTo>
                <a:cubicBezTo>
                  <a:pt x="2397613" y="85211"/>
                  <a:pt x="2411061" y="87627"/>
                  <a:pt x="2427010" y="88184"/>
                </a:cubicBezTo>
                <a:cubicBezTo>
                  <a:pt x="2486314" y="76422"/>
                  <a:pt x="2553170" y="126870"/>
                  <a:pt x="2627153" y="110451"/>
                </a:cubicBezTo>
                <a:cubicBezTo>
                  <a:pt x="2653722" y="107383"/>
                  <a:pt x="2732043" y="116068"/>
                  <a:pt x="2744462" y="128780"/>
                </a:cubicBezTo>
                <a:cubicBezTo>
                  <a:pt x="2760299" y="132873"/>
                  <a:pt x="2780248" y="130843"/>
                  <a:pt x="2785202" y="143610"/>
                </a:cubicBezTo>
                <a:cubicBezTo>
                  <a:pt x="2794558" y="159316"/>
                  <a:pt x="2856498" y="142821"/>
                  <a:pt x="2844667" y="159029"/>
                </a:cubicBezTo>
                <a:cubicBezTo>
                  <a:pt x="2888530" y="147871"/>
                  <a:pt x="2914187" y="181391"/>
                  <a:pt x="2946649" y="192330"/>
                </a:cubicBezTo>
                <a:cubicBezTo>
                  <a:pt x="2981872" y="180417"/>
                  <a:pt x="3015239" y="215115"/>
                  <a:pt x="3088812" y="226485"/>
                </a:cubicBezTo>
                <a:cubicBezTo>
                  <a:pt x="3127734" y="212524"/>
                  <a:pt x="3138301" y="234381"/>
                  <a:pt x="3208669" y="217774"/>
                </a:cubicBezTo>
                <a:cubicBezTo>
                  <a:pt x="3242208" y="219284"/>
                  <a:pt x="3229623" y="233297"/>
                  <a:pt x="3290045" y="235553"/>
                </a:cubicBezTo>
                <a:cubicBezTo>
                  <a:pt x="3399655" y="215239"/>
                  <a:pt x="3444518" y="245862"/>
                  <a:pt x="3529335" y="249571"/>
                </a:cubicBezTo>
                <a:cubicBezTo>
                  <a:pt x="3623697" y="257405"/>
                  <a:pt x="3587652" y="268832"/>
                  <a:pt x="3716766" y="252690"/>
                </a:cubicBezTo>
                <a:cubicBezTo>
                  <a:pt x="3723469" y="267318"/>
                  <a:pt x="3737863" y="269842"/>
                  <a:pt x="3765333" y="266823"/>
                </a:cubicBezTo>
                <a:cubicBezTo>
                  <a:pt x="3810754" y="271601"/>
                  <a:pt x="3792745" y="303866"/>
                  <a:pt x="3846897" y="290090"/>
                </a:cubicBezTo>
                <a:cubicBezTo>
                  <a:pt x="3830941" y="306608"/>
                  <a:pt x="3929114" y="308026"/>
                  <a:pt x="3900217" y="323590"/>
                </a:cubicBezTo>
                <a:cubicBezTo>
                  <a:pt x="3922367" y="343425"/>
                  <a:pt x="3948574" y="318948"/>
                  <a:pt x="3971444" y="336662"/>
                </a:cubicBezTo>
                <a:cubicBezTo>
                  <a:pt x="4002781" y="344193"/>
                  <a:pt x="3960997" y="315419"/>
                  <a:pt x="3997868" y="318867"/>
                </a:cubicBezTo>
                <a:cubicBezTo>
                  <a:pt x="4041159" y="326219"/>
                  <a:pt x="4055435" y="293981"/>
                  <a:pt x="4070852" y="339615"/>
                </a:cubicBezTo>
                <a:cubicBezTo>
                  <a:pt x="4121286" y="335828"/>
                  <a:pt x="4121920" y="355506"/>
                  <a:pt x="4180483" y="373369"/>
                </a:cubicBezTo>
                <a:cubicBezTo>
                  <a:pt x="4211379" y="366707"/>
                  <a:pt x="4230171" y="374664"/>
                  <a:pt x="4246264" y="387458"/>
                </a:cubicBezTo>
                <a:cubicBezTo>
                  <a:pt x="4308508" y="393310"/>
                  <a:pt x="4357326" y="416142"/>
                  <a:pt x="4423169" y="431783"/>
                </a:cubicBezTo>
                <a:lnTo>
                  <a:pt x="4446752" y="435383"/>
                </a:lnTo>
                <a:lnTo>
                  <a:pt x="4446954" y="435566"/>
                </a:lnTo>
                <a:cubicBezTo>
                  <a:pt x="4508528" y="480137"/>
                  <a:pt x="4617740" y="529869"/>
                  <a:pt x="4662523" y="553169"/>
                </a:cubicBezTo>
                <a:cubicBezTo>
                  <a:pt x="4720320" y="547046"/>
                  <a:pt x="4678644" y="560102"/>
                  <a:pt x="4715641" y="575354"/>
                </a:cubicBezTo>
                <a:cubicBezTo>
                  <a:pt x="4682056" y="593278"/>
                  <a:pt x="4768370" y="586520"/>
                  <a:pt x="4742071" y="614016"/>
                </a:cubicBezTo>
                <a:cubicBezTo>
                  <a:pt x="4749637" y="615922"/>
                  <a:pt x="4757797" y="616899"/>
                  <a:pt x="4766183" y="617675"/>
                </a:cubicBezTo>
                <a:lnTo>
                  <a:pt x="4770562" y="618094"/>
                </a:lnTo>
                <a:lnTo>
                  <a:pt x="4783240" y="624350"/>
                </a:lnTo>
                <a:lnTo>
                  <a:pt x="4792882" y="620401"/>
                </a:lnTo>
                <a:lnTo>
                  <a:pt x="4816310" y="625721"/>
                </a:lnTo>
                <a:cubicBezTo>
                  <a:pt x="4824144" y="628595"/>
                  <a:pt x="4831482" y="632720"/>
                  <a:pt x="4837953" y="638824"/>
                </a:cubicBezTo>
                <a:cubicBezTo>
                  <a:pt x="4848645" y="668753"/>
                  <a:pt x="4922266" y="669148"/>
                  <a:pt x="4933914" y="707398"/>
                </a:cubicBezTo>
                <a:cubicBezTo>
                  <a:pt x="4940833" y="719653"/>
                  <a:pt x="4978358" y="746502"/>
                  <a:pt x="4995259" y="744825"/>
                </a:cubicBezTo>
                <a:cubicBezTo>
                  <a:pt x="5005107" y="749034"/>
                  <a:pt x="5010567" y="758092"/>
                  <a:pt x="5024744" y="753396"/>
                </a:cubicBezTo>
                <a:cubicBezTo>
                  <a:pt x="5047511" y="761361"/>
                  <a:pt x="5109162" y="783016"/>
                  <a:pt x="5131877" y="792613"/>
                </a:cubicBezTo>
                <a:cubicBezTo>
                  <a:pt x="5132671" y="802792"/>
                  <a:pt x="5144554" y="806683"/>
                  <a:pt x="5161031" y="810975"/>
                </a:cubicBezTo>
                <a:lnTo>
                  <a:pt x="5176815" y="815342"/>
                </a:lnTo>
                <a:lnTo>
                  <a:pt x="5180064" y="831233"/>
                </a:lnTo>
                <a:cubicBezTo>
                  <a:pt x="5202966" y="819270"/>
                  <a:pt x="5188976" y="863361"/>
                  <a:pt x="5215059" y="865080"/>
                </a:cubicBezTo>
                <a:cubicBezTo>
                  <a:pt x="5235765" y="864786"/>
                  <a:pt x="5236347" y="878098"/>
                  <a:pt x="5245643" y="887119"/>
                </a:cubicBezTo>
                <a:cubicBezTo>
                  <a:pt x="5267660" y="891609"/>
                  <a:pt x="5295742" y="939348"/>
                  <a:pt x="5295952" y="957174"/>
                </a:cubicBezTo>
                <a:cubicBezTo>
                  <a:pt x="5284322" y="1008946"/>
                  <a:pt x="5374979" y="1038019"/>
                  <a:pt x="5367826" y="1079140"/>
                </a:cubicBezTo>
                <a:cubicBezTo>
                  <a:pt x="5371668" y="1089190"/>
                  <a:pt x="5377921" y="1097135"/>
                  <a:pt x="5385646" y="1103730"/>
                </a:cubicBezTo>
                <a:lnTo>
                  <a:pt x="5410965" y="1119397"/>
                </a:lnTo>
                <a:lnTo>
                  <a:pt x="5436960" y="1130910"/>
                </a:lnTo>
                <a:lnTo>
                  <a:pt x="5442083" y="1133134"/>
                </a:lnTo>
                <a:cubicBezTo>
                  <a:pt x="5451910" y="1137346"/>
                  <a:pt x="5457170" y="1169188"/>
                  <a:pt x="5465219" y="1174479"/>
                </a:cubicBezTo>
                <a:cubicBezTo>
                  <a:pt x="5488744" y="1195184"/>
                  <a:pt x="5467141" y="1223401"/>
                  <a:pt x="5488171" y="1238604"/>
                </a:cubicBezTo>
                <a:cubicBezTo>
                  <a:pt x="5523491" y="1271811"/>
                  <a:pt x="5486623" y="1305961"/>
                  <a:pt x="5562172" y="1320840"/>
                </a:cubicBezTo>
                <a:cubicBezTo>
                  <a:pt x="5601634" y="1385316"/>
                  <a:pt x="5636528" y="1453139"/>
                  <a:pt x="5686905" y="1512529"/>
                </a:cubicBezTo>
                <a:cubicBezTo>
                  <a:pt x="5729049" y="1575678"/>
                  <a:pt x="5699691" y="1553768"/>
                  <a:pt x="5748726" y="1623716"/>
                </a:cubicBezTo>
                <a:cubicBezTo>
                  <a:pt x="5783098" y="1689734"/>
                  <a:pt x="5789710" y="1639740"/>
                  <a:pt x="5842593" y="1726595"/>
                </a:cubicBezTo>
                <a:cubicBezTo>
                  <a:pt x="5837824" y="1733043"/>
                  <a:pt x="5862023" y="1845188"/>
                  <a:pt x="5861042" y="1851837"/>
                </a:cubicBezTo>
                <a:cubicBezTo>
                  <a:pt x="5874156" y="1887981"/>
                  <a:pt x="5901790" y="1919218"/>
                  <a:pt x="5921290" y="1943460"/>
                </a:cubicBezTo>
                <a:lnTo>
                  <a:pt x="5978046" y="1997284"/>
                </a:lnTo>
                <a:lnTo>
                  <a:pt x="5992479" y="2056720"/>
                </a:lnTo>
                <a:cubicBezTo>
                  <a:pt x="6011078" y="2079033"/>
                  <a:pt x="6072687" y="2117397"/>
                  <a:pt x="6089639" y="2131171"/>
                </a:cubicBezTo>
                <a:lnTo>
                  <a:pt x="6094199" y="2139379"/>
                </a:lnTo>
                <a:lnTo>
                  <a:pt x="6094822" y="2139386"/>
                </a:lnTo>
                <a:cubicBezTo>
                  <a:pt x="6096947" y="2140841"/>
                  <a:pt x="6098876" y="2143416"/>
                  <a:pt x="6100692" y="2147736"/>
                </a:cubicBezTo>
                <a:lnTo>
                  <a:pt x="6102516" y="2154343"/>
                </a:lnTo>
                <a:lnTo>
                  <a:pt x="6111361" y="2170264"/>
                </a:lnTo>
                <a:lnTo>
                  <a:pt x="6215475" y="2270153"/>
                </a:lnTo>
                <a:lnTo>
                  <a:pt x="6255966" y="2335401"/>
                </a:lnTo>
                <a:lnTo>
                  <a:pt x="6272711" y="2385144"/>
                </a:lnTo>
                <a:cubicBezTo>
                  <a:pt x="6282320" y="2406495"/>
                  <a:pt x="6299066" y="2405139"/>
                  <a:pt x="6304347" y="2439388"/>
                </a:cubicBezTo>
                <a:cubicBezTo>
                  <a:pt x="6297131" y="2486231"/>
                  <a:pt x="6325530" y="2500962"/>
                  <a:pt x="6326729" y="2549400"/>
                </a:cubicBezTo>
                <a:cubicBezTo>
                  <a:pt x="6325926" y="2572066"/>
                  <a:pt x="6339111" y="2599957"/>
                  <a:pt x="6344663" y="2628839"/>
                </a:cubicBezTo>
                <a:lnTo>
                  <a:pt x="6375811" y="2639204"/>
                </a:lnTo>
                <a:cubicBezTo>
                  <a:pt x="6375427" y="2643533"/>
                  <a:pt x="6375041" y="2647863"/>
                  <a:pt x="6374657" y="2652193"/>
                </a:cubicBezTo>
                <a:cubicBezTo>
                  <a:pt x="6373555" y="2658134"/>
                  <a:pt x="6371943" y="2662665"/>
                  <a:pt x="6369740" y="2664642"/>
                </a:cubicBezTo>
                <a:cubicBezTo>
                  <a:pt x="6368032" y="2674540"/>
                  <a:pt x="6371528" y="2686899"/>
                  <a:pt x="6361964" y="2690172"/>
                </a:cubicBezTo>
                <a:cubicBezTo>
                  <a:pt x="6350507" y="2696218"/>
                  <a:pt x="6369375" y="2734440"/>
                  <a:pt x="6355511" y="2727335"/>
                </a:cubicBezTo>
                <a:cubicBezTo>
                  <a:pt x="6358746" y="2734104"/>
                  <a:pt x="6360434" y="2742096"/>
                  <a:pt x="6361058" y="2750592"/>
                </a:cubicBezTo>
                <a:cubicBezTo>
                  <a:pt x="6361013" y="2751998"/>
                  <a:pt x="6360970" y="2753408"/>
                  <a:pt x="6360926" y="2754814"/>
                </a:cubicBezTo>
                <a:lnTo>
                  <a:pt x="6339285" y="2810353"/>
                </a:lnTo>
                <a:cubicBezTo>
                  <a:pt x="6360091" y="2854187"/>
                  <a:pt x="6313103" y="2870086"/>
                  <a:pt x="6325672" y="2908809"/>
                </a:cubicBezTo>
                <a:cubicBezTo>
                  <a:pt x="6341563" y="2966972"/>
                  <a:pt x="6291836" y="2935388"/>
                  <a:pt x="6333498" y="3009772"/>
                </a:cubicBezTo>
                <a:cubicBezTo>
                  <a:pt x="6345476" y="3039254"/>
                  <a:pt x="6345955" y="3068963"/>
                  <a:pt x="6334947" y="3095405"/>
                </a:cubicBezTo>
                <a:lnTo>
                  <a:pt x="6344768" y="3155941"/>
                </a:lnTo>
                <a:cubicBezTo>
                  <a:pt x="6348643" y="3153663"/>
                  <a:pt x="6311793" y="3186588"/>
                  <a:pt x="6314754" y="3197987"/>
                </a:cubicBezTo>
                <a:cubicBezTo>
                  <a:pt x="6318695" y="3221971"/>
                  <a:pt x="6319257" y="3226752"/>
                  <a:pt x="6304230" y="3239690"/>
                </a:cubicBezTo>
                <a:cubicBezTo>
                  <a:pt x="6306321" y="3248567"/>
                  <a:pt x="6307305" y="3254005"/>
                  <a:pt x="6308837" y="3264003"/>
                </a:cubicBezTo>
                <a:cubicBezTo>
                  <a:pt x="6301812" y="3288243"/>
                  <a:pt x="6298529" y="3302527"/>
                  <a:pt x="6309285" y="3324103"/>
                </a:cubicBezTo>
                <a:cubicBezTo>
                  <a:pt x="6301188" y="3343007"/>
                  <a:pt x="6329285" y="3359307"/>
                  <a:pt x="6342503" y="3405661"/>
                </a:cubicBezTo>
                <a:cubicBezTo>
                  <a:pt x="6338012" y="3447477"/>
                  <a:pt x="6408325" y="3505721"/>
                  <a:pt x="6401531" y="3550593"/>
                </a:cubicBezTo>
                <a:cubicBezTo>
                  <a:pt x="6395655" y="3579549"/>
                  <a:pt x="6423437" y="3594758"/>
                  <a:pt x="6427705" y="3624684"/>
                </a:cubicBezTo>
                <a:cubicBezTo>
                  <a:pt x="6416402" y="3629199"/>
                  <a:pt x="6435787" y="3639516"/>
                  <a:pt x="6448424" y="3657106"/>
                </a:cubicBezTo>
                <a:lnTo>
                  <a:pt x="6444014" y="3752742"/>
                </a:lnTo>
                <a:cubicBezTo>
                  <a:pt x="6443990" y="3752777"/>
                  <a:pt x="6443967" y="3752813"/>
                  <a:pt x="6443946" y="3752849"/>
                </a:cubicBezTo>
                <a:lnTo>
                  <a:pt x="0" y="3752849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B8DB63-9256-F7A5-FAF3-9B566B40C7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04168" y="367575"/>
            <a:ext cx="4472569" cy="6070954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ID" sz="3000" dirty="0">
                <a:latin typeface="Tw Cen MT Condensed Extra Bold" panose="020B0803020202020204" pitchFamily="34" charset="0"/>
              </a:rPr>
              <a:t>Dalam </a:t>
            </a:r>
            <a:r>
              <a:rPr lang="en-ID" sz="3000" dirty="0" err="1">
                <a:latin typeface="Tw Cen MT Condensed Extra Bold" panose="020B0803020202020204" pitchFamily="34" charset="0"/>
              </a:rPr>
              <a:t>kasus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gereja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Perjanjian</a:t>
            </a:r>
            <a:r>
              <a:rPr lang="en-ID" sz="3000" dirty="0">
                <a:latin typeface="Tw Cen MT Condensed Extra Bold" panose="020B0803020202020204" pitchFamily="34" charset="0"/>
              </a:rPr>
              <a:t> Baru, </a:t>
            </a:r>
            <a:r>
              <a:rPr lang="en-ID" sz="3000" dirty="0" err="1">
                <a:latin typeface="Tw Cen MT Condensed Extra Bold" panose="020B0803020202020204" pitchFamily="34" charset="0"/>
              </a:rPr>
              <a:t>misalnya</a:t>
            </a:r>
            <a:r>
              <a:rPr lang="en-ID" sz="3000" dirty="0">
                <a:latin typeface="Tw Cen MT Condensed Extra Bold" panose="020B0803020202020204" pitchFamily="34" charset="0"/>
              </a:rPr>
              <a:t>, </a:t>
            </a:r>
            <a:r>
              <a:rPr lang="en-ID" sz="3000" dirty="0" err="1">
                <a:latin typeface="Tw Cen MT Condensed Extra Bold" panose="020B0803020202020204" pitchFamily="34" charset="0"/>
              </a:rPr>
              <a:t>jika</a:t>
            </a:r>
            <a:r>
              <a:rPr lang="en-ID" sz="3000" dirty="0">
                <a:latin typeface="Tw Cen MT Condensed Extra Bold" panose="020B0803020202020204" pitchFamily="34" charset="0"/>
              </a:rPr>
              <a:t> kitab Wahyu </a:t>
            </a:r>
            <a:r>
              <a:rPr lang="en-ID" sz="3000" dirty="0" err="1">
                <a:latin typeface="Tw Cen MT Condensed Extra Bold" panose="020B0803020202020204" pitchFamily="34" charset="0"/>
              </a:rPr>
              <a:t>dengan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jelas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menyebut</a:t>
            </a:r>
            <a:r>
              <a:rPr lang="en-ID" sz="3000" dirty="0">
                <a:latin typeface="Tw Cen MT Condensed Extra Bold" panose="020B0803020202020204" pitchFamily="34" charset="0"/>
              </a:rPr>
              <a:t> Roma </a:t>
            </a:r>
            <a:r>
              <a:rPr lang="en-ID" sz="3000" dirty="0" err="1">
                <a:latin typeface="Tw Cen MT Condensed Extra Bold" panose="020B0803020202020204" pitchFamily="34" charset="0"/>
              </a:rPr>
              <a:t>sebagai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pelaku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dari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begitu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banyak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kejahatan</a:t>
            </a:r>
            <a:r>
              <a:rPr lang="en-ID" sz="3000" dirty="0">
                <a:latin typeface="Tw Cen MT Condensed Extra Bold" panose="020B0803020202020204" pitchFamily="34" charset="0"/>
              </a:rPr>
              <a:t>, </a:t>
            </a:r>
            <a:r>
              <a:rPr lang="en-ID" sz="3000" dirty="0" err="1">
                <a:latin typeface="Tw Cen MT Condensed Extra Bold" panose="020B0803020202020204" pitchFamily="34" charset="0"/>
              </a:rPr>
              <a:t>penganiayaan</a:t>
            </a:r>
            <a:r>
              <a:rPr lang="en-ID" sz="3000" dirty="0">
                <a:latin typeface="Tw Cen MT Condensed Extra Bold" panose="020B0803020202020204" pitchFamily="34" charset="0"/>
              </a:rPr>
              <a:t> yang </a:t>
            </a:r>
            <a:r>
              <a:rPr lang="en-ID" sz="3000" dirty="0" err="1">
                <a:latin typeface="Tw Cen MT Condensed Extra Bold" panose="020B0803020202020204" pitchFamily="34" charset="0"/>
              </a:rPr>
              <a:t>sudah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buruk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terhadap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gereja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mungkin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akan</a:t>
            </a:r>
            <a:r>
              <a:rPr lang="en-ID" sz="3000" dirty="0">
                <a:latin typeface="Tw Cen MT Condensed Extra Bold" panose="020B0803020202020204" pitchFamily="34" charset="0"/>
              </a:rPr>
              <a:t> menjadi </a:t>
            </a:r>
            <a:r>
              <a:rPr lang="en-ID" sz="3000" dirty="0" err="1">
                <a:latin typeface="Tw Cen MT Condensed Extra Bold" panose="020B0803020202020204" pitchFamily="34" charset="0"/>
              </a:rPr>
              <a:t>lebih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buruk</a:t>
            </a:r>
            <a:r>
              <a:rPr lang="en-ID" sz="3000" dirty="0">
                <a:latin typeface="Tw Cen MT Condensed Extra Bold" panose="020B0803020202020204" pitchFamily="34" charset="0"/>
              </a:rPr>
              <a:t>. Tidak </a:t>
            </a:r>
            <a:r>
              <a:rPr lang="en-ID" sz="3000" dirty="0" err="1">
                <a:latin typeface="Tw Cen MT Condensed Extra Bold" panose="020B0803020202020204" pitchFamily="34" charset="0"/>
              </a:rPr>
              <a:t>heran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mengapa</a:t>
            </a:r>
            <a:r>
              <a:rPr lang="en-ID" sz="3000" dirty="0">
                <a:latin typeface="Tw Cen MT Condensed Extra Bold" panose="020B0803020202020204" pitchFamily="34" charset="0"/>
              </a:rPr>
              <a:t> Petrus </a:t>
            </a:r>
            <a:r>
              <a:rPr lang="en-ID" sz="3000" dirty="0" err="1">
                <a:latin typeface="Tw Cen MT Condensed Extra Bold" panose="020B0803020202020204" pitchFamily="34" charset="0"/>
              </a:rPr>
              <a:t>secara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samar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menyebut</a:t>
            </a:r>
            <a:r>
              <a:rPr lang="en-ID" sz="3000" dirty="0">
                <a:latin typeface="Tw Cen MT Condensed Extra Bold" panose="020B0803020202020204" pitchFamily="34" charset="0"/>
              </a:rPr>
              <a:t> Kota Roma </a:t>
            </a:r>
            <a:r>
              <a:rPr lang="en-ID" sz="3000" dirty="0" err="1">
                <a:latin typeface="Tw Cen MT Condensed Extra Bold" panose="020B0803020202020204" pitchFamily="34" charset="0"/>
              </a:rPr>
              <a:t>sebagai</a:t>
            </a:r>
            <a:r>
              <a:rPr lang="en-ID" sz="3000" dirty="0">
                <a:latin typeface="Tw Cen MT Condensed Extra Bold" panose="020B0803020202020204" pitchFamily="34" charset="0"/>
              </a:rPr>
              <a:t> Babel [1 Petrus 5:13].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7979AD2-E9A0-1C94-BDD0-4E60F8D7A6C4}"/>
              </a:ext>
            </a:extLst>
          </p:cNvPr>
          <p:cNvSpPr txBox="1"/>
          <p:nvPr/>
        </p:nvSpPr>
        <p:spPr>
          <a:xfrm>
            <a:off x="132168" y="367575"/>
            <a:ext cx="4439832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D" sz="3000" dirty="0" err="1">
                <a:solidFill>
                  <a:srgbClr val="002060"/>
                </a:solidFill>
                <a:latin typeface="Impact" panose="020B0806030902050204" pitchFamily="34" charset="0"/>
              </a:rPr>
              <a:t>Mungkin</a:t>
            </a:r>
            <a:r>
              <a:rPr lang="en-ID" sz="3000" dirty="0">
                <a:solidFill>
                  <a:srgbClr val="002060"/>
                </a:solidFill>
                <a:latin typeface="Impact" panose="020B0806030902050204" pitchFamily="34" charset="0"/>
              </a:rPr>
              <a:t> </a:t>
            </a:r>
            <a:r>
              <a:rPr lang="en-ID" sz="3000" dirty="0" err="1">
                <a:solidFill>
                  <a:srgbClr val="002060"/>
                </a:solidFill>
                <a:latin typeface="Impact" panose="020B0806030902050204" pitchFamily="34" charset="0"/>
              </a:rPr>
              <a:t>ada</a:t>
            </a:r>
            <a:r>
              <a:rPr lang="en-ID" sz="3000" dirty="0">
                <a:solidFill>
                  <a:srgbClr val="002060"/>
                </a:solidFill>
                <a:latin typeface="Impact" panose="020B0806030902050204" pitchFamily="34" charset="0"/>
              </a:rPr>
              <a:t> </a:t>
            </a:r>
            <a:r>
              <a:rPr lang="en-ID" sz="3000" dirty="0" err="1">
                <a:solidFill>
                  <a:srgbClr val="002060"/>
                </a:solidFill>
                <a:latin typeface="Impact" panose="020B0806030902050204" pitchFamily="34" charset="0"/>
              </a:rPr>
              <a:t>banyak</a:t>
            </a:r>
            <a:r>
              <a:rPr lang="en-ID" sz="3000" dirty="0">
                <a:solidFill>
                  <a:srgbClr val="002060"/>
                </a:solidFill>
                <a:latin typeface="Impact" panose="020B0806030902050204" pitchFamily="34" charset="0"/>
              </a:rPr>
              <a:t> </a:t>
            </a:r>
            <a:r>
              <a:rPr lang="en-ID" sz="3000" dirty="0" err="1">
                <a:solidFill>
                  <a:srgbClr val="002060"/>
                </a:solidFill>
                <a:latin typeface="Impact" panose="020B0806030902050204" pitchFamily="34" charset="0"/>
              </a:rPr>
              <a:t>alasan</a:t>
            </a:r>
            <a:r>
              <a:rPr lang="en-ID" sz="3000" dirty="0">
                <a:solidFill>
                  <a:srgbClr val="002060"/>
                </a:solidFill>
                <a:latin typeface="Impact" panose="020B0806030902050204" pitchFamily="34" charset="0"/>
              </a:rPr>
              <a:t> </a:t>
            </a:r>
            <a:r>
              <a:rPr lang="en-ID" sz="3000" dirty="0" err="1">
                <a:solidFill>
                  <a:srgbClr val="002060"/>
                </a:solidFill>
                <a:latin typeface="Impact" panose="020B0806030902050204" pitchFamily="34" charset="0"/>
              </a:rPr>
              <a:t>mengapa</a:t>
            </a:r>
            <a:r>
              <a:rPr lang="en-ID" sz="3000" dirty="0">
                <a:solidFill>
                  <a:srgbClr val="002060"/>
                </a:solidFill>
                <a:latin typeface="Impact" panose="020B0806030902050204" pitchFamily="34" charset="0"/>
              </a:rPr>
              <a:t> Tuhan </a:t>
            </a:r>
            <a:r>
              <a:rPr lang="en-ID" sz="3000" dirty="0" err="1">
                <a:solidFill>
                  <a:srgbClr val="002060"/>
                </a:solidFill>
                <a:latin typeface="Impact" panose="020B0806030902050204" pitchFamily="34" charset="0"/>
              </a:rPr>
              <a:t>memilih</a:t>
            </a:r>
            <a:r>
              <a:rPr lang="en-ID" sz="3000" dirty="0">
                <a:solidFill>
                  <a:srgbClr val="002060"/>
                </a:solidFill>
                <a:latin typeface="Impact" panose="020B0806030902050204" pitchFamily="34" charset="0"/>
              </a:rPr>
              <a:t> </a:t>
            </a:r>
            <a:r>
              <a:rPr lang="en-ID" sz="3000" dirty="0" err="1">
                <a:solidFill>
                  <a:srgbClr val="002060"/>
                </a:solidFill>
                <a:latin typeface="Impact" panose="020B0806030902050204" pitchFamily="34" charset="0"/>
              </a:rPr>
              <a:t>untuk</a:t>
            </a:r>
            <a:r>
              <a:rPr lang="en-ID" sz="3000" dirty="0">
                <a:solidFill>
                  <a:srgbClr val="002060"/>
                </a:solidFill>
                <a:latin typeface="Impact" panose="020B0806030902050204" pitchFamily="34" charset="0"/>
              </a:rPr>
              <a:t> </a:t>
            </a:r>
            <a:r>
              <a:rPr lang="en-ID" sz="3000" dirty="0" err="1">
                <a:solidFill>
                  <a:srgbClr val="002060"/>
                </a:solidFill>
                <a:latin typeface="Impact" panose="020B0806030902050204" pitchFamily="34" charset="0"/>
              </a:rPr>
              <a:t>berkomunikasi</a:t>
            </a:r>
            <a:r>
              <a:rPr lang="en-ID" sz="3000" dirty="0">
                <a:solidFill>
                  <a:srgbClr val="002060"/>
                </a:solidFill>
                <a:latin typeface="Impact" panose="020B0806030902050204" pitchFamily="34" charset="0"/>
              </a:rPr>
              <a:t> </a:t>
            </a:r>
            <a:r>
              <a:rPr lang="en-ID" sz="3000" dirty="0" err="1">
                <a:solidFill>
                  <a:srgbClr val="002060"/>
                </a:solidFill>
                <a:latin typeface="Impact" panose="020B0806030902050204" pitchFamily="34" charset="0"/>
              </a:rPr>
              <a:t>secara</a:t>
            </a:r>
            <a:r>
              <a:rPr lang="en-ID" sz="3000" dirty="0">
                <a:solidFill>
                  <a:srgbClr val="002060"/>
                </a:solidFill>
                <a:latin typeface="Impact" panose="020B0806030902050204" pitchFamily="34" charset="0"/>
              </a:rPr>
              <a:t> </a:t>
            </a:r>
            <a:r>
              <a:rPr lang="en-ID" sz="3000" dirty="0" err="1">
                <a:solidFill>
                  <a:srgbClr val="002060"/>
                </a:solidFill>
                <a:latin typeface="Impact" panose="020B0806030902050204" pitchFamily="34" charset="0"/>
              </a:rPr>
              <a:t>simbolis</a:t>
            </a:r>
            <a:r>
              <a:rPr lang="en-ID" sz="3000" dirty="0">
                <a:solidFill>
                  <a:srgbClr val="002060"/>
                </a:solidFill>
                <a:latin typeface="Impact" panose="020B0806030902050204" pitchFamily="34" charset="0"/>
              </a:rPr>
              <a:t> </a:t>
            </a:r>
            <a:r>
              <a:rPr lang="en-ID" sz="3000" dirty="0" err="1">
                <a:solidFill>
                  <a:srgbClr val="002060"/>
                </a:solidFill>
                <a:latin typeface="Impact" panose="020B0806030902050204" pitchFamily="34" charset="0"/>
              </a:rPr>
              <a:t>dalam</a:t>
            </a:r>
            <a:r>
              <a:rPr lang="en-ID" sz="3000" dirty="0">
                <a:solidFill>
                  <a:srgbClr val="002060"/>
                </a:solidFill>
                <a:latin typeface="Impact" panose="020B0806030902050204" pitchFamily="34" charset="0"/>
              </a:rPr>
              <a:t> </a:t>
            </a:r>
            <a:r>
              <a:rPr lang="en-ID" sz="3000" dirty="0" err="1">
                <a:solidFill>
                  <a:srgbClr val="002060"/>
                </a:solidFill>
                <a:latin typeface="Impact" panose="020B0806030902050204" pitchFamily="34" charset="0"/>
              </a:rPr>
              <a:t>nubuatan</a:t>
            </a:r>
            <a:r>
              <a:rPr lang="en-ID" sz="3000" dirty="0">
                <a:solidFill>
                  <a:srgbClr val="002060"/>
                </a:solidFill>
                <a:latin typeface="Impact" panose="020B080603090205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0723468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2816B3C5-7BB7-9894-21F8-1119E34E3D99}"/>
              </a:ext>
            </a:extLst>
          </p:cNvPr>
          <p:cNvSpPr/>
          <p:nvPr/>
        </p:nvSpPr>
        <p:spPr>
          <a:xfrm>
            <a:off x="0" y="-37043"/>
            <a:ext cx="9144000" cy="878022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bg1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7A44998-2D6A-FE53-3720-302004AED0DC}"/>
              </a:ext>
            </a:extLst>
          </p:cNvPr>
          <p:cNvSpPr/>
          <p:nvPr/>
        </p:nvSpPr>
        <p:spPr>
          <a:xfrm>
            <a:off x="0" y="5681025"/>
            <a:ext cx="9144000" cy="1181350"/>
          </a:xfrm>
          <a:prstGeom prst="rect">
            <a:avLst/>
          </a:prstGeom>
          <a:solidFill>
            <a:srgbClr val="BFF7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64622BA-A56A-2AA2-9390-CE1CC1868D62}"/>
              </a:ext>
            </a:extLst>
          </p:cNvPr>
          <p:cNvSpPr/>
          <p:nvPr/>
        </p:nvSpPr>
        <p:spPr>
          <a:xfrm>
            <a:off x="0" y="4457572"/>
            <a:ext cx="9144000" cy="1181350"/>
          </a:xfrm>
          <a:prstGeom prst="rect">
            <a:avLst/>
          </a:prstGeom>
          <a:solidFill>
            <a:srgbClr val="99EFD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2001D77-29E4-A64E-C54E-BEE167E483B4}"/>
              </a:ext>
            </a:extLst>
          </p:cNvPr>
          <p:cNvSpPr/>
          <p:nvPr/>
        </p:nvSpPr>
        <p:spPr>
          <a:xfrm>
            <a:off x="-1329" y="3247110"/>
            <a:ext cx="9144000" cy="1181350"/>
          </a:xfrm>
          <a:prstGeom prst="rect">
            <a:avLst/>
          </a:prstGeom>
          <a:solidFill>
            <a:srgbClr val="61BCE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1005E26-937B-2004-C570-BC7199D380D6}"/>
              </a:ext>
            </a:extLst>
          </p:cNvPr>
          <p:cNvSpPr/>
          <p:nvPr/>
        </p:nvSpPr>
        <p:spPr>
          <a:xfrm>
            <a:off x="0" y="2034305"/>
            <a:ext cx="9144000" cy="1181350"/>
          </a:xfrm>
          <a:prstGeom prst="rect">
            <a:avLst/>
          </a:prstGeom>
          <a:solidFill>
            <a:srgbClr val="9CD5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7296788-347A-3AA5-4096-352AD5FF6878}"/>
              </a:ext>
            </a:extLst>
          </p:cNvPr>
          <p:cNvSpPr/>
          <p:nvPr/>
        </p:nvSpPr>
        <p:spPr>
          <a:xfrm>
            <a:off x="0" y="818694"/>
            <a:ext cx="9144000" cy="1181350"/>
          </a:xfrm>
          <a:prstGeom prst="rect">
            <a:avLst/>
          </a:prstGeom>
          <a:solidFill>
            <a:srgbClr val="CAE8F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08BCD0A-2A37-7FE8-01E0-6D5F481CB8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321" y="54044"/>
            <a:ext cx="7886700" cy="734459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Impact" panose="020B0806030902050204" pitchFamily="34" charset="0"/>
              </a:rPr>
              <a:t>KESIMPULAN</a:t>
            </a:r>
            <a:endParaRPr lang="en-ID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C4DE49D-C142-67C6-FE74-5C1C90B18E12}"/>
              </a:ext>
            </a:extLst>
          </p:cNvPr>
          <p:cNvSpPr txBox="1"/>
          <p:nvPr/>
        </p:nvSpPr>
        <p:spPr>
          <a:xfrm>
            <a:off x="1541720" y="872434"/>
            <a:ext cx="7442791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2200" dirty="0">
                <a:latin typeface="Impact" panose="020B0806030902050204" pitchFamily="34" charset="0"/>
              </a:rPr>
              <a:t>Hanya </a:t>
            </a:r>
            <a:r>
              <a:rPr lang="en-ID" sz="2200" dirty="0" err="1">
                <a:latin typeface="Impact" panose="020B0806030902050204" pitchFamily="34" charset="0"/>
              </a:rPr>
              <a:t>membaca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Alkitab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bisa</a:t>
            </a:r>
            <a:r>
              <a:rPr lang="en-ID" sz="2200" dirty="0">
                <a:latin typeface="Impact" panose="020B0806030902050204" pitchFamily="34" charset="0"/>
              </a:rPr>
              <a:t> menjadi </a:t>
            </a:r>
            <a:r>
              <a:rPr lang="en-ID" sz="2200" dirty="0" err="1">
                <a:latin typeface="Impact" panose="020B0806030902050204" pitchFamily="34" charset="0"/>
              </a:rPr>
              <a:t>menyakitkan</a:t>
            </a:r>
            <a:r>
              <a:rPr lang="en-ID" sz="2200" dirty="0">
                <a:latin typeface="Impact" panose="020B0806030902050204" pitchFamily="34" charset="0"/>
              </a:rPr>
              <a:t>, </a:t>
            </a:r>
            <a:r>
              <a:rPr lang="en-ID" sz="2200" dirty="0" err="1">
                <a:latin typeface="Impact" panose="020B0806030902050204" pitchFamily="34" charset="0"/>
              </a:rPr>
              <a:t>jika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tanpa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sarana</a:t>
            </a:r>
            <a:r>
              <a:rPr lang="en-ID" sz="2200" dirty="0">
                <a:latin typeface="Impact" panose="020B0806030902050204" pitchFamily="34" charset="0"/>
              </a:rPr>
              <a:t> yang </a:t>
            </a:r>
            <a:r>
              <a:rPr lang="en-ID" sz="2200" dirty="0" err="1">
                <a:latin typeface="Impact" panose="020B0806030902050204" pitchFamily="34" charset="0"/>
              </a:rPr>
              <a:t>tepat</a:t>
            </a:r>
            <a:r>
              <a:rPr lang="en-ID" sz="2200" dirty="0">
                <a:latin typeface="Impact" panose="020B0806030902050204" pitchFamily="34" charset="0"/>
              </a:rPr>
              <a:t> dan </a:t>
            </a:r>
            <a:r>
              <a:rPr lang="en-ID" sz="2200" dirty="0" err="1">
                <a:latin typeface="Impact" panose="020B0806030902050204" pitchFamily="34" charset="0"/>
              </a:rPr>
              <a:t>sikap</a:t>
            </a:r>
            <a:r>
              <a:rPr lang="en-ID" sz="2200" dirty="0">
                <a:latin typeface="Impact" panose="020B0806030902050204" pitchFamily="34" charset="0"/>
              </a:rPr>
              <a:t> yang </a:t>
            </a:r>
            <a:r>
              <a:rPr lang="en-ID" sz="2200" dirty="0" err="1">
                <a:latin typeface="Impact" panose="020B0806030902050204" pitchFamily="34" charset="0"/>
              </a:rPr>
              <a:t>benar</a:t>
            </a:r>
            <a:r>
              <a:rPr lang="en-ID" sz="2200" dirty="0">
                <a:latin typeface="Impact" panose="020B0806030902050204" pitchFamily="34" charset="0"/>
              </a:rPr>
              <a:t> di </a:t>
            </a:r>
            <a:r>
              <a:rPr lang="en-ID" sz="2200" dirty="0" err="1">
                <a:latin typeface="Impact" panose="020B0806030902050204" pitchFamily="34" charset="0"/>
              </a:rPr>
              <a:t>bawah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bimbingan</a:t>
            </a:r>
            <a:r>
              <a:rPr lang="en-ID" sz="2200" dirty="0">
                <a:latin typeface="Impact" panose="020B0806030902050204" pitchFamily="34" charset="0"/>
              </a:rPr>
              <a:t> Roh Kudus.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F2AD0AB-89DE-604B-CD41-3E5A06EEAA55}"/>
              </a:ext>
            </a:extLst>
          </p:cNvPr>
          <p:cNvSpPr txBox="1"/>
          <p:nvPr/>
        </p:nvSpPr>
        <p:spPr>
          <a:xfrm>
            <a:off x="1541720" y="2197317"/>
            <a:ext cx="744279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2200" dirty="0" err="1">
                <a:latin typeface="Impact" panose="020B0806030902050204" pitchFamily="34" charset="0"/>
              </a:rPr>
              <a:t>Nubuatan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Alkitab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menuntun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kita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kepada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Yesus</a:t>
            </a:r>
            <a:r>
              <a:rPr lang="en-ID" sz="2200" dirty="0">
                <a:latin typeface="Impact" panose="020B0806030902050204" pitchFamily="34" charset="0"/>
              </a:rPr>
              <a:t> dan </a:t>
            </a:r>
            <a:r>
              <a:rPr lang="en-ID" sz="2200" dirty="0" err="1">
                <a:latin typeface="Impact" panose="020B0806030902050204" pitchFamily="34" charset="0"/>
              </a:rPr>
              <a:t>janji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keselamatan</a:t>
            </a:r>
            <a:r>
              <a:rPr lang="en-ID" sz="2200" dirty="0">
                <a:latin typeface="Impact" panose="020B0806030902050204" pitchFamily="34" charset="0"/>
              </a:rPr>
              <a:t> yang Dia </a:t>
            </a:r>
            <a:r>
              <a:rPr lang="en-ID" sz="2200" dirty="0" err="1">
                <a:latin typeface="Impact" panose="020B0806030902050204" pitchFamily="34" charset="0"/>
              </a:rPr>
              <a:t>tawarkan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kepada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seluruh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umat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manusia</a:t>
            </a:r>
            <a:r>
              <a:rPr lang="en-ID" sz="2200" dirty="0">
                <a:latin typeface="Impact" panose="020B0806030902050204" pitchFamily="34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8D835C1-C15A-90FC-A9AB-DBD9D00062F2}"/>
              </a:ext>
            </a:extLst>
          </p:cNvPr>
          <p:cNvSpPr txBox="1"/>
          <p:nvPr/>
        </p:nvSpPr>
        <p:spPr>
          <a:xfrm>
            <a:off x="1541720" y="3290771"/>
            <a:ext cx="7442791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2200" dirty="0">
                <a:latin typeface="Impact" panose="020B0806030902050204" pitchFamily="34" charset="0"/>
              </a:rPr>
              <a:t>Wahyu </a:t>
            </a:r>
            <a:r>
              <a:rPr lang="en-ID" sz="2200" dirty="0" err="1">
                <a:latin typeface="Impact" panose="020B0806030902050204" pitchFamily="34" charset="0"/>
              </a:rPr>
              <a:t>dimaksudkan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untuk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dipahami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sejak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awal</a:t>
            </a:r>
            <a:r>
              <a:rPr lang="en-ID" sz="2200" dirty="0">
                <a:latin typeface="Impact" panose="020B0806030902050204" pitchFamily="34" charset="0"/>
              </a:rPr>
              <a:t>, </a:t>
            </a:r>
            <a:r>
              <a:rPr lang="en-ID" sz="2200" dirty="0" err="1">
                <a:latin typeface="Impact" panose="020B0806030902050204" pitchFamily="34" charset="0"/>
              </a:rPr>
              <a:t>karena</a:t>
            </a:r>
            <a:r>
              <a:rPr lang="en-ID" sz="2200" dirty="0">
                <a:latin typeface="Impact" panose="020B0806030902050204" pitchFamily="34" charset="0"/>
              </a:rPr>
              <a:t> "</a:t>
            </a:r>
            <a:r>
              <a:rPr lang="en-ID" sz="2200" dirty="0" err="1">
                <a:latin typeface="Impact" panose="020B0806030902050204" pitchFamily="34" charset="0"/>
              </a:rPr>
              <a:t>waktunya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sudah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dekat</a:t>
            </a:r>
            <a:r>
              <a:rPr lang="en-ID" sz="2200" dirty="0">
                <a:latin typeface="Impact" panose="020B0806030902050204" pitchFamily="34" charset="0"/>
              </a:rPr>
              <a:t>“ dan </a:t>
            </a:r>
            <a:r>
              <a:rPr lang="en-ID" sz="2200" dirty="0" err="1">
                <a:latin typeface="Impact" panose="020B0806030902050204" pitchFamily="34" charset="0"/>
              </a:rPr>
              <a:t>sebaliknya</a:t>
            </a:r>
            <a:r>
              <a:rPr lang="en-ID" sz="2200" dirty="0">
                <a:latin typeface="Impact" panose="020B0806030902050204" pitchFamily="34" charset="0"/>
              </a:rPr>
              <a:t>, Daniel </a:t>
            </a:r>
            <a:r>
              <a:rPr lang="en-ID" sz="2200" dirty="0" err="1">
                <a:latin typeface="Impact" panose="020B0806030902050204" pitchFamily="34" charset="0"/>
              </a:rPr>
              <a:t>akan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dipahami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dengan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lebih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jelas</a:t>
            </a:r>
            <a:r>
              <a:rPr lang="en-ID" sz="2200" dirty="0">
                <a:latin typeface="Impact" panose="020B0806030902050204" pitchFamily="34" charset="0"/>
              </a:rPr>
              <a:t> pada </a:t>
            </a:r>
            <a:r>
              <a:rPr lang="en-ID" sz="2200" dirty="0" err="1">
                <a:latin typeface="Impact" panose="020B0806030902050204" pitchFamily="34" charset="0"/>
              </a:rPr>
              <a:t>satu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titik</a:t>
            </a:r>
            <a:r>
              <a:rPr lang="en-ID" sz="2200" dirty="0">
                <a:latin typeface="Impact" panose="020B0806030902050204" pitchFamily="34" charset="0"/>
              </a:rPr>
              <a:t> di masa </a:t>
            </a:r>
            <a:r>
              <a:rPr lang="en-ID" sz="2200" dirty="0" err="1">
                <a:latin typeface="Impact" panose="020B0806030902050204" pitchFamily="34" charset="0"/>
              </a:rPr>
              <a:t>depan</a:t>
            </a:r>
            <a:r>
              <a:rPr lang="en-ID" sz="2200" dirty="0">
                <a:latin typeface="Impact" panose="020B0806030902050204" pitchFamily="34" charset="0"/>
              </a:rPr>
              <a:t> yang </a:t>
            </a:r>
            <a:r>
              <a:rPr lang="en-ID" sz="2200" dirty="0" err="1">
                <a:latin typeface="Impact" panose="020B0806030902050204" pitchFamily="34" charset="0"/>
              </a:rPr>
              <a:t>jauh</a:t>
            </a:r>
            <a:r>
              <a:rPr lang="en-ID" sz="2200" dirty="0">
                <a:latin typeface="Impact" panose="020B0806030902050204" pitchFamily="34" charset="0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E2E5DD8-9444-881F-1323-70466AACF90C}"/>
              </a:ext>
            </a:extLst>
          </p:cNvPr>
          <p:cNvSpPr txBox="1"/>
          <p:nvPr/>
        </p:nvSpPr>
        <p:spPr>
          <a:xfrm>
            <a:off x="1541720" y="4513512"/>
            <a:ext cx="7442791" cy="1061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2100" dirty="0">
                <a:latin typeface="Impact" panose="020B0806030902050204" pitchFamily="34" charset="0"/>
              </a:rPr>
              <a:t>Segala tulisan yang </a:t>
            </a:r>
            <a:r>
              <a:rPr lang="en-ID" sz="2100" dirty="0" err="1">
                <a:latin typeface="Impact" panose="020B0806030902050204" pitchFamily="34" charset="0"/>
              </a:rPr>
              <a:t>diilhamkan</a:t>
            </a:r>
            <a:r>
              <a:rPr lang="en-ID" sz="2100" dirty="0">
                <a:latin typeface="Impact" panose="020B0806030902050204" pitchFamily="34" charset="0"/>
              </a:rPr>
              <a:t> Allah </a:t>
            </a:r>
            <a:r>
              <a:rPr lang="en-ID" sz="2100" dirty="0" err="1">
                <a:latin typeface="Impact" panose="020B0806030902050204" pitchFamily="34" charset="0"/>
              </a:rPr>
              <a:t>memang</a:t>
            </a:r>
            <a:r>
              <a:rPr lang="en-ID" sz="2100" dirty="0">
                <a:latin typeface="Impact" panose="020B0806030902050204" pitchFamily="34" charset="0"/>
              </a:rPr>
              <a:t> </a:t>
            </a:r>
            <a:r>
              <a:rPr lang="en-ID" sz="2100" dirty="0" err="1">
                <a:latin typeface="Impact" panose="020B0806030902050204" pitchFamily="34" charset="0"/>
              </a:rPr>
              <a:t>bermanfaat</a:t>
            </a:r>
            <a:r>
              <a:rPr lang="en-ID" sz="2100" dirty="0">
                <a:latin typeface="Impact" panose="020B0806030902050204" pitchFamily="34" charset="0"/>
              </a:rPr>
              <a:t> </a:t>
            </a:r>
            <a:r>
              <a:rPr lang="en-ID" sz="2100" dirty="0" err="1">
                <a:latin typeface="Impact" panose="020B0806030902050204" pitchFamily="34" charset="0"/>
              </a:rPr>
              <a:t>untuk</a:t>
            </a:r>
            <a:r>
              <a:rPr lang="en-ID" sz="2100" dirty="0">
                <a:latin typeface="Impact" panose="020B0806030902050204" pitchFamily="34" charset="0"/>
              </a:rPr>
              <a:t> </a:t>
            </a:r>
            <a:r>
              <a:rPr lang="en-ID" sz="2100" dirty="0" err="1">
                <a:latin typeface="Impact" panose="020B0806030902050204" pitchFamily="34" charset="0"/>
              </a:rPr>
              <a:t>mengajar</a:t>
            </a:r>
            <a:r>
              <a:rPr lang="en-ID" sz="2100" dirty="0">
                <a:latin typeface="Impact" panose="020B0806030902050204" pitchFamily="34" charset="0"/>
              </a:rPr>
              <a:t>, </a:t>
            </a:r>
            <a:r>
              <a:rPr lang="en-ID" sz="2100" dirty="0" err="1">
                <a:latin typeface="Impact" panose="020B0806030902050204" pitchFamily="34" charset="0"/>
              </a:rPr>
              <a:t>untuk</a:t>
            </a:r>
            <a:r>
              <a:rPr lang="en-ID" sz="2100" dirty="0">
                <a:latin typeface="Impact" panose="020B0806030902050204" pitchFamily="34" charset="0"/>
              </a:rPr>
              <a:t> </a:t>
            </a:r>
            <a:r>
              <a:rPr lang="en-ID" sz="2100" dirty="0" err="1">
                <a:latin typeface="Impact" panose="020B0806030902050204" pitchFamily="34" charset="0"/>
              </a:rPr>
              <a:t>menyatakan</a:t>
            </a:r>
            <a:r>
              <a:rPr lang="en-ID" sz="2100" dirty="0">
                <a:latin typeface="Impact" panose="020B0806030902050204" pitchFamily="34" charset="0"/>
              </a:rPr>
              <a:t> </a:t>
            </a:r>
            <a:r>
              <a:rPr lang="en-ID" sz="2100" dirty="0" err="1">
                <a:latin typeface="Impact" panose="020B0806030902050204" pitchFamily="34" charset="0"/>
              </a:rPr>
              <a:t>kesalahan</a:t>
            </a:r>
            <a:r>
              <a:rPr lang="en-ID" sz="2100" dirty="0">
                <a:latin typeface="Impact" panose="020B0806030902050204" pitchFamily="34" charset="0"/>
              </a:rPr>
              <a:t>, </a:t>
            </a:r>
            <a:r>
              <a:rPr lang="en-ID" sz="2100" dirty="0" err="1">
                <a:latin typeface="Impact" panose="020B0806030902050204" pitchFamily="34" charset="0"/>
              </a:rPr>
              <a:t>untuk</a:t>
            </a:r>
            <a:r>
              <a:rPr lang="en-ID" sz="2100" dirty="0">
                <a:latin typeface="Impact" panose="020B0806030902050204" pitchFamily="34" charset="0"/>
              </a:rPr>
              <a:t> </a:t>
            </a:r>
            <a:r>
              <a:rPr lang="en-ID" sz="2100" dirty="0" err="1">
                <a:latin typeface="Impact" panose="020B0806030902050204" pitchFamily="34" charset="0"/>
              </a:rPr>
              <a:t>memperbaiki</a:t>
            </a:r>
            <a:r>
              <a:rPr lang="en-ID" sz="2100" dirty="0">
                <a:latin typeface="Impact" panose="020B0806030902050204" pitchFamily="34" charset="0"/>
              </a:rPr>
              <a:t> </a:t>
            </a:r>
            <a:r>
              <a:rPr lang="en-ID" sz="2100" dirty="0" err="1">
                <a:latin typeface="Impact" panose="020B0806030902050204" pitchFamily="34" charset="0"/>
              </a:rPr>
              <a:t>kelakuan</a:t>
            </a:r>
            <a:r>
              <a:rPr lang="en-ID" sz="2100" dirty="0">
                <a:latin typeface="Impact" panose="020B0806030902050204" pitchFamily="34" charset="0"/>
              </a:rPr>
              <a:t> dan </a:t>
            </a:r>
            <a:r>
              <a:rPr lang="en-ID" sz="2100" dirty="0" err="1">
                <a:latin typeface="Impact" panose="020B0806030902050204" pitchFamily="34" charset="0"/>
              </a:rPr>
              <a:t>untuk</a:t>
            </a:r>
            <a:r>
              <a:rPr lang="en-ID" sz="2100" dirty="0">
                <a:latin typeface="Impact" panose="020B0806030902050204" pitchFamily="34" charset="0"/>
              </a:rPr>
              <a:t> </a:t>
            </a:r>
            <a:r>
              <a:rPr lang="en-ID" sz="2100" dirty="0" err="1">
                <a:latin typeface="Impact" panose="020B0806030902050204" pitchFamily="34" charset="0"/>
              </a:rPr>
              <a:t>mendidik</a:t>
            </a:r>
            <a:r>
              <a:rPr lang="en-ID" sz="2100" dirty="0">
                <a:latin typeface="Impact" panose="020B0806030902050204" pitchFamily="34" charset="0"/>
              </a:rPr>
              <a:t> orang </a:t>
            </a:r>
            <a:r>
              <a:rPr lang="en-ID" sz="2100" dirty="0" err="1">
                <a:latin typeface="Impact" panose="020B0806030902050204" pitchFamily="34" charset="0"/>
              </a:rPr>
              <a:t>dalam</a:t>
            </a:r>
            <a:r>
              <a:rPr lang="en-ID" sz="2100" dirty="0">
                <a:latin typeface="Impact" panose="020B0806030902050204" pitchFamily="34" charset="0"/>
              </a:rPr>
              <a:t> </a:t>
            </a:r>
            <a:r>
              <a:rPr lang="en-ID" sz="2100" dirty="0" err="1">
                <a:latin typeface="Impact" panose="020B0806030902050204" pitchFamily="34" charset="0"/>
              </a:rPr>
              <a:t>kebenaran</a:t>
            </a:r>
            <a:r>
              <a:rPr lang="en-ID" sz="2100" dirty="0">
                <a:latin typeface="Impact" panose="020B0806030902050204" pitchFamily="34" charset="0"/>
              </a:rPr>
              <a:t>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1A47176-98C4-E151-71D9-4FAB7718F864}"/>
              </a:ext>
            </a:extLst>
          </p:cNvPr>
          <p:cNvSpPr txBox="1"/>
          <p:nvPr/>
        </p:nvSpPr>
        <p:spPr>
          <a:xfrm>
            <a:off x="1541719" y="5721469"/>
            <a:ext cx="7442791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2200" dirty="0" err="1">
                <a:latin typeface="Impact" panose="020B0806030902050204" pitchFamily="34" charset="0"/>
              </a:rPr>
              <a:t>Dengan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mengikuti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aturan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sederhana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bahwa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Alkitab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harus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diizinkan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untuk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mendefinisikan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istilahnya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sendiri</a:t>
            </a:r>
            <a:r>
              <a:rPr lang="en-ID" sz="2200" dirty="0">
                <a:latin typeface="Impact" panose="020B0806030902050204" pitchFamily="34" charset="0"/>
              </a:rPr>
              <a:t>, </a:t>
            </a:r>
            <a:r>
              <a:rPr lang="en-ID" sz="2200" dirty="0" err="1">
                <a:latin typeface="Impact" panose="020B0806030902050204" pitchFamily="34" charset="0"/>
              </a:rPr>
              <a:t>sebagian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besar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misteri</a:t>
            </a:r>
            <a:r>
              <a:rPr lang="en-ID" sz="2200" dirty="0">
                <a:latin typeface="Impact" panose="020B0806030902050204" pitchFamily="34" charset="0"/>
              </a:rPr>
              <a:t> di </a:t>
            </a:r>
            <a:r>
              <a:rPr lang="en-ID" sz="2200" dirty="0" err="1">
                <a:latin typeface="Impact" panose="020B0806030902050204" pitchFamily="34" charset="0"/>
              </a:rPr>
              <a:t>balik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simbolisme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nubuatan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akan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terpecahkan</a:t>
            </a:r>
            <a:r>
              <a:rPr lang="en-ID" sz="2200" dirty="0">
                <a:latin typeface="Impact" panose="020B0806030902050204" pitchFamily="34" charset="0"/>
              </a:rPr>
              <a:t>.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A64B1A95-1C1D-8C43-67A7-AF319A00B41A}"/>
              </a:ext>
            </a:extLst>
          </p:cNvPr>
          <p:cNvSpPr/>
          <p:nvPr/>
        </p:nvSpPr>
        <p:spPr>
          <a:xfrm>
            <a:off x="-1330" y="818694"/>
            <a:ext cx="1382229" cy="1182615"/>
          </a:xfrm>
          <a:prstGeom prst="homePlate">
            <a:avLst/>
          </a:prstGeom>
          <a:solidFill>
            <a:srgbClr val="61BCE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428F326-108D-98E4-AECC-3A1D6EFF1AB7}"/>
              </a:ext>
            </a:extLst>
          </p:cNvPr>
          <p:cNvSpPr/>
          <p:nvPr/>
        </p:nvSpPr>
        <p:spPr>
          <a:xfrm>
            <a:off x="0" y="914691"/>
            <a:ext cx="92525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01</a:t>
            </a:r>
          </a:p>
        </p:txBody>
      </p:sp>
      <p:sp>
        <p:nvSpPr>
          <p:cNvPr id="16" name="Arrow: Pentagon 15">
            <a:extLst>
              <a:ext uri="{FF2B5EF4-FFF2-40B4-BE49-F238E27FC236}">
                <a16:creationId xmlns:a16="http://schemas.microsoft.com/office/drawing/2014/main" id="{AE0F9542-44CC-0161-A6A6-B07A8521DB72}"/>
              </a:ext>
            </a:extLst>
          </p:cNvPr>
          <p:cNvSpPr/>
          <p:nvPr/>
        </p:nvSpPr>
        <p:spPr>
          <a:xfrm>
            <a:off x="-1" y="2036311"/>
            <a:ext cx="1382229" cy="1179344"/>
          </a:xfrm>
          <a:prstGeom prst="homePlate">
            <a:avLst/>
          </a:prstGeom>
          <a:solidFill>
            <a:srgbClr val="229DD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D6F3E8C-D30D-A5BA-F62A-9E0719585C96}"/>
              </a:ext>
            </a:extLst>
          </p:cNvPr>
          <p:cNvSpPr/>
          <p:nvPr/>
        </p:nvSpPr>
        <p:spPr>
          <a:xfrm>
            <a:off x="0" y="2132300"/>
            <a:ext cx="9252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02</a:t>
            </a:r>
          </a:p>
        </p:txBody>
      </p:sp>
      <p:sp>
        <p:nvSpPr>
          <p:cNvPr id="18" name="Arrow: Pentagon 17">
            <a:extLst>
              <a:ext uri="{FF2B5EF4-FFF2-40B4-BE49-F238E27FC236}">
                <a16:creationId xmlns:a16="http://schemas.microsoft.com/office/drawing/2014/main" id="{CF914E87-4AAE-18ED-3322-E2EA37A3AEF6}"/>
              </a:ext>
            </a:extLst>
          </p:cNvPr>
          <p:cNvSpPr/>
          <p:nvPr/>
        </p:nvSpPr>
        <p:spPr>
          <a:xfrm>
            <a:off x="-1" y="3253436"/>
            <a:ext cx="1382229" cy="1175024"/>
          </a:xfrm>
          <a:prstGeom prst="homePlate">
            <a:avLst/>
          </a:prstGeom>
          <a:solidFill>
            <a:srgbClr val="1C82B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4E9F374-BBEA-C99E-F70C-4A27B698E3C1}"/>
              </a:ext>
            </a:extLst>
          </p:cNvPr>
          <p:cNvSpPr/>
          <p:nvPr/>
        </p:nvSpPr>
        <p:spPr>
          <a:xfrm>
            <a:off x="0" y="3370692"/>
            <a:ext cx="9252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03</a:t>
            </a:r>
          </a:p>
        </p:txBody>
      </p:sp>
      <p:sp>
        <p:nvSpPr>
          <p:cNvPr id="20" name="Arrow: Pentagon 19">
            <a:extLst>
              <a:ext uri="{FF2B5EF4-FFF2-40B4-BE49-F238E27FC236}">
                <a16:creationId xmlns:a16="http://schemas.microsoft.com/office/drawing/2014/main" id="{63715B94-C625-29C7-5C02-368D7A9BEE88}"/>
              </a:ext>
            </a:extLst>
          </p:cNvPr>
          <p:cNvSpPr/>
          <p:nvPr/>
        </p:nvSpPr>
        <p:spPr>
          <a:xfrm>
            <a:off x="0" y="4470563"/>
            <a:ext cx="1380629" cy="1168359"/>
          </a:xfrm>
          <a:prstGeom prst="homePlate">
            <a:avLst/>
          </a:prstGeom>
          <a:solidFill>
            <a:srgbClr val="22D4A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A345AF8-8BFE-277A-540B-483BC2259D53}"/>
              </a:ext>
            </a:extLst>
          </p:cNvPr>
          <p:cNvSpPr/>
          <p:nvPr/>
        </p:nvSpPr>
        <p:spPr>
          <a:xfrm>
            <a:off x="0" y="4613003"/>
            <a:ext cx="9252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04</a:t>
            </a:r>
          </a:p>
        </p:txBody>
      </p:sp>
      <p:sp>
        <p:nvSpPr>
          <p:cNvPr id="22" name="Arrow: Pentagon 21">
            <a:extLst>
              <a:ext uri="{FF2B5EF4-FFF2-40B4-BE49-F238E27FC236}">
                <a16:creationId xmlns:a16="http://schemas.microsoft.com/office/drawing/2014/main" id="{DBDC059E-9DDB-597C-010F-3EDE4C63318E}"/>
              </a:ext>
            </a:extLst>
          </p:cNvPr>
          <p:cNvSpPr/>
          <p:nvPr/>
        </p:nvSpPr>
        <p:spPr>
          <a:xfrm>
            <a:off x="-1" y="5673964"/>
            <a:ext cx="1382229" cy="1181350"/>
          </a:xfrm>
          <a:prstGeom prst="homePlate">
            <a:avLst/>
          </a:prstGeom>
          <a:solidFill>
            <a:srgbClr val="61E5C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6FED23E-67AA-BE47-7445-EF275400CB58}"/>
              </a:ext>
            </a:extLst>
          </p:cNvPr>
          <p:cNvSpPr/>
          <p:nvPr/>
        </p:nvSpPr>
        <p:spPr>
          <a:xfrm>
            <a:off x="0" y="5791225"/>
            <a:ext cx="9252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05</a:t>
            </a:r>
          </a:p>
        </p:txBody>
      </p:sp>
    </p:spTree>
    <p:extLst>
      <p:ext uri="{BB962C8B-B14F-4D97-AF65-F5344CB8AC3E}">
        <p14:creationId xmlns:p14="http://schemas.microsoft.com/office/powerpoint/2010/main" val="37638130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4B2D661-9FF4-EF6B-0C66-95583913A1AE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BFF7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A90430-A916-827C-FE3E-91119BCA0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8859" y="118768"/>
            <a:ext cx="7165016" cy="1878344"/>
          </a:xfrm>
        </p:spPr>
        <p:txBody>
          <a:bodyPr>
            <a:noAutofit/>
          </a:bodyPr>
          <a:lstStyle/>
          <a:p>
            <a:pPr algn="ctr"/>
            <a:r>
              <a:rPr lang="en-ID" sz="3200" dirty="0" err="1">
                <a:latin typeface="Impact" panose="020B0806030902050204" pitchFamily="34" charset="0"/>
              </a:rPr>
              <a:t>Simbol-simbol</a:t>
            </a:r>
            <a:r>
              <a:rPr lang="en-ID" sz="3200" dirty="0">
                <a:latin typeface="Impact" panose="020B0806030902050204" pitchFamily="34" charset="0"/>
              </a:rPr>
              <a:t>, </a:t>
            </a:r>
            <a:r>
              <a:rPr lang="en-ID" sz="3200" dirty="0" err="1">
                <a:latin typeface="Impact" panose="020B0806030902050204" pitchFamily="34" charset="0"/>
              </a:rPr>
              <a:t>frasa-frasa</a:t>
            </a:r>
            <a:r>
              <a:rPr lang="en-ID" sz="3200" dirty="0">
                <a:latin typeface="Impact" panose="020B0806030902050204" pitchFamily="34" charset="0"/>
              </a:rPr>
              <a:t> yang </a:t>
            </a:r>
            <a:r>
              <a:rPr lang="en-ID" sz="3200" dirty="0" err="1">
                <a:latin typeface="Impact" panose="020B0806030902050204" pitchFamily="34" charset="0"/>
              </a:rPr>
              <a:t>tidak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jelas</a:t>
            </a:r>
            <a:r>
              <a:rPr lang="en-ID" sz="3200" dirty="0">
                <a:latin typeface="Impact" panose="020B0806030902050204" pitchFamily="34" charset="0"/>
              </a:rPr>
              <a:t>, </a:t>
            </a:r>
            <a:r>
              <a:rPr lang="en-ID" sz="3200" dirty="0" err="1">
                <a:latin typeface="Impact" panose="020B0806030902050204" pitchFamily="34" charset="0"/>
              </a:rPr>
              <a:t>perbandingan-perbandingan</a:t>
            </a:r>
            <a:r>
              <a:rPr lang="en-ID" sz="3200" dirty="0">
                <a:latin typeface="Impact" panose="020B0806030902050204" pitchFamily="34" charset="0"/>
              </a:rPr>
              <a:t>, </a:t>
            </a:r>
            <a:r>
              <a:rPr lang="en-ID" sz="3200" dirty="0" err="1">
                <a:latin typeface="Impact" panose="020B0806030902050204" pitchFamily="34" charset="0"/>
              </a:rPr>
              <a:t>tindakan-tindakan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aneh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dari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nabi-nabi</a:t>
            </a:r>
            <a:br>
              <a:rPr lang="en-ID" sz="3200" dirty="0">
                <a:latin typeface="Impact" panose="020B0806030902050204" pitchFamily="34" charset="0"/>
              </a:rPr>
            </a:br>
            <a:r>
              <a:rPr lang="en-ID" sz="3200" dirty="0" err="1">
                <a:latin typeface="Impact" panose="020B0806030902050204" pitchFamily="34" charset="0"/>
              </a:rPr>
              <a:t>Begitulah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nubuatan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dalam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Alkitab</a:t>
            </a:r>
            <a:r>
              <a:rPr lang="en-ID" sz="3200" dirty="0">
                <a:latin typeface="Impact" panose="020B0806030902050204" pitchFamily="34" charset="0"/>
              </a:rPr>
              <a:t>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4C765B-6149-F841-8E04-8176DED258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5166" y="2271866"/>
            <a:ext cx="5039833" cy="446736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3000" dirty="0" err="1">
                <a:latin typeface="Franklin Gothic Demi Cond" panose="020B0706030402020204" pitchFamily="34" charset="0"/>
              </a:rPr>
              <a:t>Mereka</a:t>
            </a:r>
            <a:r>
              <a:rPr lang="en-ID" sz="3000" dirty="0">
                <a:latin typeface="Franklin Gothic Demi Cond" panose="020B0706030402020204" pitchFamily="34" charset="0"/>
              </a:rPr>
              <a:t> yang </a:t>
            </a:r>
            <a:r>
              <a:rPr lang="en-ID" sz="3000" dirty="0" err="1">
                <a:latin typeface="Franklin Gothic Demi Cond" panose="020B0706030402020204" pitchFamily="34" charset="0"/>
              </a:rPr>
              <a:t>membaca</a:t>
            </a:r>
            <a:r>
              <a:rPr lang="en-ID" sz="3000" dirty="0">
                <a:latin typeface="Franklin Gothic Demi Cond" panose="020B0706030402020204" pitchFamily="34" charset="0"/>
              </a:rPr>
              <a:t> dan </a:t>
            </a:r>
            <a:r>
              <a:rPr lang="en-ID" sz="3000" dirty="0" err="1">
                <a:latin typeface="Franklin Gothic Demi Cond" panose="020B0706030402020204" pitchFamily="34" charset="0"/>
              </a:rPr>
              <a:t>memahaminya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dengan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benar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akan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bertumbuh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dalam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pengetahuan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mereka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tentang</a:t>
            </a:r>
            <a:r>
              <a:rPr lang="en-ID" sz="3000" dirty="0">
                <a:latin typeface="Franklin Gothic Demi Cond" panose="020B0706030402020204" pitchFamily="34" charset="0"/>
              </a:rPr>
              <a:t> Tuhan dan </a:t>
            </a:r>
            <a:r>
              <a:rPr lang="en-ID" sz="3000" dirty="0" err="1">
                <a:latin typeface="Franklin Gothic Demi Cond" panose="020B0706030402020204" pitchFamily="34" charset="0"/>
              </a:rPr>
              <a:t>menerima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berkat</a:t>
            </a:r>
            <a:r>
              <a:rPr lang="en-ID" sz="3000" dirty="0">
                <a:latin typeface="Franklin Gothic Demi Cond" panose="020B0706030402020204" pitchFamily="34" charset="0"/>
              </a:rPr>
              <a:t> yang </a:t>
            </a:r>
            <a:r>
              <a:rPr lang="en-ID" sz="3000" dirty="0" err="1">
                <a:latin typeface="Franklin Gothic Demi Cond" panose="020B0706030402020204" pitchFamily="34" charset="0"/>
              </a:rPr>
              <a:t>berlimpah</a:t>
            </a:r>
            <a:r>
              <a:rPr lang="en-ID" sz="3000" dirty="0">
                <a:latin typeface="Franklin Gothic Demi Cond" panose="020B0706030402020204" pitchFamily="34" charset="0"/>
              </a:rPr>
              <a:t>. </a:t>
            </a:r>
          </a:p>
          <a:p>
            <a:pPr marL="0" indent="0">
              <a:buNone/>
            </a:pPr>
            <a:r>
              <a:rPr lang="en-ID" sz="3000" dirty="0" err="1">
                <a:latin typeface="Franklin Gothic Demi Cond" panose="020B0706030402020204" pitchFamily="34" charset="0"/>
              </a:rPr>
              <a:t>Prinsip-prinsip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apa</a:t>
            </a:r>
            <a:r>
              <a:rPr lang="en-ID" sz="3000" dirty="0">
                <a:latin typeface="Franklin Gothic Demi Cond" panose="020B0706030402020204" pitchFamily="34" charset="0"/>
              </a:rPr>
              <a:t> yang </a:t>
            </a:r>
            <a:r>
              <a:rPr lang="en-ID" sz="3000" dirty="0" err="1">
                <a:latin typeface="Franklin Gothic Demi Cond" panose="020B0706030402020204" pitchFamily="34" charset="0"/>
              </a:rPr>
              <a:t>dapat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membantu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kita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mempelajari</a:t>
            </a:r>
            <a:r>
              <a:rPr lang="en-ID" sz="3000" dirty="0">
                <a:latin typeface="Franklin Gothic Demi Cond" panose="020B0706030402020204" pitchFamily="34" charset="0"/>
              </a:rPr>
              <a:t> dan </a:t>
            </a:r>
            <a:r>
              <a:rPr lang="en-ID" sz="3000" dirty="0" err="1">
                <a:latin typeface="Franklin Gothic Demi Cond" panose="020B0706030402020204" pitchFamily="34" charset="0"/>
              </a:rPr>
              <a:t>memahami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nubuat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Alkitab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dengan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benar</a:t>
            </a:r>
            <a:r>
              <a:rPr lang="en-ID" sz="3000" dirty="0">
                <a:latin typeface="Franklin Gothic Demi Cond" panose="020B0706030402020204" pitchFamily="34" charset="0"/>
              </a:rPr>
              <a:t>?</a:t>
            </a:r>
          </a:p>
        </p:txBody>
      </p:sp>
      <p:pic>
        <p:nvPicPr>
          <p:cNvPr id="4" name="Imagen 6" descr="Una persona parado en un cuerpo de agua junto a una oveja&#10;&#10;El contenido generado por IA puede ser incorrecto.">
            <a:extLst>
              <a:ext uri="{FF2B5EF4-FFF2-40B4-BE49-F238E27FC236}">
                <a16:creationId xmlns:a16="http://schemas.microsoft.com/office/drawing/2014/main" id="{60A3F8A6-1E22-2441-7C7B-47804B37A5F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48" r="3748"/>
          <a:stretch/>
        </p:blipFill>
        <p:spPr>
          <a:xfrm>
            <a:off x="727702" y="2496407"/>
            <a:ext cx="2129762" cy="1725559"/>
          </a:xfrm>
          <a:prstGeom prst="snip2DiagRect">
            <a:avLst>
              <a:gd name="adj1" fmla="val 6061"/>
              <a:gd name="adj2" fmla="val 7851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A98E33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Imagen 10" descr="Texto&#10;&#10;El contenido generado por IA puede ser incorrecto.">
            <a:extLst>
              <a:ext uri="{FF2B5EF4-FFF2-40B4-BE49-F238E27FC236}">
                <a16:creationId xmlns:a16="http://schemas.microsoft.com/office/drawing/2014/main" id="{21624383-024E-13AF-87EA-8D6F17190CE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4496" y="4602494"/>
            <a:ext cx="1816174" cy="201797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829006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1"/>
            <a:ext cx="9143997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" y="0"/>
            <a:ext cx="6086479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4" y="-1"/>
            <a:ext cx="3057523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512" y="-1"/>
            <a:ext cx="8799485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9009E4-9043-804B-653C-F9F2F7CF9D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94538"/>
            <a:ext cx="9143999" cy="1033669"/>
          </a:xfrm>
        </p:spPr>
        <p:txBody>
          <a:bodyPr>
            <a:normAutofit/>
          </a:bodyPr>
          <a:lstStyle/>
          <a:p>
            <a:pPr algn="ctr"/>
            <a:r>
              <a:rPr lang="en-ID" sz="3600" dirty="0">
                <a:solidFill>
                  <a:srgbClr val="FFFF00"/>
                </a:solidFill>
                <a:latin typeface="Impact" panose="020B0806030902050204" pitchFamily="34" charset="0"/>
              </a:rPr>
              <a:t>SIAPA YANG MEMBACA, HENDAKLAH IA MENGERTI</a:t>
            </a:r>
            <a:br>
              <a:rPr lang="en-ID" sz="3200" dirty="0">
                <a:solidFill>
                  <a:srgbClr val="FFFFFF"/>
                </a:solidFill>
              </a:rPr>
            </a:br>
            <a:r>
              <a:rPr lang="en-ID" sz="2800" dirty="0" err="1">
                <a:solidFill>
                  <a:srgbClr val="FFFFFF"/>
                </a:solidFill>
              </a:rPr>
              <a:t>Minggu</a:t>
            </a:r>
            <a:r>
              <a:rPr lang="en-ID" sz="2800" dirty="0">
                <a:solidFill>
                  <a:srgbClr val="FFFFFF"/>
                </a:solidFill>
              </a:rPr>
              <a:t>, 30 Maret 2025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562E19-C195-E7B0-9A84-7F001FC18F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33094" y="1891970"/>
            <a:ext cx="5810903" cy="2674058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sz="3600" dirty="0">
                <a:latin typeface="Franklin Gothic Heavy" panose="020B0903020102020204" pitchFamily="34" charset="0"/>
              </a:rPr>
              <a:t>Matius 24:15 </a:t>
            </a:r>
            <a:r>
              <a:rPr lang="en-ID" sz="3000" dirty="0">
                <a:latin typeface="Berlin Sans FB" panose="020E0602020502020306" pitchFamily="34" charset="0"/>
              </a:rPr>
              <a:t>“Jadi </a:t>
            </a:r>
            <a:r>
              <a:rPr lang="en-ID" sz="3000" dirty="0" err="1">
                <a:latin typeface="Berlin Sans FB" panose="020E0602020502020306" pitchFamily="34" charset="0"/>
              </a:rPr>
              <a:t>apabila</a:t>
            </a:r>
            <a:r>
              <a:rPr lang="en-ID" sz="3000" dirty="0">
                <a:latin typeface="Berlin Sans FB" panose="020E0602020502020306" pitchFamily="34" charset="0"/>
              </a:rPr>
              <a:t> </a:t>
            </a:r>
            <a:r>
              <a:rPr lang="en-ID" sz="3000" dirty="0" err="1">
                <a:latin typeface="Berlin Sans FB" panose="020E0602020502020306" pitchFamily="34" charset="0"/>
              </a:rPr>
              <a:t>kamu</a:t>
            </a:r>
            <a:r>
              <a:rPr lang="en-ID" sz="3000" dirty="0">
                <a:latin typeface="Berlin Sans FB" panose="020E0602020502020306" pitchFamily="34" charset="0"/>
              </a:rPr>
              <a:t> </a:t>
            </a:r>
            <a:r>
              <a:rPr lang="en-ID" sz="3000" dirty="0" err="1">
                <a:latin typeface="Berlin Sans FB" panose="020E0602020502020306" pitchFamily="34" charset="0"/>
              </a:rPr>
              <a:t>melihat</a:t>
            </a:r>
            <a:r>
              <a:rPr lang="en-ID" sz="3000" dirty="0">
                <a:latin typeface="Berlin Sans FB" panose="020E0602020502020306" pitchFamily="34" charset="0"/>
              </a:rPr>
              <a:t> </a:t>
            </a:r>
            <a:r>
              <a:rPr lang="en-ID" sz="3000" dirty="0" err="1">
                <a:latin typeface="Berlin Sans FB" panose="020E0602020502020306" pitchFamily="34" charset="0"/>
              </a:rPr>
              <a:t>Pembinasa</a:t>
            </a:r>
            <a:r>
              <a:rPr lang="en-ID" sz="3000" dirty="0">
                <a:latin typeface="Berlin Sans FB" panose="020E0602020502020306" pitchFamily="34" charset="0"/>
              </a:rPr>
              <a:t> </a:t>
            </a:r>
            <a:r>
              <a:rPr lang="en-ID" sz="3000" dirty="0" err="1">
                <a:latin typeface="Berlin Sans FB" panose="020E0602020502020306" pitchFamily="34" charset="0"/>
              </a:rPr>
              <a:t>keji</a:t>
            </a:r>
            <a:r>
              <a:rPr lang="en-ID" sz="3000" dirty="0">
                <a:latin typeface="Berlin Sans FB" panose="020E0602020502020306" pitchFamily="34" charset="0"/>
              </a:rPr>
              <a:t> </a:t>
            </a:r>
            <a:r>
              <a:rPr lang="en-ID" sz="3000" dirty="0" err="1">
                <a:latin typeface="Berlin Sans FB" panose="020E0602020502020306" pitchFamily="34" charset="0"/>
              </a:rPr>
              <a:t>berdiri</a:t>
            </a:r>
            <a:r>
              <a:rPr lang="en-ID" sz="3000" dirty="0">
                <a:latin typeface="Berlin Sans FB" panose="020E0602020502020306" pitchFamily="34" charset="0"/>
              </a:rPr>
              <a:t> di </a:t>
            </a:r>
            <a:r>
              <a:rPr lang="en-ID" sz="3000" dirty="0" err="1">
                <a:latin typeface="Berlin Sans FB" panose="020E0602020502020306" pitchFamily="34" charset="0"/>
              </a:rPr>
              <a:t>tempat</a:t>
            </a:r>
            <a:r>
              <a:rPr lang="en-ID" sz="3000" dirty="0">
                <a:latin typeface="Berlin Sans FB" panose="020E0602020502020306" pitchFamily="34" charset="0"/>
              </a:rPr>
              <a:t> kudus, </a:t>
            </a:r>
            <a:r>
              <a:rPr lang="en-ID" sz="3000" dirty="0" err="1">
                <a:latin typeface="Berlin Sans FB" panose="020E0602020502020306" pitchFamily="34" charset="0"/>
              </a:rPr>
              <a:t>menurut</a:t>
            </a:r>
            <a:r>
              <a:rPr lang="en-ID" sz="3000" dirty="0">
                <a:latin typeface="Berlin Sans FB" panose="020E0602020502020306" pitchFamily="34" charset="0"/>
              </a:rPr>
              <a:t> </a:t>
            </a:r>
            <a:r>
              <a:rPr lang="en-ID" sz="3000" dirty="0" err="1">
                <a:latin typeface="Berlin Sans FB" panose="020E0602020502020306" pitchFamily="34" charset="0"/>
              </a:rPr>
              <a:t>firman</a:t>
            </a:r>
            <a:r>
              <a:rPr lang="en-ID" sz="3000" dirty="0">
                <a:latin typeface="Berlin Sans FB" panose="020E0602020502020306" pitchFamily="34" charset="0"/>
              </a:rPr>
              <a:t> yang </a:t>
            </a:r>
            <a:r>
              <a:rPr lang="en-ID" sz="3000" dirty="0" err="1">
                <a:latin typeface="Berlin Sans FB" panose="020E0602020502020306" pitchFamily="34" charset="0"/>
              </a:rPr>
              <a:t>disampaikan</a:t>
            </a:r>
            <a:r>
              <a:rPr lang="en-ID" sz="3000" dirty="0">
                <a:latin typeface="Berlin Sans FB" panose="020E0602020502020306" pitchFamily="34" charset="0"/>
              </a:rPr>
              <a:t> oleh </a:t>
            </a:r>
            <a:r>
              <a:rPr lang="en-ID" sz="3000" dirty="0" err="1">
                <a:latin typeface="Berlin Sans FB" panose="020E0602020502020306" pitchFamily="34" charset="0"/>
              </a:rPr>
              <a:t>nabi</a:t>
            </a:r>
            <a:r>
              <a:rPr lang="en-ID" sz="3000" dirty="0">
                <a:latin typeface="Berlin Sans FB" panose="020E0602020502020306" pitchFamily="34" charset="0"/>
              </a:rPr>
              <a:t> Daniel — para </a:t>
            </a:r>
            <a:r>
              <a:rPr lang="en-ID" sz="3000" dirty="0" err="1">
                <a:latin typeface="Berlin Sans FB" panose="020E0602020502020306" pitchFamily="34" charset="0"/>
              </a:rPr>
              <a:t>pembaca</a:t>
            </a:r>
            <a:r>
              <a:rPr lang="en-ID" sz="3000" dirty="0">
                <a:latin typeface="Berlin Sans FB" panose="020E0602020502020306" pitchFamily="34" charset="0"/>
              </a:rPr>
              <a:t> </a:t>
            </a:r>
            <a:r>
              <a:rPr lang="en-ID" sz="3000" dirty="0" err="1">
                <a:latin typeface="Berlin Sans FB" panose="020E0602020502020306" pitchFamily="34" charset="0"/>
              </a:rPr>
              <a:t>hendaklah</a:t>
            </a:r>
            <a:r>
              <a:rPr lang="en-ID" sz="3000" dirty="0">
                <a:latin typeface="Berlin Sans FB" panose="020E0602020502020306" pitchFamily="34" charset="0"/>
              </a:rPr>
              <a:t> </a:t>
            </a:r>
            <a:r>
              <a:rPr lang="en-ID" sz="3000" dirty="0" err="1">
                <a:latin typeface="Berlin Sans FB" panose="020E0602020502020306" pitchFamily="34" charset="0"/>
              </a:rPr>
              <a:t>memperhatikannya</a:t>
            </a:r>
            <a:r>
              <a:rPr lang="en-ID" sz="3000" dirty="0">
                <a:latin typeface="Berlin Sans FB" panose="020E0602020502020306" pitchFamily="34" charset="0"/>
              </a:rPr>
              <a:t>.”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8391ED8-425D-C7A9-7E55-716D13CCA1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270" y="2115341"/>
            <a:ext cx="2728472" cy="217999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4AF5E91-7C50-E867-E947-C1EC54258FB4}"/>
              </a:ext>
            </a:extLst>
          </p:cNvPr>
          <p:cNvSpPr txBox="1"/>
          <p:nvPr/>
        </p:nvSpPr>
        <p:spPr>
          <a:xfrm>
            <a:off x="473270" y="4673218"/>
            <a:ext cx="8197456" cy="203132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ID" sz="3600" dirty="0">
                <a:latin typeface="Franklin Gothic Heavy" panose="020B0903020102020204" pitchFamily="34" charset="0"/>
              </a:rPr>
              <a:t>Wahyu 1:3 “</a:t>
            </a:r>
            <a:r>
              <a:rPr lang="en-ID" sz="3000" dirty="0" err="1">
                <a:latin typeface="Tw Cen MT Condensed Extra Bold" panose="020B0803020202020204" pitchFamily="34" charset="0"/>
              </a:rPr>
              <a:t>Berbahagialah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ia</a:t>
            </a:r>
            <a:r>
              <a:rPr lang="en-ID" sz="3000" dirty="0">
                <a:latin typeface="Tw Cen MT Condensed Extra Bold" panose="020B0803020202020204" pitchFamily="34" charset="0"/>
              </a:rPr>
              <a:t> yang </a:t>
            </a:r>
            <a:r>
              <a:rPr lang="en-ID" sz="3000" dirty="0" err="1">
                <a:latin typeface="Tw Cen MT Condensed Extra Bold" panose="020B0803020202020204" pitchFamily="34" charset="0"/>
              </a:rPr>
              <a:t>membacakan</a:t>
            </a:r>
            <a:r>
              <a:rPr lang="en-ID" sz="3000" dirty="0">
                <a:latin typeface="Tw Cen MT Condensed Extra Bold" panose="020B0803020202020204" pitchFamily="34" charset="0"/>
              </a:rPr>
              <a:t> dan </a:t>
            </a:r>
            <a:r>
              <a:rPr lang="en-ID" sz="3000" dirty="0" err="1">
                <a:latin typeface="Tw Cen MT Condensed Extra Bold" panose="020B0803020202020204" pitchFamily="34" charset="0"/>
              </a:rPr>
              <a:t>mereka</a:t>
            </a:r>
            <a:r>
              <a:rPr lang="en-ID" sz="3000" dirty="0">
                <a:latin typeface="Tw Cen MT Condensed Extra Bold" panose="020B0803020202020204" pitchFamily="34" charset="0"/>
              </a:rPr>
              <a:t> yang </a:t>
            </a:r>
            <a:r>
              <a:rPr lang="en-ID" sz="3000" dirty="0" err="1">
                <a:latin typeface="Tw Cen MT Condensed Extra Bold" panose="020B0803020202020204" pitchFamily="34" charset="0"/>
              </a:rPr>
              <a:t>mendengarkan</a:t>
            </a:r>
            <a:r>
              <a:rPr lang="en-ID" sz="3000" dirty="0">
                <a:latin typeface="Tw Cen MT Condensed Extra Bold" panose="020B0803020202020204" pitchFamily="34" charset="0"/>
              </a:rPr>
              <a:t> kata-kata </a:t>
            </a:r>
            <a:r>
              <a:rPr lang="en-ID" sz="3000" dirty="0" err="1">
                <a:latin typeface="Tw Cen MT Condensed Extra Bold" panose="020B0803020202020204" pitchFamily="34" charset="0"/>
              </a:rPr>
              <a:t>nubuat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ini</a:t>
            </a:r>
            <a:r>
              <a:rPr lang="en-ID" sz="3000" dirty="0">
                <a:latin typeface="Tw Cen MT Condensed Extra Bold" panose="020B0803020202020204" pitchFamily="34" charset="0"/>
              </a:rPr>
              <a:t>, dan yang </a:t>
            </a:r>
            <a:r>
              <a:rPr lang="en-ID" sz="3000" dirty="0" err="1">
                <a:latin typeface="Tw Cen MT Condensed Extra Bold" panose="020B0803020202020204" pitchFamily="34" charset="0"/>
              </a:rPr>
              <a:t>menuruti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apa</a:t>
            </a:r>
            <a:r>
              <a:rPr lang="en-ID" sz="3000" dirty="0">
                <a:latin typeface="Tw Cen MT Condensed Extra Bold" panose="020B0803020202020204" pitchFamily="34" charset="0"/>
              </a:rPr>
              <a:t> yang </a:t>
            </a:r>
            <a:r>
              <a:rPr lang="en-ID" sz="3000" dirty="0" err="1">
                <a:latin typeface="Tw Cen MT Condensed Extra Bold" panose="020B0803020202020204" pitchFamily="34" charset="0"/>
              </a:rPr>
              <a:t>ada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tertulis</a:t>
            </a:r>
            <a:r>
              <a:rPr lang="en-ID" sz="3000" dirty="0">
                <a:latin typeface="Tw Cen MT Condensed Extra Bold" panose="020B0803020202020204" pitchFamily="34" charset="0"/>
              </a:rPr>
              <a:t> di </a:t>
            </a:r>
            <a:r>
              <a:rPr lang="en-ID" sz="3000" dirty="0" err="1">
                <a:latin typeface="Tw Cen MT Condensed Extra Bold" panose="020B0803020202020204" pitchFamily="34" charset="0"/>
              </a:rPr>
              <a:t>dalamnya</a:t>
            </a:r>
            <a:r>
              <a:rPr lang="en-ID" sz="3000" dirty="0">
                <a:latin typeface="Tw Cen MT Condensed Extra Bold" panose="020B0803020202020204" pitchFamily="34" charset="0"/>
              </a:rPr>
              <a:t>, </a:t>
            </a:r>
            <a:r>
              <a:rPr lang="en-ID" sz="3000" dirty="0" err="1">
                <a:latin typeface="Tw Cen MT Condensed Extra Bold" panose="020B0803020202020204" pitchFamily="34" charset="0"/>
              </a:rPr>
              <a:t>sebab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waktunya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sudah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dekat</a:t>
            </a:r>
            <a:r>
              <a:rPr lang="en-ID" sz="3000" dirty="0">
                <a:latin typeface="Tw Cen MT Condensed Extra Bold" panose="020B0803020202020204" pitchFamily="34" charset="0"/>
              </a:rPr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21310811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8D00DEF-3003-6EB3-1B25-A120BC8D8D2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3764" b="25564"/>
          <a:stretch/>
        </p:blipFill>
        <p:spPr>
          <a:xfrm>
            <a:off x="20" y="0"/>
            <a:ext cx="9143980" cy="2945219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E4C463-A238-0640-1AAC-78E44433CF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2845" y="3120678"/>
            <a:ext cx="8598310" cy="3465871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dirty="0">
                <a:latin typeface="Franklin Gothic Demi Cond" panose="020B0706030402020204" pitchFamily="34" charset="0"/>
              </a:rPr>
              <a:t>Bagi orang </a:t>
            </a:r>
            <a:r>
              <a:rPr lang="en-ID" dirty="0" err="1">
                <a:latin typeface="Franklin Gothic Demi Cond" panose="020B0706030402020204" pitchFamily="34" charset="0"/>
              </a:rPr>
              <a:t>banyak</a:t>
            </a:r>
            <a:r>
              <a:rPr lang="en-ID" dirty="0">
                <a:latin typeface="Franklin Gothic Demi Cond" panose="020B0706030402020204" pitchFamily="34" charset="0"/>
              </a:rPr>
              <a:t>, sangat </a:t>
            </a:r>
            <a:r>
              <a:rPr lang="en-ID" dirty="0" err="1">
                <a:latin typeface="Franklin Gothic Demi Cond" panose="020B0706030402020204" pitchFamily="34" charset="0"/>
              </a:rPr>
              <a:t>mengherankan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untuk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mengikuti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kuliah</a:t>
            </a:r>
            <a:r>
              <a:rPr lang="en-ID" dirty="0">
                <a:latin typeface="Franklin Gothic Demi Cond" panose="020B0706030402020204" pitchFamily="34" charset="0"/>
              </a:rPr>
              <a:t> yang </a:t>
            </a:r>
            <a:r>
              <a:rPr lang="en-ID" dirty="0" err="1">
                <a:latin typeface="Franklin Gothic Demi Cond" panose="020B0706030402020204" pitchFamily="34" charset="0"/>
              </a:rPr>
              <a:t>tak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terhitung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jumlahnya</a:t>
            </a:r>
            <a:r>
              <a:rPr lang="en-ID" dirty="0">
                <a:latin typeface="Franklin Gothic Demi Cond" panose="020B0706030402020204" pitchFamily="34" charset="0"/>
              </a:rPr>
              <a:t>, </a:t>
            </a:r>
            <a:r>
              <a:rPr lang="en-ID" dirty="0" err="1">
                <a:latin typeface="Franklin Gothic Demi Cond" panose="020B0706030402020204" pitchFamily="34" charset="0"/>
              </a:rPr>
              <a:t>hanya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untuk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mengetahui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bahwa</a:t>
            </a:r>
            <a:r>
              <a:rPr lang="en-ID" dirty="0">
                <a:latin typeface="Franklin Gothic Demi Cond" panose="020B0706030402020204" pitchFamily="34" charset="0"/>
              </a:rPr>
              <a:t> sang </a:t>
            </a:r>
            <a:r>
              <a:rPr lang="en-ID" dirty="0" err="1">
                <a:latin typeface="Franklin Gothic Demi Cond" panose="020B0706030402020204" pitchFamily="34" charset="0"/>
              </a:rPr>
              <a:t>profesor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membaca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Alkitab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dengan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cara</a:t>
            </a:r>
            <a:r>
              <a:rPr lang="en-ID" dirty="0">
                <a:latin typeface="Franklin Gothic Demi Cond" panose="020B0706030402020204" pitchFamily="34" charset="0"/>
              </a:rPr>
              <a:t> yang </a:t>
            </a:r>
            <a:r>
              <a:rPr lang="en-ID" dirty="0" err="1">
                <a:latin typeface="Franklin Gothic Demi Cond" panose="020B0706030402020204" pitchFamily="34" charset="0"/>
              </a:rPr>
              <a:t>sama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seperti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seseorang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membaca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mitologi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kekafiran</a:t>
            </a:r>
            <a:r>
              <a:rPr lang="en-ID" dirty="0">
                <a:latin typeface="Franklin Gothic Demi Cond" panose="020B0706030402020204" pitchFamily="34" charset="0"/>
              </a:rPr>
              <a:t>. </a:t>
            </a:r>
          </a:p>
          <a:p>
            <a:pPr marL="0" indent="0">
              <a:buNone/>
            </a:pPr>
            <a:r>
              <a:rPr lang="en-ID" dirty="0">
                <a:latin typeface="Franklin Gothic Demi Cond" panose="020B0706030402020204" pitchFamily="34" charset="0"/>
              </a:rPr>
              <a:t>Idenya </a:t>
            </a:r>
            <a:r>
              <a:rPr lang="en-ID" dirty="0" err="1">
                <a:latin typeface="Franklin Gothic Demi Cond" panose="020B0706030402020204" pitchFamily="34" charset="0"/>
              </a:rPr>
              <a:t>adalah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bahwa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mungkin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ada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setitik</a:t>
            </a:r>
            <a:r>
              <a:rPr lang="en-ID" dirty="0">
                <a:latin typeface="Franklin Gothic Demi Cond" panose="020B0706030402020204" pitchFamily="34" charset="0"/>
              </a:rPr>
              <a:t> "</a:t>
            </a:r>
            <a:r>
              <a:rPr lang="en-ID" dirty="0" err="1">
                <a:latin typeface="Franklin Gothic Demi Cond" panose="020B0706030402020204" pitchFamily="34" charset="0"/>
              </a:rPr>
              <a:t>kebenaran</a:t>
            </a:r>
            <a:r>
              <a:rPr lang="en-ID" dirty="0">
                <a:latin typeface="Franklin Gothic Demi Cond" panose="020B0706030402020204" pitchFamily="34" charset="0"/>
              </a:rPr>
              <a:t>" moral </a:t>
            </a:r>
            <a:r>
              <a:rPr lang="en-ID" dirty="0" err="1">
                <a:latin typeface="Franklin Gothic Demi Cond" panose="020B0706030402020204" pitchFamily="34" charset="0"/>
              </a:rPr>
              <a:t>dalam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cerita-cerita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itu</a:t>
            </a:r>
            <a:r>
              <a:rPr lang="en-ID" dirty="0">
                <a:latin typeface="Franklin Gothic Demi Cond" panose="020B0706030402020204" pitchFamily="34" charset="0"/>
              </a:rPr>
              <a:t>, </a:t>
            </a:r>
            <a:r>
              <a:rPr lang="en-ID" dirty="0" err="1">
                <a:latin typeface="Franklin Gothic Demi Cond" panose="020B0706030402020204" pitchFamily="34" charset="0"/>
              </a:rPr>
              <a:t>tetapi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seseorang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dapat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membuat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dari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cerita-cerita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itu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apa</a:t>
            </a:r>
            <a:r>
              <a:rPr lang="en-ID" dirty="0">
                <a:latin typeface="Franklin Gothic Demi Cond" panose="020B0706030402020204" pitchFamily="34" charset="0"/>
              </a:rPr>
              <a:t> pun yang </a:t>
            </a:r>
            <a:r>
              <a:rPr lang="en-ID" dirty="0" err="1">
                <a:latin typeface="Franklin Gothic Demi Cond" panose="020B0706030402020204" pitchFamily="34" charset="0"/>
              </a:rPr>
              <a:t>dia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inginkan</a:t>
            </a:r>
            <a:r>
              <a:rPr lang="en-ID" dirty="0">
                <a:latin typeface="Franklin Gothic Demi Cond" panose="020B0706030402020204" pitchFamily="34" charset="0"/>
              </a:rPr>
              <a:t>. Bagi para guru-guru </a:t>
            </a:r>
            <a:r>
              <a:rPr lang="en-ID" dirty="0" err="1">
                <a:latin typeface="Franklin Gothic Demi Cond" panose="020B0706030402020204" pitchFamily="34" charset="0"/>
              </a:rPr>
              <a:t>ini</a:t>
            </a:r>
            <a:r>
              <a:rPr lang="en-ID" dirty="0">
                <a:latin typeface="Franklin Gothic Demi Cond" panose="020B0706030402020204" pitchFamily="34" charset="0"/>
              </a:rPr>
              <a:t>, </a:t>
            </a:r>
            <a:r>
              <a:rPr lang="en-ID" dirty="0" err="1">
                <a:latin typeface="Franklin Gothic Demi Cond" panose="020B0706030402020204" pitchFamily="34" charset="0"/>
              </a:rPr>
              <a:t>gagasan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bahwa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Alkitab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diilhami</a:t>
            </a:r>
            <a:r>
              <a:rPr lang="en-ID" dirty="0">
                <a:latin typeface="Franklin Gothic Demi Cond" panose="020B0706030402020204" pitchFamily="34" charset="0"/>
              </a:rPr>
              <a:t> oleh Tuhan </a:t>
            </a:r>
            <a:r>
              <a:rPr lang="en-ID" dirty="0" err="1">
                <a:latin typeface="Franklin Gothic Demi Cond" panose="020B0706030402020204" pitchFamily="34" charset="0"/>
              </a:rPr>
              <a:t>adalah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hal</a:t>
            </a:r>
            <a:r>
              <a:rPr lang="en-ID" dirty="0">
                <a:latin typeface="Franklin Gothic Demi Cond" panose="020B0706030402020204" pitchFamily="34" charset="0"/>
              </a:rPr>
              <a:t> yang </a:t>
            </a:r>
            <a:r>
              <a:rPr lang="en-ID" dirty="0" err="1">
                <a:latin typeface="Franklin Gothic Demi Cond" panose="020B0706030402020204" pitchFamily="34" charset="0"/>
              </a:rPr>
              <a:t>ditertawakan</a:t>
            </a:r>
            <a:r>
              <a:rPr lang="en-ID" dirty="0">
                <a:latin typeface="Franklin Gothic Demi Cond" panose="020B07060304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1258662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A28CED1-D2FE-C411-4183-A075FAD89D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D7F1237-644A-0517-2A7F-03AB09DD20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0"/>
            <a:ext cx="9143999" cy="1690689"/>
          </a:xfrm>
          <a:solidFill>
            <a:schemeClr val="accent1"/>
          </a:solidFill>
        </p:spPr>
        <p:txBody>
          <a:bodyPr/>
          <a:lstStyle/>
          <a:p>
            <a:pPr algn="ctr"/>
            <a:r>
              <a:rPr lang="fi-FI" dirty="0">
                <a:solidFill>
                  <a:srgbClr val="FFFF00"/>
                </a:solidFill>
                <a:latin typeface="Franklin Gothic Heavy" panose="020B0903020102020204" pitchFamily="34" charset="0"/>
              </a:rPr>
              <a:t>Apa yang para pelajar Alkitab perlu perhatikan:</a:t>
            </a:r>
            <a:endParaRPr lang="en-ID" dirty="0">
              <a:solidFill>
                <a:srgbClr val="FFFF00"/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60C177-1078-80E1-0C0C-3860BBC8A6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309" y="1898266"/>
            <a:ext cx="8509672" cy="4752156"/>
          </a:xfrm>
        </p:spPr>
        <p:txBody>
          <a:bodyPr>
            <a:noAutofit/>
          </a:bodyPr>
          <a:lstStyle/>
          <a:p>
            <a:pPr marL="514350" indent="-514350">
              <a:buAutoNum type="arabicPeriod"/>
            </a:pPr>
            <a:r>
              <a:rPr lang="en-ID" sz="3200" dirty="0" err="1">
                <a:latin typeface="Gill Sans Nova Cond Ultra Bold" panose="020B0B04020104020203" pitchFamily="34" charset="0"/>
              </a:rPr>
              <a:t>Tanpa</a:t>
            </a:r>
            <a:r>
              <a:rPr lang="en-ID" sz="3200" dirty="0">
                <a:latin typeface="Gill Sans Nova Cond Ultra Bold" panose="020B0B04020104020203" pitchFamily="34" charset="0"/>
              </a:rPr>
              <a:t> </a:t>
            </a:r>
            <a:r>
              <a:rPr lang="en-ID" sz="3200" dirty="0" err="1">
                <a:latin typeface="Gill Sans Nova Cond Ultra Bold" panose="020B0B04020104020203" pitchFamily="34" charset="0"/>
              </a:rPr>
              <a:t>berserah</a:t>
            </a:r>
            <a:r>
              <a:rPr lang="en-ID" sz="3200" dirty="0">
                <a:latin typeface="Gill Sans Nova Cond Ultra Bold" panose="020B0B04020104020203" pitchFamily="34" charset="0"/>
              </a:rPr>
              <a:t> </a:t>
            </a:r>
            <a:r>
              <a:rPr lang="en-ID" sz="3200" dirty="0" err="1">
                <a:latin typeface="Gill Sans Nova Cond Ultra Bold" panose="020B0B04020104020203" pitchFamily="34" charset="0"/>
              </a:rPr>
              <a:t>diri</a:t>
            </a:r>
            <a:r>
              <a:rPr lang="en-ID" sz="3200" dirty="0">
                <a:latin typeface="Gill Sans Nova Cond Ultra Bold" panose="020B0B04020104020203" pitchFamily="34" charset="0"/>
              </a:rPr>
              <a:t> </a:t>
            </a:r>
            <a:r>
              <a:rPr lang="en-ID" sz="3200" dirty="0" err="1">
                <a:latin typeface="Gill Sans Nova Cond Ultra Bold" panose="020B0B04020104020203" pitchFamily="34" charset="0"/>
              </a:rPr>
              <a:t>kepada</a:t>
            </a:r>
            <a:r>
              <a:rPr lang="en-ID" sz="3200" dirty="0">
                <a:latin typeface="Gill Sans Nova Cond Ultra Bold" panose="020B0B04020104020203" pitchFamily="34" charset="0"/>
              </a:rPr>
              <a:t> Tuhan</a:t>
            </a:r>
            <a:r>
              <a:rPr lang="en-ID" sz="3200" dirty="0">
                <a:latin typeface="Franklin Gothic Demi Cond" panose="020B0706030402020204" pitchFamily="34" charset="0"/>
              </a:rPr>
              <a:t>, dan </a:t>
            </a:r>
            <a:r>
              <a:rPr lang="en-ID" sz="3200" dirty="0" err="1">
                <a:latin typeface="Gill Sans Nova Cond Ultra Bold" panose="020B0B04020104020203" pitchFamily="34" charset="0"/>
              </a:rPr>
              <a:t>tanpa</a:t>
            </a:r>
            <a:r>
              <a:rPr lang="en-ID" sz="3200" dirty="0">
                <a:latin typeface="Gill Sans Nova Cond Ultra Bold" panose="020B0B04020104020203" pitchFamily="34" charset="0"/>
              </a:rPr>
              <a:t> </a:t>
            </a:r>
            <a:r>
              <a:rPr lang="en-ID" sz="3200" dirty="0" err="1">
                <a:latin typeface="Gill Sans Nova Cond Ultra Bold" panose="020B0B04020104020203" pitchFamily="34" charset="0"/>
              </a:rPr>
              <a:t>hati</a:t>
            </a:r>
            <a:r>
              <a:rPr lang="en-ID" sz="3200" dirty="0">
                <a:latin typeface="Gill Sans Nova Cond Ultra Bold" panose="020B0B04020104020203" pitchFamily="34" charset="0"/>
              </a:rPr>
              <a:t> yang </a:t>
            </a:r>
            <a:r>
              <a:rPr lang="en-ID" sz="3200" dirty="0" err="1">
                <a:latin typeface="Gill Sans Nova Cond Ultra Bold" panose="020B0B04020104020203" pitchFamily="34" charset="0"/>
              </a:rPr>
              <a:t>terbuka</a:t>
            </a:r>
            <a:r>
              <a:rPr lang="en-ID" sz="3200" dirty="0">
                <a:latin typeface="Gill Sans Nova Cond Ultra Bold" panose="020B0B04020104020203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untuk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mempelajari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kebenaran</a:t>
            </a:r>
            <a:r>
              <a:rPr lang="en-ID" sz="3200" dirty="0">
                <a:latin typeface="Franklin Gothic Demi Cond" panose="020B0706030402020204" pitchFamily="34" charset="0"/>
              </a:rPr>
              <a:t>, </a:t>
            </a:r>
            <a:r>
              <a:rPr lang="en-ID" sz="3200" dirty="0" err="1">
                <a:latin typeface="Franklin Gothic Demi Cond" panose="020B0706030402020204" pitchFamily="34" charset="0"/>
              </a:rPr>
              <a:t>mereka</a:t>
            </a:r>
            <a:r>
              <a:rPr lang="en-ID" sz="3200" dirty="0">
                <a:latin typeface="Franklin Gothic Demi Cond" panose="020B0706030402020204" pitchFamily="34" charset="0"/>
              </a:rPr>
              <a:t> yang </a:t>
            </a:r>
            <a:r>
              <a:rPr lang="en-ID" sz="3200" dirty="0" err="1">
                <a:latin typeface="Franklin Gothic Demi Cond" panose="020B0706030402020204" pitchFamily="34" charset="0"/>
              </a:rPr>
              <a:t>membaca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Alkitab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kemungkinan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besar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tidak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hanya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akan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kehilangan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pekabarannya</a:t>
            </a:r>
            <a:r>
              <a:rPr lang="en-ID" sz="3200" dirty="0">
                <a:latin typeface="Franklin Gothic Demi Cond" panose="020B0706030402020204" pitchFamily="34" charset="0"/>
              </a:rPr>
              <a:t>, </a:t>
            </a:r>
            <a:r>
              <a:rPr lang="en-ID" sz="3200" dirty="0" err="1">
                <a:latin typeface="Franklin Gothic Demi Cond" panose="020B0706030402020204" pitchFamily="34" charset="0"/>
              </a:rPr>
              <a:t>tetapi</a:t>
            </a:r>
            <a:r>
              <a:rPr lang="en-ID" sz="3200" dirty="0">
                <a:latin typeface="Franklin Gothic Demi Cond" panose="020B0706030402020204" pitchFamily="34" charset="0"/>
              </a:rPr>
              <a:t> juga </a:t>
            </a:r>
            <a:r>
              <a:rPr lang="en-ID" sz="3200" dirty="0">
                <a:latin typeface="Amasis MT Pro Black" panose="02040A04050005020304" pitchFamily="18" charset="0"/>
              </a:rPr>
              <a:t>salah </a:t>
            </a:r>
            <a:r>
              <a:rPr lang="en-ID" sz="3200" dirty="0" err="1">
                <a:latin typeface="Amasis MT Pro Black" panose="02040A04050005020304" pitchFamily="18" charset="0"/>
              </a:rPr>
              <a:t>memahami</a:t>
            </a:r>
            <a:r>
              <a:rPr lang="en-ID" sz="3200" dirty="0">
                <a:latin typeface="Amasis MT Pro Black" panose="02040A04050005020304" pitchFamily="18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karakter</a:t>
            </a:r>
            <a:r>
              <a:rPr lang="en-ID" sz="3200" dirty="0">
                <a:latin typeface="Franklin Gothic Demi Cond" panose="020B0706030402020204" pitchFamily="34" charset="0"/>
              </a:rPr>
              <a:t> Allah yang </a:t>
            </a:r>
            <a:r>
              <a:rPr lang="en-ID" sz="3200" dirty="0" err="1">
                <a:latin typeface="Franklin Gothic Demi Cond" panose="020B0706030402020204" pitchFamily="34" charset="0"/>
              </a:rPr>
              <a:t>pengasih</a:t>
            </a:r>
            <a:r>
              <a:rPr lang="en-ID" sz="3200" dirty="0">
                <a:latin typeface="Franklin Gothic Demi Cond" panose="020B0706030402020204" pitchFamily="34" charset="0"/>
              </a:rPr>
              <a:t> dan kudus yang </a:t>
            </a:r>
            <a:r>
              <a:rPr lang="en-ID" sz="3200" dirty="0" err="1">
                <a:latin typeface="Franklin Gothic Demi Cond" panose="020B0706030402020204" pitchFamily="34" charset="0"/>
              </a:rPr>
              <a:t>diungkapkan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dalam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halaman-halamannya</a:t>
            </a:r>
            <a:r>
              <a:rPr lang="en-ID" sz="3200" dirty="0">
                <a:latin typeface="Franklin Gothic Demi Cond" panose="020B0706030402020204" pitchFamily="34" charset="0"/>
              </a:rPr>
              <a:t>.    </a:t>
            </a:r>
          </a:p>
          <a:p>
            <a:pPr marL="514350" indent="-514350">
              <a:buAutoNum type="arabicPeriod"/>
            </a:pPr>
            <a:r>
              <a:rPr lang="en-ID" sz="3200" dirty="0">
                <a:latin typeface="Franklin Gothic Demi Cond" panose="020B0706030402020204" pitchFamily="34" charset="0"/>
              </a:rPr>
              <a:t>Hanya </a:t>
            </a:r>
            <a:r>
              <a:rPr lang="en-ID" sz="3200" dirty="0" err="1">
                <a:latin typeface="Franklin Gothic Demi Cond" panose="020B0706030402020204" pitchFamily="34" charset="0"/>
              </a:rPr>
              <a:t>membaca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Alkitab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bisa</a:t>
            </a:r>
            <a:r>
              <a:rPr lang="en-ID" sz="3200" dirty="0">
                <a:latin typeface="Franklin Gothic Demi Cond" panose="020B0706030402020204" pitchFamily="34" charset="0"/>
              </a:rPr>
              <a:t> menjadi </a:t>
            </a:r>
            <a:r>
              <a:rPr lang="en-ID" sz="3200" dirty="0" err="1">
                <a:latin typeface="Franklin Gothic Demi Cond" panose="020B0706030402020204" pitchFamily="34" charset="0"/>
              </a:rPr>
              <a:t>menyakitkan</a:t>
            </a:r>
            <a:r>
              <a:rPr lang="en-ID" sz="3200" dirty="0">
                <a:latin typeface="Franklin Gothic Demi Cond" panose="020B0706030402020204" pitchFamily="34" charset="0"/>
              </a:rPr>
              <a:t>, </a:t>
            </a:r>
            <a:r>
              <a:rPr lang="en-ID" sz="3200" dirty="0" err="1">
                <a:latin typeface="Franklin Gothic Demi Cond" panose="020B0706030402020204" pitchFamily="34" charset="0"/>
              </a:rPr>
              <a:t>jika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tanpa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sarana</a:t>
            </a:r>
            <a:r>
              <a:rPr lang="en-ID" sz="3200" dirty="0">
                <a:latin typeface="Franklin Gothic Demi Cond" panose="020B0706030402020204" pitchFamily="34" charset="0"/>
              </a:rPr>
              <a:t> yang </a:t>
            </a:r>
            <a:r>
              <a:rPr lang="en-ID" sz="3200" dirty="0" err="1">
                <a:latin typeface="Franklin Gothic Demi Cond" panose="020B0706030402020204" pitchFamily="34" charset="0"/>
              </a:rPr>
              <a:t>tepat</a:t>
            </a:r>
            <a:r>
              <a:rPr lang="en-ID" sz="3200" dirty="0">
                <a:latin typeface="Franklin Gothic Demi Cond" panose="020B0706030402020204" pitchFamily="34" charset="0"/>
              </a:rPr>
              <a:t> dan </a:t>
            </a:r>
            <a:r>
              <a:rPr lang="en-ID" sz="3200" dirty="0" err="1">
                <a:latin typeface="Franklin Gothic Demi Cond" panose="020B0706030402020204" pitchFamily="34" charset="0"/>
              </a:rPr>
              <a:t>sikap</a:t>
            </a:r>
            <a:r>
              <a:rPr lang="en-ID" sz="3200" dirty="0">
                <a:latin typeface="Franklin Gothic Demi Cond" panose="020B0706030402020204" pitchFamily="34" charset="0"/>
              </a:rPr>
              <a:t> yang </a:t>
            </a:r>
            <a:r>
              <a:rPr lang="en-ID" sz="3200" dirty="0" err="1">
                <a:latin typeface="Franklin Gothic Demi Cond" panose="020B0706030402020204" pitchFamily="34" charset="0"/>
              </a:rPr>
              <a:t>benar</a:t>
            </a:r>
            <a:r>
              <a:rPr lang="en-ID" sz="3200" dirty="0">
                <a:latin typeface="Franklin Gothic Demi Cond" panose="020B0706030402020204" pitchFamily="34" charset="0"/>
              </a:rPr>
              <a:t> di </a:t>
            </a:r>
            <a:r>
              <a:rPr lang="en-ID" sz="3200" dirty="0" err="1">
                <a:latin typeface="Franklin Gothic Demi Cond" panose="020B0706030402020204" pitchFamily="34" charset="0"/>
              </a:rPr>
              <a:t>bawah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bimbingan</a:t>
            </a:r>
            <a:r>
              <a:rPr lang="en-ID" sz="3200" dirty="0">
                <a:latin typeface="Franklin Gothic Demi Cond" panose="020B0706030402020204" pitchFamily="34" charset="0"/>
              </a:rPr>
              <a:t> Roh Kudus.</a:t>
            </a:r>
          </a:p>
        </p:txBody>
      </p:sp>
    </p:spTree>
    <p:extLst>
      <p:ext uri="{BB962C8B-B14F-4D97-AF65-F5344CB8AC3E}">
        <p14:creationId xmlns:p14="http://schemas.microsoft.com/office/powerpoint/2010/main" val="35941039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1"/>
            <a:ext cx="9143997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" y="0"/>
            <a:ext cx="6086479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4" y="-1"/>
            <a:ext cx="3057523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512" y="-1"/>
            <a:ext cx="8799485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D06F752-60F2-E878-68F6-7E6E528F52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94538"/>
            <a:ext cx="9143999" cy="1033669"/>
          </a:xfrm>
        </p:spPr>
        <p:txBody>
          <a:bodyPr>
            <a:normAutofit fontScale="90000"/>
          </a:bodyPr>
          <a:lstStyle/>
          <a:p>
            <a:pPr algn="ctr"/>
            <a:r>
              <a:rPr lang="fi-FI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TUHAN INGIN DIPAHAMI</a:t>
            </a:r>
            <a:br>
              <a:rPr lang="fi-FI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fi-FI" sz="31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Senin, 31 Maret 2025</a:t>
            </a:r>
            <a:endParaRPr lang="en-ID" sz="31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80AF61-568A-204D-9C39-143966E0D1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4512" y="2031620"/>
            <a:ext cx="5947288" cy="4378810"/>
          </a:xfrm>
        </p:spPr>
        <p:txBody>
          <a:bodyPr anchor="ctr">
            <a:noAutofit/>
          </a:bodyPr>
          <a:lstStyle/>
          <a:p>
            <a:r>
              <a:rPr lang="en-ID" dirty="0">
                <a:highlight>
                  <a:srgbClr val="FFFF00"/>
                </a:highlight>
                <a:latin typeface="Berlin Sans FB" panose="020E0602020502020306" pitchFamily="34" charset="0"/>
              </a:rPr>
              <a:t>Tuhan </a:t>
            </a:r>
            <a:r>
              <a:rPr lang="en-ID" dirty="0" err="1">
                <a:highlight>
                  <a:srgbClr val="FFFF00"/>
                </a:highlight>
                <a:latin typeface="Berlin Sans FB" panose="020E0602020502020306" pitchFamily="34" charset="0"/>
              </a:rPr>
              <a:t>mengetahui</a:t>
            </a:r>
            <a:r>
              <a:rPr lang="en-ID" dirty="0">
                <a:highlight>
                  <a:srgbClr val="FFFF00"/>
                </a:highlight>
                <a:latin typeface="Berlin Sans FB" panose="020E0602020502020306" pitchFamily="34" charset="0"/>
              </a:rPr>
              <a:t> </a:t>
            </a:r>
            <a:r>
              <a:rPr lang="en-ID" dirty="0" err="1">
                <a:highlight>
                  <a:srgbClr val="FFFF00"/>
                </a:highlight>
                <a:latin typeface="Berlin Sans FB" panose="020E0602020502020306" pitchFamily="34" charset="0"/>
              </a:rPr>
              <a:t>segala</a:t>
            </a:r>
            <a:r>
              <a:rPr lang="en-ID" dirty="0">
                <a:highlight>
                  <a:srgbClr val="FFFF00"/>
                </a:highlight>
                <a:latin typeface="Berlin Sans FB" panose="020E0602020502020306" pitchFamily="34" charset="0"/>
              </a:rPr>
              <a:t> </a:t>
            </a:r>
            <a:r>
              <a:rPr lang="en-ID" dirty="0" err="1">
                <a:highlight>
                  <a:srgbClr val="FFFF00"/>
                </a:highlight>
                <a:latin typeface="Berlin Sans FB" panose="020E0602020502020306" pitchFamily="34" charset="0"/>
              </a:rPr>
              <a:t>sesuatu</a:t>
            </a:r>
            <a:r>
              <a:rPr lang="en-ID" dirty="0">
                <a:highlight>
                  <a:srgbClr val="FFFF00"/>
                </a:highlight>
                <a:latin typeface="Berlin Sans FB" panose="020E0602020502020306" pitchFamily="34" charset="0"/>
              </a:rPr>
              <a:t>, </a:t>
            </a:r>
            <a:r>
              <a:rPr lang="en-ID" dirty="0" err="1">
                <a:highlight>
                  <a:srgbClr val="FFFF00"/>
                </a:highlight>
                <a:latin typeface="Berlin Sans FB" panose="020E0602020502020306" pitchFamily="34" charset="0"/>
              </a:rPr>
              <a:t>kita</a:t>
            </a:r>
            <a:r>
              <a:rPr lang="en-ID" dirty="0">
                <a:highlight>
                  <a:srgbClr val="FFFF00"/>
                </a:highlight>
                <a:latin typeface="Berlin Sans FB" panose="020E0602020502020306" pitchFamily="34" charset="0"/>
              </a:rPr>
              <a:t> </a:t>
            </a:r>
            <a:r>
              <a:rPr lang="en-ID" dirty="0" err="1">
                <a:highlight>
                  <a:srgbClr val="FFFF00"/>
                </a:highlight>
                <a:latin typeface="Berlin Sans FB" panose="020E0602020502020306" pitchFamily="34" charset="0"/>
              </a:rPr>
              <a:t>tidak</a:t>
            </a:r>
            <a:r>
              <a:rPr lang="en-ID" dirty="0">
                <a:highlight>
                  <a:srgbClr val="FFFF00"/>
                </a:highlight>
                <a:latin typeface="Berlin Sans FB" panose="020E0602020502020306" pitchFamily="34" charset="0"/>
              </a:rPr>
              <a:t> </a:t>
            </a:r>
            <a:r>
              <a:rPr lang="en-ID" dirty="0" err="1">
                <a:highlight>
                  <a:srgbClr val="FFFF00"/>
                </a:highlight>
                <a:latin typeface="Berlin Sans FB" panose="020E0602020502020306" pitchFamily="34" charset="0"/>
              </a:rPr>
              <a:t>akan</a:t>
            </a:r>
            <a:r>
              <a:rPr lang="en-ID" dirty="0">
                <a:highlight>
                  <a:srgbClr val="FFFF00"/>
                </a:highlight>
                <a:latin typeface="Berlin Sans FB" panose="020E0602020502020306" pitchFamily="34" charset="0"/>
              </a:rPr>
              <a:t> </a:t>
            </a:r>
            <a:r>
              <a:rPr lang="en-ID" dirty="0" err="1">
                <a:highlight>
                  <a:srgbClr val="FFFF00"/>
                </a:highlight>
                <a:latin typeface="Berlin Sans FB" panose="020E0602020502020306" pitchFamily="34" charset="0"/>
              </a:rPr>
              <a:t>sanggup</a:t>
            </a:r>
            <a:r>
              <a:rPr lang="en-ID" dirty="0">
                <a:highlight>
                  <a:srgbClr val="FFFF00"/>
                </a:highlight>
                <a:latin typeface="Berlin Sans FB" panose="020E0602020502020306" pitchFamily="34" charset="0"/>
              </a:rPr>
              <a:t> </a:t>
            </a:r>
            <a:r>
              <a:rPr lang="en-ID" dirty="0" err="1">
                <a:highlight>
                  <a:srgbClr val="FFFF00"/>
                </a:highlight>
                <a:latin typeface="Berlin Sans FB" panose="020E0602020502020306" pitchFamily="34" charset="0"/>
              </a:rPr>
              <a:t>untuk</a:t>
            </a:r>
            <a:r>
              <a:rPr lang="en-ID" dirty="0">
                <a:highlight>
                  <a:srgbClr val="FFFF00"/>
                </a:highlight>
                <a:latin typeface="Berlin Sans FB" panose="020E0602020502020306" pitchFamily="34" charset="0"/>
              </a:rPr>
              <a:t> </a:t>
            </a:r>
            <a:r>
              <a:rPr lang="en-ID" dirty="0" err="1">
                <a:highlight>
                  <a:srgbClr val="FFFF00"/>
                </a:highlight>
                <a:latin typeface="Berlin Sans FB" panose="020E0602020502020306" pitchFamily="34" charset="0"/>
              </a:rPr>
              <a:t>mencapai</a:t>
            </a:r>
            <a:r>
              <a:rPr lang="en-ID" dirty="0">
                <a:highlight>
                  <a:srgbClr val="FFFF00"/>
                </a:highlight>
                <a:latin typeface="Berlin Sans FB" panose="020E0602020502020306" pitchFamily="34" charset="0"/>
              </a:rPr>
              <a:t> </a:t>
            </a:r>
            <a:r>
              <a:rPr lang="en-ID" dirty="0" err="1">
                <a:highlight>
                  <a:srgbClr val="FFFF00"/>
                </a:highlight>
                <a:latin typeface="Berlin Sans FB" panose="020E0602020502020306" pitchFamily="34" charset="0"/>
              </a:rPr>
              <a:t>pengetahuan</a:t>
            </a:r>
            <a:r>
              <a:rPr lang="en-ID" dirty="0">
                <a:highlight>
                  <a:srgbClr val="FFFF00"/>
                </a:highlight>
                <a:latin typeface="Berlin Sans FB" panose="020E0602020502020306" pitchFamily="34" charset="0"/>
              </a:rPr>
              <a:t>-Nya </a:t>
            </a:r>
            <a:r>
              <a:rPr lang="en-ID" dirty="0">
                <a:highlight>
                  <a:srgbClr val="FFFF00"/>
                </a:highlight>
                <a:latin typeface="Impact" panose="020B0806030902050204" pitchFamily="34" charset="0"/>
              </a:rPr>
              <a:t>[</a:t>
            </a:r>
            <a:r>
              <a:rPr lang="en-ID" dirty="0" err="1">
                <a:highlight>
                  <a:srgbClr val="FFFF00"/>
                </a:highlight>
                <a:latin typeface="Impact" panose="020B0806030902050204" pitchFamily="34" charset="0"/>
              </a:rPr>
              <a:t>Mazmur</a:t>
            </a:r>
            <a:r>
              <a:rPr lang="en-ID" dirty="0">
                <a:highlight>
                  <a:srgbClr val="FFFF00"/>
                </a:highlight>
                <a:latin typeface="Impact" panose="020B0806030902050204" pitchFamily="34" charset="0"/>
              </a:rPr>
              <a:t> 139:1-6, 1 Yohanes 3:20]. </a:t>
            </a:r>
          </a:p>
          <a:p>
            <a:r>
              <a:rPr lang="en-ID" dirty="0" err="1">
                <a:highlight>
                  <a:srgbClr val="00FFFF"/>
                </a:highlight>
                <a:latin typeface="Berlin Sans FB" panose="020E0602020502020306" pitchFamily="34" charset="0"/>
              </a:rPr>
              <a:t>Kebijaksanaan</a:t>
            </a:r>
            <a:r>
              <a:rPr lang="en-ID" dirty="0">
                <a:highlight>
                  <a:srgbClr val="00FFFF"/>
                </a:highlight>
                <a:latin typeface="Berlin Sans FB" panose="020E0602020502020306" pitchFamily="34" charset="0"/>
              </a:rPr>
              <a:t> Tuhan </a:t>
            </a:r>
            <a:r>
              <a:rPr lang="en-ID" dirty="0" err="1">
                <a:highlight>
                  <a:srgbClr val="00FFFF"/>
                </a:highlight>
                <a:latin typeface="Berlin Sans FB" panose="020E0602020502020306" pitchFamily="34" charset="0"/>
              </a:rPr>
              <a:t>tak</a:t>
            </a:r>
            <a:r>
              <a:rPr lang="en-ID" dirty="0">
                <a:highlight>
                  <a:srgbClr val="00FFFF"/>
                </a:highlight>
                <a:latin typeface="Berlin Sans FB" panose="020E0602020502020306" pitchFamily="34" charset="0"/>
              </a:rPr>
              <a:t> </a:t>
            </a:r>
            <a:r>
              <a:rPr lang="en-ID" dirty="0" err="1">
                <a:highlight>
                  <a:srgbClr val="00FFFF"/>
                </a:highlight>
                <a:latin typeface="Berlin Sans FB" panose="020E0602020502020306" pitchFamily="34" charset="0"/>
              </a:rPr>
              <a:t>terhingga</a:t>
            </a:r>
            <a:r>
              <a:rPr lang="en-ID" dirty="0">
                <a:highlight>
                  <a:srgbClr val="00FFFF"/>
                </a:highlight>
                <a:latin typeface="Berlin Sans FB" panose="020E0602020502020306" pitchFamily="34" charset="0"/>
              </a:rPr>
              <a:t> </a:t>
            </a:r>
            <a:r>
              <a:rPr lang="en-ID" dirty="0">
                <a:highlight>
                  <a:srgbClr val="00FFFF"/>
                </a:highlight>
                <a:latin typeface="Impact" panose="020B0806030902050204" pitchFamily="34" charset="0"/>
              </a:rPr>
              <a:t>[</a:t>
            </a:r>
            <a:r>
              <a:rPr lang="en-ID" dirty="0" err="1">
                <a:highlight>
                  <a:srgbClr val="00FFFF"/>
                </a:highlight>
                <a:latin typeface="Impact" panose="020B0806030902050204" pitchFamily="34" charset="0"/>
              </a:rPr>
              <a:t>Mazmur</a:t>
            </a:r>
            <a:r>
              <a:rPr lang="en-ID" dirty="0">
                <a:highlight>
                  <a:srgbClr val="00FFFF"/>
                </a:highlight>
                <a:latin typeface="Impact" panose="020B0806030902050204" pitchFamily="34" charset="0"/>
              </a:rPr>
              <a:t> 147:5]. </a:t>
            </a:r>
          </a:p>
          <a:p>
            <a:r>
              <a:rPr lang="en-ID" dirty="0" err="1">
                <a:highlight>
                  <a:srgbClr val="00FF00"/>
                </a:highlight>
                <a:latin typeface="Berlin Sans FB" panose="020E0602020502020306" pitchFamily="34" charset="0"/>
              </a:rPr>
              <a:t>Sungguh</a:t>
            </a:r>
            <a:r>
              <a:rPr lang="en-ID" dirty="0">
                <a:highlight>
                  <a:srgbClr val="00FF00"/>
                </a:highlight>
                <a:latin typeface="Berlin Sans FB" panose="020E0602020502020306" pitchFamily="34" charset="0"/>
              </a:rPr>
              <a:t> </a:t>
            </a:r>
            <a:r>
              <a:rPr lang="en-ID" dirty="0" err="1">
                <a:highlight>
                  <a:srgbClr val="00FF00"/>
                </a:highlight>
                <a:latin typeface="Berlin Sans FB" panose="020E0602020502020306" pitchFamily="34" charset="0"/>
              </a:rPr>
              <a:t>alangkah</a:t>
            </a:r>
            <a:r>
              <a:rPr lang="en-ID" dirty="0">
                <a:highlight>
                  <a:srgbClr val="00FF00"/>
                </a:highlight>
                <a:latin typeface="Berlin Sans FB" panose="020E0602020502020306" pitchFamily="34" charset="0"/>
              </a:rPr>
              <a:t> </a:t>
            </a:r>
            <a:r>
              <a:rPr lang="en-ID" dirty="0" err="1">
                <a:highlight>
                  <a:srgbClr val="00FF00"/>
                </a:highlight>
                <a:latin typeface="Berlin Sans FB" panose="020E0602020502020306" pitchFamily="34" charset="0"/>
              </a:rPr>
              <a:t>dalam</a:t>
            </a:r>
            <a:r>
              <a:rPr lang="en-ID" dirty="0">
                <a:highlight>
                  <a:srgbClr val="00FF00"/>
                </a:highlight>
                <a:latin typeface="Berlin Sans FB" panose="020E0602020502020306" pitchFamily="34" charset="0"/>
              </a:rPr>
              <a:t> </a:t>
            </a:r>
            <a:r>
              <a:rPr lang="en-ID" dirty="0" err="1">
                <a:highlight>
                  <a:srgbClr val="00FF00"/>
                </a:highlight>
                <a:latin typeface="Berlin Sans FB" panose="020E0602020502020306" pitchFamily="34" charset="0"/>
              </a:rPr>
              <a:t>hikmat</a:t>
            </a:r>
            <a:r>
              <a:rPr lang="en-ID" dirty="0">
                <a:highlight>
                  <a:srgbClr val="00FF00"/>
                </a:highlight>
                <a:latin typeface="Berlin Sans FB" panose="020E0602020502020306" pitchFamily="34" charset="0"/>
              </a:rPr>
              <a:t> dan </a:t>
            </a:r>
            <a:r>
              <a:rPr lang="en-ID" dirty="0" err="1">
                <a:highlight>
                  <a:srgbClr val="00FF00"/>
                </a:highlight>
                <a:latin typeface="Berlin Sans FB" panose="020E0602020502020306" pitchFamily="34" charset="0"/>
              </a:rPr>
              <a:t>pengetahuan</a:t>
            </a:r>
            <a:r>
              <a:rPr lang="en-ID" dirty="0">
                <a:highlight>
                  <a:srgbClr val="00FF00"/>
                </a:highlight>
                <a:latin typeface="Berlin Sans FB" panose="020E0602020502020306" pitchFamily="34" charset="0"/>
              </a:rPr>
              <a:t> Allah, </a:t>
            </a:r>
            <a:r>
              <a:rPr lang="en-ID" dirty="0" err="1">
                <a:highlight>
                  <a:srgbClr val="00FF00"/>
                </a:highlight>
                <a:latin typeface="Berlin Sans FB" panose="020E0602020502020306" pitchFamily="34" charset="0"/>
              </a:rPr>
              <a:t>kita</a:t>
            </a:r>
            <a:r>
              <a:rPr lang="en-ID" dirty="0">
                <a:highlight>
                  <a:srgbClr val="00FF00"/>
                </a:highlight>
                <a:latin typeface="Berlin Sans FB" panose="020E0602020502020306" pitchFamily="34" charset="0"/>
              </a:rPr>
              <a:t> </a:t>
            </a:r>
            <a:r>
              <a:rPr lang="en-ID" dirty="0" err="1">
                <a:highlight>
                  <a:srgbClr val="00FF00"/>
                </a:highlight>
                <a:latin typeface="Berlin Sans FB" panose="020E0602020502020306" pitchFamily="34" charset="0"/>
              </a:rPr>
              <a:t>tdk</a:t>
            </a:r>
            <a:r>
              <a:rPr lang="en-ID" dirty="0">
                <a:highlight>
                  <a:srgbClr val="00FF00"/>
                </a:highlight>
                <a:latin typeface="Berlin Sans FB" panose="020E0602020502020306" pitchFamily="34" charset="0"/>
              </a:rPr>
              <a:t> </a:t>
            </a:r>
            <a:r>
              <a:rPr lang="en-ID" dirty="0" err="1">
                <a:highlight>
                  <a:srgbClr val="00FF00"/>
                </a:highlight>
                <a:latin typeface="Berlin Sans FB" panose="020E0602020502020306" pitchFamily="34" charset="0"/>
              </a:rPr>
              <a:t>akan</a:t>
            </a:r>
            <a:r>
              <a:rPr lang="en-ID" dirty="0">
                <a:highlight>
                  <a:srgbClr val="00FF00"/>
                </a:highlight>
                <a:latin typeface="Berlin Sans FB" panose="020E0602020502020306" pitchFamily="34" charset="0"/>
              </a:rPr>
              <a:t> </a:t>
            </a:r>
            <a:r>
              <a:rPr lang="en-ID" dirty="0" err="1">
                <a:highlight>
                  <a:srgbClr val="00FF00"/>
                </a:highlight>
                <a:latin typeface="Berlin Sans FB" panose="020E0602020502020306" pitchFamily="34" charset="0"/>
              </a:rPr>
              <a:t>sanggup</a:t>
            </a:r>
            <a:r>
              <a:rPr lang="en-ID" dirty="0">
                <a:highlight>
                  <a:srgbClr val="00FF00"/>
                </a:highlight>
                <a:latin typeface="Berlin Sans FB" panose="020E0602020502020306" pitchFamily="34" charset="0"/>
              </a:rPr>
              <a:t> </a:t>
            </a:r>
            <a:r>
              <a:rPr lang="en-ID" dirty="0" err="1">
                <a:highlight>
                  <a:srgbClr val="00FF00"/>
                </a:highlight>
                <a:latin typeface="Berlin Sans FB" panose="020E0602020502020306" pitchFamily="34" charset="0"/>
              </a:rPr>
              <a:t>untuk</a:t>
            </a:r>
            <a:r>
              <a:rPr lang="en-ID" dirty="0">
                <a:highlight>
                  <a:srgbClr val="00FF00"/>
                </a:highlight>
                <a:latin typeface="Berlin Sans FB" panose="020E0602020502020306" pitchFamily="34" charset="0"/>
              </a:rPr>
              <a:t> </a:t>
            </a:r>
            <a:r>
              <a:rPr lang="en-ID" dirty="0" err="1">
                <a:highlight>
                  <a:srgbClr val="00FF00"/>
                </a:highlight>
                <a:latin typeface="Berlin Sans FB" panose="020E0602020502020306" pitchFamily="34" charset="0"/>
              </a:rPr>
              <a:t>memahaminya</a:t>
            </a:r>
            <a:r>
              <a:rPr lang="en-ID" dirty="0">
                <a:highlight>
                  <a:srgbClr val="00FF00"/>
                </a:highlight>
                <a:latin typeface="Berlin Sans FB" panose="020E0602020502020306" pitchFamily="34" charset="0"/>
              </a:rPr>
              <a:t> </a:t>
            </a:r>
            <a:r>
              <a:rPr lang="en-ID" dirty="0">
                <a:highlight>
                  <a:srgbClr val="00FF00"/>
                </a:highlight>
                <a:latin typeface="Impact" panose="020B0806030902050204" pitchFamily="34" charset="0"/>
              </a:rPr>
              <a:t>[Roma 11:33].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FAC87F-FF33-DDFF-4AC1-9323C30085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8084" y="2698955"/>
            <a:ext cx="2975913" cy="2975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2937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7A453D2-15D8-4403-815F-291FA16340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161EA6B-09CA-445B-AB0D-8DF76FA92D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EA1DAFF-CECA-492F-BFA1-22C64956B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075420"/>
            <a:ext cx="9036544" cy="4093306"/>
            <a:chOff x="1" y="2075420"/>
            <a:chExt cx="12048729" cy="4093306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5D3D3744-142C-4653-90AB-546FE6B849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0BC69CAC-820B-41BA-BFCA-79B4557683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3D205E7A-88AB-4C4B-B8D1-5A76AA878B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0D4286E9-8501-4EBF-874C-74897B4B6F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45586ADC-910E-45C9-BAB4-CB0EFBEE5B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DAB594C5-5BB0-49AE-8AAC-AE40A6F8A3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B8114C98-A349-4111-A123-E8EAB86ABE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7479052" y="1131512"/>
            <a:ext cx="2796461" cy="533439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70FB431-AE18-414D-92F4-1D12D1991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444654" y="317578"/>
            <a:ext cx="411480" cy="549007"/>
            <a:chOff x="7029447" y="3514725"/>
            <a:chExt cx="1285875" cy="549007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24467063-D74E-4D42-8790-B9F6D69584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A1D19BAC-1681-47BC-AAF5-92FAFFF6F4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94347C2B-E846-452C-97AA-7E254FC1CE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10EA2B35-7959-4C2A-84AA-FF5D94FEDE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F2B2DDB7-FA25-781E-E5FC-7E1685D30C1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1641" r="1" b="1"/>
          <a:stretch/>
        </p:blipFill>
        <p:spPr>
          <a:xfrm>
            <a:off x="501690" y="448664"/>
            <a:ext cx="8138333" cy="2671596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AF19A774-30A5-488B-9BAF-629C644029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317544" y="536210"/>
            <a:ext cx="304800" cy="322326"/>
            <a:chOff x="215328" y="-46937"/>
            <a:chExt cx="304800" cy="2773841"/>
          </a:xfrm>
        </p:grpSpPr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291EBF88-5B98-4258-A542-14C3AF2E52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3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8FBC2D58-9E3C-490D-BD7A-61EF07EA79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69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B6CF1BB4-1C1D-4EDE-BA26-0243FCF83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85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00C83729-E02F-4512-AFE7-F4792228BD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01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E2D3D3F2-ABBB-4453-B1C5-1BEBF7E4DD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6140785"/>
            <a:ext cx="4571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8214E4A5-A0D2-42C4-8D14-D2A7E495F0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-645785" y="5940560"/>
            <a:ext cx="1285875" cy="549007"/>
            <a:chOff x="7029447" y="3514725"/>
            <a:chExt cx="1285875" cy="549007"/>
          </a:xfrm>
        </p:grpSpPr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7494D7A0-6B21-41E8-A7D3-0033BBB791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1E141D7D-32B0-448E-A666-EA8703AFCF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8D87E268-6345-420F-8B97-B37ED04100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35E1622E-7FA6-4760-A2BF-A8105EBF7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1521A27-699C-32FC-6309-7A1C780932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690" y="3205976"/>
            <a:ext cx="8166821" cy="772157"/>
          </a:xfrm>
          <a:noFill/>
        </p:spPr>
        <p:txBody>
          <a:bodyPr anchor="t">
            <a:normAutofit/>
          </a:bodyPr>
          <a:lstStyle/>
          <a:p>
            <a:pPr algn="ctr"/>
            <a:r>
              <a:rPr lang="en-ID" sz="4200" dirty="0" err="1">
                <a:solidFill>
                  <a:schemeClr val="bg1"/>
                </a:solidFill>
                <a:latin typeface="Franklin Gothic Heavy" panose="020B0903020102020204" pitchFamily="34" charset="0"/>
              </a:rPr>
              <a:t>Yesaya</a:t>
            </a:r>
            <a:r>
              <a:rPr lang="en-ID" sz="4200" dirty="0">
                <a:solidFill>
                  <a:schemeClr val="bg1"/>
                </a:solidFill>
                <a:latin typeface="Franklin Gothic Heavy" panose="020B0903020102020204" pitchFamily="34" charset="0"/>
              </a:rPr>
              <a:t> 55:9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7EB377-F1A2-66BA-312B-82E75B207D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3245" y="3978133"/>
            <a:ext cx="8496193" cy="1304779"/>
          </a:xfrm>
          <a:noFill/>
        </p:spPr>
        <p:txBody>
          <a:bodyPr anchor="t">
            <a:noAutofit/>
          </a:bodyPr>
          <a:lstStyle/>
          <a:p>
            <a:pPr marL="0" indent="0" algn="ctr">
              <a:buNone/>
            </a:pPr>
            <a:r>
              <a:rPr lang="en-ID" sz="3200" dirty="0">
                <a:solidFill>
                  <a:schemeClr val="bg1"/>
                </a:solidFill>
                <a:latin typeface="Bahnschrift SemiBold Condensed" panose="020B0502040204020203" pitchFamily="34" charset="0"/>
              </a:rPr>
              <a:t>“</a:t>
            </a:r>
            <a:r>
              <a:rPr lang="en-ID" sz="3200" dirty="0" err="1">
                <a:solidFill>
                  <a:schemeClr val="bg1"/>
                </a:solidFill>
                <a:latin typeface="Bahnschrift SemiBold Condensed" panose="020B0502040204020203" pitchFamily="34" charset="0"/>
              </a:rPr>
              <a:t>Seperti</a:t>
            </a:r>
            <a:r>
              <a:rPr lang="en-ID" sz="3200" dirty="0">
                <a:solidFill>
                  <a:schemeClr val="bg1"/>
                </a:solidFill>
                <a:latin typeface="Bahnschrift SemiBold Condensed" panose="020B0502040204020203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Bahnschrift SemiBold Condensed" panose="020B0502040204020203" pitchFamily="34" charset="0"/>
              </a:rPr>
              <a:t>tingginya</a:t>
            </a:r>
            <a:r>
              <a:rPr lang="en-ID" sz="3200" dirty="0">
                <a:solidFill>
                  <a:schemeClr val="bg1"/>
                </a:solidFill>
                <a:latin typeface="Bahnschrift SemiBold Condensed" panose="020B0502040204020203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Bahnschrift SemiBold Condensed" panose="020B0502040204020203" pitchFamily="34" charset="0"/>
              </a:rPr>
              <a:t>langit</a:t>
            </a:r>
            <a:r>
              <a:rPr lang="en-ID" sz="3200" dirty="0">
                <a:solidFill>
                  <a:schemeClr val="bg1"/>
                </a:solidFill>
                <a:latin typeface="Bahnschrift SemiBold Condensed" panose="020B0502040204020203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Bahnschrift SemiBold Condensed" panose="020B0502040204020203" pitchFamily="34" charset="0"/>
              </a:rPr>
              <a:t>dari</a:t>
            </a:r>
            <a:r>
              <a:rPr lang="en-ID" sz="3200" dirty="0">
                <a:solidFill>
                  <a:schemeClr val="bg1"/>
                </a:solidFill>
                <a:latin typeface="Bahnschrift SemiBold Condensed" panose="020B0502040204020203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Bahnschrift SemiBold Condensed" panose="020B0502040204020203" pitchFamily="34" charset="0"/>
              </a:rPr>
              <a:t>bumi</a:t>
            </a:r>
            <a:r>
              <a:rPr lang="en-ID" sz="3200" dirty="0">
                <a:solidFill>
                  <a:schemeClr val="bg1"/>
                </a:solidFill>
                <a:latin typeface="Bahnschrift SemiBold Condensed" panose="020B0502040204020203" pitchFamily="34" charset="0"/>
              </a:rPr>
              <a:t>, </a:t>
            </a:r>
            <a:r>
              <a:rPr lang="en-ID" sz="3200" dirty="0" err="1">
                <a:solidFill>
                  <a:schemeClr val="bg1"/>
                </a:solidFill>
                <a:latin typeface="Bahnschrift SemiBold Condensed" panose="020B0502040204020203" pitchFamily="34" charset="0"/>
              </a:rPr>
              <a:t>demikianlah</a:t>
            </a:r>
            <a:r>
              <a:rPr lang="en-ID" sz="3200" dirty="0">
                <a:solidFill>
                  <a:schemeClr val="bg1"/>
                </a:solidFill>
                <a:latin typeface="Bahnschrift SemiBold Condensed" panose="020B0502040204020203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Bahnschrift SemiBold Condensed" panose="020B0502040204020203" pitchFamily="34" charset="0"/>
              </a:rPr>
              <a:t>tingginya</a:t>
            </a:r>
            <a:r>
              <a:rPr lang="en-ID" sz="3200" dirty="0">
                <a:solidFill>
                  <a:schemeClr val="bg1"/>
                </a:solidFill>
                <a:latin typeface="Bahnschrift SemiBold Condensed" panose="020B0502040204020203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Bahnschrift SemiBold Condensed" panose="020B0502040204020203" pitchFamily="34" charset="0"/>
              </a:rPr>
              <a:t>jalan</a:t>
            </a:r>
            <a:r>
              <a:rPr lang="en-ID" sz="3200" dirty="0">
                <a:solidFill>
                  <a:schemeClr val="bg1"/>
                </a:solidFill>
                <a:latin typeface="Bahnschrift SemiBold Condensed" panose="020B0502040204020203" pitchFamily="34" charset="0"/>
              </a:rPr>
              <a:t>-Ku </a:t>
            </a:r>
            <a:r>
              <a:rPr lang="en-ID" sz="3200" dirty="0" err="1">
                <a:solidFill>
                  <a:schemeClr val="bg1"/>
                </a:solidFill>
                <a:latin typeface="Bahnschrift SemiBold Condensed" panose="020B0502040204020203" pitchFamily="34" charset="0"/>
              </a:rPr>
              <a:t>dari</a:t>
            </a:r>
            <a:r>
              <a:rPr lang="en-ID" sz="3200" dirty="0">
                <a:solidFill>
                  <a:schemeClr val="bg1"/>
                </a:solidFill>
                <a:latin typeface="Bahnschrift SemiBold Condensed" panose="020B0502040204020203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Bahnschrift SemiBold Condensed" panose="020B0502040204020203" pitchFamily="34" charset="0"/>
              </a:rPr>
              <a:t>jalanmu</a:t>
            </a:r>
            <a:r>
              <a:rPr lang="en-ID" sz="3200" dirty="0">
                <a:solidFill>
                  <a:schemeClr val="bg1"/>
                </a:solidFill>
                <a:latin typeface="Bahnschrift SemiBold Condensed" panose="020B0502040204020203" pitchFamily="34" charset="0"/>
              </a:rPr>
              <a:t> dan </a:t>
            </a:r>
            <a:r>
              <a:rPr lang="en-ID" sz="3200" dirty="0" err="1">
                <a:solidFill>
                  <a:schemeClr val="bg1"/>
                </a:solidFill>
                <a:latin typeface="Bahnschrift SemiBold Condensed" panose="020B0502040204020203" pitchFamily="34" charset="0"/>
              </a:rPr>
              <a:t>rancangan</a:t>
            </a:r>
            <a:r>
              <a:rPr lang="en-ID" sz="3200" dirty="0">
                <a:solidFill>
                  <a:schemeClr val="bg1"/>
                </a:solidFill>
                <a:latin typeface="Bahnschrift SemiBold Condensed" panose="020B0502040204020203" pitchFamily="34" charset="0"/>
              </a:rPr>
              <a:t>-Ku </a:t>
            </a:r>
            <a:r>
              <a:rPr lang="en-ID" sz="3200" dirty="0" err="1">
                <a:solidFill>
                  <a:schemeClr val="bg1"/>
                </a:solidFill>
                <a:latin typeface="Bahnschrift SemiBold Condensed" panose="020B0502040204020203" pitchFamily="34" charset="0"/>
              </a:rPr>
              <a:t>dari</a:t>
            </a:r>
            <a:r>
              <a:rPr lang="en-ID" sz="3200" dirty="0">
                <a:solidFill>
                  <a:schemeClr val="bg1"/>
                </a:solidFill>
                <a:latin typeface="Bahnschrift SemiBold Condensed" panose="020B0502040204020203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Bahnschrift SemiBold Condensed" panose="020B0502040204020203" pitchFamily="34" charset="0"/>
              </a:rPr>
              <a:t>rancanganmu</a:t>
            </a:r>
            <a:r>
              <a:rPr lang="en-ID" sz="3200" dirty="0">
                <a:solidFill>
                  <a:schemeClr val="bg1"/>
                </a:solidFill>
                <a:latin typeface="Bahnschrift SemiBold Condensed" panose="020B0502040204020203" pitchFamily="34" charset="0"/>
              </a:rPr>
              <a:t>.”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E36D6AB-6CAB-4326-4883-0A4BE71C308D}"/>
              </a:ext>
            </a:extLst>
          </p:cNvPr>
          <p:cNvSpPr txBox="1"/>
          <p:nvPr/>
        </p:nvSpPr>
        <p:spPr>
          <a:xfrm>
            <a:off x="393846" y="5431774"/>
            <a:ext cx="830178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ID" sz="3200" dirty="0">
                <a:solidFill>
                  <a:schemeClr val="bg1"/>
                </a:solidFill>
                <a:highlight>
                  <a:srgbClr val="800080"/>
                </a:highlight>
                <a:latin typeface="Impact" panose="020B0806030902050204" pitchFamily="34" charset="0"/>
              </a:rPr>
              <a:t>Kita </a:t>
            </a:r>
            <a:r>
              <a:rPr lang="en-ID" sz="3200" dirty="0" err="1">
                <a:solidFill>
                  <a:schemeClr val="bg1"/>
                </a:solidFill>
                <a:highlight>
                  <a:srgbClr val="800080"/>
                </a:highlight>
                <a:latin typeface="Impact" panose="020B0806030902050204" pitchFamily="34" charset="0"/>
              </a:rPr>
              <a:t>tidak</a:t>
            </a:r>
            <a:r>
              <a:rPr lang="en-ID" sz="3200" dirty="0">
                <a:solidFill>
                  <a:schemeClr val="bg1"/>
                </a:solidFill>
                <a:highlight>
                  <a:srgbClr val="800080"/>
                </a:highlight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highlight>
                  <a:srgbClr val="800080"/>
                </a:highlight>
                <a:latin typeface="Impact" panose="020B0806030902050204" pitchFamily="34" charset="0"/>
              </a:rPr>
              <a:t>memiliki</a:t>
            </a:r>
            <a:r>
              <a:rPr lang="en-ID" sz="3200" dirty="0">
                <a:solidFill>
                  <a:schemeClr val="bg1"/>
                </a:solidFill>
                <a:highlight>
                  <a:srgbClr val="800080"/>
                </a:highlight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highlight>
                  <a:srgbClr val="800080"/>
                </a:highlight>
                <a:latin typeface="Impact" panose="020B0806030902050204" pitchFamily="34" charset="0"/>
              </a:rPr>
              <a:t>kosakata</a:t>
            </a:r>
            <a:r>
              <a:rPr lang="en-ID" sz="3200" dirty="0">
                <a:solidFill>
                  <a:schemeClr val="bg1"/>
                </a:solidFill>
                <a:highlight>
                  <a:srgbClr val="800080"/>
                </a:highlight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highlight>
                  <a:srgbClr val="800080"/>
                </a:highlight>
                <a:latin typeface="Impact" panose="020B0806030902050204" pitchFamily="34" charset="0"/>
              </a:rPr>
              <a:t>atau</a:t>
            </a:r>
            <a:r>
              <a:rPr lang="en-ID" sz="3200" dirty="0">
                <a:solidFill>
                  <a:schemeClr val="bg1"/>
                </a:solidFill>
                <a:highlight>
                  <a:srgbClr val="800080"/>
                </a:highlight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highlight>
                  <a:srgbClr val="800080"/>
                </a:highlight>
                <a:latin typeface="Impact" panose="020B0806030902050204" pitchFamily="34" charset="0"/>
              </a:rPr>
              <a:t>kapasitas</a:t>
            </a:r>
            <a:r>
              <a:rPr lang="en-ID" sz="3200" dirty="0">
                <a:solidFill>
                  <a:schemeClr val="bg1"/>
                </a:solidFill>
                <a:highlight>
                  <a:srgbClr val="800080"/>
                </a:highlight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highlight>
                  <a:srgbClr val="800080"/>
                </a:highlight>
                <a:latin typeface="Impact" panose="020B0806030902050204" pitchFamily="34" charset="0"/>
              </a:rPr>
              <a:t>intelektual</a:t>
            </a:r>
            <a:r>
              <a:rPr lang="en-ID" sz="3200" dirty="0">
                <a:solidFill>
                  <a:schemeClr val="bg1"/>
                </a:solidFill>
                <a:highlight>
                  <a:srgbClr val="800080"/>
                </a:highlight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highlight>
                  <a:srgbClr val="800080"/>
                </a:highlight>
                <a:latin typeface="Impact" panose="020B0806030902050204" pitchFamily="34" charset="0"/>
              </a:rPr>
              <a:t>untuk</a:t>
            </a:r>
            <a:r>
              <a:rPr lang="en-ID" sz="3200" dirty="0">
                <a:solidFill>
                  <a:schemeClr val="bg1"/>
                </a:solidFill>
                <a:highlight>
                  <a:srgbClr val="800080"/>
                </a:highlight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highlight>
                  <a:srgbClr val="800080"/>
                </a:highlight>
                <a:latin typeface="Impact" panose="020B0806030902050204" pitchFamily="34" charset="0"/>
              </a:rPr>
              <a:t>memahami</a:t>
            </a:r>
            <a:r>
              <a:rPr lang="en-ID" sz="3200" dirty="0">
                <a:solidFill>
                  <a:schemeClr val="bg1"/>
                </a:solidFill>
                <a:highlight>
                  <a:srgbClr val="800080"/>
                </a:highlight>
                <a:latin typeface="Impact" panose="020B0806030902050204" pitchFamily="34" charset="0"/>
              </a:rPr>
              <a:t> Tuhan </a:t>
            </a:r>
            <a:r>
              <a:rPr lang="en-ID" sz="3200" dirty="0" err="1">
                <a:solidFill>
                  <a:schemeClr val="bg1"/>
                </a:solidFill>
                <a:highlight>
                  <a:srgbClr val="800080"/>
                </a:highlight>
                <a:latin typeface="Impact" panose="020B0806030902050204" pitchFamily="34" charset="0"/>
              </a:rPr>
              <a:t>sepenuhnya</a:t>
            </a:r>
            <a:r>
              <a:rPr lang="en-ID" sz="3200" dirty="0">
                <a:solidFill>
                  <a:schemeClr val="bg1"/>
                </a:solidFill>
                <a:highlight>
                  <a:srgbClr val="800080"/>
                </a:highlight>
                <a:latin typeface="Impact" panose="020B080603090205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634586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EF94666-3C3D-C655-165D-FFEDEF1387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9144001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C3DAE82-4AEE-F3D4-792E-6ED5C785CD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690689"/>
          </a:xfrm>
          <a:solidFill>
            <a:srgbClr val="002060"/>
          </a:solidFill>
        </p:spPr>
        <p:txBody>
          <a:bodyPr>
            <a:noAutofit/>
          </a:bodyPr>
          <a:lstStyle/>
          <a:p>
            <a:pPr algn="ctr"/>
            <a:r>
              <a:rPr lang="en-ID" sz="3200" dirty="0" err="1">
                <a:solidFill>
                  <a:schemeClr val="bg1"/>
                </a:solidFill>
                <a:latin typeface="Impact" panose="020B0806030902050204" pitchFamily="34" charset="0"/>
              </a:rPr>
              <a:t>Inilah</a:t>
            </a:r>
            <a:r>
              <a:rPr lang="en-ID" sz="3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Impact" panose="020B0806030902050204" pitchFamily="34" charset="0"/>
              </a:rPr>
              <a:t>beberapa</a:t>
            </a:r>
            <a:r>
              <a:rPr lang="en-ID" sz="3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Impact" panose="020B0806030902050204" pitchFamily="34" charset="0"/>
              </a:rPr>
              <a:t>alasan</a:t>
            </a:r>
            <a:r>
              <a:rPr lang="en-ID" sz="3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Impact" panose="020B0806030902050204" pitchFamily="34" charset="0"/>
              </a:rPr>
              <a:t>mengapa</a:t>
            </a:r>
            <a:r>
              <a:rPr lang="en-ID" sz="3200" dirty="0">
                <a:solidFill>
                  <a:schemeClr val="bg1"/>
                </a:solidFill>
                <a:latin typeface="Impact" panose="020B0806030902050204" pitchFamily="34" charset="0"/>
              </a:rPr>
              <a:t> Tuhan yang </a:t>
            </a:r>
            <a:r>
              <a:rPr lang="en-ID" sz="3200" dirty="0" err="1">
                <a:solidFill>
                  <a:schemeClr val="bg1"/>
                </a:solidFill>
                <a:latin typeface="Impact" panose="020B0806030902050204" pitchFamily="34" charset="0"/>
              </a:rPr>
              <a:t>tak</a:t>
            </a:r>
            <a:r>
              <a:rPr lang="en-ID" sz="3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Impact" panose="020B0806030902050204" pitchFamily="34" charset="0"/>
              </a:rPr>
              <a:t>terselami</a:t>
            </a:r>
            <a:r>
              <a:rPr lang="en-ID" sz="3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Impact" panose="020B0806030902050204" pitchFamily="34" charset="0"/>
              </a:rPr>
              <a:t>itu</a:t>
            </a:r>
            <a:r>
              <a:rPr lang="en-ID" sz="3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Impact" panose="020B0806030902050204" pitchFamily="34" charset="0"/>
              </a:rPr>
              <a:t>ingin</a:t>
            </a:r>
            <a:r>
              <a:rPr lang="en-ID" sz="3200" dirty="0">
                <a:solidFill>
                  <a:schemeClr val="bg1"/>
                </a:solidFill>
                <a:latin typeface="Impact" panose="020B0806030902050204" pitchFamily="34" charset="0"/>
              </a:rPr>
              <a:t> agar </a:t>
            </a:r>
            <a:r>
              <a:rPr lang="en-ID" sz="3200" dirty="0" err="1">
                <a:solidFill>
                  <a:schemeClr val="bg1"/>
                </a:solidFill>
                <a:latin typeface="Impact" panose="020B0806030902050204" pitchFamily="34" charset="0"/>
              </a:rPr>
              <a:t>semua</a:t>
            </a:r>
            <a:r>
              <a:rPr lang="en-ID" sz="3200" dirty="0">
                <a:solidFill>
                  <a:schemeClr val="bg1"/>
                </a:solidFill>
                <a:latin typeface="Impact" panose="020B0806030902050204" pitchFamily="34" charset="0"/>
              </a:rPr>
              <a:t> orang </a:t>
            </a:r>
            <a:r>
              <a:rPr lang="en-ID" sz="3200" dirty="0" err="1">
                <a:solidFill>
                  <a:schemeClr val="bg1"/>
                </a:solidFill>
                <a:latin typeface="Impact" panose="020B0806030902050204" pitchFamily="34" charset="0"/>
              </a:rPr>
              <a:t>mengetahui</a:t>
            </a:r>
            <a:r>
              <a:rPr lang="en-ID" sz="3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Impact" panose="020B0806030902050204" pitchFamily="34" charset="0"/>
              </a:rPr>
              <a:t>apa</a:t>
            </a:r>
            <a:r>
              <a:rPr lang="en-ID" sz="3200" dirty="0">
                <a:solidFill>
                  <a:schemeClr val="bg1"/>
                </a:solidFill>
                <a:latin typeface="Impact" panose="020B0806030902050204" pitchFamily="34" charset="0"/>
              </a:rPr>
              <a:t> yang Dia </a:t>
            </a:r>
            <a:r>
              <a:rPr lang="en-ID" sz="3200" dirty="0" err="1">
                <a:solidFill>
                  <a:schemeClr val="bg1"/>
                </a:solidFill>
                <a:latin typeface="Impact" panose="020B0806030902050204" pitchFamily="34" charset="0"/>
              </a:rPr>
              <a:t>tawarkan</a:t>
            </a:r>
            <a:r>
              <a:rPr lang="en-ID" sz="3200" dirty="0">
                <a:solidFill>
                  <a:schemeClr val="bg1"/>
                </a:solidFill>
                <a:latin typeface="Impact" panose="020B0806030902050204" pitchFamily="34" charset="0"/>
              </a:rPr>
              <a:t>  </a:t>
            </a:r>
            <a:r>
              <a:rPr lang="en-ID" sz="3200" dirty="0" err="1">
                <a:solidFill>
                  <a:schemeClr val="bg1"/>
                </a:solidFill>
                <a:latin typeface="Impact" panose="020B0806030902050204" pitchFamily="34" charset="0"/>
              </a:rPr>
              <a:t>kepada</a:t>
            </a:r>
            <a:r>
              <a:rPr lang="en-ID" sz="3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Impact" panose="020B0806030902050204" pitchFamily="34" charset="0"/>
              </a:rPr>
              <a:t>kita</a:t>
            </a:r>
            <a:r>
              <a:rPr lang="en-ID" sz="3200" dirty="0">
                <a:solidFill>
                  <a:schemeClr val="bg1"/>
                </a:solidFill>
                <a:latin typeface="Impact" panose="020B0806030902050204" pitchFamily="34" charset="0"/>
              </a:rPr>
              <a:t> di </a:t>
            </a:r>
            <a:r>
              <a:rPr lang="en-ID" sz="3200" dirty="0" err="1">
                <a:solidFill>
                  <a:schemeClr val="bg1"/>
                </a:solidFill>
                <a:latin typeface="Impact" panose="020B0806030902050204" pitchFamily="34" charset="0"/>
              </a:rPr>
              <a:t>dalam</a:t>
            </a:r>
            <a:r>
              <a:rPr lang="en-ID" sz="3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Impact" panose="020B0806030902050204" pitchFamily="34" charset="0"/>
              </a:rPr>
              <a:t>Yesus</a:t>
            </a:r>
            <a:r>
              <a:rPr lang="en-ID" sz="3200" dirty="0">
                <a:solidFill>
                  <a:schemeClr val="bg1"/>
                </a:solidFill>
                <a:latin typeface="Impact" panose="020B0806030902050204" pitchFamily="34" charset="0"/>
              </a:rPr>
              <a:t>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E78A67-CA7C-8211-4F4F-0AD687732D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3851" y="1860699"/>
            <a:ext cx="8716296" cy="4997302"/>
          </a:xfrm>
        </p:spPr>
        <p:txBody>
          <a:bodyPr>
            <a:normAutofit fontScale="92500" lnSpcReduction="10000"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ID" dirty="0" err="1">
                <a:latin typeface="Tw Cen MT Condensed Extra Bold" panose="020B0803020202020204" pitchFamily="34" charset="0"/>
              </a:rPr>
              <a:t>Meskipun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kita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tidak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akan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pernah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mengerti</a:t>
            </a:r>
            <a:r>
              <a:rPr lang="en-ID" dirty="0">
                <a:latin typeface="Tw Cen MT Condensed Extra Bold" panose="020B0803020202020204" pitchFamily="34" charset="0"/>
              </a:rPr>
              <a:t> Tuhan yang </a:t>
            </a:r>
            <a:r>
              <a:rPr lang="en-ID" dirty="0" err="1">
                <a:latin typeface="Tw Cen MT Condensed Extra Bold" panose="020B0803020202020204" pitchFamily="34" charset="0"/>
              </a:rPr>
              <a:t>sungguh</a:t>
            </a:r>
            <a:r>
              <a:rPr lang="en-ID" dirty="0">
                <a:latin typeface="Tw Cen MT Condensed Extra Bold" panose="020B0803020202020204" pitchFamily="34" charset="0"/>
              </a:rPr>
              <a:t> sangat </a:t>
            </a:r>
            <a:r>
              <a:rPr lang="en-ID" dirty="0" err="1">
                <a:latin typeface="Tw Cen MT Condensed Extra Bold" panose="020B0803020202020204" pitchFamily="34" charset="0"/>
              </a:rPr>
              <a:t>ajaib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itu</a:t>
            </a:r>
            <a:r>
              <a:rPr lang="en-ID" dirty="0">
                <a:latin typeface="Tw Cen MT Condensed Extra Bold" panose="020B0803020202020204" pitchFamily="34" charset="0"/>
              </a:rPr>
              <a:t>, </a:t>
            </a:r>
            <a:r>
              <a:rPr lang="en-ID" dirty="0" err="1">
                <a:latin typeface="Eras Bold ITC" panose="020B0907030504020204" pitchFamily="34" charset="0"/>
              </a:rPr>
              <a:t>kita</a:t>
            </a:r>
            <a:r>
              <a:rPr lang="en-ID" dirty="0">
                <a:latin typeface="Eras Bold ITC" panose="020B0907030504020204" pitchFamily="34" charset="0"/>
              </a:rPr>
              <a:t> </a:t>
            </a:r>
            <a:r>
              <a:rPr lang="en-ID" dirty="0" err="1">
                <a:latin typeface="Eras Bold ITC" panose="020B0907030504020204" pitchFamily="34" charset="0"/>
              </a:rPr>
              <a:t>tetap</a:t>
            </a:r>
            <a:r>
              <a:rPr lang="en-ID" dirty="0">
                <a:latin typeface="Eras Bold ITC" panose="020B0907030504020204" pitchFamily="34" charset="0"/>
              </a:rPr>
              <a:t> </a:t>
            </a:r>
            <a:r>
              <a:rPr lang="en-ID" dirty="0" err="1">
                <a:latin typeface="Eras Bold ITC" panose="020B0907030504020204" pitchFamily="34" charset="0"/>
              </a:rPr>
              <a:t>dapat</a:t>
            </a:r>
            <a:r>
              <a:rPr lang="en-ID" dirty="0">
                <a:latin typeface="Eras Bold ITC" panose="020B0907030504020204" pitchFamily="34" charset="0"/>
              </a:rPr>
              <a:t> </a:t>
            </a:r>
            <a:r>
              <a:rPr lang="en-ID" dirty="0" err="1">
                <a:latin typeface="Eras Bold ITC" panose="020B0907030504020204" pitchFamily="34" charset="0"/>
              </a:rPr>
              <a:t>memahami</a:t>
            </a:r>
            <a:r>
              <a:rPr lang="en-ID" dirty="0">
                <a:latin typeface="Eras Bold ITC" panose="020B0907030504020204" pitchFamily="34" charset="0"/>
              </a:rPr>
              <a:t> </a:t>
            </a:r>
            <a:r>
              <a:rPr lang="en-ID" dirty="0" err="1">
                <a:latin typeface="Eras Bold ITC" panose="020B0907030504020204" pitchFamily="34" charset="0"/>
              </a:rPr>
              <a:t>apa</a:t>
            </a:r>
            <a:r>
              <a:rPr lang="en-ID" dirty="0">
                <a:latin typeface="Eras Bold ITC" panose="020B0907030504020204" pitchFamily="34" charset="0"/>
              </a:rPr>
              <a:t> yang </a:t>
            </a:r>
            <a:r>
              <a:rPr lang="en-ID" dirty="0" err="1">
                <a:latin typeface="Eras Bold ITC" panose="020B0907030504020204" pitchFamily="34" charset="0"/>
              </a:rPr>
              <a:t>diperlukan</a:t>
            </a:r>
            <a:r>
              <a:rPr lang="en-ID" dirty="0">
                <a:latin typeface="Eras Bold ITC" panose="020B0907030504020204" pitchFamily="34" charset="0"/>
              </a:rPr>
              <a:t> </a:t>
            </a:r>
            <a:r>
              <a:rPr lang="en-ID" dirty="0" err="1">
                <a:latin typeface="Eras Bold ITC" panose="020B0907030504020204" pitchFamily="34" charset="0"/>
              </a:rPr>
              <a:t>untuk</a:t>
            </a:r>
            <a:r>
              <a:rPr lang="en-ID" dirty="0">
                <a:latin typeface="Eras Bold ITC" panose="020B0907030504020204" pitchFamily="34" charset="0"/>
              </a:rPr>
              <a:t> </a:t>
            </a:r>
            <a:r>
              <a:rPr lang="en-ID" dirty="0" err="1">
                <a:latin typeface="Eras Bold ITC" panose="020B0907030504020204" pitchFamily="34" charset="0"/>
              </a:rPr>
              <a:t>keselamatan</a:t>
            </a:r>
            <a:r>
              <a:rPr lang="en-ID" dirty="0">
                <a:latin typeface="Eras Bold ITC" panose="020B0907030504020204" pitchFamily="34" charset="0"/>
              </a:rPr>
              <a:t> </a:t>
            </a:r>
            <a:r>
              <a:rPr lang="en-ID" dirty="0" err="1">
                <a:latin typeface="Eras Bold ITC" panose="020B0907030504020204" pitchFamily="34" charset="0"/>
              </a:rPr>
              <a:t>kita</a:t>
            </a:r>
            <a:r>
              <a:rPr lang="en-ID" dirty="0">
                <a:latin typeface="Eras Bold ITC" panose="020B0907030504020204" pitchFamily="34" charset="0"/>
              </a:rPr>
              <a:t> </a:t>
            </a:r>
            <a:r>
              <a:rPr lang="en-ID" dirty="0">
                <a:latin typeface="Tw Cen MT Condensed Extra Bold" panose="020B0803020202020204" pitchFamily="34" charset="0"/>
              </a:rPr>
              <a:t>[2 </a:t>
            </a:r>
            <a:r>
              <a:rPr lang="en-ID" dirty="0" err="1">
                <a:latin typeface="Tw Cen MT Condensed Extra Bold" panose="020B0803020202020204" pitchFamily="34" charset="0"/>
              </a:rPr>
              <a:t>Timotius</a:t>
            </a:r>
            <a:r>
              <a:rPr lang="en-ID" dirty="0">
                <a:latin typeface="Tw Cen MT Condensed Extra Bold" panose="020B0803020202020204" pitchFamily="34" charset="0"/>
              </a:rPr>
              <a:t> 3:14-15].  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ID" dirty="0">
                <a:latin typeface="Tw Cen MT Condensed Extra Bold" panose="020B0803020202020204" pitchFamily="34" charset="0"/>
              </a:rPr>
              <a:t>Kita </a:t>
            </a:r>
            <a:r>
              <a:rPr lang="en-ID" dirty="0" err="1">
                <a:latin typeface="Tw Cen MT Condensed Extra Bold" panose="020B0803020202020204" pitchFamily="34" charset="0"/>
              </a:rPr>
              <a:t>diberikan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nubuatan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Alkitab</a:t>
            </a:r>
            <a:r>
              <a:rPr lang="en-ID" dirty="0">
                <a:latin typeface="Tw Cen MT Condensed Extra Bold" panose="020B0803020202020204" pitchFamily="34" charset="0"/>
              </a:rPr>
              <a:t> yang </a:t>
            </a:r>
            <a:r>
              <a:rPr lang="en-ID" dirty="0" err="1">
                <a:latin typeface="Tw Cen MT Condensed Extra Bold" panose="020B0803020202020204" pitchFamily="34" charset="0"/>
              </a:rPr>
              <a:t>menuntun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kita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kepada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Yesus</a:t>
            </a:r>
            <a:r>
              <a:rPr lang="en-ID" dirty="0">
                <a:latin typeface="Tw Cen MT Condensed Extra Bold" panose="020B0803020202020204" pitchFamily="34" charset="0"/>
              </a:rPr>
              <a:t> dan </a:t>
            </a:r>
            <a:r>
              <a:rPr lang="en-ID" dirty="0" err="1">
                <a:latin typeface="Tw Cen MT Condensed Extra Bold" panose="020B0803020202020204" pitchFamily="34" charset="0"/>
              </a:rPr>
              <a:t>janji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keselamatan</a:t>
            </a:r>
            <a:r>
              <a:rPr lang="en-ID" dirty="0">
                <a:latin typeface="Tw Cen MT Condensed Extra Bold" panose="020B0803020202020204" pitchFamily="34" charset="0"/>
              </a:rPr>
              <a:t> yang Dia </a:t>
            </a:r>
            <a:r>
              <a:rPr lang="en-ID" dirty="0" err="1">
                <a:latin typeface="Tw Cen MT Condensed Extra Bold" panose="020B0803020202020204" pitchFamily="34" charset="0"/>
              </a:rPr>
              <a:t>tawarkan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kepada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seluruh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umat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manusia</a:t>
            </a:r>
            <a:r>
              <a:rPr lang="en-ID" dirty="0">
                <a:latin typeface="Tw Cen MT Condensed Extra Bold" panose="020B0803020202020204" pitchFamily="34" charset="0"/>
              </a:rPr>
              <a:t>. </a:t>
            </a:r>
            <a:r>
              <a:rPr lang="en-ID" dirty="0">
                <a:latin typeface="Eras Bold ITC" panose="020B0907030504020204" pitchFamily="34" charset="0"/>
              </a:rPr>
              <a:t>Salah </a:t>
            </a:r>
            <a:r>
              <a:rPr lang="en-ID" dirty="0" err="1">
                <a:latin typeface="Eras Bold ITC" panose="020B0907030504020204" pitchFamily="34" charset="0"/>
              </a:rPr>
              <a:t>satu</a:t>
            </a:r>
            <a:r>
              <a:rPr lang="en-ID" dirty="0">
                <a:latin typeface="Eras Bold ITC" panose="020B0907030504020204" pitchFamily="34" charset="0"/>
              </a:rPr>
              <a:t> </a:t>
            </a:r>
            <a:r>
              <a:rPr lang="en-ID" dirty="0" err="1">
                <a:latin typeface="Eras Bold ITC" panose="020B0907030504020204" pitchFamily="34" charset="0"/>
              </a:rPr>
              <a:t>tujuan</a:t>
            </a:r>
            <a:r>
              <a:rPr lang="en-ID" dirty="0">
                <a:latin typeface="Eras Bold ITC" panose="020B0907030504020204" pitchFamily="34" charset="0"/>
              </a:rPr>
              <a:t> </a:t>
            </a:r>
            <a:r>
              <a:rPr lang="en-ID" dirty="0" err="1">
                <a:latin typeface="Eras Bold ITC" panose="020B0907030504020204" pitchFamily="34" charset="0"/>
              </a:rPr>
              <a:t>utama</a:t>
            </a:r>
            <a:r>
              <a:rPr lang="en-ID" dirty="0">
                <a:latin typeface="Eras Bold ITC" panose="020B0907030504020204" pitchFamily="34" charset="0"/>
              </a:rPr>
              <a:t> </a:t>
            </a:r>
            <a:r>
              <a:rPr lang="en-ID" dirty="0" err="1">
                <a:latin typeface="Eras Bold ITC" panose="020B0907030504020204" pitchFamily="34" charset="0"/>
              </a:rPr>
              <a:t>nubuatan</a:t>
            </a:r>
            <a:r>
              <a:rPr lang="en-ID" dirty="0">
                <a:latin typeface="Eras Bold ITC" panose="020B0907030504020204" pitchFamily="34" charset="0"/>
              </a:rPr>
              <a:t> </a:t>
            </a:r>
            <a:r>
              <a:rPr lang="en-ID" dirty="0" err="1">
                <a:latin typeface="Eras Bold ITC" panose="020B0907030504020204" pitchFamily="34" charset="0"/>
              </a:rPr>
              <a:t>adalah</a:t>
            </a:r>
            <a:r>
              <a:rPr lang="en-ID" dirty="0">
                <a:latin typeface="Eras Bold ITC" panose="020B0907030504020204" pitchFamily="34" charset="0"/>
              </a:rPr>
              <a:t> </a:t>
            </a:r>
            <a:r>
              <a:rPr lang="en-ID" dirty="0" err="1">
                <a:latin typeface="Eras Bold ITC" panose="020B0907030504020204" pitchFamily="34" charset="0"/>
              </a:rPr>
              <a:t>untuk</a:t>
            </a:r>
            <a:r>
              <a:rPr lang="en-ID" dirty="0">
                <a:latin typeface="Eras Bold ITC" panose="020B0907030504020204" pitchFamily="34" charset="0"/>
              </a:rPr>
              <a:t> </a:t>
            </a:r>
            <a:r>
              <a:rPr lang="en-ID" dirty="0" err="1">
                <a:latin typeface="Eras Bold ITC" panose="020B0907030504020204" pitchFamily="34" charset="0"/>
              </a:rPr>
              <a:t>mengilustrasikan</a:t>
            </a:r>
            <a:r>
              <a:rPr lang="en-ID" dirty="0">
                <a:latin typeface="Eras Bold ITC" panose="020B0907030504020204" pitchFamily="34" charset="0"/>
              </a:rPr>
              <a:t> </a:t>
            </a:r>
            <a:r>
              <a:rPr lang="en-ID" dirty="0" err="1">
                <a:latin typeface="Eras Bold ITC" panose="020B0907030504020204" pitchFamily="34" charset="0"/>
              </a:rPr>
              <a:t>rencana</a:t>
            </a:r>
            <a:r>
              <a:rPr lang="en-ID" dirty="0">
                <a:latin typeface="Eras Bold ITC" panose="020B0907030504020204" pitchFamily="34" charset="0"/>
              </a:rPr>
              <a:t> </a:t>
            </a:r>
            <a:r>
              <a:rPr lang="en-ID" dirty="0" err="1">
                <a:latin typeface="Eras Bold ITC" panose="020B0907030504020204" pitchFamily="34" charset="0"/>
              </a:rPr>
              <a:t>keselamatan</a:t>
            </a:r>
            <a:r>
              <a:rPr lang="en-ID" dirty="0">
                <a:latin typeface="Eras Bold ITC" panose="020B0907030504020204" pitchFamily="34" charset="0"/>
              </a:rPr>
              <a:t>.   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ID" dirty="0">
                <a:latin typeface="Tw Cen MT Condensed Extra Bold" panose="020B0803020202020204" pitchFamily="34" charset="0"/>
              </a:rPr>
              <a:t>Tuhan, yang </a:t>
            </a:r>
            <a:r>
              <a:rPr lang="en-ID" dirty="0" err="1">
                <a:latin typeface="Tw Cen MT Condensed Extra Bold" panose="020B0803020202020204" pitchFamily="34" charset="0"/>
              </a:rPr>
              <a:t>melaluinya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segala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sesuatu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diciptakan</a:t>
            </a:r>
            <a:r>
              <a:rPr lang="en-ID" dirty="0">
                <a:latin typeface="Tw Cen MT Condensed Extra Bold" panose="020B0803020202020204" pitchFamily="34" charset="0"/>
              </a:rPr>
              <a:t> [</a:t>
            </a:r>
            <a:r>
              <a:rPr lang="en-ID" dirty="0" err="1">
                <a:latin typeface="Tw Cen MT Condensed Extra Bold" panose="020B0803020202020204" pitchFamily="34" charset="0"/>
              </a:rPr>
              <a:t>Kolose</a:t>
            </a:r>
            <a:r>
              <a:rPr lang="en-ID" dirty="0">
                <a:latin typeface="Tw Cen MT Condensed Extra Bold" panose="020B0803020202020204" pitchFamily="34" charset="0"/>
              </a:rPr>
              <a:t> 1:16; Yohanes 1:1-3], </a:t>
            </a:r>
            <a:r>
              <a:rPr lang="en-ID" dirty="0" err="1">
                <a:latin typeface="Tw Cen MT Condensed Extra Bold" panose="020B0803020202020204" pitchFamily="34" charset="0"/>
              </a:rPr>
              <a:t>turun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ke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bumi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ini</a:t>
            </a:r>
            <a:r>
              <a:rPr lang="en-ID" dirty="0">
                <a:latin typeface="Tw Cen MT Condensed Extra Bold" panose="020B0803020202020204" pitchFamily="34" charset="0"/>
              </a:rPr>
              <a:t> dan </a:t>
            </a:r>
            <a:r>
              <a:rPr lang="en-ID" dirty="0" err="1">
                <a:latin typeface="Tw Cen MT Condensed Extra Bold" panose="020B0803020202020204" pitchFamily="34" charset="0"/>
              </a:rPr>
              <a:t>kemudian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mempersembahkan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diri</a:t>
            </a:r>
            <a:r>
              <a:rPr lang="en-ID" dirty="0">
                <a:latin typeface="Tw Cen MT Condensed Extra Bold" panose="020B0803020202020204" pitchFamily="34" charset="0"/>
              </a:rPr>
              <a:t>-Nya </a:t>
            </a:r>
            <a:r>
              <a:rPr lang="en-ID" dirty="0" err="1">
                <a:latin typeface="Tw Cen MT Condensed Extra Bold" panose="020B0803020202020204" pitchFamily="34" charset="0"/>
              </a:rPr>
              <a:t>sebagai</a:t>
            </a:r>
            <a:r>
              <a:rPr lang="en-ID" dirty="0">
                <a:latin typeface="Tw Cen MT Condensed Extra Bold" panose="020B0803020202020204" pitchFamily="34" charset="0"/>
              </a:rPr>
              <a:t> korban di </a:t>
            </a:r>
            <a:r>
              <a:rPr lang="en-ID" dirty="0" err="1">
                <a:latin typeface="Tw Cen MT Condensed Extra Bold" panose="020B0803020202020204" pitchFamily="34" charset="0"/>
              </a:rPr>
              <a:t>kayu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salib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untuk</a:t>
            </a:r>
            <a:r>
              <a:rPr lang="en-ID" dirty="0">
                <a:latin typeface="Tw Cen MT Condensed Extra Bold" panose="020B0803020202020204" pitchFamily="34" charset="0"/>
              </a:rPr>
              <a:t> dosa </a:t>
            </a:r>
            <a:r>
              <a:rPr lang="en-ID" dirty="0" err="1">
                <a:latin typeface="Tw Cen MT Condensed Extra Bold" panose="020B0803020202020204" pitchFamily="34" charset="0"/>
              </a:rPr>
              <a:t>setiap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manusia</a:t>
            </a:r>
            <a:r>
              <a:rPr lang="en-ID" dirty="0">
                <a:latin typeface="Tw Cen MT Condensed Extra Bold" panose="020B0803020202020204" pitchFamily="34" charset="0"/>
              </a:rPr>
              <a:t>, </a:t>
            </a:r>
            <a:r>
              <a:rPr lang="en-ID" dirty="0" err="1">
                <a:latin typeface="Tw Cen MT Condensed Extra Bold" panose="020B0803020202020204" pitchFamily="34" charset="0"/>
              </a:rPr>
              <a:t>bahkan</a:t>
            </a:r>
            <a:r>
              <a:rPr lang="en-ID" dirty="0">
                <a:latin typeface="Tw Cen MT Condensed Extra Bold" panose="020B0803020202020204" pitchFamily="34" charset="0"/>
              </a:rPr>
              <a:t> yang paling </a:t>
            </a:r>
            <a:r>
              <a:rPr lang="en-ID" dirty="0" err="1">
                <a:latin typeface="Tw Cen MT Condensed Extra Bold" panose="020B0803020202020204" pitchFamily="34" charset="0"/>
              </a:rPr>
              <a:t>malang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sekalipun</a:t>
            </a:r>
            <a:r>
              <a:rPr lang="en-ID" dirty="0">
                <a:latin typeface="Tw Cen MT Condensed Extra Bold" panose="020B0803020202020204" pitchFamily="34" charset="0"/>
              </a:rPr>
              <a:t>. </a:t>
            </a:r>
            <a:r>
              <a:rPr lang="en-ID" dirty="0" err="1">
                <a:latin typeface="Impact" panose="020B0806030902050204" pitchFamily="34" charset="0"/>
              </a:rPr>
              <a:t>Itulah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betapa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besarnya</a:t>
            </a:r>
            <a:r>
              <a:rPr lang="en-ID" dirty="0">
                <a:latin typeface="Impact" panose="020B0806030902050204" pitchFamily="34" charset="0"/>
              </a:rPr>
              <a:t> Tuhan </a:t>
            </a:r>
            <a:r>
              <a:rPr lang="en-ID" dirty="0" err="1">
                <a:latin typeface="Impact" panose="020B0806030902050204" pitchFamily="34" charset="0"/>
              </a:rPr>
              <a:t>mengasihi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kita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semua</a:t>
            </a:r>
            <a:r>
              <a:rPr lang="en-ID" dirty="0">
                <a:latin typeface="Impact" panose="020B080603090205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140430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270</TotalTime>
  <Words>1406</Words>
  <Application>Microsoft Office PowerPoint</Application>
  <PresentationFormat>On-screen Show (4:3)</PresentationFormat>
  <Paragraphs>70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41" baseType="lpstr">
      <vt:lpstr>Amasis MT Pro Black</vt:lpstr>
      <vt:lpstr>Aptos</vt:lpstr>
      <vt:lpstr>Aptos Display</vt:lpstr>
      <vt:lpstr>Arial</vt:lpstr>
      <vt:lpstr>Bahnschrift SemiBold Condensed</vt:lpstr>
      <vt:lpstr>Berlin Sans FB</vt:lpstr>
      <vt:lpstr>Calibri</vt:lpstr>
      <vt:lpstr>Eras Bold ITC</vt:lpstr>
      <vt:lpstr>Franklin Gothic Demi</vt:lpstr>
      <vt:lpstr>Franklin Gothic Demi Cond</vt:lpstr>
      <vt:lpstr>Franklin Gothic Heavy</vt:lpstr>
      <vt:lpstr>Gill Sans Nova Cond Ultra Bold</vt:lpstr>
      <vt:lpstr>Gill Sans Ultra Bold Condensed</vt:lpstr>
      <vt:lpstr>Impact</vt:lpstr>
      <vt:lpstr>Trade Gothic Next Heavy</vt:lpstr>
      <vt:lpstr>Tw Cen MT Condensed Extra Bold</vt:lpstr>
      <vt:lpstr>Wingdings</vt:lpstr>
      <vt:lpstr>Office Theme</vt:lpstr>
      <vt:lpstr>BEBERAPA PRINSIP DARI NUBUATAN</vt:lpstr>
      <vt:lpstr>YEREMIA 9 : 24</vt:lpstr>
      <vt:lpstr>Simbol-simbol, frasa-frasa yang tidak jelas, perbandingan-perbandingan, tindakan-tindakan aneh dari nabi-nabi Begitulah nubuatan dalam Alkitab.</vt:lpstr>
      <vt:lpstr>SIAPA YANG MEMBACA, HENDAKLAH IA MENGERTI Minggu, 30 Maret 2025</vt:lpstr>
      <vt:lpstr>PowerPoint Presentation</vt:lpstr>
      <vt:lpstr>Apa yang para pelajar Alkitab perlu perhatikan:</vt:lpstr>
      <vt:lpstr>TUHAN INGIN DIPAHAMI Senin, 31 Maret 2025</vt:lpstr>
      <vt:lpstr>Yesaya 55:9</vt:lpstr>
      <vt:lpstr>Inilah beberapa alasan mengapa Tuhan yang tak terselami itu ingin agar semua orang mengetahui apa yang Dia tawarkan  kepada kita di dalam Yesus? </vt:lpstr>
      <vt:lpstr>DANIEL--SEMBUNYIKANLAH FIRMAN ITU Selasa, 1 April 2025</vt:lpstr>
      <vt:lpstr>PowerPoint Presentation</vt:lpstr>
      <vt:lpstr>PowerPoint Presentation</vt:lpstr>
      <vt:lpstr>PowerPoint Presentation</vt:lpstr>
      <vt:lpstr>MEMPELAJARI FIRMAN Rabu, 2 April 2025</vt:lpstr>
      <vt:lpstr>PowerPoint Presentation</vt:lpstr>
      <vt:lpstr>PowerPoint Presentation</vt:lpstr>
      <vt:lpstr>PowerPoint Presentation</vt:lpstr>
      <vt:lpstr>PowerPoint Presentation</vt:lpstr>
      <vt:lpstr>KIASAN ATAU HARFIAH? Kamis, 3 April 2025 </vt:lpstr>
      <vt:lpstr>PowerPoint Presentation</vt:lpstr>
      <vt:lpstr>PowerPoint Presentation</vt:lpstr>
      <vt:lpstr>PowerPoint Presentation</vt:lpstr>
      <vt:lpstr>KESIMPULAN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Office365</dc:creator>
  <cp:lastModifiedBy>Office365</cp:lastModifiedBy>
  <cp:revision>17</cp:revision>
  <dcterms:created xsi:type="dcterms:W3CDTF">2025-04-02T05:14:33Z</dcterms:created>
  <dcterms:modified xsi:type="dcterms:W3CDTF">2025-04-04T06:49:09Z</dcterms:modified>
</cp:coreProperties>
</file>