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81" r:id="rId4"/>
    <p:sldId id="257" r:id="rId5"/>
    <p:sldId id="258" r:id="rId6"/>
    <p:sldId id="264" r:id="rId7"/>
    <p:sldId id="259" r:id="rId8"/>
    <p:sldId id="260" r:id="rId9"/>
    <p:sldId id="261" r:id="rId10"/>
    <p:sldId id="265" r:id="rId11"/>
    <p:sldId id="262" r:id="rId12"/>
    <p:sldId id="266" r:id="rId13"/>
    <p:sldId id="270" r:id="rId14"/>
    <p:sldId id="271" r:id="rId15"/>
    <p:sldId id="272" r:id="rId16"/>
    <p:sldId id="267" r:id="rId17"/>
    <p:sldId id="273" r:id="rId18"/>
    <p:sldId id="274" r:id="rId19"/>
    <p:sldId id="276" r:id="rId20"/>
    <p:sldId id="275" r:id="rId21"/>
    <p:sldId id="268" r:id="rId22"/>
    <p:sldId id="277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715"/>
    <a:srgbClr val="A2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4552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567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37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1780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45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455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844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655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9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715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304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ED2B6-5D05-4229-819E-1F9A61692CE6}" type="datetimeFigureOut">
              <a:rPr lang="en-ID" smtClean="0"/>
              <a:t>20/02/2025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E063DA-D119-43CC-8FE5-CBDABA32F83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568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D4456-11EB-B1F5-8424-1BD690FE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57" r="-1" b="19155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078F2-F7E5-BDCD-8567-D461844D9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17052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Impact" panose="020B0806030902050204" pitchFamily="34" charset="0"/>
              </a:rPr>
              <a:t>KEBEBASAN MEMILIH, KASIH, DAN PEMELIHARAAN ILAHI</a:t>
            </a:r>
            <a:endParaRPr lang="en-ID" sz="45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1EBE-9C03-5E5D-AB6F-8E294F497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171042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</a:rPr>
              <a:t>Pelajaran ke-8, Triwulan I</a:t>
            </a:r>
          </a:p>
          <a:p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</a:rPr>
              <a:t>Tahun 2025</a:t>
            </a:r>
            <a:endParaRPr lang="en-ID" dirty="0">
              <a:solidFill>
                <a:srgbClr val="FFFFFF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4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A10F9-6D13-A1AB-EF98-9FB21D97C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212651"/>
            <a:ext cx="5183887" cy="41446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Bapa </a:t>
            </a:r>
            <a:r>
              <a:rPr lang="en-ID" sz="3000" dirty="0" err="1">
                <a:latin typeface="Impact" panose="020B0806030902050204" pitchFamily="34" charset="0"/>
              </a:rPr>
              <a:t>mempunyai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kuasa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melepaskan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Kristus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penderitaan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kayu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salib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namun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dapat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melakukan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hal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ini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sembari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menyelamatkan</a:t>
            </a:r>
            <a:r>
              <a:rPr lang="en-ID" sz="3000" dirty="0">
                <a:latin typeface="Eras Bold ITC" panose="020B0907030504020204" pitchFamily="34" charset="0"/>
              </a:rPr>
              <a:t> orang-orang </a:t>
            </a:r>
            <a:r>
              <a:rPr lang="en-ID" sz="3000" dirty="0" err="1">
                <a:latin typeface="Eras Bold ITC" panose="020B0907030504020204" pitchFamily="34" charset="0"/>
              </a:rPr>
              <a:t>berdosa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bisa</a:t>
            </a:r>
            <a:r>
              <a:rPr lang="en-ID" sz="3000" dirty="0">
                <a:latin typeface="Gill Sans Nova Cond Ultra Bold" panose="020B0B04020104020203" pitchFamily="34" charset="0"/>
              </a:rPr>
              <a:t> salah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saja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bukan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keduanya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13E75-54C2-8AAB-468F-E94AD592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98" y="793105"/>
            <a:ext cx="2999095" cy="2556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6B042-BD56-C64A-53C9-3B9E0A04DA4C}"/>
              </a:ext>
            </a:extLst>
          </p:cNvPr>
          <p:cNvSpPr txBox="1"/>
          <p:nvPr/>
        </p:nvSpPr>
        <p:spPr>
          <a:xfrm>
            <a:off x="398206" y="4489640"/>
            <a:ext cx="8347587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Matius</a:t>
            </a:r>
            <a:r>
              <a:rPr lang="en-ID" sz="3200" dirty="0">
                <a:latin typeface="Impact" panose="020B0806030902050204" pitchFamily="34" charset="0"/>
              </a:rPr>
              <a:t> 26:39</a:t>
            </a:r>
            <a:r>
              <a:rPr lang="en-ID" sz="3200" dirty="0">
                <a:latin typeface="Tw Cen MT Condensed Extra Bold" panose="020B0803020202020204" pitchFamily="34" charset="0"/>
              </a:rPr>
              <a:t> "Ya Bapa-Ku,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jikalau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sekiranya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biarlah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cawan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pada-Ku,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janganlah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Kukehendaki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melainkan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kehendaki</a:t>
            </a:r>
            <a:r>
              <a:rPr lang="en-ID" sz="3200" dirty="0">
                <a:latin typeface="Tw Cen MT Condensed Extra Bold" panose="020B0803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70229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9FC2B-2EE8-5291-22D1-30BA82BF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556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48C7-D942-A78C-4C70-C4F7132CA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3386763"/>
            <a:ext cx="8672051" cy="34289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Kemahakuasaan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mengesampingkan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kehendak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bebas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ciptaan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Tindakan </a:t>
            </a:r>
            <a:r>
              <a:rPr lang="en-ID" sz="3200" dirty="0" err="1">
                <a:latin typeface="Franklin Gothic Demi Cond" panose="020B0706030402020204" pitchFamily="34" charset="0"/>
              </a:rPr>
              <a:t>pemeliharaan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memaksakan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nurani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kasih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menghimbau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pikiran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memilih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kehidupan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bukan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</a:t>
            </a:r>
            <a:r>
              <a:rPr lang="en-ID" sz="3200" dirty="0" err="1">
                <a:latin typeface="Franklin Gothic Demi Cond" panose="020B0706030402020204" pitchFamily="34" charset="0"/>
              </a:rPr>
              <a:t>Ulangan</a:t>
            </a:r>
            <a:r>
              <a:rPr lang="en-ID" sz="3200" dirty="0">
                <a:latin typeface="Franklin Gothic Demi Cond" panose="020B0706030402020204" pitchFamily="34" charset="0"/>
              </a:rPr>
              <a:t> 30:15-20], dan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tidak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mengeraskan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hati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terhadap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suara</a:t>
            </a:r>
            <a:r>
              <a:rPr lang="en-ID" sz="3200" dirty="0">
                <a:latin typeface="Franklin Gothic Demi Cond" panose="020B0706030402020204" pitchFamily="34" charset="0"/>
              </a:rPr>
              <a:t>-Nya [</a:t>
            </a:r>
            <a:r>
              <a:rPr lang="en-ID" sz="3200" dirty="0" err="1">
                <a:latin typeface="Franklin Gothic Demi Cond" panose="020B0706030402020204" pitchFamily="34" charset="0"/>
              </a:rPr>
              <a:t>Ibrani</a:t>
            </a:r>
            <a:r>
              <a:rPr lang="en-ID" sz="3200" dirty="0">
                <a:latin typeface="Franklin Gothic Demi Cond" panose="020B0706030402020204" pitchFamily="34" charset="0"/>
              </a:rPr>
              <a:t> 3:7-8].</a:t>
            </a:r>
          </a:p>
        </p:txBody>
      </p:sp>
    </p:spTree>
    <p:extLst>
      <p:ext uri="{BB962C8B-B14F-4D97-AF65-F5344CB8AC3E}">
        <p14:creationId xmlns:p14="http://schemas.microsoft.com/office/powerpoint/2010/main" val="253633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24C94-E53C-BFD1-0C0E-CE2B4025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MENGASIHI ALLAH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18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836D2-05E2-7B27-C451-AF18151FF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66" y="1929384"/>
            <a:ext cx="5182215" cy="4563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Franklin Gothic Heavy" panose="020B0903020102020204" pitchFamily="34" charset="0"/>
              </a:rPr>
              <a:t>Ulangan</a:t>
            </a:r>
            <a:r>
              <a:rPr lang="en-ID" sz="4000" dirty="0">
                <a:latin typeface="Franklin Gothic Heavy" panose="020B0903020102020204" pitchFamily="34" charset="0"/>
              </a:rPr>
              <a:t> 6:4-5 </a:t>
            </a:r>
          </a:p>
          <a:p>
            <a:pPr marL="0" indent="0">
              <a:buNone/>
            </a:pPr>
            <a:r>
              <a:rPr lang="en-ID" sz="3400" dirty="0" err="1">
                <a:latin typeface="Berlin Sans FB" panose="020E0602020502020306" pitchFamily="34" charset="0"/>
              </a:rPr>
              <a:t>Dengarlah</a:t>
            </a:r>
            <a:r>
              <a:rPr lang="en-ID" sz="3400" dirty="0">
                <a:latin typeface="Berlin Sans FB" panose="020E0602020502020306" pitchFamily="34" charset="0"/>
              </a:rPr>
              <a:t>, </a:t>
            </a:r>
            <a:r>
              <a:rPr lang="en-ID" sz="3400" dirty="0" err="1">
                <a:latin typeface="Berlin Sans FB" panose="020E0602020502020306" pitchFamily="34" charset="0"/>
              </a:rPr>
              <a:t>hai</a:t>
            </a:r>
            <a:r>
              <a:rPr lang="en-ID" sz="3400" dirty="0">
                <a:latin typeface="Berlin Sans FB" panose="020E0602020502020306" pitchFamily="34" charset="0"/>
              </a:rPr>
              <a:t> orang Israel: TUHAN </a:t>
            </a:r>
            <a:r>
              <a:rPr lang="en-ID" sz="3400" dirty="0" err="1">
                <a:latin typeface="Berlin Sans FB" panose="020E0602020502020306" pitchFamily="34" charset="0"/>
              </a:rPr>
              <a:t>itu</a:t>
            </a:r>
            <a:r>
              <a:rPr lang="en-ID" sz="3400" dirty="0">
                <a:latin typeface="Berlin Sans FB" panose="020E0602020502020306" pitchFamily="34" charset="0"/>
              </a:rPr>
              <a:t> Allah </a:t>
            </a:r>
            <a:r>
              <a:rPr lang="en-ID" sz="3400" dirty="0" err="1">
                <a:latin typeface="Berlin Sans FB" panose="020E0602020502020306" pitchFamily="34" charset="0"/>
              </a:rPr>
              <a:t>kita</a:t>
            </a:r>
            <a:r>
              <a:rPr lang="en-ID" sz="3400" dirty="0">
                <a:latin typeface="Berlin Sans FB" panose="020E0602020502020306" pitchFamily="34" charset="0"/>
              </a:rPr>
              <a:t>, TUHAN </a:t>
            </a:r>
            <a:r>
              <a:rPr lang="en-ID" sz="3400" dirty="0" err="1">
                <a:latin typeface="Berlin Sans FB" panose="020E0602020502020306" pitchFamily="34" charset="0"/>
              </a:rPr>
              <a:t>itu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esa</a:t>
            </a:r>
            <a:r>
              <a:rPr lang="en-ID" sz="3400" dirty="0">
                <a:latin typeface="Berlin Sans FB" panose="020E0602020502020306" pitchFamily="34" charset="0"/>
              </a:rPr>
              <a:t>! </a:t>
            </a:r>
            <a:r>
              <a:rPr lang="en-ID" sz="3400" dirty="0" err="1">
                <a:latin typeface="Berlin Sans FB" panose="020E0602020502020306" pitchFamily="34" charset="0"/>
              </a:rPr>
              <a:t>Kasihilah</a:t>
            </a:r>
            <a:r>
              <a:rPr lang="en-ID" sz="3400" dirty="0">
                <a:latin typeface="Berlin Sans FB" panose="020E0602020502020306" pitchFamily="34" charset="0"/>
              </a:rPr>
              <a:t> TUHAN, </a:t>
            </a:r>
            <a:r>
              <a:rPr lang="en-ID" sz="3400" dirty="0" err="1">
                <a:latin typeface="Berlin Sans FB" panose="020E0602020502020306" pitchFamily="34" charset="0"/>
              </a:rPr>
              <a:t>Allahmu</a:t>
            </a:r>
            <a:r>
              <a:rPr lang="en-ID" sz="3400" dirty="0">
                <a:latin typeface="Berlin Sans FB" panose="020E0602020502020306" pitchFamily="34" charset="0"/>
              </a:rPr>
              <a:t>, </a:t>
            </a:r>
            <a:r>
              <a:rPr lang="en-ID" sz="3400" dirty="0" err="1">
                <a:latin typeface="Berlin Sans FB" panose="020E0602020502020306" pitchFamily="34" charset="0"/>
              </a:rPr>
              <a:t>dengan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segenap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hatimu</a:t>
            </a:r>
            <a:r>
              <a:rPr lang="en-ID" sz="3400" dirty="0">
                <a:latin typeface="Berlin Sans FB" panose="020E0602020502020306" pitchFamily="34" charset="0"/>
              </a:rPr>
              <a:t> dan </a:t>
            </a:r>
            <a:r>
              <a:rPr lang="en-ID" sz="3400" dirty="0" err="1">
                <a:latin typeface="Berlin Sans FB" panose="020E0602020502020306" pitchFamily="34" charset="0"/>
              </a:rPr>
              <a:t>dengan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segenap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jiwamu</a:t>
            </a:r>
            <a:r>
              <a:rPr lang="en-ID" sz="3400" dirty="0">
                <a:latin typeface="Berlin Sans FB" panose="020E0602020502020306" pitchFamily="34" charset="0"/>
              </a:rPr>
              <a:t> dan </a:t>
            </a:r>
            <a:r>
              <a:rPr lang="en-ID" sz="3400" dirty="0" err="1">
                <a:latin typeface="Berlin Sans FB" panose="020E0602020502020306" pitchFamily="34" charset="0"/>
              </a:rPr>
              <a:t>dengan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segenap</a:t>
            </a:r>
            <a:r>
              <a:rPr lang="en-ID" sz="3400" dirty="0">
                <a:latin typeface="Berlin Sans FB" panose="020E0602020502020306" pitchFamily="34" charset="0"/>
              </a:rPr>
              <a:t> </a:t>
            </a:r>
            <a:r>
              <a:rPr lang="en-ID" sz="3400" dirty="0" err="1">
                <a:latin typeface="Berlin Sans FB" panose="020E0602020502020306" pitchFamily="34" charset="0"/>
              </a:rPr>
              <a:t>kekuatanmu</a:t>
            </a:r>
            <a:r>
              <a:rPr lang="en-ID" sz="3400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9F598-8520-515A-37D8-274E4E26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48" r="27903"/>
          <a:stretch/>
        </p:blipFill>
        <p:spPr>
          <a:xfrm>
            <a:off x="5503597" y="2677881"/>
            <a:ext cx="3352155" cy="2996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891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E88020-3EB0-269E-3720-47248DC106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71" b="28494"/>
          <a:stretch/>
        </p:blipFill>
        <p:spPr>
          <a:xfrm>
            <a:off x="20" y="0"/>
            <a:ext cx="9143980" cy="333847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7013-55CC-177E-05F3-21126A83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95" y="3519528"/>
            <a:ext cx="8556809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Allah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memang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Dia.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mengasihi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latin typeface="Eras Demi ITC" panose="020B0805030504020804" pitchFamily="34" charset="0"/>
              </a:rPr>
              <a:t>Kalau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begitu</a:t>
            </a:r>
            <a:r>
              <a:rPr lang="en-ID" sz="3000" dirty="0">
                <a:latin typeface="Eras Demi ITC" panose="020B0805030504020804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mengapa</a:t>
            </a:r>
            <a:r>
              <a:rPr lang="en-ID" sz="3000" dirty="0">
                <a:latin typeface="Eras Demi ITC" panose="020B0805030504020804" pitchFamily="34" charset="0"/>
              </a:rPr>
              <a:t> Allah </a:t>
            </a:r>
            <a:r>
              <a:rPr lang="en-ID" sz="3000" dirty="0" err="1">
                <a:latin typeface="Eras Demi ITC" panose="020B0805030504020804" pitchFamily="34" charset="0"/>
              </a:rPr>
              <a:t>tidak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langsung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saja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membuat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semua</a:t>
            </a:r>
            <a:r>
              <a:rPr lang="en-ID" sz="3000" dirty="0">
                <a:latin typeface="Eras Demi ITC" panose="020B0805030504020804" pitchFamily="34" charset="0"/>
              </a:rPr>
              <a:t> orang </a:t>
            </a:r>
            <a:r>
              <a:rPr lang="en-ID" sz="3000" dirty="0" err="1">
                <a:latin typeface="Eras Demi ITC" panose="020B0805030504020804" pitchFamily="34" charset="0"/>
              </a:rPr>
              <a:t>mengasihi</a:t>
            </a:r>
            <a:r>
              <a:rPr lang="en-ID" sz="3000" dirty="0">
                <a:latin typeface="Eras Demi ITC" panose="020B0805030504020804" pitchFamily="34" charset="0"/>
              </a:rPr>
              <a:t> Dia?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Allah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tidak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dapat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memaksa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siapa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pun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untuk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mengasihi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-Nya,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karena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ketika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hal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itu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dipaksakan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,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maka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hal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itu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bukan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lagi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Impact" panose="020B0806030902050204" pitchFamily="34" charset="0"/>
              </a:rPr>
              <a:t>kasih</a:t>
            </a:r>
            <a:r>
              <a:rPr lang="en-ID" sz="3000" dirty="0">
                <a:highlight>
                  <a:srgbClr val="00FFFF"/>
                </a:highligh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90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9EDA5F-4B06-F327-CD28-B11AEC3C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820" b="7491"/>
          <a:stretch/>
        </p:blipFill>
        <p:spPr>
          <a:xfrm>
            <a:off x="0" y="0"/>
            <a:ext cx="9143980" cy="297179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F214D-F737-14E1-2E63-120DC82C2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32" y="2950537"/>
            <a:ext cx="8821084" cy="37534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Jika Allah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berkomitmen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kebebasan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memilih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makhluk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ciptaan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maka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manusia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mempunyai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kemampuan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menggunakan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kebebasan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mereka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cara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bertentangan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keinginan</a:t>
            </a:r>
            <a:r>
              <a:rPr lang="en-ID" dirty="0">
                <a:latin typeface="Eras Bold ITC" panose="020B0907030504020204" pitchFamily="34" charset="0"/>
              </a:rPr>
              <a:t> Allah yang ideal.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Tragisnya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kebebasan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dan oleh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ada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banyak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hal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terjadi</a:t>
            </a:r>
            <a:r>
              <a:rPr lang="en-ID" dirty="0">
                <a:latin typeface="Eras Demi ITC" panose="020B0805030504020804" pitchFamily="34" charset="0"/>
              </a:rPr>
              <a:t> di </a:t>
            </a:r>
            <a:r>
              <a:rPr lang="en-ID" dirty="0" err="1">
                <a:latin typeface="Eras Demi ITC" panose="020B0805030504020804" pitchFamily="34" charset="0"/>
              </a:rPr>
              <a:t>luar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kehendak</a:t>
            </a:r>
            <a:r>
              <a:rPr lang="en-ID" dirty="0">
                <a:latin typeface="Eras Demi ITC" panose="020B0805030504020804" pitchFamily="34" charset="0"/>
              </a:rPr>
              <a:t> Allah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namun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pilihan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sesungguhnya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bukanlah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terserah</a:t>
            </a:r>
            <a:r>
              <a:rPr lang="en-ID" dirty="0">
                <a:latin typeface="Gill Sans Nova Cond Ultra Bold" panose="020B0B04020104020203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77897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49389-1B16-8F18-D58F-8CA4F56A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584" y="619432"/>
            <a:ext cx="4891590" cy="5987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menentukan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Dia </a:t>
            </a:r>
            <a:r>
              <a:rPr lang="en-ID" sz="3200" dirty="0" err="1">
                <a:latin typeface="Franklin Gothic Demi Cond" panose="020B0706030402020204" pitchFamily="34" charset="0"/>
              </a:rPr>
              <a:t>mengungkapkan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-Nya yang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keinginan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menanamkan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3:16, 1 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4:19].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Kasih yang </a:t>
            </a:r>
            <a:r>
              <a:rPr lang="en-ID" sz="3200" dirty="0" err="1">
                <a:latin typeface="Impact" panose="020B0806030902050204" pitchFamily="34" charset="0"/>
              </a:rPr>
              <a:t>tulus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didasarkan</a:t>
            </a:r>
            <a:r>
              <a:rPr lang="en-ID" sz="3200" dirty="0">
                <a:latin typeface="Impact" panose="020B0806030902050204" pitchFamily="34" charset="0"/>
              </a:rPr>
              <a:t> pada </a:t>
            </a:r>
            <a:r>
              <a:rPr lang="en-ID" sz="3200" dirty="0" err="1">
                <a:latin typeface="Impact" panose="020B0806030902050204" pitchFamily="34" charset="0"/>
              </a:rPr>
              <a:t>keyakinan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pribadi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karakter</a:t>
            </a:r>
            <a:r>
              <a:rPr lang="en-ID" sz="3200" dirty="0">
                <a:latin typeface="Impact" panose="020B0806030902050204" pitchFamily="34" charset="0"/>
              </a:rPr>
              <a:t>-Nya yang </a:t>
            </a:r>
            <a:r>
              <a:rPr lang="en-ID" sz="3200" dirty="0" err="1">
                <a:latin typeface="Impact" panose="020B0806030902050204" pitchFamily="34" charset="0"/>
              </a:rPr>
              <a:t>penuh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kasih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adil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8C87-004A-9C40-D44E-762BF3EF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32" r="15719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3064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C32CF-3A70-A62F-BB79-50326831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KEHENDAK ALLAH YANG IDEAL DAN MEMPERBAIKI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19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EF8C-ECE1-F9DC-77F6-D9A96862C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60" y="2061566"/>
            <a:ext cx="5675739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Roma 8:29 </a:t>
            </a:r>
          </a:p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Sebab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semua</a:t>
            </a:r>
            <a:r>
              <a:rPr lang="en-ID" sz="3200" dirty="0">
                <a:latin typeface="Berlin Sans FB" panose="020E0602020502020306" pitchFamily="34" charset="0"/>
              </a:rPr>
              <a:t> orang yang </a:t>
            </a:r>
            <a:r>
              <a:rPr lang="en-ID" sz="3200" dirty="0" err="1">
                <a:latin typeface="Berlin Sans FB" panose="020E0602020502020306" pitchFamily="34" charset="0"/>
              </a:rPr>
              <a:t>dipilih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semula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juga </a:t>
            </a:r>
            <a:r>
              <a:rPr lang="en-ID" sz="3200" dirty="0" err="1">
                <a:latin typeface="Berlin Sans FB" panose="020E0602020502020306" pitchFamily="34" charset="0"/>
              </a:rPr>
              <a:t>ditentukan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semula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>
                <a:latin typeface="Gill Sans Nova Cond Ultra Bold" panose="020B0B04020104020203" pitchFamily="34" charset="0"/>
              </a:rPr>
              <a:t>menjadi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serupa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gambaran</a:t>
            </a:r>
            <a:r>
              <a:rPr lang="en-ID" sz="3200" dirty="0">
                <a:latin typeface="Gill Sans Nova Cond Ultra Bold" panose="020B0B04020104020203" pitchFamily="34" charset="0"/>
              </a:rPr>
              <a:t> Anak-Nya,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, Anak-Nya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, menjadi yang sulung di </a:t>
            </a:r>
            <a:r>
              <a:rPr lang="en-ID" sz="3200" dirty="0" err="1">
                <a:latin typeface="Berlin Sans FB" panose="020E0602020502020306" pitchFamily="34" charset="0"/>
              </a:rPr>
              <a:t>antara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banyak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saudara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CDA50-E858-9FDB-AC2B-54DB6D41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3" r="51290"/>
          <a:stretch/>
        </p:blipFill>
        <p:spPr>
          <a:xfrm>
            <a:off x="5937936" y="2332923"/>
            <a:ext cx="3023263" cy="3709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851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53E9C-E6CA-A1D2-F8A9-56DD0B2C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26657C-202B-0FC2-49EC-54A9FE6C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4335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Apakah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artinya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menentukan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[</a:t>
            </a:r>
            <a:r>
              <a:rPr lang="en-ID" sz="36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mentakdirkan</a:t>
            </a:r>
            <a:r>
              <a:rPr lang="en-ID" sz="36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]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682F-3679-845B-0F5E-F816403B2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73" y="1768218"/>
            <a:ext cx="8028653" cy="4825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" panose="020B0703020102020204" pitchFamily="34" charset="0"/>
              </a:rPr>
              <a:t>Ditakdirkan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atau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ditentukan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merujuk</a:t>
            </a:r>
            <a:r>
              <a:rPr lang="en-ID" sz="3000" dirty="0">
                <a:latin typeface="Franklin Gothic Demi" panose="020B0703020102020204" pitchFamily="34" charset="0"/>
              </a:rPr>
              <a:t> pada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rencana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di masa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depan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setelah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mempertimbangkan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ketahui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sebelumnya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mengenai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keputusan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bebas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dibuat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oleh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makhluk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" panose="020B0703020102020204" pitchFamily="34" charset="0"/>
              </a:rPr>
              <a:t>Oleh </a:t>
            </a:r>
            <a:r>
              <a:rPr lang="en-ID" sz="3000" dirty="0" err="1">
                <a:latin typeface="Franklin Gothic Demi" panose="020B0703020102020204" pitchFamily="34" charset="0"/>
              </a:rPr>
              <a:t>karena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itu</a:t>
            </a:r>
            <a:r>
              <a:rPr lang="en-ID" sz="3000" dirty="0">
                <a:latin typeface="Franklin Gothic Demi" panose="020B0703020102020204" pitchFamily="34" charset="0"/>
              </a:rPr>
              <a:t>, Allah </a:t>
            </a:r>
            <a:r>
              <a:rPr lang="en-ID" sz="3000" dirty="0" err="1">
                <a:latin typeface="Franklin Gothic Demi" panose="020B0703020102020204" pitchFamily="34" charset="0"/>
              </a:rPr>
              <a:t>dapat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dengan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penuh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kasih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membimbing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sejarah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menuju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tujuan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baik</a:t>
            </a:r>
            <a:r>
              <a:rPr lang="en-ID" sz="3000" dirty="0">
                <a:latin typeface="Franklin Gothic Demi" panose="020B0703020102020204" pitchFamily="34" charset="0"/>
              </a:rPr>
              <a:t> yang Dia </a:t>
            </a:r>
            <a:r>
              <a:rPr lang="en-ID" sz="3000" dirty="0" err="1">
                <a:latin typeface="Franklin Gothic Demi" panose="020B0703020102020204" pitchFamily="34" charset="0"/>
              </a:rPr>
              <a:t>inginkan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bagi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semua</a:t>
            </a:r>
            <a:r>
              <a:rPr lang="en-ID" sz="3000" dirty="0">
                <a:latin typeface="Franklin Gothic Demi" panose="020B0703020102020204" pitchFamily="34" charset="0"/>
              </a:rPr>
              <a:t> orang, </a:t>
            </a:r>
            <a:r>
              <a:rPr lang="en-ID" sz="3000" dirty="0" err="1">
                <a:latin typeface="Franklin Gothic Demi" panose="020B0703020102020204" pitchFamily="34" charset="0"/>
              </a:rPr>
              <a:t>bahkan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dengan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tetap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menghormati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kebebasan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makhluk</a:t>
            </a:r>
            <a:r>
              <a:rPr lang="en-ID" sz="3000" dirty="0">
                <a:latin typeface="Franklin Gothic Demi" panose="020B0703020102020204" pitchFamily="34" charset="0"/>
              </a:rPr>
              <a:t> yang </a:t>
            </a:r>
            <a:r>
              <a:rPr lang="en-ID" sz="3000" dirty="0" err="1">
                <a:latin typeface="Franklin Gothic Demi" panose="020B0703020102020204" pitchFamily="34" charset="0"/>
              </a:rPr>
              <a:t>diperlukan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untuk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sebuah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hubungan</a:t>
            </a:r>
            <a:r>
              <a:rPr lang="en-ID" sz="3000" dirty="0"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latin typeface="Franklin Gothic Demi" panose="020B0703020102020204" pitchFamily="34" charset="0"/>
              </a:rPr>
              <a:t>kasih</a:t>
            </a:r>
            <a:r>
              <a:rPr lang="en-ID" sz="3000" dirty="0">
                <a:latin typeface="Franklin Gothic Demi" panose="020B0703020102020204" pitchFamily="34" charset="0"/>
              </a:rPr>
              <a:t> yang </a:t>
            </a:r>
            <a:r>
              <a:rPr lang="en-ID" sz="3000" dirty="0" err="1">
                <a:latin typeface="Franklin Gothic Demi" panose="020B0703020102020204" pitchFamily="34" charset="0"/>
              </a:rPr>
              <a:t>sejati</a:t>
            </a:r>
            <a:r>
              <a:rPr lang="en-ID" sz="3000" dirty="0">
                <a:latin typeface="Franklin Gothic Demi" panose="020B07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351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A3B90-108E-EB88-9997-18F724C4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102D-35B1-42E3-0ED8-B00420BC5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44" y="584791"/>
            <a:ext cx="8043402" cy="5754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1:11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menyatakan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bahwa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Allah, "yang di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segala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sesuatu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bekerja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menurut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keputusan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kehendak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-Nya." </a:t>
            </a:r>
          </a:p>
          <a:p>
            <a:pPr marL="0" indent="0">
              <a:buNone/>
            </a:pPr>
            <a:r>
              <a:rPr lang="en-ID" sz="3200" dirty="0" err="1">
                <a:latin typeface="Eras Bold ITC" panose="020B0907030504020204" pitchFamily="34" charset="0"/>
              </a:rPr>
              <a:t>Apakah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ini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berarti</a:t>
            </a:r>
            <a:r>
              <a:rPr lang="en-ID" sz="3200" dirty="0">
                <a:latin typeface="Eras Bold ITC" panose="020B0907030504020204" pitchFamily="34" charset="0"/>
              </a:rPr>
              <a:t> Allah </a:t>
            </a:r>
            <a:r>
              <a:rPr lang="en-ID" sz="3200" dirty="0" err="1">
                <a:latin typeface="Eras Bold ITC" panose="020B0907030504020204" pitchFamily="34" charset="0"/>
              </a:rPr>
              <a:t>menentukan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segala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sesuatu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terjadi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sesuai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kehendak</a:t>
            </a:r>
            <a:r>
              <a:rPr lang="en-ID" sz="3200" dirty="0">
                <a:latin typeface="Eras Bold ITC" panose="020B0907030504020204" pitchFamily="34" charset="0"/>
              </a:rPr>
              <a:t>-Nya?</a:t>
            </a: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Ayat </a:t>
            </a:r>
            <a:r>
              <a:rPr lang="en-ID" sz="3200" dirty="0" err="1">
                <a:latin typeface="Franklin Gothic Demi" panose="020B0703020102020204" pitchFamily="34" charset="0"/>
              </a:rPr>
              <a:t>ini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dapat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dipahami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dengan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mengenali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perbedaan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antara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apa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kita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sebut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sebagai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>
                <a:latin typeface="Gill Sans Ultra Bold Condensed" panose="020B0A06020104020203" pitchFamily="34" charset="0"/>
              </a:rPr>
              <a:t>"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kehendak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Allah yang ideal</a:t>
            </a:r>
            <a:r>
              <a:rPr lang="en-ID" sz="3200" dirty="0">
                <a:latin typeface="Gill Sans Ultra Bold Condensed" panose="020B0A06020104020203" pitchFamily="34" charset="0"/>
              </a:rPr>
              <a:t>" dan "</a:t>
            </a:r>
            <a:r>
              <a:rPr lang="en-ID" sz="3200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kehendak</a:t>
            </a:r>
            <a:r>
              <a:rPr lang="en-ID" sz="3200" dirty="0">
                <a:highlight>
                  <a:srgbClr val="00FF00"/>
                </a:highlight>
                <a:latin typeface="Gill Sans Ultra Bold Condensed" panose="020B0A06020104020203" pitchFamily="34" charset="0"/>
              </a:rPr>
              <a:t> Allah yang </a:t>
            </a:r>
            <a:r>
              <a:rPr lang="en-ID" sz="3200" dirty="0" err="1">
                <a:highlight>
                  <a:srgbClr val="00FF00"/>
                </a:highlight>
                <a:latin typeface="Gill Sans Ultra Bold Condensed" panose="020B0A06020104020203" pitchFamily="34" charset="0"/>
              </a:rPr>
              <a:t>memperbaiki</a:t>
            </a:r>
            <a:r>
              <a:rPr lang="en-ID" sz="3200" dirty="0">
                <a:latin typeface="Gill Sans Ultra Bold Condense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05495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0FB47-4297-6649-28DF-7C4DF4DD3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78812-92AD-63E1-E8AF-376AAD00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07923"/>
            <a:ext cx="7886700" cy="58108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"</a:t>
            </a:r>
            <a:r>
              <a:rPr lang="en-ID" sz="3000" dirty="0" err="1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Kehendak</a:t>
            </a:r>
            <a:r>
              <a:rPr lang="en-ID" sz="3000" dirty="0">
                <a:solidFill>
                  <a:srgbClr val="C00000"/>
                </a:solidFill>
                <a:highlight>
                  <a:srgbClr val="FFFF00"/>
                </a:highlight>
                <a:latin typeface="Gill Sans Ultra Bold Condensed" panose="020B0A06020104020203" pitchFamily="34" charset="0"/>
              </a:rPr>
              <a:t> Allah yang ideal"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apa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sebenarnya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diinginkan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Allah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terjadi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dan yang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akan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terjadi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jika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setiap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orang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selalu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melakukan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apa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yang Allah </a:t>
            </a:r>
            <a:r>
              <a:rPr lang="en-ID" sz="30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inginkan</a:t>
            </a:r>
            <a:r>
              <a:rPr lang="en-ID" sz="30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“</a:t>
            </a:r>
            <a:r>
              <a:rPr lang="en-ID" sz="3000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Kehendak</a:t>
            </a:r>
            <a:r>
              <a:rPr lang="en-ID" sz="3000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memperbaiki</a:t>
            </a:r>
            <a:r>
              <a:rPr lang="en-ID" sz="3000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"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adalah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kehendak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Allah yang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telah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mempertimbangkan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semua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faktor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termasuk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kebebasan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memutuskan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dari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makhluk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ciptaan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, yang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kadang-kadang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menyimpang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dari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kehendak</a:t>
            </a:r>
            <a:r>
              <a:rPr lang="en-ID" sz="30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Efesus</a:t>
            </a:r>
            <a:r>
              <a:rPr lang="en-ID" sz="30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1:11 </a:t>
            </a:r>
            <a:r>
              <a:rPr lang="en-ID" sz="30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tampaknya</a:t>
            </a:r>
            <a:r>
              <a:rPr lang="en-ID" sz="30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merujuk</a:t>
            </a:r>
            <a:r>
              <a:rPr lang="en-ID" sz="30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pada "</a:t>
            </a:r>
            <a:r>
              <a:rPr lang="en-ID" sz="30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kehendak</a:t>
            </a:r>
            <a:r>
              <a:rPr lang="en-ID" sz="30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Allah yang </a:t>
            </a:r>
            <a:r>
              <a:rPr lang="en-ID" sz="30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memperbaiki</a:t>
            </a:r>
            <a:r>
              <a:rPr lang="en-ID" sz="30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57570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EB9D-DCF7-6F81-4794-AE14CFA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8295561" cy="77038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Impact" panose="020B0806030902050204" pitchFamily="34" charset="0"/>
              </a:rPr>
              <a:t>YOHANES 16 : 33</a:t>
            </a:r>
            <a:endParaRPr lang="en-ID" sz="4800" dirty="0"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E1149-AF05-B9CB-2614-383FDFF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95" b="2280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0489D-9570-E7F1-F29C-EFFB21C47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19" y="4706112"/>
            <a:ext cx="8295561" cy="170688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Tw Cen MT Condensed Extra Bold" panose="020B0803020202020204" pitchFamily="34" charset="0"/>
              </a:rPr>
              <a:t>“Semuanya itu </a:t>
            </a:r>
            <a:r>
              <a:rPr lang="en-US" sz="3200" dirty="0" err="1">
                <a:latin typeface="Tw Cen MT Condensed Extra Bold" panose="020B0803020202020204" pitchFamily="34" charset="0"/>
              </a:rPr>
              <a:t>Kukatakan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kepadamu</a:t>
            </a:r>
            <a:r>
              <a:rPr lang="en-US" sz="3200" dirty="0">
                <a:latin typeface="Tw Cen MT Condensed Extra Bold" panose="020B0803020202020204" pitchFamily="34" charset="0"/>
              </a:rPr>
              <a:t>, supaya kamu </a:t>
            </a:r>
            <a:r>
              <a:rPr lang="en-US" sz="3200" dirty="0" err="1">
                <a:latin typeface="Tw Cen MT Condensed Extra Bold" panose="020B0803020202020204" pitchFamily="34" charset="0"/>
              </a:rPr>
              <a:t>beroleh</a:t>
            </a:r>
            <a:r>
              <a:rPr lang="en-US" sz="3200" dirty="0">
                <a:latin typeface="Tw Cen MT Condensed Extra Bold" panose="020B0803020202020204" pitchFamily="34" charset="0"/>
              </a:rPr>
              <a:t> damai </a:t>
            </a:r>
            <a:r>
              <a:rPr lang="en-US" sz="3200" dirty="0" err="1">
                <a:latin typeface="Tw Cen MT Condensed Extra Bold" panose="020B0803020202020204" pitchFamily="34" charset="0"/>
              </a:rPr>
              <a:t>sejahtera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Aku. </a:t>
            </a:r>
            <a:r>
              <a:rPr lang="en-US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3200" dirty="0">
                <a:latin typeface="Tw Cen MT Condensed Extra Bold" panose="020B0803020202020204" pitchFamily="34" charset="0"/>
              </a:rPr>
              <a:t> dunia kamu menderita </a:t>
            </a:r>
            <a:r>
              <a:rPr lang="en-US" sz="3200" dirty="0" err="1">
                <a:latin typeface="Tw Cen MT Condensed Extra Bold" panose="020B0803020202020204" pitchFamily="34" charset="0"/>
              </a:rPr>
              <a:t>penganiayaan</a:t>
            </a:r>
            <a:r>
              <a:rPr lang="en-US" sz="3200" dirty="0">
                <a:latin typeface="Tw Cen MT Condensed Extra Bold" panose="020B0803020202020204" pitchFamily="34" charset="0"/>
              </a:rPr>
              <a:t>, tetapi </a:t>
            </a:r>
            <a:r>
              <a:rPr lang="en-US" sz="3200" dirty="0" err="1">
                <a:latin typeface="Tw Cen MT Condensed Extra Bold" panose="020B0803020202020204" pitchFamily="34" charset="0"/>
              </a:rPr>
              <a:t>kuatkanlah</a:t>
            </a:r>
            <a:r>
              <a:rPr lang="en-US" sz="3200" dirty="0"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latin typeface="Tw Cen MT Condensed Extra Bold" panose="020B0803020202020204" pitchFamily="34" charset="0"/>
              </a:rPr>
              <a:t>hatimu</a:t>
            </a:r>
            <a:r>
              <a:rPr lang="en-US" sz="3200" dirty="0">
                <a:latin typeface="Tw Cen MT Condensed Extra Bold" panose="020B0803020202020204" pitchFamily="34" charset="0"/>
              </a:rPr>
              <a:t>, </a:t>
            </a:r>
            <a:r>
              <a:rPr lang="en-US" sz="3200" dirty="0">
                <a:latin typeface="Gill Sans Nova Cond Ultra Bold" panose="020B0B04020104020203" pitchFamily="34" charset="0"/>
              </a:rPr>
              <a:t>Aku </a:t>
            </a:r>
            <a:r>
              <a:rPr lang="en-US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US" sz="3200" dirty="0">
                <a:latin typeface="Gill Sans Nova Cond Ultra Bold" panose="020B0B04020104020203" pitchFamily="34" charset="0"/>
              </a:rPr>
              <a:t> </a:t>
            </a:r>
            <a:r>
              <a:rPr lang="en-US" sz="3200" dirty="0" err="1">
                <a:latin typeface="Gill Sans Nova Cond Ultra Bold" panose="020B0B04020104020203" pitchFamily="34" charset="0"/>
              </a:rPr>
              <a:t>mengalahkan</a:t>
            </a:r>
            <a:r>
              <a:rPr lang="en-US" sz="3200" dirty="0">
                <a:latin typeface="Gill Sans Nova Cond Ultra Bold" panose="020B0B04020104020203" pitchFamily="34" charset="0"/>
              </a:rPr>
              <a:t> dunia</a:t>
            </a:r>
            <a:r>
              <a:rPr lang="en-US" sz="3200" dirty="0">
                <a:latin typeface="Tw Cen MT Condensed Extra Bold" panose="020B0803020202020204" pitchFamily="34" charset="0"/>
              </a:rPr>
              <a:t>.”</a:t>
            </a:r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2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37720-0C7A-E071-C0D5-43CC4F66C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32" b="2857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A8527-74E7-D499-C43E-62BEC3B23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3710613"/>
            <a:ext cx="8590317" cy="2810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Demi" panose="020B0703020102020204" pitchFamily="34" charset="0"/>
              </a:rPr>
              <a:t>Begitu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dahsyatnya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pengetahuan</a:t>
            </a:r>
            <a:r>
              <a:rPr lang="en-ID" sz="3600" dirty="0">
                <a:latin typeface="Franklin Gothic Demi" panose="020B0703020102020204" pitchFamily="34" charset="0"/>
              </a:rPr>
              <a:t> Allah </a:t>
            </a:r>
            <a:r>
              <a:rPr lang="en-ID" sz="3600" dirty="0" err="1">
                <a:latin typeface="Franklin Gothic Demi" panose="020B0703020102020204" pitchFamily="34" charset="0"/>
              </a:rPr>
              <a:t>akan</a:t>
            </a:r>
            <a:r>
              <a:rPr lang="en-ID" sz="3600" dirty="0">
                <a:latin typeface="Franklin Gothic Demi" panose="020B0703020102020204" pitchFamily="34" charset="0"/>
              </a:rPr>
              <a:t> masa </a:t>
            </a:r>
            <a:r>
              <a:rPr lang="en-ID" sz="3600" dirty="0" err="1">
                <a:latin typeface="Franklin Gothic Demi" panose="020B0703020102020204" pitchFamily="34" charset="0"/>
              </a:rPr>
              <a:t>depan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sehingga</a:t>
            </a:r>
            <a:r>
              <a:rPr lang="en-ID" sz="3600" dirty="0">
                <a:latin typeface="Franklin Gothic Demi" panose="020B0703020102020204" pitchFamily="34" charset="0"/>
              </a:rPr>
              <a:t>, </a:t>
            </a:r>
            <a:r>
              <a:rPr lang="en-ID" sz="3600" b="1" dirty="0" err="1">
                <a:latin typeface="Franklin Gothic Demi" panose="020B0703020102020204" pitchFamily="34" charset="0"/>
              </a:rPr>
              <a:t>meskipun</a:t>
            </a:r>
            <a:r>
              <a:rPr lang="en-ID" sz="3600" b="1" dirty="0">
                <a:latin typeface="Franklin Gothic Demi" panose="020B0703020102020204" pitchFamily="34" charset="0"/>
              </a:rPr>
              <a:t> </a:t>
            </a:r>
            <a:r>
              <a:rPr lang="en-ID" sz="3600" b="1" dirty="0" err="1">
                <a:latin typeface="Franklin Gothic Demi" panose="020B0703020102020204" pitchFamily="34" charset="0"/>
              </a:rPr>
              <a:t>mengetahui</a:t>
            </a:r>
            <a:r>
              <a:rPr lang="en-ID" sz="3600" b="1" dirty="0">
                <a:latin typeface="Franklin Gothic Demi" panose="020B0703020102020204" pitchFamily="34" charset="0"/>
              </a:rPr>
              <a:t> </a:t>
            </a:r>
            <a:r>
              <a:rPr lang="en-ID" sz="3600" b="1" dirty="0" err="1">
                <a:latin typeface="Franklin Gothic Demi" panose="020B0703020102020204" pitchFamily="34" charset="0"/>
              </a:rPr>
              <a:t>semua</a:t>
            </a:r>
            <a:r>
              <a:rPr lang="en-ID" sz="3600" b="1" dirty="0">
                <a:latin typeface="Franklin Gothic Demi" panose="020B0703020102020204" pitchFamily="34" charset="0"/>
              </a:rPr>
              <a:t> </a:t>
            </a:r>
            <a:r>
              <a:rPr lang="en-ID" sz="3600" b="1" dirty="0" err="1">
                <a:latin typeface="Franklin Gothic Demi" panose="020B0703020102020204" pitchFamily="34" charset="0"/>
              </a:rPr>
              <a:t>pilihan</a:t>
            </a:r>
            <a:r>
              <a:rPr lang="en-ID" sz="3600" dirty="0">
                <a:latin typeface="Franklin Gothic Demi" panose="020B0703020102020204" pitchFamily="34" charset="0"/>
              </a:rPr>
              <a:t>, </a:t>
            </a:r>
            <a:r>
              <a:rPr lang="en-ID" sz="3600" dirty="0" err="1">
                <a:latin typeface="Franklin Gothic Demi" panose="020B0703020102020204" pitchFamily="34" charset="0"/>
              </a:rPr>
              <a:t>termasuk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pilihan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buruk</a:t>
            </a:r>
            <a:r>
              <a:rPr lang="en-ID" sz="3600" dirty="0">
                <a:latin typeface="Franklin Gothic Demi" panose="020B0703020102020204" pitchFamily="34" charset="0"/>
              </a:rPr>
              <a:t> yang </a:t>
            </a:r>
            <a:r>
              <a:rPr lang="en-ID" sz="3600" dirty="0" err="1">
                <a:latin typeface="Franklin Gothic Demi" panose="020B0703020102020204" pitchFamily="34" charset="0"/>
              </a:rPr>
              <a:t>akan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diambil</a:t>
            </a:r>
            <a:r>
              <a:rPr lang="en-ID" sz="3600" dirty="0">
                <a:latin typeface="Franklin Gothic Demi" panose="020B0703020102020204" pitchFamily="34" charset="0"/>
              </a:rPr>
              <a:t> </a:t>
            </a:r>
            <a:r>
              <a:rPr lang="en-ID" sz="3600" dirty="0" err="1">
                <a:latin typeface="Franklin Gothic Demi" panose="020B0703020102020204" pitchFamily="34" charset="0"/>
              </a:rPr>
              <a:t>manusia</a:t>
            </a:r>
            <a:r>
              <a:rPr lang="en-ID" sz="3600" dirty="0">
                <a:latin typeface="Franklin Gothic Demi" panose="020B0703020102020204" pitchFamily="34" charset="0"/>
              </a:rPr>
              <a:t>, </a:t>
            </a:r>
            <a:r>
              <a:rPr lang="en-ID" sz="3600" dirty="0">
                <a:latin typeface="Gill Sans Ultra Bold Condensed" panose="020B0A06020104020203" pitchFamily="34" charset="0"/>
              </a:rPr>
              <a:t>Dia </a:t>
            </a:r>
            <a:r>
              <a:rPr lang="en-ID" sz="3600" dirty="0" err="1">
                <a:latin typeface="Gill Sans Ultra Bold Condensed" panose="020B0A06020104020203" pitchFamily="34" charset="0"/>
              </a:rPr>
              <a:t>masih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bekerja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600" dirty="0">
                <a:latin typeface="Gill Sans Ultra Bold Condensed" panose="020B0A06020104020203" pitchFamily="34" charset="0"/>
              </a:rPr>
              <a:t> "</a:t>
            </a:r>
            <a:r>
              <a:rPr lang="en-ID" sz="3600" dirty="0" err="1">
                <a:latin typeface="Gill Sans Ultra Bold Condensed" panose="020B0A06020104020203" pitchFamily="34" charset="0"/>
              </a:rPr>
              <a:t>segala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sesuatu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mendatangkan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kebaikan</a:t>
            </a:r>
            <a:r>
              <a:rPr lang="en-ID" sz="3600" dirty="0">
                <a:latin typeface="Gill Sans Ultra Bold Condensed" panose="020B0A06020104020203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15170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8CAC7-5629-9E67-5039-2FFE6605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KRISTUS TELAH MENGALAHKAN DUNIA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20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C39D-9FDF-112F-7819-058C911D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808" y="1978052"/>
            <a:ext cx="8400384" cy="4563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Pemeliharaan</a:t>
            </a:r>
            <a:r>
              <a:rPr lang="en-ID" sz="3000" dirty="0">
                <a:latin typeface="Tw Cen MT Condensed Extra Bold" panose="020B0803020202020204" pitchFamily="34" charset="0"/>
              </a:rPr>
              <a:t> Ilahi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bersifat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dimensi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seolah-olah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sepihak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mengendalikan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Sebaliknya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memerlukan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setidaknya</a:t>
            </a:r>
            <a:r>
              <a:rPr lang="en-ID" sz="3000" dirty="0">
                <a:latin typeface="Tw Cen MT Condensed Extra Bold" panose="020B0803020202020204" pitchFamily="34" charset="0"/>
              </a:rPr>
              <a:t>]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pandangan</a:t>
            </a:r>
            <a:r>
              <a:rPr lang="en-ID" sz="3000" dirty="0">
                <a:latin typeface="Tw Cen MT Condensed Extra Bold" panose="020B0803020202020204" pitchFamily="34" charset="0"/>
              </a:rPr>
              <a:t> dua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dimensi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mengenai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pemeliharaan</a:t>
            </a:r>
            <a:r>
              <a:rPr lang="en-ID" sz="3000" dirty="0"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Beberapa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hal</a:t>
            </a:r>
            <a:r>
              <a:rPr lang="en-ID" sz="3000" dirty="0">
                <a:latin typeface="Gill Sans Ultra Bold Condensed" panose="020B0A06020104020203" pitchFamily="34" charset="0"/>
              </a:rPr>
              <a:t> di dunia </a:t>
            </a:r>
            <a:r>
              <a:rPr lang="en-ID" sz="3000" dirty="0" err="1">
                <a:latin typeface="Gill Sans Ultra Bold Condensed" panose="020B0A06020104020203" pitchFamily="34" charset="0"/>
              </a:rPr>
              <a:t>ini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disebabkan</a:t>
            </a:r>
            <a:r>
              <a:rPr lang="en-ID" sz="3000" dirty="0">
                <a:latin typeface="Gill Sans Ultra Bold Condensed" panose="020B0A06020104020203" pitchFamily="34" charset="0"/>
              </a:rPr>
              <a:t> oleh Allah, </a:t>
            </a:r>
            <a:r>
              <a:rPr lang="en-ID" sz="3000" dirty="0" err="1">
                <a:latin typeface="Gill Sans Ultra Bold Condensed" panose="020B0A06020104020203" pitchFamily="34" charset="0"/>
              </a:rPr>
              <a:t>namun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kejadian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lainnya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akibat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kebebasan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memilih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makhluk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ciptaan</a:t>
            </a:r>
            <a:r>
              <a:rPr lang="en-ID" sz="3000" dirty="0">
                <a:latin typeface="Gill Sans Ultra Bold Condensed" panose="020B0A06020104020203" pitchFamily="34" charset="0"/>
              </a:rPr>
              <a:t> [</a:t>
            </a:r>
            <a:r>
              <a:rPr lang="en-ID" sz="3000" dirty="0" err="1">
                <a:latin typeface="Gill Sans Ultra Bold Condensed" panose="020B0A06020104020203" pitchFamily="34" charset="0"/>
              </a:rPr>
              <a:t>seperti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halnya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semua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3000" dirty="0">
                <a:latin typeface="Gill Sans Ultra Bold Condensed" panose="020B0A06020104020203" pitchFamily="34" charset="0"/>
              </a:rPr>
              <a:t>].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Banyak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hal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terjadi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dikehendaki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155450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99D6A-A0BA-42B2-79CC-DEC86FDC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75" y="403073"/>
            <a:ext cx="4835758" cy="57492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Jika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sesuatu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sesuai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kehendak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yang ideal,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maka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pernah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kejahatan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hanyalah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kebahagiaan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sempurna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berupa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harmoni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demikian</a:t>
            </a:r>
            <a:r>
              <a:rPr lang="en-ID" sz="3200" dirty="0">
                <a:latin typeface="Impact" panose="020B0806030902050204" pitchFamily="34" charset="0"/>
              </a:rPr>
              <a:t>, pada </a:t>
            </a:r>
            <a:r>
              <a:rPr lang="en-ID" sz="3200" dirty="0" err="1">
                <a:latin typeface="Impact" panose="020B0806030902050204" pitchFamily="34" charset="0"/>
              </a:rPr>
              <a:t>akhirnya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semesta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dikembalikan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kehendak</a:t>
            </a:r>
            <a:r>
              <a:rPr lang="en-ID" sz="3200" dirty="0">
                <a:latin typeface="Impact" panose="020B0806030902050204" pitchFamily="34" charset="0"/>
              </a:rPr>
              <a:t> Allah yang </a:t>
            </a:r>
            <a:r>
              <a:rPr lang="en-ID" sz="3200" dirty="0" err="1">
                <a:latin typeface="Impact" panose="020B0806030902050204" pitchFamily="34" charset="0"/>
              </a:rPr>
              <a:t>sempurna</a:t>
            </a:r>
            <a:r>
              <a:rPr lang="en-ID" sz="3200" dirty="0">
                <a:latin typeface="Impact" panose="020B0806030902050204" pitchFamily="34" charset="0"/>
              </a:rPr>
              <a:t> dan ideal.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03F0B-0191-6B31-EEE9-2106B700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07" r="28602" b="2"/>
          <a:stretch/>
        </p:blipFill>
        <p:spPr>
          <a:xfrm>
            <a:off x="5518328" y="2030818"/>
            <a:ext cx="3625672" cy="4827181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7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9ADB7-84F8-2FBA-A047-2D19556C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58" y="976809"/>
            <a:ext cx="4268732" cy="5407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Dalam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Yohanes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16:33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memperingatkan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para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pengikut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-Nya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akan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mengalami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pencobaan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dan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kesengsaraan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di dunia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ini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namun</a:t>
            </a:r>
            <a:r>
              <a:rPr lang="en-ID" sz="36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masih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ada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harapan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karena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Kristus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telah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Impact" panose="020B0806030902050204" pitchFamily="34" charset="0"/>
                <a:cs typeface="Aharoni" panose="02010803020104030203" pitchFamily="2" charset="-79"/>
              </a:rPr>
              <a:t>mengalahkan</a:t>
            </a: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 dunia.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E6FA9-BE80-DB6B-98D0-248A4A936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78" r="12724" b="2"/>
          <a:stretch/>
        </p:blipFill>
        <p:spPr>
          <a:xfrm>
            <a:off x="4781190" y="758514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409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A4678B-28B6-B792-8E23-93EDCDBC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95" b="25234"/>
          <a:stretch/>
        </p:blipFill>
        <p:spPr>
          <a:xfrm>
            <a:off x="20" y="11"/>
            <a:ext cx="9143980" cy="310514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FC58B-6EB0-9E3A-A200-D2085D01C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61" y="3105151"/>
            <a:ext cx="8303599" cy="34873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Kenyataan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menghadapi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penderitaan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pencobaan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kehendak</a:t>
            </a:r>
            <a:r>
              <a:rPr lang="en-ID" sz="3000" dirty="0">
                <a:latin typeface="Franklin Gothic Demi Cond" panose="020B0706030402020204" pitchFamily="34" charset="0"/>
              </a:rPr>
              <a:t> Allah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sesungguhnya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Kita </a:t>
            </a:r>
            <a:r>
              <a:rPr lang="en-ID" sz="3000" dirty="0" err="1">
                <a:latin typeface="Franklin Gothic Demi Cond" panose="020B0706030402020204" pitchFamily="34" charset="0"/>
              </a:rPr>
              <a:t>harus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selalu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mengingat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gambaran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besarnya</a:t>
            </a:r>
            <a:r>
              <a:rPr lang="en-ID" sz="3000" dirty="0">
                <a:latin typeface="Franklin Gothic Demi Cond" panose="020B0706030402020204" pitchFamily="34" charset="0"/>
              </a:rPr>
              <a:t> : </a:t>
            </a:r>
            <a:r>
              <a:rPr lang="en-ID" sz="3000" dirty="0" err="1">
                <a:latin typeface="Impact" panose="020B0806030902050204" pitchFamily="34" charset="0"/>
              </a:rPr>
              <a:t>pertentangan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yakin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meskipun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kejahatan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diperlukan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kebaikan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mendatangkan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kebaikan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peristiwa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jahat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64120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EDE60-D5E2-03E8-CA34-F992E086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6" b="3322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9DF49-62CA-E02F-1296-5AE9D90B3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96" y="3710613"/>
            <a:ext cx="7713407" cy="28544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latin typeface="Gill Sans Ultra Bold Condensed" panose="020B0A06020104020203" pitchFamily="34" charset="0"/>
              </a:rPr>
              <a:t>Jika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memercayai</a:t>
            </a:r>
            <a:r>
              <a:rPr lang="en-ID" sz="3600" dirty="0">
                <a:latin typeface="Gill Sans Ultra Bold Condensed" panose="020B0A06020104020203" pitchFamily="34" charset="0"/>
              </a:rPr>
              <a:t> Allah, </a:t>
            </a:r>
            <a:r>
              <a:rPr lang="en-ID" sz="3600" dirty="0" err="1">
                <a:latin typeface="Gill Sans Ultra Bold Condensed" panose="020B0A06020104020203" pitchFamily="34" charset="0"/>
              </a:rPr>
              <a:t>maka</a:t>
            </a:r>
            <a:r>
              <a:rPr lang="en-ID" sz="3600" dirty="0">
                <a:latin typeface="Gill Sans Ultra Bold Condensed" panose="020B0A06020104020203" pitchFamily="34" charset="0"/>
              </a:rPr>
              <a:t> Allah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bahkan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menggunakan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penderitaan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membawa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lebih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dekat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3600" dirty="0">
                <a:latin typeface="Gill Sans Ultra Bold Condensed" panose="020B0A06020104020203" pitchFamily="34" charset="0"/>
              </a:rPr>
              <a:t>-Nya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memotivasi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berbelas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3600" dirty="0"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peduli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600" dirty="0">
                <a:latin typeface="Gill Sans Ultra Bold Condensed" panose="020B0A06020104020203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4069713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14FB-95B6-1662-E331-7395AD53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C6079-FB15-EA36-76D2-2A09A6495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4" descr="A white background with orange and blue shapes&#10;&#10;Description automatically generated">
            <a:extLst>
              <a:ext uri="{FF2B5EF4-FFF2-40B4-BE49-F238E27FC236}">
                <a16:creationId xmlns:a16="http://schemas.microsoft.com/office/drawing/2014/main" id="{C3185CDD-F0FF-DED9-5C48-338093890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14088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1A57500-4007-F538-D9A3-5285E086F906}"/>
              </a:ext>
            </a:extLst>
          </p:cNvPr>
          <p:cNvSpPr txBox="1">
            <a:spLocks/>
          </p:cNvSpPr>
          <p:nvPr/>
        </p:nvSpPr>
        <p:spPr>
          <a:xfrm>
            <a:off x="628650" y="269429"/>
            <a:ext cx="4602569" cy="80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Impact" panose="020B0806030902050204" pitchFamily="34" charset="0"/>
              </a:rPr>
              <a:t>KESIMPULAN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6133A6-E0C0-1D70-162B-87C0F8EC79B7}"/>
              </a:ext>
            </a:extLst>
          </p:cNvPr>
          <p:cNvSpPr/>
          <p:nvPr/>
        </p:nvSpPr>
        <p:spPr>
          <a:xfrm>
            <a:off x="56487" y="905237"/>
            <a:ext cx="551754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1010D-9552-C003-FF8B-3E4BC1F4E24A}"/>
              </a:ext>
            </a:extLst>
          </p:cNvPr>
          <p:cNvSpPr/>
          <p:nvPr/>
        </p:nvSpPr>
        <p:spPr>
          <a:xfrm>
            <a:off x="-78416" y="2012883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004221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FC875-6FE4-E3DC-2AEF-90F785CCDA4A}"/>
              </a:ext>
            </a:extLst>
          </p:cNvPr>
          <p:cNvSpPr/>
          <p:nvPr/>
        </p:nvSpPr>
        <p:spPr>
          <a:xfrm>
            <a:off x="-58858" y="3181049"/>
            <a:ext cx="892520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CAA006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36176-E175-B32C-A135-95EE94C069C6}"/>
              </a:ext>
            </a:extLst>
          </p:cNvPr>
          <p:cNvSpPr/>
          <p:nvPr/>
        </p:nvSpPr>
        <p:spPr>
          <a:xfrm>
            <a:off x="-85417" y="4342161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5C005C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5BEC3B-71A2-D3F9-50BA-074AB68F9CAB}"/>
              </a:ext>
            </a:extLst>
          </p:cNvPr>
          <p:cNvSpPr/>
          <p:nvPr/>
        </p:nvSpPr>
        <p:spPr>
          <a:xfrm>
            <a:off x="-74788" y="5497718"/>
            <a:ext cx="901445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0" cap="none" spc="0" dirty="0">
                <a:ln w="0"/>
                <a:solidFill>
                  <a:srgbClr val="68340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19257-58D2-D42B-96A5-CA160FC48ABF}"/>
              </a:ext>
            </a:extLst>
          </p:cNvPr>
          <p:cNvSpPr txBox="1"/>
          <p:nvPr/>
        </p:nvSpPr>
        <p:spPr>
          <a:xfrm>
            <a:off x="833661" y="1070439"/>
            <a:ext cx="8023259" cy="9694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Meskipun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mahakuasa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berdaulat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Dia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menentukan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segala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sesuatu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terjadi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hal-hal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lakukan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lakukan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sudut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pandang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sifat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karakter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moral-Nya.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12B6E-BF4A-213B-EF58-B21990F6D097}"/>
              </a:ext>
            </a:extLst>
          </p:cNvPr>
          <p:cNvSpPr txBox="1"/>
          <p:nvPr/>
        </p:nvSpPr>
        <p:spPr>
          <a:xfrm>
            <a:off x="823028" y="2237062"/>
            <a:ext cx="8040892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Kemahakuasaan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mengesampingkan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kehendak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bebas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ciptaan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54B9A-1612-9C9F-0258-DC1B93C270BE}"/>
              </a:ext>
            </a:extLst>
          </p:cNvPr>
          <p:cNvSpPr txBox="1"/>
          <p:nvPr/>
        </p:nvSpPr>
        <p:spPr>
          <a:xfrm>
            <a:off x="816027" y="3404108"/>
            <a:ext cx="8040891" cy="830997"/>
          </a:xfrm>
          <a:prstGeom prst="rect">
            <a:avLst/>
          </a:prstGeom>
          <a:solidFill>
            <a:srgbClr val="A27B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memaksa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siapa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pun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mengasihi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dipaksakan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lagi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5632F-CA51-D9D0-95B1-CB40E24BE6DF}"/>
              </a:ext>
            </a:extLst>
          </p:cNvPr>
          <p:cNvSpPr txBox="1"/>
          <p:nvPr/>
        </p:nvSpPr>
        <p:spPr>
          <a:xfrm>
            <a:off x="801102" y="4355094"/>
            <a:ext cx="8033889" cy="10618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Begitu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dahsyatnya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pengetahuan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masa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depan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pilihan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buruk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diambil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manusia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Dia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masih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bekerja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"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segala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sesuatu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mendatangkan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kebaikan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“.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EAD36-94A5-9EA1-B53E-AB92BB05A896}"/>
              </a:ext>
            </a:extLst>
          </p:cNvPr>
          <p:cNvSpPr txBox="1"/>
          <p:nvPr/>
        </p:nvSpPr>
        <p:spPr>
          <a:xfrm>
            <a:off x="801101" y="5566440"/>
            <a:ext cx="8033889" cy="1061829"/>
          </a:xfrm>
          <a:prstGeom prst="rect">
            <a:avLst/>
          </a:prstGeom>
          <a:solidFill>
            <a:srgbClr val="513715"/>
          </a:solidFill>
        </p:spPr>
        <p:txBody>
          <a:bodyPr wrap="square">
            <a:spAutoFit/>
          </a:bodyPr>
          <a:lstStyle/>
          <a:p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Jika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memercayai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Allah,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menggunakan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penderitaan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membawa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dekat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 dan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memotivasi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berbelas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kasih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peduli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terhadap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lain.</a:t>
            </a:r>
          </a:p>
        </p:txBody>
      </p:sp>
    </p:spTree>
    <p:extLst>
      <p:ext uri="{BB962C8B-B14F-4D97-AF65-F5344CB8AC3E}">
        <p14:creationId xmlns:p14="http://schemas.microsoft.com/office/powerpoint/2010/main" val="192710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a rainbow&#10;&#10;AI-generated content may be incorrect.">
            <a:extLst>
              <a:ext uri="{FF2B5EF4-FFF2-40B4-BE49-F238E27FC236}">
                <a16:creationId xmlns:a16="http://schemas.microsoft.com/office/drawing/2014/main" id="{1160655E-DCB0-9951-ADE4-6A7FA7771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/>
          <a:stretch/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DBAEB-879E-A85C-9523-44980A45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48734"/>
          </a:xfrm>
        </p:spPr>
        <p:txBody>
          <a:bodyPr>
            <a:normAutofit fontScale="90000"/>
          </a:bodyPr>
          <a:lstStyle/>
          <a:p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mahakuasa</a:t>
            </a:r>
            <a:r>
              <a:rPr lang="en-ID" dirty="0"/>
              <a:t> dan </a:t>
            </a:r>
            <a:r>
              <a:rPr lang="en-ID" dirty="0" err="1"/>
              <a:t>berdaulat</a:t>
            </a:r>
            <a:r>
              <a:rPr lang="en-ID" dirty="0"/>
              <a:t>, Dia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segala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yang </a:t>
            </a:r>
            <a:r>
              <a:rPr lang="en-ID" dirty="0" err="1"/>
              <a:t>terjadi</a:t>
            </a:r>
            <a:r>
              <a:rPr lang="en-ID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7F556-12EE-6718-33B4-322E20A24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53" y="2457929"/>
            <a:ext cx="4921544" cy="3856001"/>
          </a:xfrm>
        </p:spPr>
        <p:txBody>
          <a:bodyPr>
            <a:normAutofit lnSpcReduction="10000"/>
          </a:bodyPr>
          <a:lstStyle/>
          <a:p>
            <a:r>
              <a:rPr lang="en-ID" b="1" dirty="0" err="1"/>
              <a:t>Terlebih</a:t>
            </a:r>
            <a:r>
              <a:rPr lang="en-ID" b="1" dirty="0"/>
              <a:t> </a:t>
            </a:r>
            <a:r>
              <a:rPr lang="en-ID" b="1" dirty="0" err="1"/>
              <a:t>lagi</a:t>
            </a:r>
            <a:r>
              <a:rPr lang="en-ID" b="1" dirty="0"/>
              <a:t>, </a:t>
            </a:r>
            <a:r>
              <a:rPr lang="en-ID" b="1" dirty="0" err="1"/>
              <a:t>ada</a:t>
            </a:r>
            <a:r>
              <a:rPr lang="en-ID" b="1" dirty="0"/>
              <a:t> </a:t>
            </a:r>
            <a:r>
              <a:rPr lang="en-ID" b="1" dirty="0" err="1"/>
              <a:t>hal-hal</a:t>
            </a:r>
            <a:r>
              <a:rPr lang="en-ID" b="1" dirty="0"/>
              <a:t> yang </a:t>
            </a:r>
            <a:r>
              <a:rPr lang="en-ID" b="1" dirty="0" err="1"/>
              <a:t>Tuhan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lakukan</a:t>
            </a:r>
            <a:r>
              <a:rPr lang="en-ID" b="1" dirty="0"/>
              <a:t>, dan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lakukan</a:t>
            </a:r>
            <a:r>
              <a:rPr lang="en-ID" b="1" dirty="0"/>
              <a:t>,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sudut</a:t>
            </a:r>
            <a:r>
              <a:rPr lang="en-ID" b="1" dirty="0"/>
              <a:t> </a:t>
            </a:r>
            <a:r>
              <a:rPr lang="en-ID" b="1" dirty="0" err="1"/>
              <a:t>pandang</a:t>
            </a:r>
            <a:r>
              <a:rPr lang="en-ID" b="1" dirty="0"/>
              <a:t> </a:t>
            </a:r>
            <a:r>
              <a:rPr lang="en-ID" b="1" dirty="0" err="1"/>
              <a:t>sifat</a:t>
            </a:r>
            <a:r>
              <a:rPr lang="en-ID" b="1" dirty="0"/>
              <a:t> </a:t>
            </a:r>
            <a:r>
              <a:rPr lang="en-ID" b="1" dirty="0" err="1"/>
              <a:t>karakter</a:t>
            </a:r>
            <a:r>
              <a:rPr lang="en-ID" b="1" dirty="0"/>
              <a:t> moral-Nya. </a:t>
            </a:r>
          </a:p>
          <a:p>
            <a:r>
              <a:rPr lang="en-ID" dirty="0" err="1">
                <a:latin typeface="Impact" panose="020B0806030902050204" pitchFamily="34" charset="0"/>
              </a:rPr>
              <a:t>Namun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pemeliharaan</a:t>
            </a:r>
            <a:r>
              <a:rPr lang="en-ID" dirty="0">
                <a:latin typeface="Impact" panose="020B0806030902050204" pitchFamily="34" charset="0"/>
              </a:rPr>
              <a:t> Ilahi </a:t>
            </a:r>
            <a:r>
              <a:rPr lang="en-ID" dirty="0" err="1">
                <a:latin typeface="Impact" panose="020B0806030902050204" pitchFamily="34" charset="0"/>
              </a:rPr>
              <a:t>memang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mengubah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situasi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buruk</a:t>
            </a:r>
            <a:r>
              <a:rPr lang="en-ID" dirty="0">
                <a:latin typeface="Impact" panose="020B0806030902050204" pitchFamily="34" charset="0"/>
              </a:rPr>
              <a:t> menjadi </a:t>
            </a:r>
            <a:r>
              <a:rPr lang="en-ID" dirty="0" err="1">
                <a:latin typeface="Impact" panose="020B0806030902050204" pitchFamily="34" charset="0"/>
              </a:rPr>
              <a:t>suatu</a:t>
            </a:r>
            <a:r>
              <a:rPr lang="en-ID" dirty="0">
                <a:latin typeface="Impact" panose="020B0806030902050204" pitchFamily="34" charset="0"/>
              </a:rPr>
              <a:t> </a:t>
            </a:r>
            <a:r>
              <a:rPr lang="en-ID" dirty="0" err="1">
                <a:latin typeface="Impact" panose="020B0806030902050204" pitchFamily="34" charset="0"/>
              </a:rPr>
              <a:t>berkat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5D552-0726-CABA-E1F1-D7159618A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192" y="2641285"/>
            <a:ext cx="3349925" cy="34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DD2DF-E30D-68F9-DBF4-6F196255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dirty="0">
                <a:solidFill>
                  <a:srgbClr val="C00000"/>
                </a:solidFill>
                <a:latin typeface="Impact" panose="020B0806030902050204" pitchFamily="34" charset="0"/>
              </a:rPr>
              <a:t>ALLAH KITA YANG BERDAULAT</a:t>
            </a:r>
            <a:br>
              <a:rPr lang="sv-SE" sz="4300" dirty="0"/>
            </a:b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16 Februari 2025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B95C5-7984-602C-F67D-71BC0A6E5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7406"/>
            <a:ext cx="8013573" cy="4679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Kadang-kadang</a:t>
            </a:r>
            <a:r>
              <a:rPr lang="en-ID" sz="3000" dirty="0"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latin typeface="Franklin Gothic Demi Cond" panose="020B0706030402020204" pitchFamily="34" charset="0"/>
              </a:rPr>
              <a:t>beranggapan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segala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sesuai</a:t>
            </a:r>
            <a:r>
              <a:rPr lang="en-ID" sz="3000" dirty="0">
                <a:latin typeface="Franklin Gothic Demi Cond" panose="020B0706030402020204" pitchFamily="34" charset="0"/>
              </a:rPr>
              <a:t> yang Allah </a:t>
            </a:r>
            <a:r>
              <a:rPr lang="en-ID" sz="3000" dirty="0" err="1">
                <a:latin typeface="Franklin Gothic Demi Cond" panose="020B0706030402020204" pitchFamily="34" charset="0"/>
              </a:rPr>
              <a:t>kehendaki</a:t>
            </a:r>
            <a:r>
              <a:rPr lang="en-ID" sz="3000" dirty="0">
                <a:latin typeface="Franklin Gothic Demi Cond" panose="020B0706030402020204" pitchFamily="34" charset="0"/>
              </a:rPr>
              <a:t>. Apa pun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 di dunia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persis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seperti</a:t>
            </a:r>
            <a:r>
              <a:rPr lang="en-ID" sz="3000" dirty="0">
                <a:latin typeface="Franklin Gothic Demi Cond" panose="020B0706030402020204" pitchFamily="34" charset="0"/>
              </a:rPr>
              <a:t> yang Allah </a:t>
            </a:r>
            <a:r>
              <a:rPr lang="en-ID" sz="3000" dirty="0" err="1">
                <a:latin typeface="Franklin Gothic Demi Cond" panose="020B0706030402020204" pitchFamily="34" charset="0"/>
              </a:rPr>
              <a:t>inginkan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latin typeface="Franklin Gothic Demi Cond" panose="020B0706030402020204" pitchFamily="34" charset="0"/>
              </a:rPr>
              <a:t>. Karena Allah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mahakuasa</a:t>
            </a:r>
            <a:r>
              <a:rPr lang="en-ID" sz="3000" dirty="0">
                <a:latin typeface="Franklin Gothic Demi Cond" panose="020B0706030402020204" pitchFamily="34" charset="0"/>
              </a:rPr>
              <a:t>. 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Tetapi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anggapan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karena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meskipun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mahakuasa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berdaulat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Dia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menentukan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segala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sesuatu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terjadi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Terlebih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ada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hal-hal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Tuhan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lakukan</a:t>
            </a:r>
            <a:r>
              <a:rPr lang="en-ID" sz="3000" dirty="0">
                <a:latin typeface="Eras Bold ITC" panose="020B0907030504020204" pitchFamily="34" charset="0"/>
              </a:rPr>
              <a:t>, dan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dapat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lakukan</a:t>
            </a:r>
            <a:r>
              <a:rPr lang="en-ID" sz="3000" dirty="0">
                <a:latin typeface="Eras Bold ITC" panose="020B0907030504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dari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sudut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pandang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sifat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karakter</a:t>
            </a:r>
            <a:r>
              <a:rPr lang="en-ID" sz="3000" dirty="0">
                <a:latin typeface="Eras Bold ITC" panose="020B0907030504020204" pitchFamily="34" charset="0"/>
              </a:rPr>
              <a:t> moral-Nya. </a:t>
            </a:r>
          </a:p>
        </p:txBody>
      </p:sp>
    </p:spTree>
    <p:extLst>
      <p:ext uri="{BB962C8B-B14F-4D97-AF65-F5344CB8AC3E}">
        <p14:creationId xmlns:p14="http://schemas.microsoft.com/office/powerpoint/2010/main" val="75167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C990-93BD-9A55-3DF1-7763A70B8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80" y="308343"/>
            <a:ext cx="5247966" cy="6294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400" dirty="0" err="1">
                <a:latin typeface="Franklin Gothic Demi Cond" panose="020B0706030402020204" pitchFamily="34" charset="0"/>
              </a:rPr>
              <a:t>Berkali</a:t>
            </a:r>
            <a:r>
              <a:rPr lang="en-ID" sz="3400" dirty="0">
                <a:latin typeface="Franklin Gothic Demi Cond" panose="020B0706030402020204" pitchFamily="34" charset="0"/>
              </a:rPr>
              <a:t>-kali Kitab </a:t>
            </a:r>
            <a:r>
              <a:rPr lang="en-ID" sz="3400" dirty="0" err="1">
                <a:latin typeface="Franklin Gothic Demi Cond" panose="020B0706030402020204" pitchFamily="34" charset="0"/>
              </a:rPr>
              <a:t>Suci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menggambarkan</a:t>
            </a:r>
            <a:r>
              <a:rPr lang="en-ID" sz="3400" dirty="0">
                <a:latin typeface="Franklin Gothic Demi Cond" panose="020B0706030402020204" pitchFamily="34" charset="0"/>
              </a:rPr>
              <a:t> Allah </a:t>
            </a:r>
            <a:r>
              <a:rPr lang="en-ID" sz="3400" dirty="0" err="1">
                <a:latin typeface="Franklin Gothic Demi Cond" panose="020B0706030402020204" pitchFamily="34" charset="0"/>
              </a:rPr>
              <a:t>mengalami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keinginan-keinginan</a:t>
            </a:r>
            <a:r>
              <a:rPr lang="en-ID" sz="3400" dirty="0">
                <a:latin typeface="Franklin Gothic Demi Cond" panose="020B0706030402020204" pitchFamily="34" charset="0"/>
              </a:rPr>
              <a:t> yang </a:t>
            </a:r>
            <a:r>
              <a:rPr lang="en-ID" sz="3400" dirty="0" err="1">
                <a:latin typeface="Franklin Gothic Demi Cond" panose="020B0706030402020204" pitchFamily="34" charset="0"/>
              </a:rPr>
              <a:t>tidak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terpenuhi</a:t>
            </a:r>
            <a:r>
              <a:rPr lang="en-ID" sz="3400" dirty="0">
                <a:latin typeface="Franklin Gothic Demi Cond" panose="020B0706030402020204" pitchFamily="34" charset="0"/>
              </a:rPr>
              <a:t>. </a:t>
            </a:r>
            <a:r>
              <a:rPr lang="en-ID" sz="3400" dirty="0" err="1">
                <a:latin typeface="Franklin Gothic Demi Cond" panose="020B0706030402020204" pitchFamily="34" charset="0"/>
              </a:rPr>
              <a:t>Maksudnya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latin typeface="Franklin Gothic Demi Cond" panose="020B0706030402020204" pitchFamily="34" charset="0"/>
              </a:rPr>
              <a:t>apa</a:t>
            </a:r>
            <a:r>
              <a:rPr lang="en-ID" sz="3400" dirty="0">
                <a:latin typeface="Franklin Gothic Demi Cond" panose="020B0706030402020204" pitchFamily="34" charset="0"/>
              </a:rPr>
              <a:t> yang </a:t>
            </a:r>
            <a:r>
              <a:rPr lang="en-ID" sz="3400" dirty="0" err="1">
                <a:latin typeface="Franklin Gothic Demi Cond" panose="020B0706030402020204" pitchFamily="34" charset="0"/>
              </a:rPr>
              <a:t>terjadi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sering</a:t>
            </a:r>
            <a:r>
              <a:rPr lang="en-ID" sz="3400" dirty="0">
                <a:latin typeface="Franklin Gothic Demi Cond" panose="020B0706030402020204" pitchFamily="34" charset="0"/>
              </a:rPr>
              <a:t> kali </a:t>
            </a:r>
            <a:r>
              <a:rPr lang="en-ID" sz="3400" dirty="0" err="1">
                <a:latin typeface="Franklin Gothic Demi Cond" panose="020B0706030402020204" pitchFamily="34" charset="0"/>
              </a:rPr>
              <a:t>bertentangan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dengan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apa</a:t>
            </a:r>
            <a:r>
              <a:rPr lang="en-ID" sz="3400" dirty="0">
                <a:latin typeface="Franklin Gothic Demi Cond" panose="020B0706030402020204" pitchFamily="34" charset="0"/>
              </a:rPr>
              <a:t> yang Allah </a:t>
            </a:r>
            <a:r>
              <a:rPr lang="en-ID" sz="3400" dirty="0" err="1">
                <a:latin typeface="Franklin Gothic Demi Cond" panose="020B0706030402020204" pitchFamily="34" charset="0"/>
              </a:rPr>
              <a:t>inginkan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terjadi</a:t>
            </a:r>
            <a:r>
              <a:rPr lang="en-ID" sz="3400" dirty="0">
                <a:latin typeface="Franklin Gothic Demi Cond" panose="020B0706030402020204" pitchFamily="34" charset="0"/>
              </a:rPr>
              <a:t>. </a:t>
            </a:r>
            <a:r>
              <a:rPr lang="en-ID" sz="3400" dirty="0" err="1">
                <a:latin typeface="Franklin Gothic Demi Cond" panose="020B0706030402020204" pitchFamily="34" charset="0"/>
              </a:rPr>
              <a:t>Dalam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banyak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kasus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>
                <a:latin typeface="Impact" panose="020B0806030902050204" pitchFamily="34" charset="0"/>
              </a:rPr>
              <a:t>Allah </a:t>
            </a:r>
            <a:r>
              <a:rPr lang="en-ID" sz="3400" dirty="0" err="1">
                <a:latin typeface="Impact" panose="020B0806030902050204" pitchFamily="34" charset="0"/>
              </a:rPr>
              <a:t>secara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jelas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menyatakan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bahwa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apa</a:t>
            </a:r>
            <a:r>
              <a:rPr lang="en-ID" sz="3400" dirty="0">
                <a:latin typeface="Impact" panose="020B0806030902050204" pitchFamily="34" charset="0"/>
              </a:rPr>
              <a:t> yang </a:t>
            </a:r>
            <a:r>
              <a:rPr lang="en-ID" sz="3400" dirty="0" err="1">
                <a:latin typeface="Impact" panose="020B0806030902050204" pitchFamily="34" charset="0"/>
              </a:rPr>
              <a:t>terjadi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itu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bertolak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belakang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dengan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apa</a:t>
            </a:r>
            <a:r>
              <a:rPr lang="en-ID" sz="3400" dirty="0">
                <a:latin typeface="Impact" panose="020B0806030902050204" pitchFamily="34" charset="0"/>
              </a:rPr>
              <a:t> yang Dia </a:t>
            </a:r>
            <a:r>
              <a:rPr lang="en-ID" sz="3400" dirty="0" err="1">
                <a:latin typeface="Impact" panose="020B0806030902050204" pitchFamily="34" charset="0"/>
              </a:rPr>
              <a:t>inginkan</a:t>
            </a:r>
            <a:r>
              <a:rPr lang="en-ID" sz="34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7A654-CE17-534E-A4D9-FFE67FAF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00" r="33251" b="2"/>
          <a:stretch/>
        </p:blipFill>
        <p:spPr>
          <a:xfrm>
            <a:off x="5576346" y="2076622"/>
            <a:ext cx="3591270" cy="478137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804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6F318-24EF-7750-4BFC-6A7CE390D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12" y="914400"/>
            <a:ext cx="5423876" cy="5781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Dia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menghendaki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suatu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hasil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bagi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umat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-Nya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malah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memilih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hasil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lain.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meratap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dirty="0">
                <a:latin typeface="Eras Demi ITC" panose="020B0805030504020804" pitchFamily="34" charset="0"/>
              </a:rPr>
              <a:t>"</a:t>
            </a:r>
            <a:r>
              <a:rPr lang="en-ID" dirty="0" err="1">
                <a:latin typeface="Eras Demi ITC" panose="020B0805030504020804" pitchFamily="34" charset="0"/>
              </a:rPr>
              <a:t>Umat</a:t>
            </a:r>
            <a:r>
              <a:rPr lang="en-ID" dirty="0">
                <a:latin typeface="Eras Demi ITC" panose="020B0805030504020804" pitchFamily="34" charset="0"/>
              </a:rPr>
              <a:t>-Ku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mendengarkan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suara</a:t>
            </a:r>
            <a:r>
              <a:rPr lang="en-ID" dirty="0">
                <a:latin typeface="Eras Demi ITC" panose="020B0805030504020804" pitchFamily="34" charset="0"/>
              </a:rPr>
              <a:t>-Ku .... </a:t>
            </a:r>
            <a:r>
              <a:rPr lang="en-ID" dirty="0" err="1">
                <a:latin typeface="Eras Demi ITC" panose="020B0805030504020804" pitchFamily="34" charset="0"/>
              </a:rPr>
              <a:t>Sekiranya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umat</a:t>
            </a:r>
            <a:r>
              <a:rPr lang="en-ID" dirty="0">
                <a:latin typeface="Eras Demi ITC" panose="020B0805030504020804" pitchFamily="34" charset="0"/>
              </a:rPr>
              <a:t>-Ku </a:t>
            </a:r>
            <a:r>
              <a:rPr lang="en-ID" dirty="0" err="1">
                <a:latin typeface="Eras Demi ITC" panose="020B0805030504020804" pitchFamily="34" charset="0"/>
              </a:rPr>
              <a:t>mendengarkan</a:t>
            </a:r>
            <a:r>
              <a:rPr lang="en-ID" dirty="0">
                <a:latin typeface="Eras Demi ITC" panose="020B0805030504020804" pitchFamily="34" charset="0"/>
              </a:rPr>
              <a:t> Aku, </a:t>
            </a:r>
            <a:r>
              <a:rPr lang="en-ID" dirty="0" err="1">
                <a:latin typeface="Eras Demi ITC" panose="020B0805030504020804" pitchFamily="34" charset="0"/>
              </a:rPr>
              <a:t>sekiranya</a:t>
            </a:r>
            <a:r>
              <a:rPr lang="en-ID" dirty="0">
                <a:latin typeface="Eras Demi ITC" panose="020B0805030504020804" pitchFamily="34" charset="0"/>
              </a:rPr>
              <a:t> Israel </a:t>
            </a:r>
            <a:r>
              <a:rPr lang="en-ID" dirty="0" err="1">
                <a:latin typeface="Eras Demi ITC" panose="020B0805030504020804" pitchFamily="34" charset="0"/>
              </a:rPr>
              <a:t>hidup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menurut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jalan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Kutunjukkan</a:t>
            </a:r>
            <a:r>
              <a:rPr lang="en-ID" dirty="0">
                <a:latin typeface="Eras Demi ITC" panose="020B0805030504020804" pitchFamily="34" charset="0"/>
              </a:rPr>
              <a:t>! </a:t>
            </a:r>
            <a:r>
              <a:rPr lang="en-ID" b="1" dirty="0" err="1">
                <a:latin typeface="Eras Demi ITC" panose="020B0805030504020804" pitchFamily="34" charset="0"/>
              </a:rPr>
              <a:t>Seketika</a:t>
            </a:r>
            <a:r>
              <a:rPr lang="en-ID" b="1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itu</a:t>
            </a:r>
            <a:r>
              <a:rPr lang="en-ID" b="1" dirty="0">
                <a:latin typeface="Eras Demi ITC" panose="020B0805030504020804" pitchFamily="34" charset="0"/>
              </a:rPr>
              <a:t> juga </a:t>
            </a:r>
            <a:r>
              <a:rPr lang="en-ID" b="1" dirty="0" err="1">
                <a:latin typeface="Eras Demi ITC" panose="020B0805030504020804" pitchFamily="34" charset="0"/>
              </a:rPr>
              <a:t>musuh</a:t>
            </a:r>
            <a:r>
              <a:rPr lang="en-ID" b="1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latin typeface="Eras Demi ITC" panose="020B0805030504020804" pitchFamily="34" charset="0"/>
              </a:rPr>
              <a:t>mereka</a:t>
            </a:r>
            <a:r>
              <a:rPr lang="en-ID" b="1" dirty="0">
                <a:latin typeface="Eras Demi ITC" panose="020B0805030504020804" pitchFamily="34" charset="0"/>
              </a:rPr>
              <a:t> Aku </a:t>
            </a:r>
            <a:r>
              <a:rPr lang="en-ID" b="1" dirty="0" err="1">
                <a:latin typeface="Eras Demi ITC" panose="020B0805030504020804" pitchFamily="34" charset="0"/>
              </a:rPr>
              <a:t>tundukkan</a:t>
            </a:r>
            <a:r>
              <a:rPr lang="en-ID" dirty="0">
                <a:latin typeface="Eras Demi ITC" panose="020B0805030504020804" pitchFamily="34" charset="0"/>
              </a:rPr>
              <a:t>" 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[</a:t>
            </a: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81: 12, 14, 15].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7BFC4-A07B-2DAF-EF4C-87205F4F1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9" r="25071"/>
          <a:stretch/>
        </p:blipFill>
        <p:spPr>
          <a:xfrm>
            <a:off x="5368780" y="0"/>
            <a:ext cx="377522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395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72088-7FB7-2D73-C94B-F20F54CE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MAHAKUASA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17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Februari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2025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978C-E6C4-B570-2C06-D3069937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1445"/>
            <a:ext cx="5123221" cy="4421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Wahyu 11:17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"Kami </a:t>
            </a:r>
            <a:r>
              <a:rPr lang="en-ID" sz="3200" dirty="0" err="1">
                <a:latin typeface="Franklin Gothic Demi Cond" panose="020B0706030402020204" pitchFamily="34" charset="0"/>
              </a:rPr>
              <a:t>mengucap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syukur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-Mu, </a:t>
            </a:r>
            <a:r>
              <a:rPr lang="en-ID" sz="3200" dirty="0" err="1">
                <a:latin typeface="Franklin Gothic Demi Cond" panose="020B0706030402020204" pitchFamily="34" charset="0"/>
              </a:rPr>
              <a:t>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, Allah, </a:t>
            </a:r>
            <a:r>
              <a:rPr lang="en-ID" sz="3200" dirty="0">
                <a:latin typeface="Gill Sans Nova Cond Ultra Bold" panose="020B0B04020104020203" pitchFamily="34" charset="0"/>
              </a:rPr>
              <a:t>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Mahakuasa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dan yang </a:t>
            </a:r>
            <a:r>
              <a:rPr lang="en-ID" sz="3200" dirty="0" err="1">
                <a:latin typeface="Franklin Gothic Demi Cond" panose="020B0706030402020204" pitchFamily="34" charset="0"/>
              </a:rPr>
              <a:t>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memangku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kuasa</a:t>
            </a:r>
            <a:r>
              <a:rPr lang="en-ID" sz="3200" dirty="0">
                <a:latin typeface="Eras Bold ITC" panose="020B0907030504020204" pitchFamily="34" charset="0"/>
              </a:rPr>
              <a:t>-Mu </a:t>
            </a:r>
            <a:r>
              <a:rPr lang="en-ID" sz="3200" dirty="0">
                <a:latin typeface="Franklin Gothic Demi Cond" panose="020B0706030402020204" pitchFamily="34" charset="0"/>
              </a:rPr>
              <a:t>yang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memerintah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raja".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44C29-E952-FC4D-306B-98BBBB7E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71" y="2658047"/>
            <a:ext cx="3078758" cy="30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0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BD5DDF-DB9D-FBFC-5901-016DA8A2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16" b="1"/>
          <a:stretch/>
        </p:blipFill>
        <p:spPr>
          <a:xfrm>
            <a:off x="469942" y="317578"/>
            <a:ext cx="8138333" cy="330368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D7296-67DD-B72A-962D-5C88E312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1" y="3935832"/>
            <a:ext cx="8576843" cy="273536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Mahakuasa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berarti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: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Allah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mempunyai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kuasa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melakukan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pun yang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mengandung</a:t>
            </a:r>
            <a:r>
              <a:rPr lang="en-ID" sz="32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kontradiksi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—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yakni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sesuatu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secara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logis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mungkin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sesuai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sifat</a:t>
            </a:r>
            <a:r>
              <a:rPr lang="en-ID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6972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C56B7A-5912-2F23-C9CD-CA5C76FC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6" b="417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2BA9-2435-6CDF-4770-21238A074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3752850"/>
            <a:ext cx="8613058" cy="27954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Mahakuasa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berarti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melakukan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pun.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mengajarkan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yang Allah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lakukan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misalnya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berdusta</a:t>
            </a:r>
            <a:r>
              <a:rPr lang="en-ID" sz="3000" dirty="0">
                <a:latin typeface="Tw Cen MT Condensed Extra Bold" panose="020B0803020202020204" pitchFamily="34" charset="0"/>
              </a:rPr>
              <a:t> [Titus 1:2]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dicobai</a:t>
            </a:r>
            <a:r>
              <a:rPr lang="en-ID" sz="3000" dirty="0">
                <a:latin typeface="Tw Cen MT Condensed Extra Bold" panose="020B0803020202020204" pitchFamily="34" charset="0"/>
              </a:rPr>
              <a:t> oleh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Yakobus</a:t>
            </a:r>
            <a:r>
              <a:rPr lang="en-ID" sz="3000" dirty="0">
                <a:latin typeface="Tw Cen MT Condensed Extra Bold" panose="020B0803020202020204" pitchFamily="34" charset="0"/>
              </a:rPr>
              <a:t> 1:13]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Dia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menyangkal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latin typeface="Tw Cen MT Condensed Extra Bold" panose="020B0803020202020204" pitchFamily="34" charset="0"/>
              </a:rPr>
              <a:t>-Nya [2Timotius 2:13] </a:t>
            </a:r>
          </a:p>
        </p:txBody>
      </p:sp>
    </p:spTree>
    <p:extLst>
      <p:ext uri="{BB962C8B-B14F-4D97-AF65-F5344CB8AC3E}">
        <p14:creationId xmlns:p14="http://schemas.microsoft.com/office/powerpoint/2010/main" val="351630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1376</Words>
  <Application>Microsoft Office PowerPoint</Application>
  <PresentationFormat>On-screen Show (4:3)</PresentationFormat>
  <Paragraphs>71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Aharoni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Tw Cen MT Condensed Extra Bold</vt:lpstr>
      <vt:lpstr>Wingdings</vt:lpstr>
      <vt:lpstr>Office Theme</vt:lpstr>
      <vt:lpstr>KEBEBASAN MEMILIH, KASIH, DAN PEMELIHARAAN ILAHI</vt:lpstr>
      <vt:lpstr>YOHANES 16 : 33</vt:lpstr>
      <vt:lpstr>Meskipun Tuhan itu mahakuasa dan berdaulat, Dia tidak menentukan segala sesuatu yang terjadi. </vt:lpstr>
      <vt:lpstr>ALLAH KITA YANG BERDAULAT Minggu, 16 Februari 2025</vt:lpstr>
      <vt:lpstr>PowerPoint Presentation</vt:lpstr>
      <vt:lpstr>PowerPoint Presentation</vt:lpstr>
      <vt:lpstr>MAHAKUASA Senin, 17 Februari 2025</vt:lpstr>
      <vt:lpstr>PowerPoint Presentation</vt:lpstr>
      <vt:lpstr>PowerPoint Presentation</vt:lpstr>
      <vt:lpstr>PowerPoint Presentation</vt:lpstr>
      <vt:lpstr>PowerPoint Presentation</vt:lpstr>
      <vt:lpstr>MENGASIHI ALLAH Selasa, 18 Februari 2025</vt:lpstr>
      <vt:lpstr>PowerPoint Presentation</vt:lpstr>
      <vt:lpstr>PowerPoint Presentation</vt:lpstr>
      <vt:lpstr>PowerPoint Presentation</vt:lpstr>
      <vt:lpstr>KEHENDAK ALLAH YANG IDEAL DAN MEMPERBAIKI Rabu, 19 Februari 2025</vt:lpstr>
      <vt:lpstr>Apakah artinya bahwa Allah menentukan [mentakdirkan] ? </vt:lpstr>
      <vt:lpstr>PowerPoint Presentation</vt:lpstr>
      <vt:lpstr>PowerPoint Presentation</vt:lpstr>
      <vt:lpstr>PowerPoint Presentation</vt:lpstr>
      <vt:lpstr>KRISTUS TELAH MENGALAHKAN DUNIA Kamis, 20 Februari 2025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17</cp:revision>
  <dcterms:created xsi:type="dcterms:W3CDTF">2025-02-17T06:43:24Z</dcterms:created>
  <dcterms:modified xsi:type="dcterms:W3CDTF">2025-02-20T03:46:52Z</dcterms:modified>
</cp:coreProperties>
</file>