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1" r:id="rId4"/>
    <p:sldId id="258" r:id="rId5"/>
    <p:sldId id="268" r:id="rId6"/>
    <p:sldId id="269" r:id="rId7"/>
    <p:sldId id="270" r:id="rId8"/>
    <p:sldId id="260" r:id="rId9"/>
    <p:sldId id="261" r:id="rId10"/>
    <p:sldId id="262" r:id="rId11"/>
    <p:sldId id="263" r:id="rId12"/>
    <p:sldId id="264" r:id="rId13"/>
    <p:sldId id="271" r:id="rId14"/>
    <p:sldId id="272" r:id="rId15"/>
    <p:sldId id="273" r:id="rId16"/>
    <p:sldId id="265" r:id="rId17"/>
    <p:sldId id="274" r:id="rId18"/>
    <p:sldId id="275" r:id="rId19"/>
    <p:sldId id="276" r:id="rId20"/>
    <p:sldId id="266" r:id="rId21"/>
    <p:sldId id="277" r:id="rId22"/>
    <p:sldId id="278" r:id="rId23"/>
    <p:sldId id="279" r:id="rId24"/>
    <p:sldId id="280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FD2D7-ED35-4DC3-9ED1-BDD440AF933A}" type="datetimeFigureOut">
              <a:rPr lang="en-ID" smtClean="0"/>
              <a:t>13/02/2025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6E27-1E79-4827-90C2-5C1521F4E71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44565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FD2D7-ED35-4DC3-9ED1-BDD440AF933A}" type="datetimeFigureOut">
              <a:rPr lang="en-ID" smtClean="0"/>
              <a:t>13/02/2025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6E27-1E79-4827-90C2-5C1521F4E71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42708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FD2D7-ED35-4DC3-9ED1-BDD440AF933A}" type="datetimeFigureOut">
              <a:rPr lang="en-ID" smtClean="0"/>
              <a:t>13/02/2025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6E27-1E79-4827-90C2-5C1521F4E71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48825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FD2D7-ED35-4DC3-9ED1-BDD440AF933A}" type="datetimeFigureOut">
              <a:rPr lang="en-ID" smtClean="0"/>
              <a:t>13/02/2025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6E27-1E79-4827-90C2-5C1521F4E71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26215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FD2D7-ED35-4DC3-9ED1-BDD440AF933A}" type="datetimeFigureOut">
              <a:rPr lang="en-ID" smtClean="0"/>
              <a:t>13/02/2025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6E27-1E79-4827-90C2-5C1521F4E71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90409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FD2D7-ED35-4DC3-9ED1-BDD440AF933A}" type="datetimeFigureOut">
              <a:rPr lang="en-ID" smtClean="0"/>
              <a:t>13/02/2025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6E27-1E79-4827-90C2-5C1521F4E71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7722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FD2D7-ED35-4DC3-9ED1-BDD440AF933A}" type="datetimeFigureOut">
              <a:rPr lang="en-ID" smtClean="0"/>
              <a:t>13/02/2025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6E27-1E79-4827-90C2-5C1521F4E71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4621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FD2D7-ED35-4DC3-9ED1-BDD440AF933A}" type="datetimeFigureOut">
              <a:rPr lang="en-ID" smtClean="0"/>
              <a:t>13/02/2025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6E27-1E79-4827-90C2-5C1521F4E71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25453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FD2D7-ED35-4DC3-9ED1-BDD440AF933A}" type="datetimeFigureOut">
              <a:rPr lang="en-ID" smtClean="0"/>
              <a:t>13/02/2025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6E27-1E79-4827-90C2-5C1521F4E71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26383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FD2D7-ED35-4DC3-9ED1-BDD440AF933A}" type="datetimeFigureOut">
              <a:rPr lang="en-ID" smtClean="0"/>
              <a:t>13/02/2025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6E27-1E79-4827-90C2-5C1521F4E71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5937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FD2D7-ED35-4DC3-9ED1-BDD440AF933A}" type="datetimeFigureOut">
              <a:rPr lang="en-ID" smtClean="0"/>
              <a:t>13/02/2025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6E27-1E79-4827-90C2-5C1521F4E71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08890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4FD2D7-ED35-4DC3-9ED1-BDD440AF933A}" type="datetimeFigureOut">
              <a:rPr lang="en-ID" smtClean="0"/>
              <a:t>13/02/2025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B66E27-1E79-4827-90C2-5C1521F4E71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5452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29C2C85-1492-463C-B805-3FD3FCE93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83D307E-DF68-43F8-97CE-0AAE950A7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03441" y="-1"/>
            <a:ext cx="5737117" cy="5728133"/>
            <a:chOff x="329184" y="1"/>
            <a:chExt cx="524256" cy="5728133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546E3D2-37BF-4528-9851-2B2F62823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28134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52A0C69-DC4E-4FC0-843C-BAA27B3A5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8ED94938-268E-4C0A-A08A-B3980C78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318045"/>
            <a:ext cx="8249304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BED70F-DF55-CC9A-D6A9-7C001A4AF7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174" y="3883014"/>
            <a:ext cx="7553652" cy="929750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Impact" panose="020B0806030902050204" pitchFamily="34" charset="0"/>
              </a:rPr>
              <a:t>MASALAH KEJAHATAN</a:t>
            </a:r>
            <a:endParaRPr lang="en-ID" dirty="0"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B544E1-ADE3-8058-BE13-8F91EF84B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7581" y="4812764"/>
            <a:ext cx="7553652" cy="719354"/>
          </a:xfrm>
        </p:spPr>
        <p:txBody>
          <a:bodyPr anchor="t">
            <a:noAutofit/>
          </a:bodyPr>
          <a:lstStyle/>
          <a:p>
            <a:r>
              <a:rPr lang="en-US" sz="2000" dirty="0">
                <a:latin typeface="Amasis MT Pro Black" panose="02040A04050005020304" pitchFamily="18" charset="0"/>
              </a:rPr>
              <a:t>Pelajaran ke-7, Triwulan I</a:t>
            </a:r>
          </a:p>
          <a:p>
            <a:r>
              <a:rPr lang="en-US" sz="2000" dirty="0">
                <a:latin typeface="Amasis MT Pro Black" panose="02040A04050005020304" pitchFamily="18" charset="0"/>
              </a:rPr>
              <a:t>Tahun 2025</a:t>
            </a:r>
            <a:endParaRPr lang="en-ID" sz="2000" dirty="0">
              <a:latin typeface="Amasis MT Pro Black" panose="02040A040500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15C913-AB16-E5FB-C519-83164E83AC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3771"/>
          <a:stretch/>
        </p:blipFill>
        <p:spPr>
          <a:xfrm>
            <a:off x="673287" y="621323"/>
            <a:ext cx="3802193" cy="3024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3F0CF3-17C4-A8B7-94E4-DCA74A6300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822" b="2"/>
          <a:stretch/>
        </p:blipFill>
        <p:spPr>
          <a:xfrm>
            <a:off x="4671380" y="621323"/>
            <a:ext cx="3799332" cy="3024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15561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9D7383-FA9D-F62D-766A-B0B837AFE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E3BBDC-DD89-4C3D-6446-5C7561A96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536192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ID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Apa yang </a:t>
            </a:r>
            <a:r>
              <a:rPr lang="en-ID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Tuhan</a:t>
            </a:r>
            <a:r>
              <a:rPr lang="en-ID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mau</a:t>
            </a:r>
            <a:r>
              <a:rPr lang="en-ID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sampaikan</a:t>
            </a:r>
            <a:r>
              <a:rPr lang="en-ID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kepada</a:t>
            </a:r>
            <a:r>
              <a:rPr lang="en-ID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Ayub dan </a:t>
            </a:r>
            <a:r>
              <a:rPr lang="en-ID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apa</a:t>
            </a:r>
            <a:r>
              <a:rPr lang="en-ID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harus</a:t>
            </a:r>
            <a:r>
              <a:rPr lang="en-ID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pahami</a:t>
            </a:r>
            <a:r>
              <a:rPr lang="en-ID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dalam</a:t>
            </a:r>
            <a:r>
              <a:rPr lang="en-ID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hal</a:t>
            </a:r>
            <a:r>
              <a:rPr lang="en-ID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ini</a:t>
            </a:r>
            <a:r>
              <a:rPr lang="en-ID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555F9-E879-225B-722D-AFA0F3741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892" y="1751012"/>
            <a:ext cx="7830215" cy="4892167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sz="3000" dirty="0">
                <a:latin typeface="Tw Cen MT Condensed Extra Bold" panose="020B0803020202020204" pitchFamily="34" charset="0"/>
              </a:rPr>
              <a:t>Ada </a:t>
            </a:r>
            <a:r>
              <a:rPr lang="en-ID" sz="3000" dirty="0" err="1">
                <a:latin typeface="Tw Cen MT Condensed Extra Bold" panose="020B0803020202020204" pitchFamily="34" charset="0"/>
              </a:rPr>
              <a:t>banyak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hal</a:t>
            </a:r>
            <a:r>
              <a:rPr lang="en-ID" sz="3000" dirty="0">
                <a:latin typeface="Tw Cen MT Condensed Extra Bold" panose="020B0803020202020204" pitchFamily="34" charset="0"/>
              </a:rPr>
              <a:t> yang Ayub </a:t>
            </a:r>
            <a:r>
              <a:rPr lang="en-ID" sz="30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ketahui</a:t>
            </a:r>
            <a:r>
              <a:rPr lang="en-ID" sz="3000" dirty="0">
                <a:latin typeface="Tw Cen MT Condensed Extra Bold" panose="020B0803020202020204" pitchFamily="34" charset="0"/>
              </a:rPr>
              <a:t>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pahami</a:t>
            </a:r>
            <a:r>
              <a:rPr lang="en-ID" sz="3000" dirty="0">
                <a:latin typeface="Tw Cen MT Condensed Extra Bold" panose="020B0803020202020204" pitchFamily="34" charset="0"/>
              </a:rPr>
              <a:t>. </a:t>
            </a:r>
            <a:r>
              <a:rPr lang="en-ID" sz="3000" dirty="0" err="1">
                <a:latin typeface="Gill Sans Nova Cond Ultra Bold" panose="020B0B04020104020203" pitchFamily="34" charset="0"/>
              </a:rPr>
              <a:t>Betapa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kecilnya</a:t>
            </a:r>
            <a:r>
              <a:rPr lang="en-ID" sz="3000" dirty="0">
                <a:latin typeface="Gill Sans Nova Cond Ultra Bold" panose="020B0B04020104020203" pitchFamily="34" charset="0"/>
              </a:rPr>
              <a:t> Ayub </a:t>
            </a:r>
            <a:r>
              <a:rPr lang="en-ID" sz="3000" dirty="0" err="1">
                <a:latin typeface="Gill Sans Nova Cond Ultra Bold" panose="020B0B04020104020203" pitchFamily="34" charset="0"/>
              </a:rPr>
              <a:t>dibanding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kebesaran</a:t>
            </a:r>
            <a:r>
              <a:rPr lang="en-ID" sz="3000" dirty="0">
                <a:latin typeface="Gill Sans Nova Cond Ultra Bold" panose="020B0B04020104020203" pitchFamily="34" charset="0"/>
              </a:rPr>
              <a:t> Sang </a:t>
            </a:r>
            <a:r>
              <a:rPr lang="en-ID" sz="3000" dirty="0" err="1">
                <a:latin typeface="Gill Sans Nova Cond Ultra Bold" panose="020B0B04020104020203" pitchFamily="34" charset="0"/>
              </a:rPr>
              <a:t>Pencipta</a:t>
            </a:r>
            <a:r>
              <a:rPr lang="en-ID" sz="3000" dirty="0">
                <a:latin typeface="Gill Sans Nova Cond Ultra Bold" panose="020B0B04020104020203" pitchFamily="34" charset="0"/>
              </a:rPr>
              <a:t>. 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3000" dirty="0">
                <a:latin typeface="Tw Cen MT Condensed Extra Bold" panose="020B0803020202020204" pitchFamily="34" charset="0"/>
              </a:rPr>
              <a:t>Kita </a:t>
            </a:r>
            <a:r>
              <a:rPr lang="en-ID" sz="3000" dirty="0" err="1">
                <a:latin typeface="Tw Cen MT Condensed Extra Bold" panose="020B0803020202020204" pitchFamily="34" charset="0"/>
              </a:rPr>
              <a:t>mungkin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mengetahui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jawaban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atas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pertanyaan-pertanyaan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tetapi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itu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tidak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berarti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tidak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ada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jawaban</a:t>
            </a:r>
            <a:r>
              <a:rPr lang="en-ID" sz="3000" dirty="0">
                <a:latin typeface="Gill Sans Nova Cond Ultra Bold" panose="020B0B04020104020203" pitchFamily="34" charset="0"/>
              </a:rPr>
              <a:t> yang </a:t>
            </a:r>
            <a:r>
              <a:rPr lang="en-ID" sz="3000" dirty="0" err="1">
                <a:latin typeface="Gill Sans Nova Cond Ultra Bold" panose="020B0B04020104020203" pitchFamily="34" charset="0"/>
              </a:rPr>
              <a:t>baik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atau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suatu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hari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nanti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semuanya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terjawab</a:t>
            </a:r>
            <a:r>
              <a:rPr lang="en-ID" sz="3000" dirty="0">
                <a:latin typeface="Tw Cen MT Condensed Extra Bold" panose="020B0803020202020204" pitchFamily="34" charset="0"/>
              </a:rPr>
              <a:t>. 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3000" dirty="0" err="1">
                <a:latin typeface="Tw Cen MT Condensed Extra Bold" panose="020B0803020202020204" pitchFamily="34" charset="0"/>
              </a:rPr>
              <a:t>Meskipun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masih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banyak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pertanyaan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masih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misteri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Gill Sans Nova Cond Ultra Bold" panose="020B0B04020104020203" pitchFamily="34" charset="0"/>
              </a:rPr>
              <a:t>kita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perlu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percaya</a:t>
            </a:r>
            <a:r>
              <a:rPr lang="en-ID" sz="3000" dirty="0">
                <a:latin typeface="Gill Sans Nova Cond Ultra Bold" panose="020B0B04020104020203" pitchFamily="34" charset="0"/>
              </a:rPr>
              <a:t> pada </a:t>
            </a:r>
            <a:r>
              <a:rPr lang="en-ID" sz="3000" dirty="0" err="1">
                <a:latin typeface="Gill Sans Nova Cond Ultra Bold" panose="020B0B04020104020203" pitchFamily="34" charset="0"/>
              </a:rPr>
              <a:t>kebaikan</a:t>
            </a:r>
            <a:r>
              <a:rPr lang="en-ID" sz="3000" dirty="0">
                <a:latin typeface="Gill Sans Nova Cond Ultra Bold" panose="020B0B04020104020203" pitchFamily="34" charset="0"/>
              </a:rPr>
              <a:t> Allah</a:t>
            </a:r>
            <a:r>
              <a:rPr lang="en-ID" sz="3000" dirty="0">
                <a:latin typeface="Tw Cen MT Condensed Extra Bold" panose="020B0803020202020204" pitchFamily="34" charset="0"/>
              </a:rPr>
              <a:t>,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dinyatakan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berbagai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cara</a:t>
            </a:r>
            <a:r>
              <a:rPr lang="en-ID" sz="3000" dirty="0">
                <a:latin typeface="Tw Cen MT Condensed Extra Bold" panose="020B0803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6975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7B138BA-9DA6-EB75-60E1-5A6F8E1891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641" r="1" b="11952"/>
          <a:stretch/>
        </p:blipFill>
        <p:spPr>
          <a:xfrm>
            <a:off x="469942" y="317579"/>
            <a:ext cx="8138333" cy="322316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D8608-748A-BE5F-8D4E-485C02F80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85" y="3617487"/>
            <a:ext cx="8187136" cy="3088797"/>
          </a:xfrm>
          <a:noFill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Akhirnya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Ayub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dengan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rendah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hati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mengakui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keterbatasan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pemahamannya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tentang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kehidupan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dan dunia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ciptaan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Tuhan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ini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[Ayub 42:3]. </a:t>
            </a:r>
          </a:p>
          <a:p>
            <a:pPr marL="0" indent="0">
              <a:buNone/>
            </a:pP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Dia </a:t>
            </a:r>
            <a:r>
              <a:rPr lang="en-ID" sz="3600" dirty="0" err="1">
                <a:solidFill>
                  <a:srgbClr val="FFFF00"/>
                </a:solidFill>
                <a:latin typeface="Impact" panose="020B0806030902050204" pitchFamily="34" charset="0"/>
              </a:rPr>
              <a:t>tidak</a:t>
            </a: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Impact" panose="020B0806030902050204" pitchFamily="34" charset="0"/>
              </a:rPr>
              <a:t>meragukan</a:t>
            </a: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Impact" panose="020B0806030902050204" pitchFamily="34" charset="0"/>
              </a:rPr>
              <a:t>atau</a:t>
            </a: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 pun </a:t>
            </a:r>
            <a:r>
              <a:rPr lang="en-ID" sz="3600" dirty="0" err="1">
                <a:solidFill>
                  <a:srgbClr val="FFFF00"/>
                </a:solidFill>
                <a:latin typeface="Impact" panose="020B0806030902050204" pitchFamily="34" charset="0"/>
              </a:rPr>
              <a:t>menyalahkan</a:t>
            </a: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Impact" panose="020B0806030902050204" pitchFamily="34" charset="0"/>
              </a:rPr>
              <a:t>Tuhan</a:t>
            </a: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Impact" panose="020B0806030902050204" pitchFamily="34" charset="0"/>
              </a:rPr>
              <a:t>dalam</a:t>
            </a: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Impact" panose="020B0806030902050204" pitchFamily="34" charset="0"/>
              </a:rPr>
              <a:t>situasinya</a:t>
            </a: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8710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67E01C-FD45-3AC6-DA3F-35AC6262C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9143999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PENGANUT TEISME YANG SKEPTIS</a:t>
            </a:r>
            <a:br>
              <a:rPr lang="en-ID" sz="3500" dirty="0">
                <a:solidFill>
                  <a:srgbClr val="FFFFFF"/>
                </a:solidFill>
              </a:rPr>
            </a:br>
            <a:r>
              <a:rPr lang="en-ID" sz="31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Selasa</a:t>
            </a:r>
            <a:r>
              <a:rPr lang="en-ID" sz="31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11 </a:t>
            </a:r>
            <a:r>
              <a:rPr lang="en-ID" sz="31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Februari</a:t>
            </a:r>
            <a:r>
              <a:rPr lang="en-ID" sz="31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62547-744E-7B9D-086D-9C06C95E0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393" y="4279390"/>
            <a:ext cx="5871973" cy="225968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Gill Sans Ultra Bold Condensed" panose="020B0A06020104020203" pitchFamily="34" charset="0"/>
              </a:rPr>
              <a:t>Rancangan</a:t>
            </a:r>
            <a:r>
              <a:rPr lang="en-ID" sz="3000" dirty="0">
                <a:latin typeface="Gill Sans Ultra Bold Condensed" panose="020B0A06020104020203" pitchFamily="34" charset="0"/>
              </a:rPr>
              <a:t> Allah </a:t>
            </a:r>
            <a:r>
              <a:rPr lang="en-ID" sz="3000" dirty="0" err="1">
                <a:latin typeface="Gill Sans Ultra Bold Condensed" panose="020B0A06020104020203" pitchFamily="34" charset="0"/>
              </a:rPr>
              <a:t>jauh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lebih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tinggi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dari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rancangan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kita</a:t>
            </a:r>
            <a:r>
              <a:rPr lang="en-ID" sz="3000" dirty="0">
                <a:latin typeface="Gill Sans Ultra Bold Condensed" panose="020B0A06020104020203" pitchFamily="34" charset="0"/>
              </a:rPr>
              <a:t>. Kita </a:t>
            </a:r>
            <a:r>
              <a:rPr lang="en-ID" sz="3000" dirty="0" err="1">
                <a:latin typeface="Gill Sans Ultra Bold Condensed" panose="020B0A06020104020203" pitchFamily="34" charset="0"/>
              </a:rPr>
              <a:t>bahkan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tidak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dapat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membayangkan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betapa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rumitnya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rencana</a:t>
            </a:r>
            <a:r>
              <a:rPr lang="en-ID" sz="3000" dirty="0">
                <a:latin typeface="Gill Sans Ultra Bold Condensed" panose="020B0A06020104020203" pitchFamily="34" charset="0"/>
              </a:rPr>
              <a:t> Allah </a:t>
            </a:r>
            <a:r>
              <a:rPr lang="en-ID" sz="3000" dirty="0" err="1">
                <a:latin typeface="Gill Sans Ultra Bold Condensed" panose="020B0A06020104020203" pitchFamily="34" charset="0"/>
              </a:rPr>
              <a:t>bagi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sejarah</a:t>
            </a:r>
            <a:r>
              <a:rPr lang="en-ID" sz="3000" dirty="0">
                <a:latin typeface="Gill Sans Ultra Bold Condensed" panose="020B0A06020104020203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722E36-2F41-32C7-6205-22E930C17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9961" y="4103086"/>
            <a:ext cx="1988182" cy="24844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95C742-52B1-AF00-898F-CB6376A9C4C0}"/>
              </a:ext>
            </a:extLst>
          </p:cNvPr>
          <p:cNvSpPr txBox="1"/>
          <p:nvPr/>
        </p:nvSpPr>
        <p:spPr>
          <a:xfrm>
            <a:off x="730393" y="1750275"/>
            <a:ext cx="7632787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 dirty="0" err="1">
                <a:latin typeface="Impact" panose="020B0806030902050204" pitchFamily="34" charset="0"/>
              </a:rPr>
              <a:t>Yesaya</a:t>
            </a:r>
            <a:r>
              <a:rPr lang="en-ID" sz="2800" dirty="0">
                <a:latin typeface="Impact" panose="020B0806030902050204" pitchFamily="34" charset="0"/>
              </a:rPr>
              <a:t> 55:8-9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Sebab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rancangan</a:t>
            </a:r>
            <a:r>
              <a:rPr lang="en-ID" sz="2800" dirty="0">
                <a:latin typeface="Franklin Gothic Demi Cond" panose="020B0706030402020204" pitchFamily="34" charset="0"/>
              </a:rPr>
              <a:t>-Ku </a:t>
            </a:r>
            <a:r>
              <a:rPr lang="en-ID" sz="2800" dirty="0" err="1">
                <a:latin typeface="Franklin Gothic Demi Cond" panose="020B0706030402020204" pitchFamily="34" charset="0"/>
              </a:rPr>
              <a:t>bukanlah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rancanganmu</a:t>
            </a:r>
            <a:r>
              <a:rPr lang="en-ID" sz="2800" dirty="0">
                <a:latin typeface="Franklin Gothic Demi Cond" panose="020B0706030402020204" pitchFamily="34" charset="0"/>
              </a:rPr>
              <a:t>, dan </a:t>
            </a:r>
            <a:r>
              <a:rPr lang="en-ID" sz="2800" dirty="0" err="1">
                <a:latin typeface="Franklin Gothic Demi Cond" panose="020B0706030402020204" pitchFamily="34" charset="0"/>
              </a:rPr>
              <a:t>jalanmu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bukanlah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jalan</a:t>
            </a:r>
            <a:r>
              <a:rPr lang="en-ID" sz="2800" dirty="0">
                <a:latin typeface="Franklin Gothic Demi Cond" panose="020B0706030402020204" pitchFamily="34" charset="0"/>
              </a:rPr>
              <a:t>-Ku, </a:t>
            </a:r>
            <a:r>
              <a:rPr lang="en-ID" sz="2800" dirty="0" err="1">
                <a:latin typeface="Franklin Gothic Demi Cond" panose="020B0706030402020204" pitchFamily="34" charset="0"/>
              </a:rPr>
              <a:t>demikianlah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firman</a:t>
            </a:r>
            <a:r>
              <a:rPr lang="en-ID" sz="2800" dirty="0">
                <a:latin typeface="Franklin Gothic Demi Cond" panose="020B0706030402020204" pitchFamily="34" charset="0"/>
              </a:rPr>
              <a:t> TUHAN. </a:t>
            </a:r>
            <a:r>
              <a:rPr lang="en-ID" sz="2800" dirty="0" err="1">
                <a:latin typeface="Franklin Gothic Demi Cond" panose="020B0706030402020204" pitchFamily="34" charset="0"/>
              </a:rPr>
              <a:t>Seperti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tingginya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langit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dari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bumi</a:t>
            </a:r>
            <a:r>
              <a:rPr lang="en-ID" sz="2800" dirty="0">
                <a:latin typeface="Franklin Gothic Demi Cond" panose="020B0706030402020204" pitchFamily="34" charset="0"/>
              </a:rPr>
              <a:t>, </a:t>
            </a:r>
            <a:r>
              <a:rPr lang="en-ID" sz="2800" dirty="0" err="1">
                <a:latin typeface="Franklin Gothic Demi Cond" panose="020B0706030402020204" pitchFamily="34" charset="0"/>
              </a:rPr>
              <a:t>demikianlah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tingginya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jalan</a:t>
            </a:r>
            <a:r>
              <a:rPr lang="en-ID" sz="2800" dirty="0">
                <a:latin typeface="Franklin Gothic Demi Cond" panose="020B0706030402020204" pitchFamily="34" charset="0"/>
              </a:rPr>
              <a:t>-Ku </a:t>
            </a:r>
            <a:r>
              <a:rPr lang="en-ID" sz="2800" dirty="0" err="1">
                <a:latin typeface="Franklin Gothic Demi Cond" panose="020B0706030402020204" pitchFamily="34" charset="0"/>
              </a:rPr>
              <a:t>dari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jalanmu</a:t>
            </a:r>
            <a:r>
              <a:rPr lang="en-ID" sz="2800" dirty="0">
                <a:latin typeface="Franklin Gothic Demi Cond" panose="020B0706030402020204" pitchFamily="34" charset="0"/>
              </a:rPr>
              <a:t> dan </a:t>
            </a:r>
            <a:r>
              <a:rPr lang="en-ID" sz="2800" dirty="0" err="1">
                <a:latin typeface="Franklin Gothic Demi Cond" panose="020B0706030402020204" pitchFamily="34" charset="0"/>
              </a:rPr>
              <a:t>rancangan</a:t>
            </a:r>
            <a:r>
              <a:rPr lang="en-ID" sz="2800" dirty="0">
                <a:latin typeface="Franklin Gothic Demi Cond" panose="020B0706030402020204" pitchFamily="34" charset="0"/>
              </a:rPr>
              <a:t>-Ku </a:t>
            </a:r>
            <a:r>
              <a:rPr lang="en-ID" sz="2800" dirty="0" err="1">
                <a:latin typeface="Franklin Gothic Demi Cond" panose="020B0706030402020204" pitchFamily="34" charset="0"/>
              </a:rPr>
              <a:t>dari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rancanganmu</a:t>
            </a:r>
            <a:r>
              <a:rPr lang="en-ID" sz="2800" dirty="0">
                <a:latin typeface="Franklin Gothic Demi Cond" panose="020B07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7948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EE2035-67CC-084B-59FB-1AECECD2D0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390" b="27858"/>
          <a:stretch/>
        </p:blipFill>
        <p:spPr>
          <a:xfrm>
            <a:off x="20" y="0"/>
            <a:ext cx="9143980" cy="3073368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0C38C-9A8E-FDB3-7E36-54A27BD89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206" y="3042471"/>
            <a:ext cx="8760651" cy="381552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600" dirty="0" err="1">
                <a:latin typeface="Impact" panose="020B0806030902050204" pitchFamily="34" charset="0"/>
              </a:rPr>
              <a:t>Penganut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teisme</a:t>
            </a:r>
            <a:r>
              <a:rPr lang="en-ID" sz="2600" dirty="0"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latin typeface="Impact" panose="020B0806030902050204" pitchFamily="34" charset="0"/>
              </a:rPr>
              <a:t>skeptis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adalah</a:t>
            </a:r>
            <a:r>
              <a:rPr lang="en-ID" sz="2600" dirty="0">
                <a:latin typeface="Impact" panose="020B0806030902050204" pitchFamily="34" charset="0"/>
              </a:rPr>
              <a:t> orang yang </a:t>
            </a:r>
            <a:r>
              <a:rPr lang="en-ID" sz="2600" dirty="0" err="1">
                <a:latin typeface="Impact" panose="020B0806030902050204" pitchFamily="34" charset="0"/>
              </a:rPr>
              <a:t>percaya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bahwa</a:t>
            </a:r>
            <a:r>
              <a:rPr lang="en-ID" sz="2600" dirty="0">
                <a:latin typeface="Impact" panose="020B0806030902050204" pitchFamily="34" charset="0"/>
              </a:rPr>
              <a:t> Allah </a:t>
            </a:r>
            <a:r>
              <a:rPr lang="en-ID" sz="2600" dirty="0" err="1">
                <a:latin typeface="Impact" panose="020B0806030902050204" pitchFamily="34" charset="0"/>
              </a:rPr>
              <a:t>mempunyai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alasan</a:t>
            </a:r>
            <a:r>
              <a:rPr lang="en-ID" sz="2600" dirty="0"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latin typeface="Impact" panose="020B0806030902050204" pitchFamily="34" charset="0"/>
              </a:rPr>
              <a:t>baik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untuk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apa</a:t>
            </a:r>
            <a:r>
              <a:rPr lang="en-ID" sz="2600" dirty="0"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latin typeface="Impact" panose="020B0806030902050204" pitchFamily="34" charset="0"/>
              </a:rPr>
              <a:t>telah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dilakukan</a:t>
            </a:r>
            <a:r>
              <a:rPr lang="en-ID" sz="2600" dirty="0">
                <a:latin typeface="Impact" panose="020B0806030902050204" pitchFamily="34" charset="0"/>
              </a:rPr>
              <a:t>-Nya, </a:t>
            </a:r>
            <a:r>
              <a:rPr lang="en-ID" sz="2600" dirty="0" err="1">
                <a:latin typeface="Impact" panose="020B0806030902050204" pitchFamily="34" charset="0"/>
              </a:rPr>
              <a:t>namun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karena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pengetahuan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kita</a:t>
            </a:r>
            <a:r>
              <a:rPr lang="en-ID" sz="2600" dirty="0"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latin typeface="Impact" panose="020B0806030902050204" pitchFamily="34" charset="0"/>
              </a:rPr>
              <a:t>terbatas</a:t>
            </a:r>
            <a:r>
              <a:rPr lang="en-ID" sz="2600" dirty="0">
                <a:latin typeface="Impact" panose="020B0806030902050204" pitchFamily="34" charset="0"/>
              </a:rPr>
              <a:t>, </a:t>
            </a:r>
            <a:r>
              <a:rPr lang="en-ID" sz="2600" dirty="0" err="1">
                <a:latin typeface="Impact" panose="020B0806030902050204" pitchFamily="34" charset="0"/>
              </a:rPr>
              <a:t>maka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kita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tidak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perlu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berharap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untuk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mengetahui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apa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alasan-alasan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tersebut</a:t>
            </a:r>
            <a:r>
              <a:rPr lang="en-ID" sz="2600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600" dirty="0" err="1">
                <a:latin typeface="Franklin Gothic Demi Cond" panose="020B0706030402020204" pitchFamily="34" charset="0"/>
              </a:rPr>
              <a:t>Misalnya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hanya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karena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seseorang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tidak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dapat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melihat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kuman</a:t>
            </a:r>
            <a:r>
              <a:rPr lang="en-ID" sz="2600" dirty="0">
                <a:latin typeface="Franklin Gothic Demi Cond" panose="020B0706030402020204" pitchFamily="34" charset="0"/>
              </a:rPr>
              <a:t> yang </a:t>
            </a:r>
            <a:r>
              <a:rPr lang="en-ID" sz="2600" dirty="0" err="1">
                <a:latin typeface="Franklin Gothic Demi Cond" panose="020B0706030402020204" pitchFamily="34" charset="0"/>
              </a:rPr>
              <a:t>beterbangan</a:t>
            </a:r>
            <a:r>
              <a:rPr lang="en-ID" sz="2600" dirty="0">
                <a:latin typeface="Franklin Gothic Demi Cond" panose="020B0706030402020204" pitchFamily="34" charset="0"/>
              </a:rPr>
              <a:t> di </a:t>
            </a:r>
            <a:r>
              <a:rPr lang="en-ID" sz="2600" dirty="0" err="1">
                <a:latin typeface="Franklin Gothic Demi Cond" panose="020B0706030402020204" pitchFamily="34" charset="0"/>
              </a:rPr>
              <a:t>udara</a:t>
            </a:r>
            <a:r>
              <a:rPr lang="en-ID" sz="2600" dirty="0">
                <a:latin typeface="Franklin Gothic Demi Cond" panose="020B0706030402020204" pitchFamily="34" charset="0"/>
              </a:rPr>
              <a:t> di </a:t>
            </a:r>
            <a:r>
              <a:rPr lang="en-ID" sz="2600" dirty="0" err="1">
                <a:latin typeface="Franklin Gothic Demi Cond" panose="020B0706030402020204" pitchFamily="34" charset="0"/>
              </a:rPr>
              <a:t>sekitar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kita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bukan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berarti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tidak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ada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kuman</a:t>
            </a:r>
            <a:r>
              <a:rPr lang="en-ID" sz="2600" dirty="0">
                <a:latin typeface="Franklin Gothic Demi Cond" panose="020B0706030402020204" pitchFamily="34" charset="0"/>
              </a:rPr>
              <a:t> yang </a:t>
            </a:r>
            <a:r>
              <a:rPr lang="en-ID" sz="2600" dirty="0" err="1">
                <a:latin typeface="Franklin Gothic Demi Cond" panose="020B0706030402020204" pitchFamily="34" charset="0"/>
              </a:rPr>
              <a:t>beterbangan</a:t>
            </a:r>
            <a:r>
              <a:rPr lang="en-ID" sz="2600" dirty="0">
                <a:latin typeface="Franklin Gothic Demi Cond" panose="020B0706030402020204" pitchFamily="34" charset="0"/>
              </a:rPr>
              <a:t> di </a:t>
            </a:r>
            <a:r>
              <a:rPr lang="en-ID" sz="2600" dirty="0" err="1">
                <a:latin typeface="Franklin Gothic Demi Cond" panose="020B0706030402020204" pitchFamily="34" charset="0"/>
              </a:rPr>
              <a:t>udara</a:t>
            </a:r>
            <a:r>
              <a:rPr lang="en-ID" sz="2600" dirty="0">
                <a:latin typeface="Franklin Gothic Demi Cond" panose="020B0706030402020204" pitchFamily="34" charset="0"/>
              </a:rPr>
              <a:t> di </a:t>
            </a:r>
            <a:r>
              <a:rPr lang="en-ID" sz="2600" dirty="0" err="1">
                <a:latin typeface="Franklin Gothic Demi Cond" panose="020B0706030402020204" pitchFamily="34" charset="0"/>
              </a:rPr>
              <a:t>sekitar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kita</a:t>
            </a:r>
            <a:r>
              <a:rPr lang="en-ID" sz="2600" dirty="0">
                <a:latin typeface="Franklin Gothic Demi Cond" panose="020B0706030402020204" pitchFamily="34" charset="0"/>
              </a:rPr>
              <a:t>. </a:t>
            </a:r>
            <a:r>
              <a:rPr lang="en-ID" sz="2600" b="1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Fakta </a:t>
            </a:r>
            <a:r>
              <a:rPr lang="en-ID" sz="2600" b="1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bahwa</a:t>
            </a:r>
            <a:r>
              <a:rPr lang="en-ID" sz="2600" b="1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seseorang</a:t>
            </a:r>
            <a:r>
              <a:rPr lang="en-ID" sz="2600" b="1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sz="2600" b="1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mengetahui</a:t>
            </a:r>
            <a:r>
              <a:rPr lang="en-ID" sz="2600" b="1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apa</a:t>
            </a:r>
            <a:r>
              <a:rPr lang="en-ID" sz="2600" b="1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alasan</a:t>
            </a:r>
            <a:r>
              <a:rPr lang="en-ID" sz="2600" b="1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Allah </a:t>
            </a:r>
            <a:r>
              <a:rPr lang="en-ID" sz="2600" b="1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tentunya</a:t>
            </a:r>
            <a:r>
              <a:rPr lang="en-ID" sz="2600" b="1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sz="2600" b="1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berarti</a:t>
            </a:r>
            <a:r>
              <a:rPr lang="en-ID" sz="2600" b="1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bahwa</a:t>
            </a:r>
            <a:r>
              <a:rPr lang="en-ID" sz="2600" b="1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Allah </a:t>
            </a:r>
            <a:r>
              <a:rPr lang="en-ID" sz="2600" b="1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sz="2600" b="1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mempunyai</a:t>
            </a:r>
            <a:r>
              <a:rPr lang="en-ID" sz="2600" b="1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alasan</a:t>
            </a:r>
            <a:r>
              <a:rPr lang="en-ID" sz="2600" b="1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2600" b="1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baik</a:t>
            </a:r>
            <a:r>
              <a:rPr lang="en-ID" sz="2600" b="1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8401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1904EE-8582-EABC-B9BC-E0F72DB519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297" b="20234"/>
          <a:stretch/>
        </p:blipFill>
        <p:spPr>
          <a:xfrm>
            <a:off x="0" y="1"/>
            <a:ext cx="9143980" cy="295585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1DA0D-7E1C-A109-80E8-7A7F7E3A4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53" y="3072810"/>
            <a:ext cx="8388673" cy="356946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600" dirty="0" err="1">
                <a:latin typeface="Impact" panose="020B0806030902050204" pitchFamily="34" charset="0"/>
              </a:rPr>
              <a:t>Pemazmur</a:t>
            </a:r>
            <a:r>
              <a:rPr lang="en-ID" sz="2600" dirty="0">
                <a:latin typeface="Impact" panose="020B0806030902050204" pitchFamily="34" charset="0"/>
              </a:rPr>
              <a:t> [</a:t>
            </a:r>
            <a:r>
              <a:rPr lang="en-ID" sz="2600" dirty="0" err="1">
                <a:latin typeface="Impact" panose="020B0806030902050204" pitchFamily="34" charset="0"/>
              </a:rPr>
              <a:t>Dalam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Mazmur</a:t>
            </a:r>
            <a:r>
              <a:rPr lang="en-ID" sz="2600" dirty="0">
                <a:latin typeface="Impact" panose="020B0806030902050204" pitchFamily="34" charset="0"/>
              </a:rPr>
              <a:t> 73] sangat </a:t>
            </a:r>
            <a:r>
              <a:rPr lang="en-ID" sz="2600" dirty="0" err="1">
                <a:latin typeface="Impact" panose="020B0806030902050204" pitchFamily="34" charset="0"/>
              </a:rPr>
              <a:t>terganggu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dengan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kejahatan</a:t>
            </a:r>
            <a:r>
              <a:rPr lang="en-ID" sz="2600" dirty="0"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latin typeface="Impact" panose="020B0806030902050204" pitchFamily="34" charset="0"/>
              </a:rPr>
              <a:t>ada</a:t>
            </a:r>
            <a:r>
              <a:rPr lang="en-ID" sz="2600" dirty="0">
                <a:latin typeface="Impact" panose="020B0806030902050204" pitchFamily="34" charset="0"/>
              </a:rPr>
              <a:t> di dunia. </a:t>
            </a:r>
            <a:r>
              <a:rPr lang="en-ID" sz="2600" dirty="0">
                <a:latin typeface="Eras Bold ITC" panose="020B0907030504020204" pitchFamily="34" charset="0"/>
              </a:rPr>
              <a:t>Dia </a:t>
            </a:r>
            <a:r>
              <a:rPr lang="en-ID" sz="2600" dirty="0" err="1">
                <a:latin typeface="Eras Bold ITC" panose="020B0907030504020204" pitchFamily="34" charset="0"/>
              </a:rPr>
              <a:t>melihat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sekelilingnya</a:t>
            </a:r>
            <a:r>
              <a:rPr lang="en-ID" sz="2600" dirty="0">
                <a:latin typeface="Eras Bold ITC" panose="020B0907030504020204" pitchFamily="34" charset="0"/>
              </a:rPr>
              <a:t> dan </a:t>
            </a:r>
            <a:r>
              <a:rPr lang="en-ID" sz="2600" dirty="0" err="1">
                <a:latin typeface="Eras Bold ITC" panose="020B0907030504020204" pitchFamily="34" charset="0"/>
              </a:rPr>
              <a:t>melihat</a:t>
            </a:r>
            <a:r>
              <a:rPr lang="en-ID" sz="2600" dirty="0">
                <a:latin typeface="Eras Bold ITC" panose="020B0907030504020204" pitchFamily="34" charset="0"/>
              </a:rPr>
              <a:t> orang </a:t>
            </a:r>
            <a:r>
              <a:rPr lang="en-ID" sz="2600" dirty="0" err="1">
                <a:latin typeface="Eras Bold ITC" panose="020B0907030504020204" pitchFamily="34" charset="0"/>
              </a:rPr>
              <a:t>jahat</a:t>
            </a:r>
            <a:r>
              <a:rPr lang="en-ID" sz="2600" dirty="0">
                <a:latin typeface="Eras Bold ITC" panose="020B0907030504020204" pitchFamily="34" charset="0"/>
              </a:rPr>
              <a:t> menjadi </a:t>
            </a:r>
            <a:r>
              <a:rPr lang="en-ID" sz="2600" dirty="0" err="1">
                <a:latin typeface="Eras Bold ITC" panose="020B0907030504020204" pitchFamily="34" charset="0"/>
              </a:rPr>
              <a:t>makmur</a:t>
            </a:r>
            <a:r>
              <a:rPr lang="en-ID" sz="2600" dirty="0">
                <a:latin typeface="Franklin Gothic Demi Cond" panose="020B0706030402020204" pitchFamily="34" charset="0"/>
              </a:rPr>
              <a:t>. </a:t>
            </a:r>
            <a:r>
              <a:rPr lang="en-ID" sz="2600" dirty="0" err="1">
                <a:latin typeface="Franklin Gothic Demi Cond" panose="020B0706030402020204" pitchFamily="34" charset="0"/>
              </a:rPr>
              <a:t>Segalanya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tampak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tidak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adil</a:t>
            </a:r>
            <a:r>
              <a:rPr lang="en-ID" sz="2600" dirty="0">
                <a:latin typeface="Franklin Gothic Demi Cond" panose="020B0706030402020204" pitchFamily="34" charset="0"/>
              </a:rPr>
              <a:t>. Dia </a:t>
            </a:r>
            <a:r>
              <a:rPr lang="en-ID" sz="2600" dirty="0" err="1">
                <a:latin typeface="Franklin Gothic Demi Cond" panose="020B0706030402020204" pitchFamily="34" charset="0"/>
              </a:rPr>
              <a:t>tidak</a:t>
            </a:r>
            <a:r>
              <a:rPr lang="en-ID" sz="2600" dirty="0">
                <a:latin typeface="Franklin Gothic Demi Cond" panose="020B0706030402020204" pitchFamily="34" charset="0"/>
              </a:rPr>
              <a:t> punya </a:t>
            </a:r>
            <a:r>
              <a:rPr lang="en-ID" sz="2600" dirty="0" err="1">
                <a:latin typeface="Franklin Gothic Demi Cond" panose="020B0706030402020204" pitchFamily="34" charset="0"/>
              </a:rPr>
              <a:t>jawaban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hal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itu</a:t>
            </a:r>
            <a:r>
              <a:rPr lang="en-ID" sz="2600" dirty="0">
                <a:latin typeface="Franklin Gothic Demi Cond" panose="020B0706030402020204" pitchFamily="34" charset="0"/>
              </a:rPr>
              <a:t>. Dia </a:t>
            </a:r>
            <a:r>
              <a:rPr lang="en-ID" sz="2600" dirty="0" err="1">
                <a:latin typeface="Franklin Gothic Demi Cond" panose="020B0706030402020204" pitchFamily="34" charset="0"/>
              </a:rPr>
              <a:t>bertanya-tanya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apakah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layak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untuk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percaya</a:t>
            </a:r>
            <a:r>
              <a:rPr lang="en-ID" sz="2600" dirty="0">
                <a:latin typeface="Franklin Gothic Demi Cond" panose="020B0706030402020204" pitchFamily="34" charset="0"/>
              </a:rPr>
              <a:t> dan </a:t>
            </a:r>
            <a:r>
              <a:rPr lang="en-ID" sz="2600" dirty="0" err="1">
                <a:latin typeface="Franklin Gothic Demi Cond" panose="020B0706030402020204" pitchFamily="34" charset="0"/>
              </a:rPr>
              <a:t>melayani</a:t>
            </a:r>
            <a:r>
              <a:rPr lang="en-ID" sz="2600" dirty="0">
                <a:latin typeface="Franklin Gothic Demi Cond" panose="020B0706030402020204" pitchFamily="34" charset="0"/>
              </a:rPr>
              <a:t> Allah. </a:t>
            </a:r>
            <a:r>
              <a:rPr lang="en-ID" sz="2600" dirty="0" err="1">
                <a:latin typeface="Franklin Gothic Demi Cond" panose="020B0706030402020204" pitchFamily="34" charset="0"/>
              </a:rPr>
              <a:t>Sampai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dia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melihat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ke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dalam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tempat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suci</a:t>
            </a:r>
            <a:r>
              <a:rPr lang="en-ID" sz="26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600" dirty="0">
                <a:latin typeface="Gill Sans Ultra Bold Condensed" panose="020B0A06020104020203" pitchFamily="34" charset="0"/>
              </a:rPr>
              <a:t>Bait </a:t>
            </a:r>
            <a:r>
              <a:rPr lang="en-ID" sz="2600" dirty="0" err="1">
                <a:latin typeface="Gill Sans Ultra Bold Condensed" panose="020B0A06020104020203" pitchFamily="34" charset="0"/>
              </a:rPr>
              <a:t>Suci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menyediakan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sebagian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kunci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terhadap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masalah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kejahatan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yaitu</a:t>
            </a:r>
            <a:r>
              <a:rPr lang="en-ID" sz="2600" dirty="0">
                <a:latin typeface="Gill Sans Ultra Bold Condensed" panose="020B0A06020104020203" pitchFamily="34" charset="0"/>
              </a:rPr>
              <a:t>, </a:t>
            </a:r>
            <a:r>
              <a:rPr lang="en-ID" sz="2600" dirty="0" err="1">
                <a:latin typeface="Gill Sans Ultra Bold Condensed" panose="020B0A06020104020203" pitchFamily="34" charset="0"/>
              </a:rPr>
              <a:t>mengakui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adanya</a:t>
            </a:r>
            <a:r>
              <a:rPr lang="en-ID" sz="2600" dirty="0">
                <a:latin typeface="Gill Sans Ultra Bold Condensed" panose="020B0A06020104020203" pitchFamily="34" charset="0"/>
              </a:rPr>
              <a:t> Hakim yang </a:t>
            </a:r>
            <a:r>
              <a:rPr lang="en-ID" sz="2600" dirty="0" err="1">
                <a:latin typeface="Gill Sans Ultra Bold Condensed" panose="020B0A06020104020203" pitchFamily="34" charset="0"/>
              </a:rPr>
              <a:t>adil</a:t>
            </a:r>
            <a:r>
              <a:rPr lang="en-ID" sz="2600" dirty="0">
                <a:latin typeface="Gill Sans Ultra Bold Condensed" panose="020B0A06020104020203" pitchFamily="34" charset="0"/>
              </a:rPr>
              <a:t> yang </a:t>
            </a:r>
            <a:r>
              <a:rPr lang="en-ID" sz="2600" dirty="0" err="1">
                <a:latin typeface="Gill Sans Ultra Bold Condensed" panose="020B0A06020104020203" pitchFamily="34" charset="0"/>
              </a:rPr>
              <a:t>akan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memberikan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keadilan</a:t>
            </a:r>
            <a:r>
              <a:rPr lang="en-ID" sz="2600" dirty="0">
                <a:latin typeface="Gill Sans Ultra Bold Condensed" panose="020B0A06020104020203" pitchFamily="34" charset="0"/>
              </a:rPr>
              <a:t> dan </a:t>
            </a:r>
            <a:r>
              <a:rPr lang="en-ID" sz="2600" dirty="0" err="1">
                <a:latin typeface="Gill Sans Ultra Bold Condensed" panose="020B0A06020104020203" pitchFamily="34" charset="0"/>
              </a:rPr>
              <a:t>penghakiman</a:t>
            </a:r>
            <a:r>
              <a:rPr lang="en-ID" sz="2600" dirty="0">
                <a:latin typeface="Gill Sans Ultra Bold Condensed" panose="020B0A06020104020203" pitchFamily="34" charset="0"/>
              </a:rPr>
              <a:t> pada </a:t>
            </a:r>
            <a:r>
              <a:rPr lang="en-ID" sz="2600" dirty="0" err="1">
                <a:latin typeface="Gill Sans Ultra Bold Condensed" panose="020B0A06020104020203" pitchFamily="34" charset="0"/>
              </a:rPr>
              <a:t>waktu</a:t>
            </a:r>
            <a:r>
              <a:rPr lang="en-ID" sz="2600" dirty="0">
                <a:latin typeface="Gill Sans Ultra Bold Condensed" panose="020B0A06020104020203" pitchFamily="34" charset="0"/>
              </a:rPr>
              <a:t>-Nya </a:t>
            </a:r>
            <a:r>
              <a:rPr lang="en-ID" sz="2600" dirty="0" err="1">
                <a:latin typeface="Gill Sans Ultra Bold Condensed" panose="020B0A06020104020203" pitchFamily="34" charset="0"/>
              </a:rPr>
              <a:t>sendiri</a:t>
            </a:r>
            <a:r>
              <a:rPr lang="en-ID" sz="2600" dirty="0">
                <a:latin typeface="Gill Sans Ultra Bold Condense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7272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3DBFDE-21A7-A0E8-1D95-35D4841A49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291" b="20444"/>
          <a:stretch/>
        </p:blipFill>
        <p:spPr>
          <a:xfrm>
            <a:off x="20" y="11"/>
            <a:ext cx="9143980" cy="342899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FA1EB-0773-E4B9-B8B4-9E180DA06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968" y="3583173"/>
            <a:ext cx="8140063" cy="325207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600" dirty="0" err="1">
                <a:latin typeface="Eras Bold ITC" panose="020B0907030504020204" pitchFamily="34" charset="0"/>
              </a:rPr>
              <a:t>Mengapa</a:t>
            </a:r>
            <a:r>
              <a:rPr lang="en-ID" sz="3600" dirty="0">
                <a:latin typeface="Eras Bold ITC" panose="020B0907030504020204" pitchFamily="34" charset="0"/>
              </a:rPr>
              <a:t>  </a:t>
            </a:r>
            <a:r>
              <a:rPr lang="en-ID" sz="3600" dirty="0" err="1">
                <a:latin typeface="Eras Bold ITC" panose="020B0907030504020204" pitchFamily="34" charset="0"/>
              </a:rPr>
              <a:t>Doktrin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penghakiman</a:t>
            </a:r>
            <a:r>
              <a:rPr lang="en-ID" sz="3600" dirty="0">
                <a:latin typeface="Eras Bold ITC" panose="020B0907030504020204" pitchFamily="34" charset="0"/>
              </a:rPr>
              <a:t> dan Bait </a:t>
            </a:r>
            <a:r>
              <a:rPr lang="en-ID" sz="3600" dirty="0" err="1">
                <a:latin typeface="Eras Bold ITC" panose="020B0907030504020204" pitchFamily="34" charset="0"/>
              </a:rPr>
              <a:t>Suci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itu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penting</a:t>
            </a:r>
            <a:r>
              <a:rPr lang="en-ID" sz="3600" dirty="0">
                <a:latin typeface="Eras Bold ITC" panose="020B0907030504020204" pitchFamily="34" charset="0"/>
              </a:rPr>
              <a:t>? </a:t>
            </a:r>
          </a:p>
          <a:p>
            <a:pPr marL="0" indent="0">
              <a:buNone/>
            </a:pPr>
            <a:r>
              <a:rPr lang="en-ID" sz="3600" dirty="0">
                <a:latin typeface="Franklin Gothic Demi Cond" panose="020B0706030402020204" pitchFamily="34" charset="0"/>
              </a:rPr>
              <a:t>Karena di </a:t>
            </a:r>
            <a:r>
              <a:rPr lang="en-ID" sz="3600" dirty="0" err="1">
                <a:latin typeface="Franklin Gothic Demi Cond" panose="020B0706030402020204" pitchFamily="34" charset="0"/>
              </a:rPr>
              <a:t>dalam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doktrin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itu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kita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menemukan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penjelasan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tentang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masalah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kejahatan</a:t>
            </a:r>
            <a:r>
              <a:rPr lang="en-ID" sz="3600" dirty="0">
                <a:latin typeface="Franklin Gothic Demi Cond" panose="020B0706030402020204" pitchFamily="34" charset="0"/>
              </a:rPr>
              <a:t>. </a:t>
            </a:r>
            <a:r>
              <a:rPr lang="en-ID" sz="36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Penghakiman</a:t>
            </a:r>
            <a:r>
              <a:rPr lang="en-ID" sz="36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Allah yang </a:t>
            </a:r>
            <a:r>
              <a:rPr lang="en-ID" sz="36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adil</a:t>
            </a:r>
            <a:r>
              <a:rPr lang="en-ID" sz="36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akan</a:t>
            </a:r>
            <a:r>
              <a:rPr lang="en-ID" sz="36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dinyatakan</a:t>
            </a:r>
            <a:r>
              <a:rPr lang="en-ID" sz="36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pada </a:t>
            </a:r>
            <a:r>
              <a:rPr lang="en-ID" sz="36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akhirnya</a:t>
            </a:r>
            <a:r>
              <a:rPr lang="en-ID" sz="36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7344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DE3EE5-12F9-C147-0459-DAE7EBF17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PEMBELAAN KEBEBASAN MEMILIH</a:t>
            </a:r>
            <a:br>
              <a:rPr lang="en-ID" sz="3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Rabu, 12 </a:t>
            </a:r>
            <a:r>
              <a:rPr lang="en-ID" sz="3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Februari</a:t>
            </a: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0BA3A-6A7F-D7D6-55E6-B4E5B8DB2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525" y="1976921"/>
            <a:ext cx="4715257" cy="264423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30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Pembelaan</a:t>
            </a:r>
            <a:r>
              <a:rPr lang="en-ID" sz="30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Kebebasan</a:t>
            </a:r>
            <a:r>
              <a:rPr lang="en-ID" sz="30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Memilih</a:t>
            </a:r>
            <a:r>
              <a:rPr lang="en-ID" sz="30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adalah</a:t>
            </a:r>
            <a:r>
              <a:rPr lang="en-ID" sz="30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pandangan</a:t>
            </a:r>
            <a:r>
              <a:rPr lang="en-ID" sz="30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bahwa</a:t>
            </a:r>
            <a:r>
              <a:rPr lang="en-ID" sz="30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kejahatan</a:t>
            </a:r>
            <a:r>
              <a:rPr lang="en-ID" sz="30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adalah</a:t>
            </a:r>
            <a:r>
              <a:rPr lang="en-ID" sz="30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akibat</a:t>
            </a:r>
            <a:r>
              <a:rPr lang="en-ID" sz="30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dari</a:t>
            </a:r>
            <a:r>
              <a:rPr lang="en-ID" sz="30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penyalagunaan</a:t>
            </a:r>
            <a:r>
              <a:rPr lang="en-ID" sz="30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kebebasan</a:t>
            </a:r>
            <a:r>
              <a:rPr lang="en-ID" sz="30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memilih</a:t>
            </a:r>
            <a:r>
              <a:rPr lang="en-ID" sz="3000" dirty="0">
                <a:solidFill>
                  <a:srgbClr val="C00000"/>
                </a:solidFill>
                <a:latin typeface="Berlin Sans FB" panose="020E0602020502020306" pitchFamily="34" charset="0"/>
              </a:rPr>
              <a:t> oleh </a:t>
            </a:r>
            <a:r>
              <a:rPr lang="en-ID" sz="30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makhluk</a:t>
            </a:r>
            <a:r>
              <a:rPr lang="en-ID" sz="30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ciptaan</a:t>
            </a:r>
            <a:r>
              <a:rPr lang="en-ID" sz="3000" dirty="0">
                <a:solidFill>
                  <a:srgbClr val="C00000"/>
                </a:solidFill>
                <a:latin typeface="Berlin Sans FB" panose="020E0602020502020306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9BCBA0-7EFA-930F-8216-C9AFFF7EC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300" y="2023479"/>
            <a:ext cx="3446447" cy="23229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8973D5-99DA-90CD-B522-5DB5151C9E76}"/>
              </a:ext>
            </a:extLst>
          </p:cNvPr>
          <p:cNvSpPr txBox="1"/>
          <p:nvPr/>
        </p:nvSpPr>
        <p:spPr>
          <a:xfrm>
            <a:off x="120647" y="4785815"/>
            <a:ext cx="890270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ID" sz="2800" dirty="0">
                <a:latin typeface="Franklin Gothic Heavy" panose="020B0903020102020204" pitchFamily="34" charset="0"/>
              </a:rPr>
              <a:t>Jadi, </a:t>
            </a:r>
            <a:r>
              <a:rPr lang="en-ID" sz="3200" dirty="0">
                <a:latin typeface="Franklin Gothic Heavy" panose="020B0903020102020204" pitchFamily="34" charset="0"/>
              </a:rPr>
              <a:t>Allah </a:t>
            </a:r>
            <a:r>
              <a:rPr lang="en-ID" sz="3200" dirty="0" err="1">
                <a:latin typeface="Franklin Gothic Heavy" panose="020B0903020102020204" pitchFamily="34" charset="0"/>
              </a:rPr>
              <a:t>tidak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bisa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disalahkan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atas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kejahatan</a:t>
            </a:r>
            <a:r>
              <a:rPr lang="en-ID" sz="3200" dirty="0">
                <a:latin typeface="Franklin Gothic Heavy" panose="020B0903020102020204" pitchFamily="34" charset="0"/>
              </a:rPr>
              <a:t>,</a:t>
            </a:r>
            <a:r>
              <a:rPr lang="en-ID" sz="2800" dirty="0">
                <a:latin typeface="Franklin Gothic Heavy" panose="020B0903020102020204" pitchFamily="34" charset="0"/>
              </a:rPr>
              <a:t> </a:t>
            </a:r>
            <a:r>
              <a:rPr lang="en-ID" sz="2800" dirty="0" err="1">
                <a:latin typeface="Franklin Gothic Heavy" panose="020B0903020102020204" pitchFamily="34" charset="0"/>
              </a:rPr>
              <a:t>karena</a:t>
            </a:r>
            <a:r>
              <a:rPr lang="en-ID" sz="2800" dirty="0">
                <a:latin typeface="Franklin Gothic Heavy" panose="020B0903020102020204" pitchFamily="34" charset="0"/>
              </a:rPr>
              <a:t> </a:t>
            </a:r>
            <a:r>
              <a:rPr lang="en-ID" sz="2800" dirty="0" err="1">
                <a:latin typeface="Eras Bold ITC" panose="020B0907030504020204" pitchFamily="34" charset="0"/>
              </a:rPr>
              <a:t>kejahatan</a:t>
            </a:r>
            <a:r>
              <a:rPr lang="en-ID" sz="2800" dirty="0"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latin typeface="Eras Bold ITC" panose="020B0907030504020204" pitchFamily="34" charset="0"/>
              </a:rPr>
              <a:t>adalah</a:t>
            </a:r>
            <a:r>
              <a:rPr lang="en-ID" sz="2800" dirty="0"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latin typeface="Eras Bold ITC" panose="020B0907030504020204" pitchFamily="34" charset="0"/>
              </a:rPr>
              <a:t>hasil</a:t>
            </a:r>
            <a:r>
              <a:rPr lang="en-ID" sz="2800" dirty="0"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latin typeface="Eras Bold ITC" panose="020B0907030504020204" pitchFamily="34" charset="0"/>
              </a:rPr>
              <a:t>dari</a:t>
            </a:r>
            <a:r>
              <a:rPr lang="en-ID" sz="2800" dirty="0"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latin typeface="Eras Bold ITC" panose="020B0907030504020204" pitchFamily="34" charset="0"/>
              </a:rPr>
              <a:t>penyalahgunaan</a:t>
            </a:r>
            <a:r>
              <a:rPr lang="en-ID" sz="2800" dirty="0"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latin typeface="Eras Bold ITC" panose="020B0907030504020204" pitchFamily="34" charset="0"/>
              </a:rPr>
              <a:t>kebebasan</a:t>
            </a:r>
            <a:r>
              <a:rPr lang="en-ID" sz="2800" dirty="0"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latin typeface="Eras Bold ITC" panose="020B0907030504020204" pitchFamily="34" charset="0"/>
              </a:rPr>
              <a:t>memilih</a:t>
            </a:r>
            <a:r>
              <a:rPr lang="en-ID" sz="2800" dirty="0">
                <a:latin typeface="Eras Bold ITC" panose="020B0907030504020204" pitchFamily="34" charset="0"/>
              </a:rPr>
              <a:t> </a:t>
            </a:r>
            <a:r>
              <a:rPr lang="en-ID" sz="2800" dirty="0">
                <a:latin typeface="Franklin Gothic Heavy" panose="020B0903020102020204" pitchFamily="34" charset="0"/>
              </a:rPr>
              <a:t>yang </a:t>
            </a:r>
            <a:r>
              <a:rPr lang="en-ID" sz="2800" dirty="0" err="1">
                <a:latin typeface="Franklin Gothic Heavy" panose="020B0903020102020204" pitchFamily="34" charset="0"/>
              </a:rPr>
              <a:t>diberikan</a:t>
            </a:r>
            <a:r>
              <a:rPr lang="en-ID" sz="2800" dirty="0">
                <a:latin typeface="Franklin Gothic Heavy" panose="020B0903020102020204" pitchFamily="34" charset="0"/>
              </a:rPr>
              <a:t> Allah </a:t>
            </a:r>
            <a:r>
              <a:rPr lang="en-ID" sz="2800" dirty="0" err="1">
                <a:latin typeface="Franklin Gothic Heavy" panose="020B0903020102020204" pitchFamily="34" charset="0"/>
              </a:rPr>
              <a:t>kepada</a:t>
            </a:r>
            <a:r>
              <a:rPr lang="en-ID" sz="2800" dirty="0">
                <a:latin typeface="Franklin Gothic Heavy" panose="020B0903020102020204" pitchFamily="34" charset="0"/>
              </a:rPr>
              <a:t> </a:t>
            </a:r>
            <a:r>
              <a:rPr lang="en-ID" sz="2800" dirty="0" err="1">
                <a:latin typeface="Franklin Gothic Heavy" panose="020B0903020102020204" pitchFamily="34" charset="0"/>
              </a:rPr>
              <a:t>kita</a:t>
            </a:r>
            <a:r>
              <a:rPr lang="en-ID" sz="2800" dirty="0">
                <a:latin typeface="Franklin Gothic Heavy" panose="020B0903020102020204" pitchFamily="34" charset="0"/>
              </a:rPr>
              <a:t> </a:t>
            </a:r>
            <a:r>
              <a:rPr lang="en-ID" sz="2800" dirty="0" err="1">
                <a:latin typeface="Franklin Gothic Heavy" panose="020B0903020102020204" pitchFamily="34" charset="0"/>
              </a:rPr>
              <a:t>untuk</a:t>
            </a:r>
            <a:r>
              <a:rPr lang="en-ID" sz="2800" dirty="0">
                <a:latin typeface="Franklin Gothic Heavy" panose="020B0903020102020204" pitchFamily="34" charset="0"/>
              </a:rPr>
              <a:t> </a:t>
            </a:r>
            <a:r>
              <a:rPr lang="en-ID" sz="2800" dirty="0" err="1">
                <a:latin typeface="Franklin Gothic Heavy" panose="020B0903020102020204" pitchFamily="34" charset="0"/>
              </a:rPr>
              <a:t>tujuan</a:t>
            </a:r>
            <a:r>
              <a:rPr lang="en-ID" sz="2800" dirty="0">
                <a:latin typeface="Franklin Gothic Heavy" panose="020B0903020102020204" pitchFamily="34" charset="0"/>
              </a:rPr>
              <a:t> yang </a:t>
            </a:r>
            <a:r>
              <a:rPr lang="en-ID" sz="2800" dirty="0" err="1">
                <a:latin typeface="Franklin Gothic Heavy" panose="020B0903020102020204" pitchFamily="34" charset="0"/>
              </a:rPr>
              <a:t>baik</a:t>
            </a:r>
            <a:r>
              <a:rPr lang="en-ID" sz="2800" dirty="0">
                <a:latin typeface="Franklin Gothic Heavy" panose="020B09030201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25686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8E70A-0224-C7FC-FDD7-84574F700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42" y="675394"/>
            <a:ext cx="6155732" cy="631545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D" dirty="0">
                <a:latin typeface="Eras Bold ITC" panose="020B0907030504020204" pitchFamily="34" charset="0"/>
              </a:rPr>
              <a:t>C.S. Lewis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pernah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menulis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bahwa</a:t>
            </a:r>
            <a:r>
              <a:rPr lang="en-ID" dirty="0">
                <a:latin typeface="Franklin Gothic Demi Cond" panose="020B0706030402020204" pitchFamily="34" charset="0"/>
              </a:rPr>
              <a:t> "</a:t>
            </a:r>
            <a:r>
              <a:rPr lang="en-ID" dirty="0" err="1">
                <a:latin typeface="Impact" panose="020B0806030902050204" pitchFamily="34" charset="0"/>
              </a:rPr>
              <a:t>Kebebasan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memilih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meskipun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membuat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kejahatan</a:t>
            </a:r>
            <a:r>
              <a:rPr lang="en-ID" dirty="0">
                <a:latin typeface="Impact" panose="020B0806030902050204" pitchFamily="34" charset="0"/>
              </a:rPr>
              <a:t> menjadi </a:t>
            </a:r>
            <a:r>
              <a:rPr lang="en-ID" dirty="0" err="1">
                <a:latin typeface="Impact" panose="020B0806030902050204" pitchFamily="34" charset="0"/>
              </a:rPr>
              <a:t>mungkin</a:t>
            </a:r>
            <a:r>
              <a:rPr lang="en-ID" dirty="0">
                <a:latin typeface="Impact" panose="020B0806030902050204" pitchFamily="34" charset="0"/>
              </a:rPr>
              <a:t>, juga </a:t>
            </a:r>
            <a:r>
              <a:rPr lang="en-ID" dirty="0" err="1">
                <a:latin typeface="Impact" panose="020B0806030902050204" pitchFamily="34" charset="0"/>
              </a:rPr>
              <a:t>merupakan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satu-satunya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hal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memungkinkan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adanya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kasih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kebaikan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atau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kegembiraan</a:t>
            </a:r>
            <a:r>
              <a:rPr lang="en-ID" dirty="0">
                <a:latin typeface="Impact" panose="020B0806030902050204" pitchFamily="34" charset="0"/>
              </a:rPr>
              <a:t>. </a:t>
            </a:r>
            <a:r>
              <a:rPr lang="en-ID" dirty="0" err="1">
                <a:latin typeface="Franklin Gothic Demi Cond" panose="020B0706030402020204" pitchFamily="34" charset="0"/>
              </a:rPr>
              <a:t>Suatu</a:t>
            </a:r>
            <a:r>
              <a:rPr lang="en-ID" dirty="0">
                <a:latin typeface="Franklin Gothic Demi Cond" panose="020B0706030402020204" pitchFamily="34" charset="0"/>
              </a:rPr>
              <a:t> dunia automata—</a:t>
            </a:r>
            <a:r>
              <a:rPr lang="en-ID" dirty="0" err="1">
                <a:latin typeface="Franklin Gothic Demi Cond" panose="020B0706030402020204" pitchFamily="34" charset="0"/>
              </a:rPr>
              <a:t>yakni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makhluk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ciptaan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bekerja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seperti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mesin</a:t>
            </a:r>
            <a:r>
              <a:rPr lang="en-ID" dirty="0">
                <a:latin typeface="Franklin Gothic Demi Cond" panose="020B0706030402020204" pitchFamily="34" charset="0"/>
              </a:rPr>
              <a:t>—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gunanya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diciptakan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Kebahagiaan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Allah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rencanakan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bagi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makhluk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ciptaan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-Nya yang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lebih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tinggi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adalah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kebahagiaan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karena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bersatu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dengan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-Nya dan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dengan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satu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sama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lain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secara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bebas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sukarela</a:t>
            </a:r>
            <a:r>
              <a:rPr lang="en-ID" dirty="0">
                <a:latin typeface="Franklin Gothic Demi Cond" panose="020B0706030402020204" pitchFamily="34" charset="0"/>
              </a:rPr>
              <a:t>... Dan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harus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bebas</a:t>
            </a:r>
            <a:r>
              <a:rPr lang="en-ID" dirty="0">
                <a:latin typeface="Franklin Gothic Demi Cond" panose="020B0706030402020204" pitchFamily="34" charset="0"/>
              </a:rPr>
              <a:t>."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B973A2-20A4-DC65-40A6-E9D488BC7B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648"/>
          <a:stretch/>
        </p:blipFill>
        <p:spPr>
          <a:xfrm>
            <a:off x="6087675" y="1752307"/>
            <a:ext cx="2414408" cy="3219211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1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4696411" y="687822"/>
            <a:ext cx="4103360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6420" y="921125"/>
            <a:ext cx="593266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477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85E283-60C1-F7DB-2057-D82141AFCA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056" b="11785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017A7-EB1D-4A15-7CE7-9CBD3BAF7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705" y="3923538"/>
            <a:ext cx="8562590" cy="2660142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sz="3600" dirty="0" err="1">
                <a:latin typeface="Berlin Sans FB" panose="020E0602020502020306" pitchFamily="34" charset="0"/>
              </a:rPr>
              <a:t>Kisah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Kejatuhan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menunjukkan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bagaimana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penyalahgunaan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kebebasan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memilih</a:t>
            </a:r>
            <a:r>
              <a:rPr lang="en-ID" sz="3600" dirty="0">
                <a:latin typeface="Berlin Sans FB" panose="020E0602020502020306" pitchFamily="34" charset="0"/>
              </a:rPr>
              <a:t> Adam dan Hawa </a:t>
            </a:r>
            <a:r>
              <a:rPr lang="en-ID" sz="3600" dirty="0" err="1">
                <a:latin typeface="Berlin Sans FB" panose="020E0602020502020306" pitchFamily="34" charset="0"/>
              </a:rPr>
              <a:t>membawa</a:t>
            </a:r>
            <a:r>
              <a:rPr lang="en-ID" sz="3600" dirty="0">
                <a:latin typeface="Berlin Sans FB" panose="020E0602020502020306" pitchFamily="34" charset="0"/>
              </a:rPr>
              <a:t> dosa dan </a:t>
            </a:r>
            <a:r>
              <a:rPr lang="en-ID" sz="3600" dirty="0" err="1">
                <a:latin typeface="Berlin Sans FB" panose="020E0602020502020306" pitchFamily="34" charset="0"/>
              </a:rPr>
              <a:t>kejahatan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ke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dalam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sejarah</a:t>
            </a:r>
            <a:r>
              <a:rPr lang="en-ID" sz="3600" dirty="0">
                <a:latin typeface="Berlin Sans FB" panose="020E0602020502020306" pitchFamily="34" charset="0"/>
              </a:rPr>
              <a:t> planet </a:t>
            </a:r>
            <a:r>
              <a:rPr lang="en-ID" sz="3600" dirty="0" err="1">
                <a:latin typeface="Berlin Sans FB" panose="020E0602020502020306" pitchFamily="34" charset="0"/>
              </a:rPr>
              <a:t>kita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>
                <a:latin typeface="Impact" panose="020B0806030902050204" pitchFamily="34" charset="0"/>
              </a:rPr>
              <a:t>[</a:t>
            </a:r>
            <a:r>
              <a:rPr lang="en-ID" sz="3600" dirty="0" err="1">
                <a:latin typeface="Impact" panose="020B0806030902050204" pitchFamily="34" charset="0"/>
              </a:rPr>
              <a:t>Kejadian</a:t>
            </a:r>
            <a:r>
              <a:rPr lang="en-ID" sz="3600" dirty="0">
                <a:latin typeface="Impact" panose="020B0806030902050204" pitchFamily="34" charset="0"/>
              </a:rPr>
              <a:t> 3]</a:t>
            </a:r>
            <a:r>
              <a:rPr lang="en-ID" sz="3600" dirty="0">
                <a:latin typeface="Berlin Sans FB" panose="020E0602020502020306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0196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E43E678-539B-210B-F4E8-D9DA4B5A70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85" r="1" b="13902"/>
          <a:stretch/>
        </p:blipFill>
        <p:spPr>
          <a:xfrm>
            <a:off x="469944" y="338808"/>
            <a:ext cx="8138333" cy="2789121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B6C58-32F1-9214-60C9-31E562D30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781" y="3361873"/>
            <a:ext cx="8457265" cy="3223014"/>
          </a:xfrm>
          <a:noFill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000" dirty="0" err="1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Setiap</a:t>
            </a:r>
            <a:r>
              <a:rPr lang="en-ID" sz="3000" dirty="0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hari</a:t>
            </a:r>
            <a:r>
              <a:rPr lang="en-ID" sz="3000" dirty="0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hidup</a:t>
            </a:r>
            <a:r>
              <a:rPr lang="en-ID" sz="3000" dirty="0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kita</a:t>
            </a:r>
            <a:r>
              <a:rPr lang="en-ID" sz="3000" dirty="0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, pada </a:t>
            </a:r>
            <a:r>
              <a:rPr lang="en-ID" sz="3000" dirty="0" err="1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tingkat</a:t>
            </a:r>
            <a:r>
              <a:rPr lang="en-ID" sz="3000" dirty="0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tertentu</a:t>
            </a:r>
            <a:r>
              <a:rPr lang="en-ID" sz="3000" dirty="0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kita</a:t>
            </a:r>
            <a:r>
              <a:rPr lang="en-ID" sz="3000" dirty="0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sendiri</a:t>
            </a:r>
            <a:r>
              <a:rPr lang="en-ID" sz="3000" dirty="0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melakukan</a:t>
            </a:r>
            <a:r>
              <a:rPr lang="en-ID" sz="3000" dirty="0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kebebasan</a:t>
            </a:r>
            <a:r>
              <a:rPr lang="en-ID" sz="3000" dirty="0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memilih</a:t>
            </a:r>
            <a:r>
              <a:rPr lang="en-ID" sz="3000" dirty="0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diberikan</a:t>
            </a:r>
            <a:r>
              <a:rPr lang="en-ID" sz="3000" dirty="0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kepada</a:t>
            </a:r>
            <a:r>
              <a:rPr lang="en-ID" sz="3000" dirty="0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kita</a:t>
            </a:r>
            <a:r>
              <a:rPr lang="en-ID" sz="3000" dirty="0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 oleh </a:t>
            </a:r>
            <a:r>
              <a:rPr lang="en-ID" sz="3000" dirty="0" err="1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Pencipta</a:t>
            </a:r>
            <a:r>
              <a:rPr lang="en-ID" sz="3000" dirty="0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 Kita. </a:t>
            </a:r>
          </a:p>
          <a:p>
            <a:pPr marL="0" indent="0">
              <a:buNone/>
            </a:pPr>
            <a:r>
              <a:rPr lang="en-ID" sz="3000" dirty="0" err="1">
                <a:solidFill>
                  <a:srgbClr val="FFFF00"/>
                </a:solidFill>
                <a:latin typeface="Franklin Gothic Heavy" panose="020B0903020102020204" pitchFamily="34" charset="0"/>
              </a:rPr>
              <a:t>Tanpa</a:t>
            </a:r>
            <a:r>
              <a:rPr lang="en-ID" sz="30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Franklin Gothic Heavy" panose="020B0903020102020204" pitchFamily="34" charset="0"/>
              </a:rPr>
              <a:t>kebebasan</a:t>
            </a:r>
            <a:r>
              <a:rPr lang="en-ID" sz="30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Franklin Gothic Heavy" panose="020B0903020102020204" pitchFamily="34" charset="0"/>
              </a:rPr>
              <a:t>memilih</a:t>
            </a:r>
            <a:r>
              <a:rPr lang="en-ID" sz="30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, </a:t>
            </a:r>
            <a:r>
              <a:rPr lang="en-ID" sz="3000" dirty="0" err="1">
                <a:solidFill>
                  <a:srgbClr val="FFFF00"/>
                </a:solidFill>
                <a:latin typeface="Franklin Gothic Heavy" panose="020B0903020102020204" pitchFamily="34" charset="0"/>
              </a:rPr>
              <a:t>kita</a:t>
            </a:r>
            <a:r>
              <a:rPr lang="en-ID" sz="30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Franklin Gothic Heavy" panose="020B0903020102020204" pitchFamily="34" charset="0"/>
              </a:rPr>
              <a:t>tidak</a:t>
            </a:r>
            <a:r>
              <a:rPr lang="en-ID" sz="30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Franklin Gothic Heavy" panose="020B0903020102020204" pitchFamily="34" charset="0"/>
              </a:rPr>
              <a:t>akan</a:t>
            </a:r>
            <a:r>
              <a:rPr lang="en-ID" sz="30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Franklin Gothic Heavy" panose="020B0903020102020204" pitchFamily="34" charset="0"/>
              </a:rPr>
              <a:t>bisa</a:t>
            </a:r>
            <a:r>
              <a:rPr lang="en-ID" sz="30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Franklin Gothic Heavy" panose="020B0903020102020204" pitchFamily="34" charset="0"/>
              </a:rPr>
              <a:t>dikenali</a:t>
            </a:r>
            <a:r>
              <a:rPr lang="en-ID" sz="30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Franklin Gothic Heavy" panose="020B0903020102020204" pitchFamily="34" charset="0"/>
              </a:rPr>
              <a:t>sebagai</a:t>
            </a:r>
            <a:r>
              <a:rPr lang="en-ID" sz="30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Franklin Gothic Heavy" panose="020B0903020102020204" pitchFamily="34" charset="0"/>
              </a:rPr>
              <a:t>manusia</a:t>
            </a:r>
            <a:r>
              <a:rPr lang="en-ID" sz="30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. </a:t>
            </a:r>
            <a:r>
              <a:rPr lang="en-ID" sz="3000" dirty="0">
                <a:solidFill>
                  <a:srgbClr val="FFFF00"/>
                </a:solidFill>
                <a:latin typeface="Impact" panose="020B0806030902050204" pitchFamily="34" charset="0"/>
              </a:rPr>
              <a:t>Kita </a:t>
            </a:r>
            <a:r>
              <a:rPr lang="en-ID" sz="3000" dirty="0" err="1">
                <a:solidFill>
                  <a:srgbClr val="FFFF00"/>
                </a:solidFill>
                <a:latin typeface="Impact" panose="020B0806030902050204" pitchFamily="34" charset="0"/>
              </a:rPr>
              <a:t>akan</a:t>
            </a:r>
            <a:r>
              <a:rPr lang="en-ID" sz="30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Impact" panose="020B0806030902050204" pitchFamily="34" charset="0"/>
              </a:rPr>
              <a:t>lebih</a:t>
            </a:r>
            <a:r>
              <a:rPr lang="en-ID" sz="30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Impact" panose="020B0806030902050204" pitchFamily="34" charset="0"/>
              </a:rPr>
              <a:t>mirip</a:t>
            </a:r>
            <a:r>
              <a:rPr lang="en-ID" sz="30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Impact" panose="020B0806030902050204" pitchFamily="34" charset="0"/>
              </a:rPr>
              <a:t>dengan</a:t>
            </a:r>
            <a:r>
              <a:rPr lang="en-ID" sz="30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Impact" panose="020B0806030902050204" pitchFamily="34" charset="0"/>
              </a:rPr>
              <a:t>mesin</a:t>
            </a:r>
            <a:r>
              <a:rPr lang="en-ID" sz="3000" dirty="0">
                <a:solidFill>
                  <a:srgbClr val="FFFF00"/>
                </a:solidFill>
                <a:latin typeface="Impact" panose="020B0806030902050204" pitchFamily="34" charset="0"/>
              </a:rPr>
              <a:t>, </a:t>
            </a:r>
            <a:r>
              <a:rPr lang="en-ID" sz="3000" dirty="0" err="1">
                <a:solidFill>
                  <a:srgbClr val="FFFF00"/>
                </a:solidFill>
                <a:latin typeface="Impact" panose="020B0806030902050204" pitchFamily="34" charset="0"/>
              </a:rPr>
              <a:t>atau</a:t>
            </a:r>
            <a:r>
              <a:rPr lang="en-ID" sz="30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Impact" panose="020B0806030902050204" pitchFamily="34" charset="0"/>
              </a:rPr>
              <a:t>bahkan</a:t>
            </a:r>
            <a:r>
              <a:rPr lang="en-ID" sz="3000" dirty="0">
                <a:solidFill>
                  <a:srgbClr val="FFFF00"/>
                </a:solidFill>
                <a:latin typeface="Impact" panose="020B0806030902050204" pitchFamily="34" charset="0"/>
              </a:rPr>
              <a:t> robot yang </a:t>
            </a:r>
            <a:r>
              <a:rPr lang="en-ID" sz="3000" dirty="0" err="1">
                <a:solidFill>
                  <a:srgbClr val="FFFF00"/>
                </a:solidFill>
                <a:latin typeface="Impact" panose="020B0806030902050204" pitchFamily="34" charset="0"/>
              </a:rPr>
              <a:t>tidak</a:t>
            </a:r>
            <a:r>
              <a:rPr lang="en-ID" sz="30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Impact" panose="020B0806030902050204" pitchFamily="34" charset="0"/>
              </a:rPr>
              <a:t>mempunyai</a:t>
            </a:r>
            <a:r>
              <a:rPr lang="en-ID" sz="30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Impact" panose="020B0806030902050204" pitchFamily="34" charset="0"/>
              </a:rPr>
              <a:t>pemikiran</a:t>
            </a:r>
            <a:r>
              <a:rPr lang="en-ID" sz="3000" dirty="0">
                <a:solidFill>
                  <a:srgbClr val="FFFF00"/>
                </a:solidFill>
                <a:latin typeface="Impact" panose="020B0806030902050204" pitchFamily="34" charset="0"/>
              </a:rPr>
              <a:t>.</a:t>
            </a:r>
          </a:p>
          <a:p>
            <a:endParaRPr lang="en-ID" sz="30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595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F5241-9992-5F55-3BFA-CF30C8919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7" y="3710613"/>
            <a:ext cx="8421287" cy="563119"/>
          </a:xfrm>
        </p:spPr>
        <p:txBody>
          <a:bodyPr anchor="ctr">
            <a:noAutofit/>
          </a:bodyPr>
          <a:lstStyle/>
          <a:p>
            <a:pPr algn="ctr"/>
            <a:r>
              <a:rPr lang="en-US" dirty="0">
                <a:latin typeface="Franklin Gothic Heavy" panose="020B0903020102020204" pitchFamily="34" charset="0"/>
              </a:rPr>
              <a:t>WAHYU 21 : 4</a:t>
            </a:r>
            <a:endParaRPr lang="en-ID" dirty="0">
              <a:latin typeface="Franklin Gothic Heavy" panose="020B0903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E87E3A-A820-3D8C-F968-790301C9D5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95" b="22800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8A359-C9C3-5ABA-68ED-6B2AD016E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757" y="4443548"/>
            <a:ext cx="8421288" cy="2201092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3200" dirty="0">
                <a:latin typeface="Franklin Gothic Demi" panose="020B0703020102020204" pitchFamily="34" charset="0"/>
              </a:rPr>
              <a:t>“Dan </a:t>
            </a:r>
            <a:r>
              <a:rPr lang="en-US" sz="3200" dirty="0" err="1">
                <a:latin typeface="Franklin Gothic Demi" panose="020B0703020102020204" pitchFamily="34" charset="0"/>
              </a:rPr>
              <a:t>Ia</a:t>
            </a:r>
            <a:r>
              <a:rPr lang="en-US" sz="3200" dirty="0">
                <a:latin typeface="Franklin Gothic Demi" panose="020B0703020102020204" pitchFamily="34" charset="0"/>
              </a:rPr>
              <a:t> </a:t>
            </a:r>
            <a:r>
              <a:rPr lang="en-US" sz="3200" dirty="0" err="1">
                <a:latin typeface="Franklin Gothic Demi" panose="020B0703020102020204" pitchFamily="34" charset="0"/>
              </a:rPr>
              <a:t>akan</a:t>
            </a:r>
            <a:r>
              <a:rPr lang="en-US" sz="3200" dirty="0">
                <a:latin typeface="Franklin Gothic Demi" panose="020B0703020102020204" pitchFamily="34" charset="0"/>
              </a:rPr>
              <a:t> </a:t>
            </a:r>
            <a:r>
              <a:rPr lang="en-US" sz="3200" dirty="0" err="1">
                <a:latin typeface="Franklin Gothic Demi" panose="020B0703020102020204" pitchFamily="34" charset="0"/>
              </a:rPr>
              <a:t>menghapus</a:t>
            </a:r>
            <a:r>
              <a:rPr lang="en-US" sz="3200" dirty="0">
                <a:latin typeface="Franklin Gothic Demi" panose="020B0703020102020204" pitchFamily="34" charset="0"/>
              </a:rPr>
              <a:t> segala air </a:t>
            </a:r>
            <a:r>
              <a:rPr lang="en-US" sz="3200" dirty="0" err="1">
                <a:latin typeface="Franklin Gothic Demi" panose="020B0703020102020204" pitchFamily="34" charset="0"/>
              </a:rPr>
              <a:t>mata</a:t>
            </a:r>
            <a:r>
              <a:rPr lang="en-US" sz="3200" dirty="0">
                <a:latin typeface="Franklin Gothic Demi" panose="020B0703020102020204" pitchFamily="34" charset="0"/>
              </a:rPr>
              <a:t> </a:t>
            </a:r>
            <a:r>
              <a:rPr lang="en-US" sz="3200" dirty="0" err="1">
                <a:latin typeface="Franklin Gothic Demi" panose="020B0703020102020204" pitchFamily="34" charset="0"/>
              </a:rPr>
              <a:t>dari</a:t>
            </a:r>
            <a:r>
              <a:rPr lang="en-US" sz="3200" dirty="0">
                <a:latin typeface="Franklin Gothic Demi" panose="020B0703020102020204" pitchFamily="34" charset="0"/>
              </a:rPr>
              <a:t> </a:t>
            </a:r>
            <a:r>
              <a:rPr lang="en-US" sz="3200" dirty="0" err="1">
                <a:latin typeface="Franklin Gothic Demi" panose="020B0703020102020204" pitchFamily="34" charset="0"/>
              </a:rPr>
              <a:t>mata</a:t>
            </a:r>
            <a:r>
              <a:rPr lang="en-US" sz="3200" dirty="0">
                <a:latin typeface="Franklin Gothic Demi" panose="020B0703020102020204" pitchFamily="34" charset="0"/>
              </a:rPr>
              <a:t> </a:t>
            </a:r>
            <a:r>
              <a:rPr lang="en-US" sz="3200" dirty="0" err="1">
                <a:latin typeface="Franklin Gothic Demi" panose="020B0703020102020204" pitchFamily="34" charset="0"/>
              </a:rPr>
              <a:t>mereka</a:t>
            </a:r>
            <a:r>
              <a:rPr lang="en-US" sz="3200" dirty="0">
                <a:latin typeface="Franklin Gothic Demi" panose="020B0703020102020204" pitchFamily="34" charset="0"/>
              </a:rPr>
              <a:t>, dan maut tidak </a:t>
            </a:r>
            <a:r>
              <a:rPr lang="en-US" sz="3200" dirty="0" err="1">
                <a:latin typeface="Franklin Gothic Demi" panose="020B0703020102020204" pitchFamily="34" charset="0"/>
              </a:rPr>
              <a:t>akan</a:t>
            </a:r>
            <a:r>
              <a:rPr lang="en-US" sz="3200" dirty="0">
                <a:latin typeface="Franklin Gothic Demi" panose="020B0703020102020204" pitchFamily="34" charset="0"/>
              </a:rPr>
              <a:t> </a:t>
            </a:r>
            <a:r>
              <a:rPr lang="en-US" sz="3200" dirty="0" err="1">
                <a:latin typeface="Franklin Gothic Demi" panose="020B0703020102020204" pitchFamily="34" charset="0"/>
              </a:rPr>
              <a:t>ada</a:t>
            </a:r>
            <a:r>
              <a:rPr lang="en-US" sz="3200" dirty="0">
                <a:latin typeface="Franklin Gothic Demi" panose="020B0703020102020204" pitchFamily="34" charset="0"/>
              </a:rPr>
              <a:t> lagi; tidak </a:t>
            </a:r>
            <a:r>
              <a:rPr lang="en-US" sz="3200" dirty="0" err="1">
                <a:latin typeface="Franklin Gothic Demi" panose="020B0703020102020204" pitchFamily="34" charset="0"/>
              </a:rPr>
              <a:t>akan</a:t>
            </a:r>
            <a:r>
              <a:rPr lang="en-US" sz="3200" dirty="0">
                <a:latin typeface="Franklin Gothic Demi" panose="020B0703020102020204" pitchFamily="34" charset="0"/>
              </a:rPr>
              <a:t> </a:t>
            </a:r>
            <a:r>
              <a:rPr lang="en-US" sz="3200" dirty="0" err="1">
                <a:latin typeface="Franklin Gothic Demi" panose="020B0703020102020204" pitchFamily="34" charset="0"/>
              </a:rPr>
              <a:t>ada</a:t>
            </a:r>
            <a:r>
              <a:rPr lang="en-US" sz="3200" dirty="0">
                <a:latin typeface="Franklin Gothic Demi" panose="020B0703020102020204" pitchFamily="34" charset="0"/>
              </a:rPr>
              <a:t> lagi </a:t>
            </a:r>
            <a:r>
              <a:rPr lang="en-US" sz="3200" dirty="0" err="1">
                <a:latin typeface="Franklin Gothic Demi" panose="020B0703020102020204" pitchFamily="34" charset="0"/>
              </a:rPr>
              <a:t>perkabungan</a:t>
            </a:r>
            <a:r>
              <a:rPr lang="en-US" sz="3200" dirty="0">
                <a:latin typeface="Franklin Gothic Demi" panose="020B0703020102020204" pitchFamily="34" charset="0"/>
              </a:rPr>
              <a:t>, atau </a:t>
            </a:r>
            <a:r>
              <a:rPr lang="en-US" sz="3200" dirty="0" err="1">
                <a:latin typeface="Franklin Gothic Demi" panose="020B0703020102020204" pitchFamily="34" charset="0"/>
              </a:rPr>
              <a:t>ratap</a:t>
            </a:r>
            <a:r>
              <a:rPr lang="en-US" sz="3200" dirty="0">
                <a:latin typeface="Franklin Gothic Demi" panose="020B0703020102020204" pitchFamily="34" charset="0"/>
              </a:rPr>
              <a:t> tangis, atau </a:t>
            </a:r>
            <a:r>
              <a:rPr lang="en-US" sz="3200" dirty="0" err="1">
                <a:latin typeface="Franklin Gothic Demi" panose="020B0703020102020204" pitchFamily="34" charset="0"/>
              </a:rPr>
              <a:t>dukacita</a:t>
            </a:r>
            <a:r>
              <a:rPr lang="en-US" sz="3200" dirty="0">
                <a:latin typeface="Franklin Gothic Demi" panose="020B0703020102020204" pitchFamily="34" charset="0"/>
              </a:rPr>
              <a:t>, sebab segala </a:t>
            </a:r>
            <a:r>
              <a:rPr lang="en-US" sz="3200" dirty="0" err="1">
                <a:latin typeface="Franklin Gothic Demi" panose="020B0703020102020204" pitchFamily="34" charset="0"/>
              </a:rPr>
              <a:t>sesuatu</a:t>
            </a:r>
            <a:r>
              <a:rPr lang="en-US" sz="3200" dirty="0">
                <a:latin typeface="Franklin Gothic Demi" panose="020B0703020102020204" pitchFamily="34" charset="0"/>
              </a:rPr>
              <a:t> yang lama itu </a:t>
            </a:r>
            <a:r>
              <a:rPr lang="en-US" sz="3200" dirty="0" err="1">
                <a:latin typeface="Franklin Gothic Demi" panose="020B0703020102020204" pitchFamily="34" charset="0"/>
              </a:rPr>
              <a:t>telah</a:t>
            </a:r>
            <a:r>
              <a:rPr lang="en-US" sz="3200" dirty="0">
                <a:latin typeface="Franklin Gothic Demi" panose="020B0703020102020204" pitchFamily="34" charset="0"/>
              </a:rPr>
              <a:t> berlalu.”</a:t>
            </a:r>
            <a:endParaRPr lang="en-ID" sz="3200" dirty="0"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1826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B6BC8D-75ED-F707-1BCF-54185AACB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fi-FI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KASIH DAN KEJAHATAN</a:t>
            </a:r>
            <a:br>
              <a:rPr lang="fi-FI" sz="3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i-FI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Kamis, 13 Februari 2025</a:t>
            </a:r>
            <a:endParaRPr lang="en-ID" sz="31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3AD84-4B93-C714-2518-5700C2E9F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605" y="4528857"/>
            <a:ext cx="8115298" cy="228407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highlight>
                  <a:srgbClr val="FFFF00"/>
                </a:highlight>
                <a:latin typeface="Gill Sans Ultra Bold Condensed" panose="020B0A06020104020203" pitchFamily="34" charset="0"/>
              </a:rPr>
              <a:t>Meniadakan</a:t>
            </a:r>
            <a:r>
              <a:rPr lang="en-ID" sz="3200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Gill Sans Ultra Bold Condensed" panose="020B0A06020104020203" pitchFamily="34" charset="0"/>
              </a:rPr>
              <a:t>peluang</a:t>
            </a:r>
            <a:r>
              <a:rPr lang="en-ID" sz="3200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Gill Sans Ultra Bold Condensed" panose="020B0A06020104020203" pitchFamily="34" charset="0"/>
              </a:rPr>
              <a:t>kejahatan</a:t>
            </a:r>
            <a:r>
              <a:rPr lang="en-ID" sz="3200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Gill Sans Ultra Bold Condensed" panose="020B0A06020104020203" pitchFamily="34" charset="0"/>
              </a:rPr>
              <a:t>berarti</a:t>
            </a:r>
            <a:r>
              <a:rPr lang="en-ID" sz="3200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Gill Sans Ultra Bold Condensed" panose="020B0A06020104020203" pitchFamily="34" charset="0"/>
              </a:rPr>
              <a:t>meniadakan</a:t>
            </a:r>
            <a:r>
              <a:rPr lang="en-ID" sz="3200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Gill Sans Ultra Bold Condensed" panose="020B0A06020104020203" pitchFamily="34" charset="0"/>
              </a:rPr>
              <a:t>kasih</a:t>
            </a:r>
            <a:r>
              <a:rPr lang="en-ID" sz="3200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,</a:t>
            </a:r>
            <a:r>
              <a:rPr lang="en-ID" sz="3200" dirty="0">
                <a:latin typeface="Gill Sans Ultra Bold Condensed" panose="020B0A06020104020203" pitchFamily="34" charset="0"/>
              </a:rPr>
              <a:t> dan </a:t>
            </a:r>
            <a:r>
              <a:rPr lang="en-ID" sz="3200" dirty="0" err="1">
                <a:highlight>
                  <a:srgbClr val="00FFFF"/>
                </a:highlight>
                <a:latin typeface="Gill Sans Ultra Bold Condensed" panose="020B0A06020104020203" pitchFamily="34" charset="0"/>
              </a:rPr>
              <a:t>menghancurkan</a:t>
            </a:r>
            <a:r>
              <a:rPr lang="en-ID" sz="3200" dirty="0">
                <a:highlight>
                  <a:srgbClr val="00FFFF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highlight>
                  <a:srgbClr val="00FFFF"/>
                </a:highlight>
                <a:latin typeface="Gill Sans Ultra Bold Condensed" panose="020B0A06020104020203" pitchFamily="34" charset="0"/>
              </a:rPr>
              <a:t>kejahatan</a:t>
            </a:r>
            <a:r>
              <a:rPr lang="en-ID" sz="3200" dirty="0">
                <a:highlight>
                  <a:srgbClr val="00FFFF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highlight>
                  <a:srgbClr val="00FFFF"/>
                </a:highlight>
                <a:latin typeface="Gill Sans Ultra Bold Condensed" panose="020B0A06020104020203" pitchFamily="34" charset="0"/>
              </a:rPr>
              <a:t>sebelum</a:t>
            </a:r>
            <a:r>
              <a:rPr lang="en-ID" sz="3200" dirty="0">
                <a:highlight>
                  <a:srgbClr val="00FFFF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highlight>
                  <a:srgbClr val="00FFFF"/>
                </a:highlight>
                <a:latin typeface="Gill Sans Ultra Bold Condensed" panose="020B0A06020104020203" pitchFamily="34" charset="0"/>
              </a:rPr>
              <a:t>waktunya</a:t>
            </a:r>
            <a:r>
              <a:rPr lang="en-ID" sz="3200" dirty="0">
                <a:highlight>
                  <a:srgbClr val="00FFFF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highlight>
                  <a:srgbClr val="00FFFF"/>
                </a:highlight>
                <a:latin typeface="Gill Sans Ultra Bold Condensed" panose="020B0A06020104020203" pitchFamily="34" charset="0"/>
              </a:rPr>
              <a:t>akan</a:t>
            </a:r>
            <a:r>
              <a:rPr lang="en-ID" sz="3200" dirty="0">
                <a:highlight>
                  <a:srgbClr val="00FFFF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highlight>
                  <a:srgbClr val="00FFFF"/>
                </a:highlight>
                <a:latin typeface="Gill Sans Ultra Bold Condensed" panose="020B0A06020104020203" pitchFamily="34" charset="0"/>
              </a:rPr>
              <a:t>merusak</a:t>
            </a:r>
            <a:r>
              <a:rPr lang="en-ID" sz="3200" dirty="0">
                <a:highlight>
                  <a:srgbClr val="00FFFF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highlight>
                  <a:srgbClr val="00FFFF"/>
                </a:highlight>
                <a:latin typeface="Gill Sans Ultra Bold Condensed" panose="020B0A06020104020203" pitchFamily="34" charset="0"/>
              </a:rPr>
              <a:t>kepercayaan</a:t>
            </a:r>
            <a:r>
              <a:rPr lang="en-ID" sz="3200" dirty="0">
                <a:highlight>
                  <a:srgbClr val="00FFFF"/>
                </a:highlight>
                <a:latin typeface="Gill Sans Ultra Bold Condensed" panose="020B0A06020104020203" pitchFamily="34" charset="0"/>
              </a:rPr>
              <a:t> yang </a:t>
            </a:r>
            <a:r>
              <a:rPr lang="en-ID" sz="3200" dirty="0" err="1">
                <a:highlight>
                  <a:srgbClr val="00FFFF"/>
                </a:highlight>
                <a:latin typeface="Gill Sans Ultra Bold Condensed" panose="020B0A06020104020203" pitchFamily="34" charset="0"/>
              </a:rPr>
              <a:t>diperlukan</a:t>
            </a:r>
            <a:r>
              <a:rPr lang="en-ID" sz="3200" dirty="0">
                <a:highlight>
                  <a:srgbClr val="00FFFF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highlight>
                  <a:srgbClr val="00FFFF"/>
                </a:highlight>
                <a:latin typeface="Gill Sans Ultra Bold Condensed" panose="020B0A06020104020203" pitchFamily="34" charset="0"/>
              </a:rPr>
              <a:t>untuk</a:t>
            </a:r>
            <a:r>
              <a:rPr lang="en-ID" sz="3200" dirty="0">
                <a:highlight>
                  <a:srgbClr val="00FFFF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highlight>
                  <a:srgbClr val="00FFFF"/>
                </a:highlight>
                <a:latin typeface="Gill Sans Ultra Bold Condensed" panose="020B0A06020104020203" pitchFamily="34" charset="0"/>
              </a:rPr>
              <a:t>kasih</a:t>
            </a:r>
            <a:r>
              <a:rPr lang="en-ID" sz="3200" dirty="0">
                <a:highlight>
                  <a:srgbClr val="00FFFF"/>
                </a:highlight>
                <a:latin typeface="Gill Sans Ultra Bold Condensed" panose="020B0A06020104020203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8E4AF7-7643-81BC-3304-45E7F23824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993" r="44666"/>
          <a:stretch/>
        </p:blipFill>
        <p:spPr>
          <a:xfrm>
            <a:off x="344509" y="1597432"/>
            <a:ext cx="2709172" cy="29230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D239C1-A60E-AA14-4C7C-9C8E9D5C8D68}"/>
              </a:ext>
            </a:extLst>
          </p:cNvPr>
          <p:cNvSpPr txBox="1"/>
          <p:nvPr/>
        </p:nvSpPr>
        <p:spPr>
          <a:xfrm>
            <a:off x="3083771" y="1597432"/>
            <a:ext cx="604786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32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Allah </a:t>
            </a:r>
            <a:r>
              <a:rPr lang="en-ID" sz="32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telah</a:t>
            </a:r>
            <a:r>
              <a:rPr lang="en-ID" sz="32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menganugerahkan</a:t>
            </a:r>
            <a:r>
              <a:rPr lang="en-ID" sz="32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kebebasan</a:t>
            </a:r>
            <a:r>
              <a:rPr lang="en-ID" sz="32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memilih</a:t>
            </a:r>
            <a:r>
              <a:rPr lang="en-ID" sz="32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kepada</a:t>
            </a:r>
            <a:r>
              <a:rPr lang="en-ID" sz="32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makhluk</a:t>
            </a:r>
            <a:r>
              <a:rPr lang="en-ID" sz="32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ciptaan</a:t>
            </a:r>
            <a:r>
              <a:rPr lang="en-ID" sz="32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karena</a:t>
            </a:r>
            <a:r>
              <a:rPr lang="en-ID" sz="32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hal</a:t>
            </a:r>
            <a:r>
              <a:rPr lang="en-ID" sz="32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itu</a:t>
            </a:r>
            <a:r>
              <a:rPr lang="en-ID" sz="32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diperlukan</a:t>
            </a:r>
            <a:r>
              <a:rPr lang="en-ID" sz="32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untuk</a:t>
            </a:r>
            <a:r>
              <a:rPr lang="en-ID" sz="32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kasih</a:t>
            </a:r>
            <a:r>
              <a:rPr lang="en-ID" sz="32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;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penyalahgunaan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kebebasan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memilih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inilah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penyebab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kejahatan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46182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388225-EFF3-19A8-7A71-06A896F51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C607A5-0BEA-6036-22C2-7633B5FE1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4589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Ellen G. White, Alfa dan Omega,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jld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 5,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hlm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 16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D3E07-3C4D-5196-52A4-D523424DA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954" y="1383791"/>
            <a:ext cx="7991094" cy="54742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"</a:t>
            </a:r>
            <a:r>
              <a:rPr lang="en-ID" dirty="0" err="1">
                <a:latin typeface="Franklin Gothic Demi Cond" panose="020B0706030402020204" pitchFamily="34" charset="0"/>
              </a:rPr>
              <a:t>Bumi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gelap</a:t>
            </a:r>
            <a:r>
              <a:rPr lang="en-ID" dirty="0">
                <a:latin typeface="Franklin Gothic Demi Cond" panose="020B0706030402020204" pitchFamily="34" charset="0"/>
              </a:rPr>
              <a:t> oleh salah </a:t>
            </a:r>
            <a:r>
              <a:rPr lang="en-ID" dirty="0" err="1">
                <a:latin typeface="Franklin Gothic Demi Cond" panose="020B0706030402020204" pitchFamily="34" charset="0"/>
              </a:rPr>
              <a:t>pengertian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akan</a:t>
            </a:r>
            <a:r>
              <a:rPr lang="en-ID" dirty="0">
                <a:latin typeface="Franklin Gothic Demi Cond" panose="020B0706030402020204" pitchFamily="34" charset="0"/>
              </a:rPr>
              <a:t> Allah. </a:t>
            </a:r>
            <a:r>
              <a:rPr lang="en-ID" dirty="0" err="1">
                <a:latin typeface="Franklin Gothic Demi Cond" panose="020B0706030402020204" pitchFamily="34" charset="0"/>
              </a:rPr>
              <a:t>Supaya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bayang-bayang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gelap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dapat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diterangi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supaya</a:t>
            </a:r>
            <a:r>
              <a:rPr lang="en-ID" dirty="0">
                <a:latin typeface="Franklin Gothic Demi Cond" panose="020B0706030402020204" pitchFamily="34" charset="0"/>
              </a:rPr>
              <a:t> dunia </a:t>
            </a:r>
            <a:r>
              <a:rPr lang="en-ID" dirty="0" err="1">
                <a:latin typeface="Franklin Gothic Demi Cond" panose="020B0706030402020204" pitchFamily="34" charset="0"/>
              </a:rPr>
              <a:t>dapat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dibawa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kembali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pangkuan</a:t>
            </a:r>
            <a:r>
              <a:rPr lang="en-ID" dirty="0">
                <a:latin typeface="Franklin Gothic Demi Cond" panose="020B0706030402020204" pitchFamily="34" charset="0"/>
              </a:rPr>
              <a:t> Allah, </a:t>
            </a:r>
            <a:r>
              <a:rPr lang="en-ID" dirty="0" err="1">
                <a:latin typeface="Franklin Gothic Demi Cond" panose="020B0706030402020204" pitchFamily="34" charset="0"/>
              </a:rPr>
              <a:t>kuasa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penipuan</a:t>
            </a:r>
            <a:r>
              <a:rPr lang="en-ID" dirty="0">
                <a:latin typeface="Franklin Gothic Demi Cond" panose="020B0706030402020204" pitchFamily="34" charset="0"/>
              </a:rPr>
              <a:t>  Iblis </a:t>
            </a:r>
            <a:r>
              <a:rPr lang="en-ID" dirty="0" err="1">
                <a:latin typeface="Franklin Gothic Demi Cond" panose="020B0706030402020204" pitchFamily="34" charset="0"/>
              </a:rPr>
              <a:t>harus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dihancurkan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latin typeface="Eras Bold ITC" panose="020B0907030504020204" pitchFamily="34" charset="0"/>
              </a:rPr>
              <a:t>Ini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tidak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dapat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dilakukan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dengan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kekerasan</a:t>
            </a:r>
            <a:r>
              <a:rPr lang="en-ID" dirty="0">
                <a:latin typeface="Eras Bold ITC" panose="020B0907030504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Penggunaan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kekerasan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bertentangan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dengan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asas-asas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pemerintahan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Allah;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Ia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menghendaki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hanya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pelayanan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kasih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; dan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kasih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tidak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dapat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dipaksakan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;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kasih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tidak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dapat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diperoleh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dengan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kekerasan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atau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kekuasaan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Hanyalah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kasih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 yang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dapat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menggugah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kasih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itu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.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Mengenal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Allah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berarti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mengasihi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-Nya;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tabiat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-Nya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harus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dinyatakan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sebagai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kebalikan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dari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tabiat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Iblis".</a:t>
            </a:r>
          </a:p>
        </p:txBody>
      </p:sp>
    </p:spTree>
    <p:extLst>
      <p:ext uri="{BB962C8B-B14F-4D97-AF65-F5344CB8AC3E}">
        <p14:creationId xmlns:p14="http://schemas.microsoft.com/office/powerpoint/2010/main" val="7371218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0A0B17-6344-D4E1-33BC-3C14D70B4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810143-2300-8734-41AA-A58CDE6F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38656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Apa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sikap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saat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tidak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dapat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melihat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menembusi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kegelapan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dunia yang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penuh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kejahatan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ini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B52EA-3124-1320-03E5-A16679AF8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3594" y="1523999"/>
            <a:ext cx="7735062" cy="52486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Mempercayai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janji</a:t>
            </a:r>
            <a:r>
              <a:rPr lang="en-ID" dirty="0">
                <a:latin typeface="Impact" panose="020B0806030902050204" pitchFamily="34" charset="0"/>
              </a:rPr>
              <a:t> Allah</a:t>
            </a:r>
            <a:r>
              <a:rPr lang="en-ID" dirty="0">
                <a:latin typeface="Tw Cen MT Condensed Extra Bold" panose="020B0803020202020204" pitchFamily="34" charset="0"/>
              </a:rPr>
              <a:t>: </a:t>
            </a:r>
            <a:r>
              <a:rPr lang="en-ID" dirty="0">
                <a:latin typeface="Eras Bold ITC" panose="020B0907030504020204" pitchFamily="34" charset="0"/>
              </a:rPr>
              <a:t>Roma 8:18</a:t>
            </a:r>
            <a:r>
              <a:rPr lang="en-ID" dirty="0">
                <a:latin typeface="Tw Cen MT Condensed Extra Bold" panose="020B0803020202020204" pitchFamily="34" charset="0"/>
              </a:rPr>
              <a:t> "</a:t>
            </a:r>
            <a:r>
              <a:rPr lang="en-ID" dirty="0" err="1">
                <a:latin typeface="Tw Cen MT Condensed Extra Bold" panose="020B0803020202020204" pitchFamily="34" charset="0"/>
              </a:rPr>
              <a:t>Sebab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aku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yakin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bahwa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penderitaan</a:t>
            </a:r>
            <a:r>
              <a:rPr lang="en-ID" dirty="0">
                <a:latin typeface="Tw Cen MT Condensed Extra Bold" panose="020B0803020202020204" pitchFamily="34" charset="0"/>
              </a:rPr>
              <a:t> zaman </a:t>
            </a:r>
            <a:r>
              <a:rPr lang="en-ID" dirty="0" err="1">
                <a:latin typeface="Tw Cen MT Condensed Extra Bold" panose="020B0803020202020204" pitchFamily="34" charset="0"/>
              </a:rPr>
              <a:t>sekarang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ini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dapat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dibandingkan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kemuliaan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dinyatakan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". </a:t>
            </a:r>
          </a:p>
          <a:p>
            <a:pPr marL="0" indent="0">
              <a:buNone/>
            </a:pPr>
            <a:r>
              <a:rPr lang="en-ID" dirty="0">
                <a:latin typeface="Eras Bold ITC" panose="020B0907030504020204" pitchFamily="34" charset="0"/>
              </a:rPr>
              <a:t>Wahyu 21:3-4</a:t>
            </a:r>
            <a:r>
              <a:rPr lang="en-ID" dirty="0">
                <a:latin typeface="Tw Cen MT Condensed Extra Bold" panose="020B0803020202020204" pitchFamily="34" charset="0"/>
              </a:rPr>
              <a:t> Lalu </a:t>
            </a:r>
            <a:r>
              <a:rPr lang="en-ID" dirty="0" err="1">
                <a:latin typeface="Tw Cen MT Condensed Extra Bold" panose="020B0803020202020204" pitchFamily="34" charset="0"/>
              </a:rPr>
              <a:t>aku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mendengar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suara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nyaring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dari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takhta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berkata</a:t>
            </a:r>
            <a:r>
              <a:rPr lang="en-ID" dirty="0">
                <a:latin typeface="Tw Cen MT Condensed Extra Bold" panose="020B0803020202020204" pitchFamily="34" charset="0"/>
              </a:rPr>
              <a:t>: "</a:t>
            </a:r>
            <a:r>
              <a:rPr lang="en-ID" dirty="0" err="1">
                <a:latin typeface="Tw Cen MT Condensed Extra Bold" panose="020B0803020202020204" pitchFamily="34" charset="0"/>
              </a:rPr>
              <a:t>Lihatlah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kemah</a:t>
            </a:r>
            <a:r>
              <a:rPr lang="en-ID" dirty="0">
                <a:latin typeface="Tw Cen MT Condensed Extra Bold" panose="020B0803020202020204" pitchFamily="34" charset="0"/>
              </a:rPr>
              <a:t> Allah </a:t>
            </a:r>
            <a:r>
              <a:rPr lang="en-ID" dirty="0" err="1">
                <a:latin typeface="Tw Cen MT Condensed Extra Bold" panose="020B0803020202020204" pitchFamily="34" charset="0"/>
              </a:rPr>
              <a:t>ada</a:t>
            </a:r>
            <a:r>
              <a:rPr lang="en-ID" dirty="0">
                <a:latin typeface="Tw Cen MT Condensed Extra Bold" panose="020B0803020202020204" pitchFamily="34" charset="0"/>
              </a:rPr>
              <a:t> di </a:t>
            </a:r>
            <a:r>
              <a:rPr lang="en-ID" dirty="0" err="1">
                <a:latin typeface="Tw Cen MT Condensed Extra Bold" panose="020B0803020202020204" pitchFamily="34" charset="0"/>
              </a:rPr>
              <a:t>tengah-tengah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manusia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Ia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diam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bersama-sama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.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akan</a:t>
            </a:r>
            <a:r>
              <a:rPr lang="en-ID" dirty="0">
                <a:latin typeface="Tw Cen MT Condensed Extra Bold" panose="020B0803020202020204" pitchFamily="34" charset="0"/>
              </a:rPr>
              <a:t> menjadi </a:t>
            </a:r>
            <a:r>
              <a:rPr lang="en-ID" dirty="0" err="1">
                <a:latin typeface="Tw Cen MT Condensed Extra Bold" panose="020B0803020202020204" pitchFamily="34" charset="0"/>
              </a:rPr>
              <a:t>umat</a:t>
            </a:r>
            <a:r>
              <a:rPr lang="en-ID" dirty="0">
                <a:latin typeface="Tw Cen MT Condensed Extra Bold" panose="020B0803020202020204" pitchFamily="34" charset="0"/>
              </a:rPr>
              <a:t>-Nya dan </a:t>
            </a:r>
            <a:r>
              <a:rPr lang="en-ID" dirty="0" err="1">
                <a:latin typeface="Tw Cen MT Condensed Extra Bold" panose="020B0803020202020204" pitchFamily="34" charset="0"/>
              </a:rPr>
              <a:t>Ia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akan</a:t>
            </a:r>
            <a:r>
              <a:rPr lang="en-ID" dirty="0">
                <a:latin typeface="Tw Cen MT Condensed Extra Bold" panose="020B0803020202020204" pitchFamily="34" charset="0"/>
              </a:rPr>
              <a:t> menjadi Allah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.  Dan </a:t>
            </a:r>
            <a:r>
              <a:rPr lang="en-ID" dirty="0" err="1">
                <a:latin typeface="Tw Cen MT Condensed Extra Bold" panose="020B0803020202020204" pitchFamily="34" charset="0"/>
              </a:rPr>
              <a:t>Ia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menghapus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segala</a:t>
            </a:r>
            <a:r>
              <a:rPr lang="en-ID" dirty="0">
                <a:latin typeface="Tw Cen MT Condensed Extra Bold" panose="020B0803020202020204" pitchFamily="34" charset="0"/>
              </a:rPr>
              <a:t> air </a:t>
            </a:r>
            <a:r>
              <a:rPr lang="en-ID" dirty="0" err="1">
                <a:latin typeface="Tw Cen MT Condensed Extra Bold" panose="020B0803020202020204" pitchFamily="34" charset="0"/>
              </a:rPr>
              <a:t>mata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dari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mata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, dan </a:t>
            </a:r>
            <a:r>
              <a:rPr lang="en-ID" dirty="0" err="1">
                <a:latin typeface="Tw Cen MT Condensed Extra Bold" panose="020B0803020202020204" pitchFamily="34" charset="0"/>
              </a:rPr>
              <a:t>maut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lagi</a:t>
            </a:r>
            <a:r>
              <a:rPr lang="en-ID" dirty="0">
                <a:latin typeface="Tw Cen MT Condensed Extra Bold" panose="020B0803020202020204" pitchFamily="34" charset="0"/>
              </a:rPr>
              <a:t>; </a:t>
            </a:r>
            <a:r>
              <a:rPr lang="en-ID" dirty="0" err="1"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lagi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perkabungan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atau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ratap</a:t>
            </a:r>
            <a:r>
              <a:rPr lang="en-ID" dirty="0">
                <a:latin typeface="Tw Cen MT Condensed Extra Bold" panose="020B0803020202020204" pitchFamily="34" charset="0"/>
              </a:rPr>
              <a:t> tangis, </a:t>
            </a:r>
            <a:r>
              <a:rPr lang="en-ID" dirty="0" err="1">
                <a:latin typeface="Tw Cen MT Condensed Extra Bold" panose="020B0803020202020204" pitchFamily="34" charset="0"/>
              </a:rPr>
              <a:t>atau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dukacita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sebab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segala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sesuatu</a:t>
            </a:r>
            <a:r>
              <a:rPr lang="en-ID" dirty="0">
                <a:latin typeface="Tw Cen MT Condensed Extra Bold" panose="020B0803020202020204" pitchFamily="34" charset="0"/>
              </a:rPr>
              <a:t> yang lama </a:t>
            </a:r>
            <a:r>
              <a:rPr lang="en-ID" dirty="0" err="1"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berlalu</a:t>
            </a:r>
            <a:r>
              <a:rPr lang="en-ID" dirty="0">
                <a:latin typeface="Tw Cen MT Condensed Extra Bold" panose="020B0803020202020204" pitchFamily="34" charset="0"/>
              </a:rPr>
              <a:t>."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C99540-C635-5948-6A38-8EE8EE88B8E5}"/>
              </a:ext>
            </a:extLst>
          </p:cNvPr>
          <p:cNvSpPr/>
          <p:nvPr/>
        </p:nvSpPr>
        <p:spPr>
          <a:xfrm>
            <a:off x="365759" y="2893758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924139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690A5C-9FC6-BC64-3A13-1623CA6B7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AC853-0C2F-C45D-B645-1AB9091E4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2473" y="941548"/>
            <a:ext cx="7456784" cy="55839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600" dirty="0" err="1">
                <a:latin typeface="Impact" panose="020B0806030902050204" pitchFamily="34" charset="0"/>
              </a:rPr>
              <a:t>Lihatlah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akan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penderitaan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Yesus</a:t>
            </a:r>
            <a:r>
              <a:rPr lang="en-ID" sz="3600" dirty="0">
                <a:latin typeface="Impact" panose="020B0806030902050204" pitchFamily="34" charset="0"/>
              </a:rPr>
              <a:t> :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Begitu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sakralnya</a:t>
            </a:r>
            <a:r>
              <a:rPr lang="en-ID" sz="3600" dirty="0">
                <a:latin typeface="Tw Cen MT Condensed Extra Bold" panose="020B0803020202020204" pitchFamily="34" charset="0"/>
              </a:rPr>
              <a:t>, </a:t>
            </a:r>
            <a:r>
              <a:rPr lang="en-ID" sz="3600" dirty="0" err="1">
                <a:latin typeface="Tw Cen MT Condensed Extra Bold" panose="020B0803020202020204" pitchFamily="34" charset="0"/>
              </a:rPr>
              <a:t>begitu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mendasarnya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kasih</a:t>
            </a:r>
            <a:r>
              <a:rPr lang="en-ID" sz="3600" dirty="0">
                <a:latin typeface="Tw Cen MT Condensed Extra Bold" panose="020B0803020202020204" pitchFamily="34" charset="0"/>
              </a:rPr>
              <a:t>, dan </a:t>
            </a:r>
            <a:r>
              <a:rPr lang="en-ID" sz="3600" dirty="0" err="1">
                <a:latin typeface="Tw Cen MT Condensed Extra Bold" panose="020B0803020202020204" pitchFamily="34" charset="0"/>
              </a:rPr>
              <a:t>kebebasan</a:t>
            </a:r>
            <a:r>
              <a:rPr lang="en-ID" sz="3600" dirty="0">
                <a:latin typeface="Tw Cen MT Condensed Extra Bold" panose="020B0803020202020204" pitchFamily="34" charset="0"/>
              </a:rPr>
              <a:t> yang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melekat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kasih</a:t>
            </a:r>
            <a:r>
              <a:rPr lang="en-ID" sz="3600" dirty="0">
                <a:latin typeface="Tw Cen MT Condensed Extra Bold" panose="020B0803020202020204" pitchFamily="34" charset="0"/>
              </a:rPr>
              <a:t>, </a:t>
            </a:r>
            <a:r>
              <a:rPr lang="en-ID" sz="3600" dirty="0" err="1">
                <a:latin typeface="Tw Cen MT Condensed Extra Bold" panose="020B0803020202020204" pitchFamily="34" charset="0"/>
              </a:rPr>
              <a:t>sehingga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gantinya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meniadakannya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bagi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600" dirty="0">
                <a:latin typeface="Tw Cen MT Condensed Extra Bold" panose="020B0803020202020204" pitchFamily="34" charset="0"/>
              </a:rPr>
              <a:t>, </a:t>
            </a:r>
            <a:r>
              <a:rPr lang="en-ID" sz="36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tahu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hal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itu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membawa</a:t>
            </a:r>
            <a:r>
              <a:rPr lang="en-ID" sz="3600" dirty="0">
                <a:latin typeface="Tw Cen MT Condensed Extra Bold" panose="020B0803020202020204" pitchFamily="34" charset="0"/>
              </a:rPr>
              <a:t> Dia </a:t>
            </a:r>
            <a:r>
              <a:rPr lang="en-ID" sz="3600" dirty="0" err="1">
                <a:latin typeface="Tw Cen MT Condensed Extra Bold" panose="020B0803020202020204" pitchFamily="34" charset="0"/>
              </a:rPr>
              <a:t>ke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kayu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salib</a:t>
            </a:r>
            <a:r>
              <a:rPr lang="en-ID" sz="3600" dirty="0">
                <a:latin typeface="Tw Cen MT Condensed Extra Bold" panose="020B0803020202020204" pitchFamily="34" charset="0"/>
              </a:rPr>
              <a:t>, di mana Dia </a:t>
            </a:r>
            <a:r>
              <a:rPr lang="en-ID" sz="36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600" dirty="0">
                <a:latin typeface="Tw Cen MT Condensed Extra Bold" panose="020B0803020202020204" pitchFamily="34" charset="0"/>
              </a:rPr>
              <a:t> sangat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menderita</a:t>
            </a:r>
            <a:r>
              <a:rPr lang="en-ID" sz="3600" dirty="0"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latin typeface="Trade Gothic Next Heavy" panose="020B0903040303020004" pitchFamily="34" charset="0"/>
              </a:rPr>
              <a:t>Namun</a:t>
            </a:r>
            <a:r>
              <a:rPr lang="en-ID" sz="3200" dirty="0">
                <a:latin typeface="Trade Gothic Next Heavy" panose="020B0903040303020004" pitchFamily="34" charset="0"/>
              </a:rPr>
              <a:t>, </a:t>
            </a:r>
            <a:r>
              <a:rPr lang="en-ID" sz="3200" dirty="0" err="1">
                <a:latin typeface="Trade Gothic Next Heavy" panose="020B0903040303020004" pitchFamily="34" charset="0"/>
              </a:rPr>
              <a:t>meskipun</a:t>
            </a:r>
            <a:r>
              <a:rPr lang="en-ID" sz="3200" dirty="0">
                <a:latin typeface="Trade Gothic Next Heavy" panose="020B0903040303020004" pitchFamily="34" charset="0"/>
              </a:rPr>
              <a:t> </a:t>
            </a:r>
            <a:r>
              <a:rPr lang="en-ID" sz="3200" dirty="0" err="1">
                <a:latin typeface="Trade Gothic Next Heavy" panose="020B0903040303020004" pitchFamily="34" charset="0"/>
              </a:rPr>
              <a:t>Ia</a:t>
            </a:r>
            <a:r>
              <a:rPr lang="en-ID" sz="3200" dirty="0">
                <a:latin typeface="Trade Gothic Next Heavy" panose="020B0903040303020004" pitchFamily="34" charset="0"/>
              </a:rPr>
              <a:t> </a:t>
            </a:r>
            <a:r>
              <a:rPr lang="en-ID" sz="3200" dirty="0" err="1">
                <a:latin typeface="Trade Gothic Next Heavy" panose="020B0903040303020004" pitchFamily="34" charset="0"/>
              </a:rPr>
              <a:t>tahu</a:t>
            </a:r>
            <a:r>
              <a:rPr lang="en-ID" sz="3200" dirty="0">
                <a:latin typeface="Trade Gothic Next Heavy" panose="020B0903040303020004" pitchFamily="34" charset="0"/>
              </a:rPr>
              <a:t> </a:t>
            </a:r>
            <a:r>
              <a:rPr lang="en-ID" sz="3200" dirty="0" err="1">
                <a:latin typeface="Trade Gothic Next Heavy" panose="020B0903040303020004" pitchFamily="34" charset="0"/>
              </a:rPr>
              <a:t>betapa</a:t>
            </a:r>
            <a:r>
              <a:rPr lang="en-ID" sz="3200" dirty="0">
                <a:latin typeface="Trade Gothic Next Heavy" panose="020B0903040303020004" pitchFamily="34" charset="0"/>
              </a:rPr>
              <a:t> </a:t>
            </a:r>
            <a:r>
              <a:rPr lang="en-ID" sz="3200" dirty="0" err="1">
                <a:latin typeface="Trade Gothic Next Heavy" panose="020B0903040303020004" pitchFamily="34" charset="0"/>
              </a:rPr>
              <a:t>besar</a:t>
            </a:r>
            <a:r>
              <a:rPr lang="en-ID" sz="3200" dirty="0">
                <a:latin typeface="Trade Gothic Next Heavy" panose="020B0903040303020004" pitchFamily="34" charset="0"/>
              </a:rPr>
              <a:t> </a:t>
            </a:r>
            <a:r>
              <a:rPr lang="en-ID" sz="3200" dirty="0" err="1">
                <a:latin typeface="Trade Gothic Next Heavy" panose="020B0903040303020004" pitchFamily="34" charset="0"/>
              </a:rPr>
              <a:t>akibatnya</a:t>
            </a:r>
            <a:r>
              <a:rPr lang="en-ID" sz="3200" dirty="0">
                <a:latin typeface="Trade Gothic Next Heavy" panose="020B0903040303020004" pitchFamily="34" charset="0"/>
              </a:rPr>
              <a:t> </a:t>
            </a:r>
            <a:r>
              <a:rPr lang="en-ID" sz="3200" dirty="0" err="1">
                <a:latin typeface="Trade Gothic Next Heavy" panose="020B0903040303020004" pitchFamily="34" charset="0"/>
              </a:rPr>
              <a:t>bagi</a:t>
            </a:r>
            <a:r>
              <a:rPr lang="en-ID" sz="3200" dirty="0">
                <a:latin typeface="Trade Gothic Next Heavy" panose="020B0903040303020004" pitchFamily="34" charset="0"/>
              </a:rPr>
              <a:t>-Nya, </a:t>
            </a:r>
            <a:r>
              <a:rPr lang="en-ID" sz="3200" dirty="0" err="1">
                <a:latin typeface="Trade Gothic Next Heavy" panose="020B0903040303020004" pitchFamily="34" charset="0"/>
              </a:rPr>
              <a:t>Ia</a:t>
            </a:r>
            <a:r>
              <a:rPr lang="en-ID" sz="3200" dirty="0">
                <a:latin typeface="Trade Gothic Next Heavy" panose="020B0903040303020004" pitchFamily="34" charset="0"/>
              </a:rPr>
              <a:t> </a:t>
            </a:r>
            <a:r>
              <a:rPr lang="en-ID" sz="3200" dirty="0" err="1">
                <a:latin typeface="Trade Gothic Next Heavy" panose="020B0903040303020004" pitchFamily="34" charset="0"/>
              </a:rPr>
              <a:t>tetap</a:t>
            </a:r>
            <a:r>
              <a:rPr lang="en-ID" sz="3200" dirty="0">
                <a:latin typeface="Trade Gothic Next Heavy" panose="020B0903040303020004" pitchFamily="34" charset="0"/>
              </a:rPr>
              <a:t> </a:t>
            </a:r>
            <a:r>
              <a:rPr lang="en-ID" sz="3200" dirty="0" err="1">
                <a:latin typeface="Trade Gothic Next Heavy" panose="020B0903040303020004" pitchFamily="34" charset="0"/>
              </a:rPr>
              <a:t>memberikan</a:t>
            </a:r>
            <a:r>
              <a:rPr lang="en-ID" sz="3200" dirty="0">
                <a:latin typeface="Trade Gothic Next Heavy" panose="020B0903040303020004" pitchFamily="34" charset="0"/>
              </a:rPr>
              <a:t> </a:t>
            </a:r>
            <a:r>
              <a:rPr lang="en-ID" sz="3200" dirty="0" err="1">
                <a:latin typeface="Trade Gothic Next Heavy" panose="020B0903040303020004" pitchFamily="34" charset="0"/>
              </a:rPr>
              <a:t>kebebasan</a:t>
            </a:r>
            <a:r>
              <a:rPr lang="en-ID" sz="3200" dirty="0">
                <a:latin typeface="Trade Gothic Next Heavy" panose="020B0903040303020004" pitchFamily="34" charset="0"/>
              </a:rPr>
              <a:t> </a:t>
            </a:r>
            <a:r>
              <a:rPr lang="en-ID" sz="3200" dirty="0" err="1">
                <a:latin typeface="Trade Gothic Next Heavy" panose="020B0903040303020004" pitchFamily="34" charset="0"/>
              </a:rPr>
              <a:t>ini</a:t>
            </a:r>
            <a:r>
              <a:rPr lang="en-ID" sz="3200" dirty="0">
                <a:latin typeface="Trade Gothic Next Heavy" panose="020B0903040303020004" pitchFamily="34" charset="0"/>
              </a:rPr>
              <a:t> </a:t>
            </a:r>
            <a:r>
              <a:rPr lang="en-ID" sz="3200" dirty="0" err="1">
                <a:latin typeface="Trade Gothic Next Heavy" panose="020B0903040303020004" pitchFamily="34" charset="0"/>
              </a:rPr>
              <a:t>kepada</a:t>
            </a:r>
            <a:r>
              <a:rPr lang="en-ID" sz="3200" dirty="0">
                <a:latin typeface="Trade Gothic Next Heavy" panose="020B0903040303020004" pitchFamily="34" charset="0"/>
              </a:rPr>
              <a:t> </a:t>
            </a:r>
            <a:r>
              <a:rPr lang="en-ID" sz="3200" dirty="0" err="1">
                <a:latin typeface="Trade Gothic Next Heavy" panose="020B0903040303020004" pitchFamily="34" charset="0"/>
              </a:rPr>
              <a:t>kita</a:t>
            </a:r>
            <a:r>
              <a:rPr lang="en-ID" sz="3200" dirty="0">
                <a:latin typeface="Trade Gothic Next Heavy" panose="020B0903040303020004" pitchFamily="34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23D61-6E71-EC4A-0978-BBED334B45C9}"/>
              </a:ext>
            </a:extLst>
          </p:cNvPr>
          <p:cNvSpPr/>
          <p:nvPr/>
        </p:nvSpPr>
        <p:spPr>
          <a:xfrm>
            <a:off x="340878" y="2459503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851022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95992-1FA6-1324-5136-8D1A6D9D0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1D093-C890-6FAC-3F54-62BC12103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Content Placeholder 4" descr="A white background with orange and blue shapes&#10;&#10;Description automatically generated">
            <a:extLst>
              <a:ext uri="{FF2B5EF4-FFF2-40B4-BE49-F238E27FC236}">
                <a16:creationId xmlns:a16="http://schemas.microsoft.com/office/drawing/2014/main" id="{B272C255-FAAC-0C8C-D4F2-8006B317E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F4440D1-DE08-AA6F-38C6-EA4D57909B42}"/>
              </a:ext>
            </a:extLst>
          </p:cNvPr>
          <p:cNvSpPr txBox="1">
            <a:spLocks/>
          </p:cNvSpPr>
          <p:nvPr/>
        </p:nvSpPr>
        <p:spPr>
          <a:xfrm>
            <a:off x="628650" y="269429"/>
            <a:ext cx="4602569" cy="8002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Impact" panose="020B0806030902050204" pitchFamily="34" charset="0"/>
              </a:rPr>
              <a:t>KESIMPULAN</a:t>
            </a:r>
            <a:endParaRPr lang="en-ID" dirty="0">
              <a:latin typeface="Impact" panose="020B080603090205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2694BE-98C8-4329-1275-2A845AF6682F}"/>
              </a:ext>
            </a:extLst>
          </p:cNvPr>
          <p:cNvSpPr/>
          <p:nvPr/>
        </p:nvSpPr>
        <p:spPr>
          <a:xfrm>
            <a:off x="56487" y="905237"/>
            <a:ext cx="551754" cy="124649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24A73F-7B60-20DA-1F04-32611723A086}"/>
              </a:ext>
            </a:extLst>
          </p:cNvPr>
          <p:cNvSpPr/>
          <p:nvPr/>
        </p:nvSpPr>
        <p:spPr>
          <a:xfrm>
            <a:off x="-78416" y="2012883"/>
            <a:ext cx="901445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004221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52289C-651B-B085-96C1-91E70F51452E}"/>
              </a:ext>
            </a:extLst>
          </p:cNvPr>
          <p:cNvSpPr/>
          <p:nvPr/>
        </p:nvSpPr>
        <p:spPr>
          <a:xfrm>
            <a:off x="-58858" y="3181049"/>
            <a:ext cx="892520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CAA006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518480-3634-2CEB-44FD-62ECCEE9ACB8}"/>
              </a:ext>
            </a:extLst>
          </p:cNvPr>
          <p:cNvSpPr/>
          <p:nvPr/>
        </p:nvSpPr>
        <p:spPr>
          <a:xfrm>
            <a:off x="-85417" y="4342161"/>
            <a:ext cx="901445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5C005C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F4F8BC-5B05-B086-055D-7C91203B13FE}"/>
              </a:ext>
            </a:extLst>
          </p:cNvPr>
          <p:cNvSpPr/>
          <p:nvPr/>
        </p:nvSpPr>
        <p:spPr>
          <a:xfrm>
            <a:off x="-74788" y="5497718"/>
            <a:ext cx="901445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683400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E132B7-225A-2D24-B10D-2ABFD11815AE}"/>
              </a:ext>
            </a:extLst>
          </p:cNvPr>
          <p:cNvSpPr txBox="1"/>
          <p:nvPr/>
        </p:nvSpPr>
        <p:spPr>
          <a:xfrm>
            <a:off x="843438" y="1070439"/>
            <a:ext cx="7886700" cy="1107996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Apa yang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Kristus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lakukan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di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kayu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salib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menunjukkan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bahwa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telah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mengalahkan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sumber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kejahatan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yakni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Iblis, dan pada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akhirnya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akan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menghapuskan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kejahatan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secara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menyeluruh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10CB15-2336-726F-DCF7-9FA80B467DAC}"/>
              </a:ext>
            </a:extLst>
          </p:cNvPr>
          <p:cNvSpPr txBox="1"/>
          <p:nvPr/>
        </p:nvSpPr>
        <p:spPr>
          <a:xfrm>
            <a:off x="843438" y="2308636"/>
            <a:ext cx="7886700" cy="769441"/>
          </a:xfrm>
          <a:prstGeom prst="rect">
            <a:avLst/>
          </a:prstGeom>
          <a:solidFill>
            <a:srgbClr val="003300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Seperti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halnya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Ayub, Kita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belajar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untuk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tidak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meragukan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atau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pun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menyalahkan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Tuhan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dalam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segala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situasinya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alami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3F9185-676A-3D6A-ED2F-BF36FAD3E11A}"/>
              </a:ext>
            </a:extLst>
          </p:cNvPr>
          <p:cNvSpPr txBox="1"/>
          <p:nvPr/>
        </p:nvSpPr>
        <p:spPr>
          <a:xfrm>
            <a:off x="816028" y="3216737"/>
            <a:ext cx="7886700" cy="1107996"/>
          </a:xfrm>
          <a:prstGeom prst="rect">
            <a:avLst/>
          </a:prstGeom>
          <a:solidFill>
            <a:srgbClr val="808000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Rancangan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Allah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jauh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lebih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tinggi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dari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rancangan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bahkan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tidak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dapat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membayangkan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betapa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rumitnya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rencana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Allah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bagi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sejarah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C861BA-B45B-EF40-9545-CE229393A4F4}"/>
              </a:ext>
            </a:extLst>
          </p:cNvPr>
          <p:cNvSpPr txBox="1"/>
          <p:nvPr/>
        </p:nvSpPr>
        <p:spPr>
          <a:xfrm>
            <a:off x="842587" y="4468354"/>
            <a:ext cx="7869917" cy="106182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Allah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tidak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bisa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disalahkan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atas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kejahatan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karena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kejahatan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adalah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hasil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dari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penyalahgunaan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kebebasan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memilih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diberikan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Allah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kepada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untuk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tujuan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baik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14F025-884B-4811-C7CC-C817B295626B}"/>
              </a:ext>
            </a:extLst>
          </p:cNvPr>
          <p:cNvSpPr txBox="1"/>
          <p:nvPr/>
        </p:nvSpPr>
        <p:spPr>
          <a:xfrm>
            <a:off x="843438" y="5641821"/>
            <a:ext cx="7886699" cy="96949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Penggunaan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kekerasan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bertentangan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dengan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asas-asas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pemerintahan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Allah;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Ia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menghendaki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hanya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pelayanan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kasih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; dan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kasih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tidak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dapat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dipaksakan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;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kasih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tidak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dapat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diperoleh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dengan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kekerasan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atau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kekuasaan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43281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3B9C9D2-4EC2-98AE-F7A1-3F35E193093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F35EFD-DFC9-7066-61EA-FFA5DE570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7038"/>
            <a:ext cx="7886700" cy="1763549"/>
          </a:xfrm>
        </p:spPr>
        <p:txBody>
          <a:bodyPr>
            <a:noAutofit/>
          </a:bodyPr>
          <a:lstStyle/>
          <a:p>
            <a:pPr algn="ctr"/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Sementara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berjuang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untuk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memahami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kehadiran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kejahatan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di dunia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ini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harus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menyadari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keterbatasan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dan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mulai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berurusan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dengan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harapan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solusi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pada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akhirnya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DE9ED-6F31-283F-B282-17A5D4CD9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0" y="2103610"/>
            <a:ext cx="5235869" cy="4561367"/>
          </a:xfrm>
        </p:spPr>
        <p:txBody>
          <a:bodyPr>
            <a:normAutofit fontScale="92500"/>
          </a:bodyPr>
          <a:lstStyle/>
          <a:p>
            <a:r>
              <a:rPr lang="en-ID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Heavy" panose="020B0903040303020004" pitchFamily="34" charset="0"/>
              </a:rPr>
              <a:t>Saat</a:t>
            </a:r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Heavy" panose="020B0903040303020004" pitchFamily="34" charset="0"/>
              </a:rPr>
              <a:t>kita</a:t>
            </a:r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Heavy" panose="020B0903040303020004" pitchFamily="34" charset="0"/>
              </a:rPr>
              <a:t>menghadapi</a:t>
            </a:r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Heavy" panose="020B0903040303020004" pitchFamily="34" charset="0"/>
              </a:rPr>
              <a:t>masalah</a:t>
            </a:r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Heavy" panose="020B0903040303020004" pitchFamily="34" charset="0"/>
              </a:rPr>
              <a:t>kejahatan</a:t>
            </a:r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Heavy" panose="020B0903040303020004" pitchFamily="34" charset="0"/>
              </a:rPr>
              <a:t> dan </a:t>
            </a:r>
            <a:r>
              <a:rPr lang="en-ID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Heavy" panose="020B0903040303020004" pitchFamily="34" charset="0"/>
              </a:rPr>
              <a:t>penderitaan</a:t>
            </a:r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Heavy" panose="020B0903040303020004" pitchFamily="34" charset="0"/>
              </a:rPr>
              <a:t> yang </a:t>
            </a:r>
            <a:r>
              <a:rPr lang="en-ID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Heavy" panose="020B0903040303020004" pitchFamily="34" charset="0"/>
              </a:rPr>
              <a:t>sulit</a:t>
            </a:r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Heavy" panose="020B0903040303020004" pitchFamily="34" charset="0"/>
              </a:rPr>
              <a:t>, </a:t>
            </a:r>
            <a:r>
              <a:rPr lang="en-ID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Heavy" panose="020B0903040303020004" pitchFamily="34" charset="0"/>
              </a:rPr>
              <a:t>kita</a:t>
            </a:r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Heavy" panose="020B0903040303020004" pitchFamily="34" charset="0"/>
              </a:rPr>
              <a:t>perlu</a:t>
            </a:r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Heavy" panose="020B0903040303020004" pitchFamily="34" charset="0"/>
              </a:rPr>
              <a:t>menyadari</a:t>
            </a:r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Heavy" panose="020B0903040303020004" pitchFamily="34" charset="0"/>
              </a:rPr>
              <a:t>betapa</a:t>
            </a:r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Heavy" panose="020B0903040303020004" pitchFamily="34" charset="0"/>
              </a:rPr>
              <a:t>terbatasnya</a:t>
            </a:r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Heavy" panose="020B0903040303020004" pitchFamily="34" charset="0"/>
              </a:rPr>
              <a:t>kita</a:t>
            </a:r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Heavy" panose="020B0903040303020004" pitchFamily="34" charset="0"/>
              </a:rPr>
              <a:t>dalam</a:t>
            </a:r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Heavy" panose="020B0903040303020004" pitchFamily="34" charset="0"/>
              </a:rPr>
              <a:t>memahami</a:t>
            </a:r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Heavy" panose="020B0903040303020004" pitchFamily="34" charset="0"/>
              </a:rPr>
              <a:t>banyak</a:t>
            </a:r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Heavy" panose="020B0903040303020004" pitchFamily="34" charset="0"/>
              </a:rPr>
              <a:t>hal</a:t>
            </a:r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Heavy" panose="020B0903040303020004" pitchFamily="34" charset="0"/>
              </a:rPr>
              <a:t> yang </a:t>
            </a:r>
            <a:r>
              <a:rPr lang="en-ID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Heavy" panose="020B0903040303020004" pitchFamily="34" charset="0"/>
              </a:rPr>
              <a:t>terjadi</a:t>
            </a:r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Heavy" panose="020B0903040303020004" pitchFamily="34" charset="0"/>
              </a:rPr>
              <a:t> di </a:t>
            </a:r>
            <a:r>
              <a:rPr lang="en-ID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Heavy" panose="020B0903040303020004" pitchFamily="34" charset="0"/>
              </a:rPr>
              <a:t>sekitar</a:t>
            </a:r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Heavy" panose="020B0903040303020004" pitchFamily="34" charset="0"/>
              </a:rPr>
              <a:t>kita</a:t>
            </a:r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Heavy" panose="020B0903040303020004" pitchFamily="34" charset="0"/>
              </a:rPr>
              <a:t>, </a:t>
            </a:r>
            <a:r>
              <a:rPr lang="en-ID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Heavy" panose="020B0903040303020004" pitchFamily="34" charset="0"/>
              </a:rPr>
              <a:t>seperti</a:t>
            </a:r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Heavy" panose="020B0903040303020004" pitchFamily="34" charset="0"/>
              </a:rPr>
              <a:t>halnya</a:t>
            </a:r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Heavy" panose="020B0903040303020004" pitchFamily="34" charset="0"/>
              </a:rPr>
              <a:t> Ayub. </a:t>
            </a:r>
          </a:p>
          <a:p>
            <a:r>
              <a:rPr lang="en-ID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Namun</a:t>
            </a:r>
            <a:r>
              <a:rPr lang="en-ID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, </a:t>
            </a:r>
            <a:r>
              <a:rPr lang="en-ID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bagaimana</a:t>
            </a:r>
            <a:r>
              <a:rPr lang="en-ID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kita</a:t>
            </a:r>
            <a:r>
              <a:rPr lang="en-ID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dapat</a:t>
            </a:r>
            <a:r>
              <a:rPr lang="en-ID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dianjurkan</a:t>
            </a:r>
            <a:r>
              <a:rPr lang="en-ID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untuk</a:t>
            </a:r>
            <a:r>
              <a:rPr lang="en-ID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menghadapi</a:t>
            </a:r>
            <a:r>
              <a:rPr lang="en-ID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masalah</a:t>
            </a:r>
            <a:r>
              <a:rPr lang="en-ID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kejahatan</a:t>
            </a:r>
            <a:r>
              <a:rPr lang="en-ID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dengan</a:t>
            </a:r>
            <a:r>
              <a:rPr lang="en-ID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penuh</a:t>
            </a:r>
            <a:r>
              <a:rPr lang="en-ID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harapan</a:t>
            </a:r>
            <a:r>
              <a:rPr lang="en-ID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470E6D-82A7-624E-3CE4-3D87137CCA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60" t="6467" r="4762" b="7005"/>
          <a:stretch/>
        </p:blipFill>
        <p:spPr>
          <a:xfrm>
            <a:off x="531621" y="2076505"/>
            <a:ext cx="2954522" cy="22158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39F755-6226-E0C0-2C8F-97468AFEC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22" y="4010238"/>
            <a:ext cx="2954521" cy="270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107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18C2CC-6739-62C6-857D-976529372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"BERAPA LAMA, YA TUHAN? “</a:t>
            </a:r>
            <a:br>
              <a:rPr lang="es-E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r>
              <a:rPr lang="es-ES" sz="3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Minggu</a:t>
            </a:r>
            <a:r>
              <a:rPr lang="es-ES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9 </a:t>
            </a:r>
            <a:r>
              <a:rPr lang="es-ES" sz="3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Februari</a:t>
            </a:r>
            <a:r>
              <a:rPr lang="es-ES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2025</a:t>
            </a:r>
            <a:endParaRPr lang="en-ID" sz="31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245DD-3CEA-B37F-E211-AAA3276C3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536" y="2361291"/>
            <a:ext cx="8288924" cy="373285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Yeremia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12:1 </a:t>
            </a:r>
            <a:r>
              <a:rPr lang="en-ID" sz="3000" dirty="0">
                <a:latin typeface="Tw Cen MT Condensed Extra Bold" panose="020B0803020202020204" pitchFamily="34" charset="0"/>
              </a:rPr>
              <a:t>“</a:t>
            </a:r>
            <a:r>
              <a:rPr lang="en-ID" sz="3000" dirty="0" err="1">
                <a:latin typeface="Tw Cen MT Condensed Extra Bold" panose="020B0803020202020204" pitchFamily="34" charset="0"/>
              </a:rPr>
              <a:t>Engkau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memang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benar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ya</a:t>
            </a:r>
            <a:r>
              <a:rPr lang="en-ID" sz="3000" dirty="0">
                <a:latin typeface="Tw Cen MT Condensed Extra Bold" panose="020B0803020202020204" pitchFamily="34" charset="0"/>
              </a:rPr>
              <a:t> TUHAN, </a:t>
            </a:r>
            <a:r>
              <a:rPr lang="en-ID" sz="3000" dirty="0" err="1">
                <a:latin typeface="Tw Cen MT Condensed Extra Bold" panose="020B0803020202020204" pitchFamily="34" charset="0"/>
              </a:rPr>
              <a:t>bilamana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aku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berbantah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Engkau</a:t>
            </a:r>
            <a:r>
              <a:rPr lang="en-ID" sz="3000" dirty="0">
                <a:latin typeface="Tw Cen MT Condensed Extra Bold" panose="020B0803020202020204" pitchFamily="34" charset="0"/>
              </a:rPr>
              <a:t>!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Tetapi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aku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mau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berbicara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Engkau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tentang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keadilan</a:t>
            </a:r>
            <a:r>
              <a:rPr lang="en-ID" sz="3000" dirty="0">
                <a:latin typeface="Tw Cen MT Condensed Extra Bold" panose="020B0803020202020204" pitchFamily="34" charset="0"/>
              </a:rPr>
              <a:t>: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Mengapakah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mujur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hidup</a:t>
            </a:r>
            <a:r>
              <a:rPr lang="en-ID" sz="3000" dirty="0">
                <a:latin typeface="Tw Cen MT Condensed Extra Bold" panose="020B0803020202020204" pitchFamily="34" charset="0"/>
              </a:rPr>
              <a:t> orang-orang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fasik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sentosa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semua</a:t>
            </a:r>
            <a:r>
              <a:rPr lang="en-ID" sz="3000" dirty="0">
                <a:latin typeface="Tw Cen MT Condensed Extra Bold" panose="020B0803020202020204" pitchFamily="34" charset="0"/>
              </a:rPr>
              <a:t> orang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berlaku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setia</a:t>
            </a:r>
            <a:r>
              <a:rPr lang="en-ID" sz="3000" dirty="0">
                <a:latin typeface="Tw Cen MT Condensed Extra Bold" panose="020B0803020202020204" pitchFamily="34" charset="0"/>
              </a:rPr>
              <a:t>?”</a:t>
            </a:r>
          </a:p>
          <a:p>
            <a:pPr marL="0" indent="0">
              <a:buNone/>
            </a:pP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Ayub 30:26 </a:t>
            </a:r>
            <a:r>
              <a:rPr lang="en-ID" sz="3000" dirty="0">
                <a:latin typeface="Tw Cen MT Condensed Extra Bold" panose="020B0803020202020204" pitchFamily="34" charset="0"/>
              </a:rPr>
              <a:t>“</a:t>
            </a:r>
            <a:r>
              <a:rPr lang="en-ID" sz="3000" dirty="0" err="1">
                <a:latin typeface="Tw Cen MT Condensed Extra Bold" panose="020B0803020202020204" pitchFamily="34" charset="0"/>
              </a:rPr>
              <a:t>Tetapi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ketika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aku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mengharapkan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baik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maka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kejahatanlah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datang</a:t>
            </a:r>
            <a:r>
              <a:rPr lang="en-ID" sz="3000" dirty="0">
                <a:latin typeface="Tw Cen MT Condensed Extra Bold" panose="020B0803020202020204" pitchFamily="34" charset="0"/>
              </a:rPr>
              <a:t>;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ketika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aku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menantikan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terang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maka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kegelapanlah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datang</a:t>
            </a:r>
            <a:r>
              <a:rPr lang="en-ID" sz="3000" dirty="0">
                <a:latin typeface="Tw Cen MT Condensed Extra Bold" panose="020B080302020202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274571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2587ECF-85E9-4393-9D87-8EB6F3F6C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4532A4-881C-EBA4-DDCA-B611836EA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18" y="1065933"/>
            <a:ext cx="4255485" cy="1005461"/>
          </a:xfrm>
        </p:spPr>
        <p:txBody>
          <a:bodyPr anchor="b">
            <a:normAutofit/>
          </a:bodyPr>
          <a:lstStyle/>
          <a:p>
            <a:r>
              <a:rPr lang="en-US" sz="6000" dirty="0">
                <a:latin typeface="Impact" panose="020B0806030902050204" pitchFamily="34" charset="0"/>
              </a:rPr>
              <a:t>PERTANYAAN</a:t>
            </a:r>
            <a:endParaRPr lang="en-ID" sz="6000" dirty="0">
              <a:latin typeface="Impact" panose="020B080603090205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24DC1-44A2-4955-FD91-9E34B740B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689" y="3030279"/>
            <a:ext cx="8210551" cy="366562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sz="3200" dirty="0" err="1">
                <a:latin typeface="Franklin Gothic Demi" panose="020B0703020102020204" pitchFamily="34" charset="0"/>
              </a:rPr>
              <a:t>Mengapa</a:t>
            </a:r>
            <a:r>
              <a:rPr lang="en-ID" sz="3200" dirty="0">
                <a:latin typeface="Franklin Gothic Demi" panose="020B0703020102020204" pitchFamily="34" charset="0"/>
              </a:rPr>
              <a:t> orang </a:t>
            </a:r>
            <a:r>
              <a:rPr lang="en-ID" sz="3200" dirty="0" err="1">
                <a:latin typeface="Franklin Gothic Demi" panose="020B0703020102020204" pitchFamily="34" charset="0"/>
              </a:rPr>
              <a:t>jahat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tampak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makmur</a:t>
            </a:r>
            <a:r>
              <a:rPr lang="en-ID" sz="3200" dirty="0">
                <a:latin typeface="Franklin Gothic Demi" panose="020B0703020102020204" pitchFamily="34" charset="0"/>
              </a:rPr>
              <a:t> dan orang yang </a:t>
            </a:r>
            <a:r>
              <a:rPr lang="en-ID" sz="3200" dirty="0" err="1">
                <a:latin typeface="Franklin Gothic Demi" panose="020B0703020102020204" pitchFamily="34" charset="0"/>
              </a:rPr>
              <a:t>berbuat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jahat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mendapatkan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keuntungan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dari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kejahatannya</a:t>
            </a:r>
            <a:r>
              <a:rPr lang="en-ID" sz="3200" dirty="0">
                <a:latin typeface="Franklin Gothic Demi" panose="020B0703020102020204" pitchFamily="34" charset="0"/>
              </a:rPr>
              <a:t>, </a:t>
            </a:r>
            <a:r>
              <a:rPr lang="en-ID" sz="3200" dirty="0" err="1">
                <a:latin typeface="Franklin Gothic Demi" panose="020B0703020102020204" pitchFamily="34" charset="0"/>
              </a:rPr>
              <a:t>meski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tidak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selalu</a:t>
            </a:r>
            <a:r>
              <a:rPr lang="en-ID" sz="3200" dirty="0">
                <a:latin typeface="Franklin Gothic Demi" panose="020B0703020102020204" pitchFamily="34" charset="0"/>
              </a:rPr>
              <a:t>, </a:t>
            </a:r>
            <a:r>
              <a:rPr lang="en-ID" sz="3200" dirty="0" err="1">
                <a:latin typeface="Franklin Gothic Demi" panose="020B0703020102020204" pitchFamily="34" charset="0"/>
              </a:rPr>
              <a:t>namun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cukup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sering</a:t>
            </a:r>
            <a:r>
              <a:rPr lang="en-ID" sz="3200" dirty="0">
                <a:latin typeface="Franklin Gothic Demi" panose="020B0703020102020204" pitchFamily="34" charset="0"/>
              </a:rPr>
              <a:t>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3200" dirty="0">
                <a:latin typeface="Franklin Gothic Demi" panose="020B0703020102020204" pitchFamily="34" charset="0"/>
              </a:rPr>
              <a:t>Di </a:t>
            </a:r>
            <a:r>
              <a:rPr lang="en-ID" sz="3200" dirty="0" err="1">
                <a:latin typeface="Franklin Gothic Demi" panose="020B0703020102020204" pitchFamily="34" charset="0"/>
              </a:rPr>
              <a:t>manakah</a:t>
            </a:r>
            <a:r>
              <a:rPr lang="en-ID" sz="3200" dirty="0">
                <a:latin typeface="Franklin Gothic Demi" panose="020B0703020102020204" pitchFamily="34" charset="0"/>
              </a:rPr>
              <a:t> Allah </a:t>
            </a:r>
            <a:r>
              <a:rPr lang="en-ID" sz="3200" dirty="0" err="1">
                <a:latin typeface="Franklin Gothic Demi" panose="020B0703020102020204" pitchFamily="34" charset="0"/>
              </a:rPr>
              <a:t>ketika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kejahatan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terjadi</a:t>
            </a:r>
            <a:r>
              <a:rPr lang="en-ID" sz="3200" dirty="0">
                <a:latin typeface="Franklin Gothic Demi" panose="020B0703020102020204" pitchFamily="34" charset="0"/>
              </a:rPr>
              <a:t>?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3200" dirty="0" err="1">
                <a:latin typeface="Franklin Gothic Demi" panose="020B0703020102020204" pitchFamily="34" charset="0"/>
              </a:rPr>
              <a:t>Mengapa</a:t>
            </a:r>
            <a:r>
              <a:rPr lang="en-ID" sz="3200" dirty="0">
                <a:latin typeface="Franklin Gothic Demi" panose="020B0703020102020204" pitchFamily="34" charset="0"/>
              </a:rPr>
              <a:t> Allah </a:t>
            </a:r>
            <a:r>
              <a:rPr lang="en-ID" sz="3200" dirty="0" err="1">
                <a:latin typeface="Franklin Gothic Demi" panose="020B0703020102020204" pitchFamily="34" charset="0"/>
              </a:rPr>
              <a:t>terkadang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tampak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jauh</a:t>
            </a:r>
            <a:r>
              <a:rPr lang="en-ID" sz="3200" dirty="0">
                <a:latin typeface="Franklin Gothic Demi" panose="020B0703020102020204" pitchFamily="34" charset="0"/>
              </a:rPr>
              <a:t>, </a:t>
            </a:r>
            <a:r>
              <a:rPr lang="en-ID" sz="3200" dirty="0" err="1">
                <a:latin typeface="Franklin Gothic Demi" panose="020B0703020102020204" pitchFamily="34" charset="0"/>
              </a:rPr>
              <a:t>bahkan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tersembunyi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dari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kita</a:t>
            </a:r>
            <a:r>
              <a:rPr lang="en-ID" sz="3200" dirty="0">
                <a:latin typeface="Franklin Gothic Demi" panose="020B0703020102020204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35A327-938E-9A31-7803-B6DDEC4C2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209" y="162100"/>
            <a:ext cx="4024031" cy="267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33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D9F907-5ECF-0072-DC8B-21211141F2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69" r="36648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E0BFC-48F4-868A-4D89-1C7271F5D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546" y="573024"/>
            <a:ext cx="4689165" cy="5957507"/>
          </a:xfrm>
        </p:spPr>
        <p:txBody>
          <a:bodyPr>
            <a:noAutofit/>
          </a:bodyPr>
          <a:lstStyle/>
          <a:p>
            <a:r>
              <a:rPr lang="en-ID" sz="3200" dirty="0">
                <a:latin typeface="Impact" panose="020B0806030902050204" pitchFamily="34" charset="0"/>
              </a:rPr>
              <a:t>Apa pun </a:t>
            </a:r>
            <a:r>
              <a:rPr lang="en-ID" sz="3200" dirty="0" err="1">
                <a:latin typeface="Impact" panose="020B0806030902050204" pitchFamily="34" charset="0"/>
              </a:rPr>
              <a:t>pertanyaan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kita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dalam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hal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ini</a:t>
            </a:r>
            <a:r>
              <a:rPr lang="en-ID" sz="3200" dirty="0">
                <a:latin typeface="Impact" panose="020B0806030902050204" pitchFamily="34" charset="0"/>
              </a:rPr>
              <a:t>, </a:t>
            </a:r>
            <a:r>
              <a:rPr lang="en-ID" sz="3200" dirty="0" err="1">
                <a:latin typeface="Impact" panose="020B0806030902050204" pitchFamily="34" charset="0"/>
              </a:rPr>
              <a:t>kita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harus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memastikan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untuk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tidak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meremehkan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kejahatan</a:t>
            </a:r>
            <a:r>
              <a:rPr lang="en-ID" sz="3200" dirty="0">
                <a:latin typeface="Impact" panose="020B0806030902050204" pitchFamily="34" charset="0"/>
              </a:rPr>
              <a:t>.</a:t>
            </a:r>
            <a:r>
              <a:rPr lang="en-ID" sz="3200" dirty="0">
                <a:latin typeface="Tw Cen MT Condensed Extra Bold" panose="020B0803020202020204" pitchFamily="34" charset="0"/>
              </a:rPr>
              <a:t>   </a:t>
            </a:r>
          </a:p>
          <a:p>
            <a:r>
              <a:rPr lang="en-ID" sz="3200" dirty="0" err="1">
                <a:latin typeface="Tw Cen MT Condensed Extra Bold" panose="020B0803020202020204" pitchFamily="34" charset="0"/>
              </a:rPr>
              <a:t>Jangan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mencoba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menyelesaikan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masalah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ini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meremehkan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jenis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atau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jumlah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kejahatan</a:t>
            </a:r>
            <a:r>
              <a:rPr lang="en-ID" sz="3200" dirty="0">
                <a:latin typeface="Tw Cen MT Condensed Extra Bold" panose="020B0803020202020204" pitchFamily="34" charset="0"/>
              </a:rPr>
              <a:t> di dunia. </a:t>
            </a:r>
          </a:p>
          <a:p>
            <a:r>
              <a:rPr lang="en-ID" sz="2600" dirty="0" err="1">
                <a:latin typeface="Gill Sans Ultra Bold Condensed" panose="020B0A06020104020203" pitchFamily="34" charset="0"/>
              </a:rPr>
              <a:t>Kejahatan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itu</a:t>
            </a:r>
            <a:r>
              <a:rPr lang="en-ID" sz="2600" dirty="0">
                <a:latin typeface="Gill Sans Ultra Bold Condensed" panose="020B0A06020104020203" pitchFamily="34" charset="0"/>
              </a:rPr>
              <a:t> sangat </a:t>
            </a:r>
            <a:r>
              <a:rPr lang="en-ID" sz="2600" dirty="0" err="1">
                <a:latin typeface="Gill Sans Ultra Bold Condensed" panose="020B0A06020104020203" pitchFamily="34" charset="0"/>
              </a:rPr>
              <a:t>buruk</a:t>
            </a:r>
            <a:r>
              <a:rPr lang="en-ID" sz="2600" dirty="0">
                <a:latin typeface="Gill Sans Ultra Bold Condensed" panose="020B0A06020104020203" pitchFamily="34" charset="0"/>
              </a:rPr>
              <a:t> dan Allah </a:t>
            </a:r>
            <a:r>
              <a:rPr lang="en-ID" sz="2600" dirty="0" err="1">
                <a:latin typeface="Gill Sans Ultra Bold Condensed" panose="020B0A06020104020203" pitchFamily="34" charset="0"/>
              </a:rPr>
              <a:t>lebih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membencinya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daripada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kita</a:t>
            </a:r>
            <a:r>
              <a:rPr lang="en-ID" sz="2600" dirty="0">
                <a:latin typeface="Gill Sans Ultra Bold Condense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9968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8AFB0C-E13B-73C7-CA20-D52CF6879B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669"/>
          <a:stretch/>
        </p:blipFill>
        <p:spPr>
          <a:xfrm>
            <a:off x="20" y="10"/>
            <a:ext cx="4587406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ED3EA-D7F5-1BE7-07C6-D8398F87F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0291" y="191386"/>
            <a:ext cx="4587406" cy="65690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Tw Cen MT Condensed Extra Bold" panose="020B0803020202020204" pitchFamily="34" charset="0"/>
              </a:rPr>
              <a:t>Di </a:t>
            </a:r>
            <a:r>
              <a:rPr lang="en-ID" dirty="0" err="1">
                <a:latin typeface="Tw Cen MT Condensed Extra Bold" panose="020B0803020202020204" pitchFamily="34" charset="0"/>
              </a:rPr>
              <a:t>kayu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salib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Yesus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sendiri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menyerukan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pertanyaan</a:t>
            </a:r>
            <a:r>
              <a:rPr lang="en-ID" dirty="0">
                <a:latin typeface="Tw Cen MT Condensed Extra Bold" panose="020B0803020202020204" pitchFamily="34" charset="0"/>
              </a:rPr>
              <a:t>: “Allah-Ku, Allah-Ku, </a:t>
            </a:r>
            <a:r>
              <a:rPr lang="en-ID" dirty="0" err="1">
                <a:latin typeface="Tw Cen MT Condensed Extra Bold" panose="020B0803020202020204" pitchFamily="34" charset="0"/>
              </a:rPr>
              <a:t>mengapa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Engkau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meninggalkan</a:t>
            </a:r>
            <a:r>
              <a:rPr lang="en-ID" dirty="0">
                <a:latin typeface="Tw Cen MT Condensed Extra Bold" panose="020B0803020202020204" pitchFamily="34" charset="0"/>
              </a:rPr>
              <a:t> Aku?” [</a:t>
            </a:r>
            <a:r>
              <a:rPr lang="en-ID" dirty="0" err="1">
                <a:latin typeface="Tw Cen MT Condensed Extra Bold" panose="020B0803020202020204" pitchFamily="34" charset="0"/>
              </a:rPr>
              <a:t>Matius</a:t>
            </a:r>
            <a:r>
              <a:rPr lang="en-ID" dirty="0">
                <a:latin typeface="Tw Cen MT Condensed Extra Bold" panose="020B0803020202020204" pitchFamily="34" charset="0"/>
              </a:rPr>
              <a:t> 27:46]. </a:t>
            </a:r>
          </a:p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Di </a:t>
            </a:r>
            <a:r>
              <a:rPr lang="en-ID" dirty="0" err="1">
                <a:latin typeface="Impact" panose="020B0806030902050204" pitchFamily="34" charset="0"/>
              </a:rPr>
              <a:t>sini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khususnya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melihat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bahwa</a:t>
            </a:r>
            <a:r>
              <a:rPr lang="en-ID" dirty="0">
                <a:latin typeface="Impact" panose="020B0806030902050204" pitchFamily="34" charset="0"/>
              </a:rPr>
              <a:t> Allah </a:t>
            </a:r>
            <a:r>
              <a:rPr lang="en-ID" dirty="0" err="1">
                <a:latin typeface="Impact" panose="020B0806030902050204" pitchFamily="34" charset="0"/>
              </a:rPr>
              <a:t>sendiri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tersakiti</a:t>
            </a:r>
            <a:r>
              <a:rPr lang="en-ID" dirty="0">
                <a:latin typeface="Impact" panose="020B0806030902050204" pitchFamily="34" charset="0"/>
              </a:rPr>
              <a:t> oleh </a:t>
            </a:r>
            <a:r>
              <a:rPr lang="en-ID" dirty="0" err="1">
                <a:latin typeface="Impact" panose="020B0806030902050204" pitchFamily="34" charset="0"/>
              </a:rPr>
              <a:t>kejahatan</a:t>
            </a:r>
            <a:r>
              <a:rPr lang="en-ID" dirty="0">
                <a:latin typeface="Impact" panose="020B0806030902050204" pitchFamily="34" charset="0"/>
              </a:rPr>
              <a:t>. </a:t>
            </a:r>
            <a:r>
              <a:rPr lang="en-ID" dirty="0">
                <a:latin typeface="Tw Cen MT Condensed Extra Bold" panose="020B0803020202020204" pitchFamily="34" charset="0"/>
              </a:rPr>
              <a:t>   </a:t>
            </a:r>
          </a:p>
          <a:p>
            <a:pPr marL="0" indent="0">
              <a:buNone/>
            </a:pPr>
            <a:r>
              <a:rPr lang="en-ID" b="1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Meskipun</a:t>
            </a:r>
            <a:r>
              <a:rPr lang="en-ID" b="1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Yesus</a:t>
            </a:r>
            <a:r>
              <a:rPr lang="en-ID" b="1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menderita</a:t>
            </a:r>
            <a:r>
              <a:rPr lang="en-ID" b="1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b="1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mati</a:t>
            </a:r>
            <a:r>
              <a:rPr lang="en-ID" b="1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di </a:t>
            </a:r>
            <a:r>
              <a:rPr lang="en-ID" b="1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salib</a:t>
            </a:r>
            <a:r>
              <a:rPr lang="en-ID" b="1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apa</a:t>
            </a:r>
            <a:r>
              <a:rPr lang="en-ID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yang </a:t>
            </a:r>
            <a:r>
              <a:rPr lang="en-ID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Kristus</a:t>
            </a:r>
            <a:r>
              <a:rPr lang="en-ID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lakukan</a:t>
            </a:r>
            <a:r>
              <a:rPr lang="en-ID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di </a:t>
            </a:r>
            <a:r>
              <a:rPr lang="en-ID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kayu</a:t>
            </a:r>
            <a:r>
              <a:rPr lang="en-ID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salib</a:t>
            </a:r>
            <a:r>
              <a:rPr lang="en-ID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mengalahkan</a:t>
            </a:r>
            <a:r>
              <a:rPr lang="en-ID" b="1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sumber</a:t>
            </a:r>
            <a:r>
              <a:rPr lang="en-ID" b="1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kejahatan</a:t>
            </a:r>
            <a:r>
              <a:rPr lang="en-ID" b="1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b="1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yakni</a:t>
            </a:r>
            <a:r>
              <a:rPr lang="en-ID" b="1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Iblis, dan pada </a:t>
            </a:r>
            <a:r>
              <a:rPr lang="en-ID" b="1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akhirnya</a:t>
            </a:r>
            <a:r>
              <a:rPr lang="en-ID" b="1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akan</a:t>
            </a:r>
            <a:r>
              <a:rPr lang="en-ID" b="1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menghapuskan</a:t>
            </a:r>
            <a:r>
              <a:rPr lang="en-ID" b="1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kejahatan</a:t>
            </a:r>
            <a:r>
              <a:rPr lang="en-ID" b="1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secara</a:t>
            </a:r>
            <a:r>
              <a:rPr lang="en-ID" b="1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menyeluruh</a:t>
            </a:r>
            <a:r>
              <a:rPr lang="en-ID" b="1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5190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3ACCC-7253-6D5D-434C-3624C7E8B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8"/>
            <a:ext cx="9144005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"ADA BANYAK HAL YANG KITA TIDAK KETAHUI“</a:t>
            </a:r>
            <a:b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</a:br>
            <a:r>
              <a:rPr lang="en-ID" sz="31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Senin</a:t>
            </a:r>
            <a:r>
              <a:rPr lang="en-ID" sz="31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10 </a:t>
            </a:r>
            <a:r>
              <a:rPr lang="en-ID" sz="31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Februari</a:t>
            </a:r>
            <a:r>
              <a:rPr lang="en-ID" sz="31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21DE6-665E-67E7-9E6D-63641B970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0546" y="1885279"/>
            <a:ext cx="5268905" cy="467818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Impact" panose="020B0806030902050204" pitchFamily="34" charset="0"/>
              </a:rPr>
              <a:t>Situasi</a:t>
            </a:r>
            <a:r>
              <a:rPr lang="en-ID" sz="3200" dirty="0">
                <a:latin typeface="Impact" panose="020B0806030902050204" pitchFamily="34" charset="0"/>
              </a:rPr>
              <a:t> Ayub :</a:t>
            </a:r>
            <a:r>
              <a:rPr lang="en-ID" sz="3200" dirty="0">
                <a:latin typeface="Franklin Gothic Demi Cond" panose="020B0706030402020204" pitchFamily="34" charset="0"/>
              </a:rPr>
              <a:t> Kita </a:t>
            </a:r>
            <a:r>
              <a:rPr lang="en-ID" sz="3200" dirty="0" err="1">
                <a:latin typeface="Franklin Gothic Demi Cond" panose="020B0706030402020204" pitchFamily="34" charset="0"/>
              </a:rPr>
              <a:t>cukup</a:t>
            </a:r>
            <a:r>
              <a:rPr lang="en-ID" sz="3200" dirty="0">
                <a:latin typeface="Franklin Gothic Demi Cond" panose="020B0706030402020204" pitchFamily="34" charset="0"/>
              </a:rPr>
              <a:t> familiar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kisah</a:t>
            </a:r>
            <a:r>
              <a:rPr lang="en-ID" sz="3200" dirty="0">
                <a:latin typeface="Franklin Gothic Demi Cond" panose="020B0706030402020204" pitchFamily="34" charset="0"/>
              </a:rPr>
              <a:t> Ayub. </a:t>
            </a:r>
          </a:p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Ayub </a:t>
            </a:r>
            <a:r>
              <a:rPr lang="en-ID" sz="3200" dirty="0" err="1">
                <a:latin typeface="Franklin Gothic Demi Cond" panose="020B0706030402020204" pitchFamily="34" charset="0"/>
              </a:rPr>
              <a:t>telah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banyak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menderita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dia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sendiri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bertanya-tanya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mengapa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begitu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banyak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kejahatan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penderitaan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menimpanya</a:t>
            </a:r>
            <a:r>
              <a:rPr lang="en-ID" sz="3200" dirty="0">
                <a:latin typeface="Franklin Gothic Demi Cond" panose="020B0706030402020204" pitchFamily="34" charset="0"/>
              </a:rPr>
              <a:t> [Ayub 1 &amp; 2]. </a:t>
            </a:r>
          </a:p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Dia </a:t>
            </a:r>
            <a:r>
              <a:rPr lang="en-ID" sz="3200" dirty="0" err="1">
                <a:latin typeface="Franklin Gothic Demi Cond" panose="020B0706030402020204" pitchFamily="34" charset="0"/>
              </a:rPr>
              <a:t>ingin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mencari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jawaban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atas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pertanyaan-pertanyaannya</a:t>
            </a:r>
            <a:r>
              <a:rPr lang="en-ID" sz="3200" dirty="0">
                <a:latin typeface="Franklin Gothic Demi Cond" panose="020B0706030402020204" pitchFamily="34" charset="0"/>
              </a:rPr>
              <a:t> [Ayub 30].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BF4DE9-10E9-B54B-A6BD-0F9CB53C00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294" r="17913"/>
          <a:stretch/>
        </p:blipFill>
        <p:spPr>
          <a:xfrm>
            <a:off x="453565" y="2668490"/>
            <a:ext cx="2723416" cy="284922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629574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341A69-EF15-DC60-EFB7-230B5DE591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812" b="11500"/>
          <a:stretch/>
        </p:blipFill>
        <p:spPr>
          <a:xfrm>
            <a:off x="20" y="11"/>
            <a:ext cx="9143980" cy="3275828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CD211-4B05-F7F6-C342-7FCF07787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816" y="3429000"/>
            <a:ext cx="8286367" cy="325831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Impact" panose="020B0806030902050204" pitchFamily="34" charset="0"/>
              </a:rPr>
              <a:t>Jawaban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Tuhan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dalam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bentuk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pertanyaan</a:t>
            </a:r>
            <a:r>
              <a:rPr lang="en-ID" sz="3200" dirty="0">
                <a:latin typeface="Impact" panose="020B0806030902050204" pitchFamily="34" charset="0"/>
              </a:rPr>
              <a:t>: </a:t>
            </a:r>
          </a:p>
          <a:p>
            <a:pPr marL="0" indent="0">
              <a:buNone/>
            </a:pP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Ayub 38:1-2, 4 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Maka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dari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dalam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badai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TUHAN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menjawab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Ayub: "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Siapakah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dia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menggelapkan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keputusan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dengan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perkataan-perkataan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berpengetahuan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? Di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manakah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engkau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ketika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Aku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meletakkan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dasar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bumi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?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Ceritakanlah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kalau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engkau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mempunyai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pengertian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259879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313</TotalTime>
  <Words>1514</Words>
  <Application>Microsoft Office PowerPoint</Application>
  <PresentationFormat>On-screen Show (4:3)</PresentationFormat>
  <Paragraphs>74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Aharoni</vt:lpstr>
      <vt:lpstr>Amasis MT Pro Black</vt:lpstr>
      <vt:lpstr>Aptos</vt:lpstr>
      <vt:lpstr>Aptos Display</vt:lpstr>
      <vt:lpstr>Arial</vt:lpstr>
      <vt:lpstr>Berlin Sans FB</vt:lpstr>
      <vt:lpstr>Calibri</vt:lpstr>
      <vt:lpstr>Eras Bold ITC</vt:lpstr>
      <vt:lpstr>Franklin Gothic Demi</vt:lpstr>
      <vt:lpstr>Franklin Gothic Demi Cond</vt:lpstr>
      <vt:lpstr>Franklin Gothic Heavy</vt:lpstr>
      <vt:lpstr>Gill Sans Nova Cond Ultra Bold</vt:lpstr>
      <vt:lpstr>Gill Sans Ultra Bold Condensed</vt:lpstr>
      <vt:lpstr>Impact</vt:lpstr>
      <vt:lpstr>Trade Gothic Next Heavy</vt:lpstr>
      <vt:lpstr>Tw Cen MT Condensed Extra Bold</vt:lpstr>
      <vt:lpstr>Wingdings</vt:lpstr>
      <vt:lpstr>Office Theme</vt:lpstr>
      <vt:lpstr>MASALAH KEJAHATAN</vt:lpstr>
      <vt:lpstr>WAHYU 21 : 4</vt:lpstr>
      <vt:lpstr>Sementara kita berjuang untuk memahami kehadiran kejahatan di dunia ini, kita harus menyadari keterbatasan kita dan mulai berurusan, dengan harapan, solusi pada akhirnya.</vt:lpstr>
      <vt:lpstr>"BERAPA LAMA, YA TUHAN? “ Minggu, 9 Februari 2025</vt:lpstr>
      <vt:lpstr>PERTANYAAN</vt:lpstr>
      <vt:lpstr>PowerPoint Presentation</vt:lpstr>
      <vt:lpstr>PowerPoint Presentation</vt:lpstr>
      <vt:lpstr>"ADA BANYAK HAL YANG KITA TIDAK KETAHUI“ Senin, 10 Februari 2025</vt:lpstr>
      <vt:lpstr>PowerPoint Presentation</vt:lpstr>
      <vt:lpstr>Apa yang Tuhan mau sampaikan kepada Ayub dan apa yang harus kita pahami dalam hal ini? </vt:lpstr>
      <vt:lpstr>PowerPoint Presentation</vt:lpstr>
      <vt:lpstr>PENGANUT TEISME YANG SKEPTIS Selasa, 11 Februari 2025</vt:lpstr>
      <vt:lpstr>PowerPoint Presentation</vt:lpstr>
      <vt:lpstr>PowerPoint Presentation</vt:lpstr>
      <vt:lpstr>PowerPoint Presentation</vt:lpstr>
      <vt:lpstr>PEMBELAAN KEBEBASAN MEMILIH Rabu, 12 Februari 2025</vt:lpstr>
      <vt:lpstr>PowerPoint Presentation</vt:lpstr>
      <vt:lpstr>PowerPoint Presentation</vt:lpstr>
      <vt:lpstr>PowerPoint Presentation</vt:lpstr>
      <vt:lpstr>KASIH DAN KEJAHATAN Kamis, 13 Februari 2025</vt:lpstr>
      <vt:lpstr>Ellen G. White, Alfa dan Omega, jld. 5, hlm. 16</vt:lpstr>
      <vt:lpstr>Apa sikap kita saat kita tidak dapat melihat menembusi kegelapan dunia yang penuh kejahatan ini?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Office365</dc:creator>
  <cp:lastModifiedBy>Office365</cp:lastModifiedBy>
  <cp:revision>16</cp:revision>
  <dcterms:created xsi:type="dcterms:W3CDTF">2025-02-10T02:24:18Z</dcterms:created>
  <dcterms:modified xsi:type="dcterms:W3CDTF">2025-02-13T12:11:09Z</dcterms:modified>
</cp:coreProperties>
</file>