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58" r:id="rId5"/>
    <p:sldId id="259" r:id="rId6"/>
    <p:sldId id="265" r:id="rId7"/>
    <p:sldId id="266" r:id="rId8"/>
    <p:sldId id="260" r:id="rId9"/>
    <p:sldId id="261" r:id="rId10"/>
    <p:sldId id="262" r:id="rId11"/>
    <p:sldId id="263" r:id="rId12"/>
    <p:sldId id="264" r:id="rId13"/>
    <p:sldId id="268" r:id="rId14"/>
    <p:sldId id="271" r:id="rId15"/>
    <p:sldId id="272" r:id="rId16"/>
    <p:sldId id="273" r:id="rId17"/>
    <p:sldId id="269" r:id="rId18"/>
    <p:sldId id="274" r:id="rId19"/>
    <p:sldId id="275" r:id="rId20"/>
    <p:sldId id="276" r:id="rId21"/>
    <p:sldId id="270" r:id="rId22"/>
    <p:sldId id="277" r:id="rId23"/>
    <p:sldId id="279" r:id="rId24"/>
    <p:sldId id="278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7C22"/>
    <a:srgbClr val="D9CA09"/>
    <a:srgbClr val="8696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E75B-542F-4A41-A760-4F32A94FE658}" type="datetimeFigureOut">
              <a:rPr lang="en-ID" smtClean="0"/>
              <a:t>06/02/2025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9D6C-A412-446F-B536-CA10FABA36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4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E75B-542F-4A41-A760-4F32A94FE658}" type="datetimeFigureOut">
              <a:rPr lang="en-ID" smtClean="0"/>
              <a:t>06/02/2025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9D6C-A412-446F-B536-CA10FABA36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399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E75B-542F-4A41-A760-4F32A94FE658}" type="datetimeFigureOut">
              <a:rPr lang="en-ID" smtClean="0"/>
              <a:t>06/02/2025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9D6C-A412-446F-B536-CA10FABA36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379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E75B-542F-4A41-A760-4F32A94FE658}" type="datetimeFigureOut">
              <a:rPr lang="en-ID" smtClean="0"/>
              <a:t>06/02/2025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9D6C-A412-446F-B536-CA10FABA36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7079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E75B-542F-4A41-A760-4F32A94FE658}" type="datetimeFigureOut">
              <a:rPr lang="en-ID" smtClean="0"/>
              <a:t>06/02/2025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9D6C-A412-446F-B536-CA10FABA36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864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E75B-542F-4A41-A760-4F32A94FE658}" type="datetimeFigureOut">
              <a:rPr lang="en-ID" smtClean="0"/>
              <a:t>06/02/2025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9D6C-A412-446F-B536-CA10FABA36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E75B-542F-4A41-A760-4F32A94FE658}" type="datetimeFigureOut">
              <a:rPr lang="en-ID" smtClean="0"/>
              <a:t>06/02/2025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9D6C-A412-446F-B536-CA10FABA36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87418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E75B-542F-4A41-A760-4F32A94FE658}" type="datetimeFigureOut">
              <a:rPr lang="en-ID" smtClean="0"/>
              <a:t>06/02/2025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9D6C-A412-446F-B536-CA10FABA36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3066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E75B-542F-4A41-A760-4F32A94FE658}" type="datetimeFigureOut">
              <a:rPr lang="en-ID" smtClean="0"/>
              <a:t>06/02/2025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9D6C-A412-446F-B536-CA10FABA36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190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E75B-542F-4A41-A760-4F32A94FE658}" type="datetimeFigureOut">
              <a:rPr lang="en-ID" smtClean="0"/>
              <a:t>06/02/2025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9D6C-A412-446F-B536-CA10FABA36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147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E75B-542F-4A41-A760-4F32A94FE658}" type="datetimeFigureOut">
              <a:rPr lang="en-ID" smtClean="0"/>
              <a:t>06/02/2025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29D6C-A412-446F-B536-CA10FABA36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346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28E75B-542F-4A41-A760-4F32A94FE658}" type="datetimeFigureOut">
              <a:rPr lang="en-ID" smtClean="0"/>
              <a:t>06/02/2025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F29D6C-A412-446F-B536-CA10FABA36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619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BFE14-C9DB-07B9-09A8-90589103C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243" y="3898184"/>
            <a:ext cx="8527310" cy="173671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KASIH ALLAH </a:t>
            </a:r>
            <a:br>
              <a:rPr lang="en-US" sz="5400" dirty="0">
                <a:latin typeface="Impact" panose="020B0806030902050204" pitchFamily="34" charset="0"/>
              </a:rPr>
            </a:br>
            <a:r>
              <a:rPr lang="en-US" sz="5400" dirty="0">
                <a:latin typeface="Impact" panose="020B0806030902050204" pitchFamily="34" charset="0"/>
              </a:rPr>
              <a:t>YANG PENUH KEADILAN</a:t>
            </a:r>
            <a:endParaRPr lang="en-ID" sz="540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244B5-7C32-296E-F228-062645136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5816008"/>
            <a:ext cx="7879842" cy="8608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Pelajaran ke-6, Triwulan 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Tahun 2025</a:t>
            </a:r>
            <a:endParaRPr lang="en-ID" b="1" dirty="0"/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BD1B8EB9-11C7-CF76-9B3D-AB5B1A764C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66" b="3"/>
          <a:stretch/>
        </p:blipFill>
        <p:spPr>
          <a:xfrm>
            <a:off x="152761" y="181113"/>
            <a:ext cx="2848049" cy="37170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Imagen 2" descr="Imagen que contiene exterior, agua, luz, oscuro&#10;&#10;Descripción generada automáticamente">
            <a:extLst>
              <a:ext uri="{FF2B5EF4-FFF2-40B4-BE49-F238E27FC236}">
                <a16:creationId xmlns:a16="http://schemas.microsoft.com/office/drawing/2014/main" id="{62F9BD2B-D961-47C1-529E-0BAE2E6D38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89" r="1541" b="3"/>
          <a:stretch/>
        </p:blipFill>
        <p:spPr>
          <a:xfrm>
            <a:off x="3144875" y="181113"/>
            <a:ext cx="2861254" cy="37170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Imagen 1">
            <a:extLst>
              <a:ext uri="{FF2B5EF4-FFF2-40B4-BE49-F238E27FC236}">
                <a16:creationId xmlns:a16="http://schemas.microsoft.com/office/drawing/2014/main" id="{0AD4CEF4-8EE9-CC43-FBDF-58C8CA5D9D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6" r="6778" b="3"/>
          <a:stretch/>
        </p:blipFill>
        <p:spPr>
          <a:xfrm>
            <a:off x="6143190" y="181113"/>
            <a:ext cx="2849466" cy="37170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228551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27C3F3-A175-BE16-1F51-55090E2B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51630" cy="100353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ALLAH SEPENUHNYA BAIK DAN BENAR</a:t>
            </a:r>
            <a:b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3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73C23-D5FF-D5D2-0F6B-8E37A8911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056" y="3407664"/>
            <a:ext cx="7802880" cy="3313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Kitab </a:t>
            </a:r>
            <a:r>
              <a:rPr lang="en-ID" dirty="0" err="1">
                <a:latin typeface="Impact" panose="020B0806030902050204" pitchFamily="34" charset="0"/>
              </a:rPr>
              <a:t>Suci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mengajarkan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bahwa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sepenuhnya</a:t>
            </a:r>
            <a:r>
              <a:rPr lang="en-ID" dirty="0">
                <a:latin typeface="Impact" panose="020B0806030902050204" pitchFamily="34" charset="0"/>
              </a:rPr>
              <a:t> kudus, </a:t>
            </a:r>
            <a:r>
              <a:rPr lang="en-ID" dirty="0" err="1">
                <a:latin typeface="Impact" panose="020B0806030902050204" pitchFamily="34" charset="0"/>
              </a:rPr>
              <a:t>setia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benar</a:t>
            </a:r>
            <a:r>
              <a:rPr lang="en-ID" dirty="0">
                <a:latin typeface="Impact" panose="020B0806030902050204" pitchFamily="34" charset="0"/>
              </a:rPr>
              <a:t>, dan </a:t>
            </a:r>
            <a:r>
              <a:rPr lang="en-ID" dirty="0" err="1">
                <a:latin typeface="Impact" panose="020B0806030902050204" pitchFamily="34" charset="0"/>
              </a:rPr>
              <a:t>pengasih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Hanya Allah yang </a:t>
            </a:r>
            <a:r>
              <a:rPr lang="en-ID" dirty="0" err="1">
                <a:latin typeface="Franklin Gothic Demi Cond" panose="020B0706030402020204" pitchFamily="34" charset="0"/>
              </a:rPr>
              <a:t>selalu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melakukan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penuh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kasih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benar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adil</a:t>
            </a:r>
            <a:r>
              <a:rPr lang="en-ID" dirty="0">
                <a:latin typeface="Franklin Gothic Demi Cond" panose="020B0706030402020204" pitchFamily="34" charset="0"/>
              </a:rPr>
              <a:t>. Dia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pernah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melakukan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kesalahan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pun.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Allah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sekedar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menyukai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mengajarkan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baik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benar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memberi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teladan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melakukannya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74696-3A23-61AF-A4D2-922E1A75F2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43" b="25529"/>
          <a:stretch/>
        </p:blipFill>
        <p:spPr>
          <a:xfrm>
            <a:off x="1897026" y="1374414"/>
            <a:ext cx="5109830" cy="202713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3127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B9530-70B1-D4A5-55DB-4EFD842F3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0773B2-81E1-4B46-8B8C-288C158BC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92352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Beberapa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ayat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berikut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menegaskan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tentang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sifat-sifat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yang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baik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benar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tersebut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B0EA-878A-6FCB-92B1-9CCA1F776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57" y="1432560"/>
            <a:ext cx="8308086" cy="528523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Tw Cen MT Condensed Extra Bold" panose="020B0803020202020204" pitchFamily="34" charset="0"/>
              </a:rPr>
              <a:t>Allah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benar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kecurangan</a:t>
            </a:r>
            <a:r>
              <a:rPr lang="en-ID" dirty="0">
                <a:latin typeface="Tw Cen MT Condensed Extra Bold" panose="020B0803020202020204" pitchFamily="34" charset="0"/>
              </a:rPr>
              <a:t> pada-Nya </a:t>
            </a:r>
            <a:r>
              <a:rPr lang="en-ID" dirty="0">
                <a:latin typeface="Impact" panose="020B0806030902050204" pitchFamily="34" charset="0"/>
              </a:rPr>
              <a:t>[</a:t>
            </a:r>
            <a:r>
              <a:rPr lang="en-ID" dirty="0" err="1">
                <a:latin typeface="Impact" panose="020B0806030902050204" pitchFamily="34" charset="0"/>
              </a:rPr>
              <a:t>Ulangan</a:t>
            </a:r>
            <a:r>
              <a:rPr lang="en-ID" dirty="0">
                <a:latin typeface="Impact" panose="020B0806030902050204" pitchFamily="34" charset="0"/>
              </a:rPr>
              <a:t> 32:4, </a:t>
            </a:r>
            <a:r>
              <a:rPr lang="en-ID" dirty="0" err="1">
                <a:latin typeface="Impact" panose="020B0806030902050204" pitchFamily="34" charset="0"/>
              </a:rPr>
              <a:t>Mazmur</a:t>
            </a:r>
            <a:r>
              <a:rPr lang="en-ID" dirty="0">
                <a:latin typeface="Impact" panose="020B0806030902050204" pitchFamily="34" charset="0"/>
              </a:rPr>
              <a:t> 92:16].</a:t>
            </a:r>
            <a:r>
              <a:rPr lang="en-ID" dirty="0">
                <a:latin typeface="Tw Cen MT Condensed Extra Bold" panose="020B0803020202020204" pitchFamily="34" charset="0"/>
              </a:rPr>
              <a:t>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Tw Cen MT Condensed Extra Bold" panose="020B0803020202020204" pitchFamily="34" charset="0"/>
              </a:rPr>
              <a:t>Allah "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berbuat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kelaliman</a:t>
            </a:r>
            <a:r>
              <a:rPr lang="en-ID" dirty="0">
                <a:latin typeface="Tw Cen MT Condensed Extra Bold" panose="020B0803020202020204" pitchFamily="34" charset="0"/>
              </a:rPr>
              <a:t>. Pagi demi </a:t>
            </a:r>
            <a:r>
              <a:rPr lang="en-ID" dirty="0" err="1">
                <a:latin typeface="Tw Cen MT Condensed Extra Bold" panose="020B0803020202020204" pitchFamily="34" charset="0"/>
              </a:rPr>
              <a:t>pagi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hukum</a:t>
            </a:r>
            <a:r>
              <a:rPr lang="en-ID" dirty="0">
                <a:latin typeface="Tw Cen MT Condensed Extra Bold" panose="020B0803020202020204" pitchFamily="34" charset="0"/>
              </a:rPr>
              <a:t>-Nya;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pernah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ketinggalan</a:t>
            </a:r>
            <a:r>
              <a:rPr lang="en-ID" dirty="0"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latin typeface="Tw Cen MT Condensed Extra Bold" panose="020B0803020202020204" pitchFamily="34" charset="0"/>
              </a:rPr>
              <a:t>waktu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fajar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latin typeface="Tw Cen MT Condensed Extra Bold" panose="020B0803020202020204" pitchFamily="34" charset="0"/>
              </a:rPr>
              <a:t> orang </a:t>
            </a:r>
            <a:r>
              <a:rPr lang="en-ID" dirty="0" err="1">
                <a:latin typeface="Tw Cen MT Condensed Extra Bold" panose="020B0803020202020204" pitchFamily="34" charset="0"/>
              </a:rPr>
              <a:t>lalim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kenal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malu</a:t>
            </a:r>
            <a:r>
              <a:rPr lang="en-ID" dirty="0">
                <a:latin typeface="Tw Cen MT Condensed Extra Bold" panose="020B0803020202020204" pitchFamily="34" charset="0"/>
              </a:rPr>
              <a:t>!" </a:t>
            </a:r>
            <a:r>
              <a:rPr lang="en-ID" dirty="0">
                <a:latin typeface="Impact" panose="020B0806030902050204" pitchFamily="34" charset="0"/>
              </a:rPr>
              <a:t>[</a:t>
            </a:r>
            <a:r>
              <a:rPr lang="en-ID" dirty="0" err="1">
                <a:latin typeface="Impact" panose="020B0806030902050204" pitchFamily="34" charset="0"/>
              </a:rPr>
              <a:t>Zefanya</a:t>
            </a:r>
            <a:r>
              <a:rPr lang="en-ID" dirty="0">
                <a:latin typeface="Impact" panose="020B0806030902050204" pitchFamily="34" charset="0"/>
              </a:rPr>
              <a:t> 3:5].</a:t>
            </a:r>
            <a:r>
              <a:rPr lang="en-ID" dirty="0">
                <a:latin typeface="Tw Cen MT Condensed Extra Bold" panose="020B0803020202020204" pitchFamily="34" charset="0"/>
              </a:rPr>
              <a:t>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Tw Cen MT Condensed Extra Bold" panose="020B0803020202020204" pitchFamily="34" charset="0"/>
              </a:rPr>
              <a:t>Allah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Kitab </a:t>
            </a:r>
            <a:r>
              <a:rPr lang="en-ID" dirty="0" err="1">
                <a:latin typeface="Tw Cen MT Condensed Extra Bold" panose="020B0803020202020204" pitchFamily="34" charset="0"/>
              </a:rPr>
              <a:t>Suci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"hakim yang </a:t>
            </a:r>
            <a:r>
              <a:rPr lang="en-ID" dirty="0" err="1">
                <a:latin typeface="Tw Cen MT Condensed Extra Bold" panose="020B0803020202020204" pitchFamily="34" charset="0"/>
              </a:rPr>
              <a:t>adil</a:t>
            </a:r>
            <a:r>
              <a:rPr lang="en-ID" dirty="0">
                <a:latin typeface="Tw Cen MT Condensed Extra Bold" panose="020B0803020202020204" pitchFamily="34" charset="0"/>
              </a:rPr>
              <a:t>" </a:t>
            </a:r>
            <a:r>
              <a:rPr lang="en-ID" dirty="0">
                <a:latin typeface="Impact" panose="020B0806030902050204" pitchFamily="34" charset="0"/>
              </a:rPr>
              <a:t>[</a:t>
            </a:r>
            <a:r>
              <a:rPr lang="en-ID" dirty="0" err="1">
                <a:latin typeface="Impact" panose="020B0806030902050204" pitchFamily="34" charset="0"/>
              </a:rPr>
              <a:t>Mazmur</a:t>
            </a:r>
            <a:r>
              <a:rPr lang="en-ID" dirty="0">
                <a:latin typeface="Impact" panose="020B0806030902050204" pitchFamily="34" charset="0"/>
              </a:rPr>
              <a:t> 7:12]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kejahatan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menumpang</a:t>
            </a:r>
            <a:r>
              <a:rPr lang="en-ID" dirty="0">
                <a:latin typeface="Tw Cen MT Condensed Extra Bold" panose="020B0803020202020204" pitchFamily="34" charset="0"/>
              </a:rPr>
              <a:t> pada-Nya </a:t>
            </a:r>
            <a:r>
              <a:rPr lang="en-ID" dirty="0">
                <a:latin typeface="Impact" panose="020B0806030902050204" pitchFamily="34" charset="0"/>
              </a:rPr>
              <a:t>[</a:t>
            </a:r>
            <a:r>
              <a:rPr lang="en-ID" dirty="0" err="1">
                <a:latin typeface="Impact" panose="020B0806030902050204" pitchFamily="34" charset="0"/>
              </a:rPr>
              <a:t>Mazmur</a:t>
            </a:r>
            <a:r>
              <a:rPr lang="en-ID" dirty="0">
                <a:latin typeface="Impact" panose="020B0806030902050204" pitchFamily="34" charset="0"/>
              </a:rPr>
              <a:t> 5:6].</a:t>
            </a:r>
            <a:r>
              <a:rPr lang="en-ID" dirty="0">
                <a:latin typeface="Tw Cen MT Condensed Extra Bold" panose="020B0803020202020204" pitchFamily="34" charset="0"/>
              </a:rPr>
              <a:t>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Tw Cen MT Condensed Extra Bold" panose="020B0803020202020204" pitchFamily="34" charset="0"/>
              </a:rPr>
              <a:t>Allah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terang</a:t>
            </a:r>
            <a:r>
              <a:rPr lang="en-ID" dirty="0">
                <a:latin typeface="Tw Cen MT Condensed Extra Bold" panose="020B0803020202020204" pitchFamily="34" charset="0"/>
              </a:rPr>
              <a:t> dan di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Dia </a:t>
            </a:r>
            <a:r>
              <a:rPr lang="en-ID" dirty="0" err="1">
                <a:latin typeface="Tw Cen MT Condensed Extra Bold" panose="020B0803020202020204" pitchFamily="34" charset="0"/>
              </a:rPr>
              <a:t>sama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sekali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kegelapan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[1 </a:t>
            </a:r>
            <a:r>
              <a:rPr lang="en-ID" dirty="0" err="1">
                <a:latin typeface="Impact" panose="020B0806030902050204" pitchFamily="34" charset="0"/>
              </a:rPr>
              <a:t>Yohanes</a:t>
            </a:r>
            <a:r>
              <a:rPr lang="en-ID" dirty="0">
                <a:latin typeface="Impact" panose="020B0806030902050204" pitchFamily="34" charset="0"/>
              </a:rPr>
              <a:t> 1:5]. </a:t>
            </a:r>
            <a:r>
              <a:rPr lang="en-ID" dirty="0">
                <a:latin typeface="Tw Cen MT Condensed Extra Bold" panose="020B0803020202020204" pitchFamily="34" charset="0"/>
              </a:rPr>
              <a:t>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Tw Cen MT Condensed Extra Bold" panose="020B0803020202020204" pitchFamily="34" charset="0"/>
              </a:rPr>
              <a:t>Allah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dicobai</a:t>
            </a:r>
            <a:r>
              <a:rPr lang="en-ID" dirty="0">
                <a:latin typeface="Tw Cen MT Condensed Extra Bold" panose="020B0803020202020204" pitchFamily="34" charset="0"/>
              </a:rPr>
              <a:t> oleh yang </a:t>
            </a:r>
            <a:r>
              <a:rPr lang="en-ID" dirty="0" err="1">
                <a:latin typeface="Tw Cen MT Condensed Extra Bold" panose="020B0803020202020204" pitchFamily="34" charset="0"/>
              </a:rPr>
              <a:t>jahat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[</a:t>
            </a:r>
            <a:r>
              <a:rPr lang="en-ID" dirty="0" err="1">
                <a:latin typeface="Impact" panose="020B0806030902050204" pitchFamily="34" charset="0"/>
              </a:rPr>
              <a:t>Yakobus</a:t>
            </a:r>
            <a:r>
              <a:rPr lang="en-ID" dirty="0">
                <a:latin typeface="Impact" panose="020B0806030902050204" pitchFamily="34" charset="0"/>
              </a:rPr>
              <a:t> 1:13].</a:t>
            </a:r>
          </a:p>
        </p:txBody>
      </p:sp>
    </p:spTree>
    <p:extLst>
      <p:ext uri="{BB962C8B-B14F-4D97-AF65-F5344CB8AC3E}">
        <p14:creationId xmlns:p14="http://schemas.microsoft.com/office/powerpoint/2010/main" val="1990017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D239C-2E64-130C-7564-648E370206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14" r="29076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1D814-ADC3-A03F-FF42-D2E75CACE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1" y="2162204"/>
            <a:ext cx="5773479" cy="39085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4000">
                <a:latin typeface="Gill Sans Ultra Bold Condensed" panose="020B0A06020104020203" pitchFamily="34" charset="0"/>
              </a:rPr>
              <a:t>Allah itu mahakuasa, namun Dia menggunakan kuasa-Nya hanya dengan cara yang adil dan penuh kasih.</a:t>
            </a:r>
          </a:p>
        </p:txBody>
      </p:sp>
    </p:spTree>
    <p:extLst>
      <p:ext uri="{BB962C8B-B14F-4D97-AF65-F5344CB8AC3E}">
        <p14:creationId xmlns:p14="http://schemas.microsoft.com/office/powerpoint/2010/main" val="2247375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DFC7A0-D716-A588-0C24-43F12E5FA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00353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KARAKTER ALLAH YANG TIDAK BERUBAH</a:t>
            </a:r>
            <a:b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4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AFA9D-9FAD-1E95-2E6E-EDE26A903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464" y="1808966"/>
            <a:ext cx="7815072" cy="4640602"/>
          </a:xfrm>
        </p:spPr>
        <p:txBody>
          <a:bodyPr>
            <a:noAutofit/>
          </a:bodyPr>
          <a:lstStyle/>
          <a:p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Maleakhi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3:6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"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Bahwasanya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Aku, TUHAN,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berubah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,..“</a:t>
            </a:r>
          </a:p>
          <a:p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Yakobus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1:17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Setiap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pemberian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baik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setiap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anugerah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sempurna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datangnya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diturunkan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Bapa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segala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terang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; pada-Nya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perubahan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bayangan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pertukaran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.“</a:t>
            </a:r>
          </a:p>
          <a:p>
            <a:r>
              <a:rPr lang="en-ID" sz="3200" dirty="0" err="1">
                <a:latin typeface="Impact" panose="020B0806030902050204" pitchFamily="34" charset="0"/>
              </a:rPr>
              <a:t>Ibrani</a:t>
            </a:r>
            <a:r>
              <a:rPr lang="en-ID" sz="3200" dirty="0">
                <a:latin typeface="Impact" panose="020B0806030902050204" pitchFamily="34" charset="0"/>
              </a:rPr>
              <a:t> 13:8</a:t>
            </a:r>
            <a:r>
              <a:rPr lang="en-ID" sz="3200" dirty="0">
                <a:latin typeface="Franklin Gothic Heavy" panose="020B0903020102020204" pitchFamily="34" charset="0"/>
              </a:rPr>
              <a:t> "</a:t>
            </a:r>
            <a:r>
              <a:rPr lang="en-ID" sz="3200" dirty="0" err="1">
                <a:latin typeface="Franklin Gothic Heavy" panose="020B0903020102020204" pitchFamily="34" charset="0"/>
              </a:rPr>
              <a:t>Yesus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Kristus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tetap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sama</a:t>
            </a:r>
            <a:r>
              <a:rPr lang="en-ID" sz="3200" dirty="0">
                <a:latin typeface="Franklin Gothic Heavy" panose="020B0903020102020204" pitchFamily="34" charset="0"/>
              </a:rPr>
              <a:t>, </a:t>
            </a:r>
            <a:r>
              <a:rPr lang="en-ID" sz="3200" dirty="0" err="1">
                <a:latin typeface="Franklin Gothic Heavy" panose="020B0903020102020204" pitchFamily="34" charset="0"/>
              </a:rPr>
              <a:t>baik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kemarin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maupun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hari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ini</a:t>
            </a:r>
            <a:r>
              <a:rPr lang="en-ID" sz="3200" dirty="0">
                <a:latin typeface="Franklin Gothic Heavy" panose="020B0903020102020204" pitchFamily="34" charset="0"/>
              </a:rPr>
              <a:t> dan </a:t>
            </a:r>
            <a:r>
              <a:rPr lang="en-ID" sz="3200" dirty="0" err="1">
                <a:latin typeface="Franklin Gothic Heavy" panose="020B0903020102020204" pitchFamily="34" charset="0"/>
              </a:rPr>
              <a:t>sampai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selama-lamanya</a:t>
            </a:r>
            <a:r>
              <a:rPr lang="en-ID" sz="3200" dirty="0">
                <a:latin typeface="Franklin Gothic Heavy" panose="020B09030201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831365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BB23E-A0F7-32F5-1557-A72D4F67A7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04" r="6556"/>
          <a:stretch/>
        </p:blipFill>
        <p:spPr>
          <a:xfrm>
            <a:off x="20" y="10"/>
            <a:ext cx="4327431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52E0B-3AF4-3970-436B-3C376CBA6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057" y="754345"/>
            <a:ext cx="5042526" cy="5779008"/>
          </a:xfrm>
        </p:spPr>
        <p:txBody>
          <a:bodyPr>
            <a:noAutofit/>
          </a:bodyPr>
          <a:lstStyle/>
          <a:p>
            <a:r>
              <a:rPr lang="en-ID" sz="3000" dirty="0">
                <a:latin typeface="Franklin Gothic Demi Cond" panose="020B0706030402020204" pitchFamily="34" charset="0"/>
              </a:rPr>
              <a:t>Kitab </a:t>
            </a:r>
            <a:r>
              <a:rPr lang="en-ID" sz="3000" dirty="0" err="1">
                <a:latin typeface="Franklin Gothic Demi Cond" panose="020B0706030402020204" pitchFamily="34" charset="0"/>
              </a:rPr>
              <a:t>Suci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berulang</a:t>
            </a:r>
            <a:r>
              <a:rPr lang="en-ID" sz="3000" dirty="0">
                <a:latin typeface="Franklin Gothic Demi Cond" panose="020B0706030402020204" pitchFamily="34" charset="0"/>
              </a:rPr>
              <a:t> kali </a:t>
            </a:r>
            <a:r>
              <a:rPr lang="en-ID" sz="3000" dirty="0" err="1">
                <a:latin typeface="Franklin Gothic Demi Cond" panose="020B0706030402020204" pitchFamily="34" charset="0"/>
              </a:rPr>
              <a:t>mengajarkan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karakter</a:t>
            </a:r>
            <a:r>
              <a:rPr lang="en-ID" sz="3000" dirty="0">
                <a:latin typeface="Franklin Gothic Demi Cond" panose="020B0706030402020204" pitchFamily="34" charset="0"/>
              </a:rPr>
              <a:t> Allah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berubah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kata lain, Kitab </a:t>
            </a:r>
            <a:r>
              <a:rPr lang="en-ID" sz="3000" dirty="0" err="1">
                <a:latin typeface="Franklin Gothic Demi Cond" panose="020B0706030402020204" pitchFamily="34" charset="0"/>
              </a:rPr>
              <a:t>Suci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konsisten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mengajarkan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latin typeface="Franklin Gothic Heavy" panose="020B0903020102020204" pitchFamily="34" charset="0"/>
              </a:rPr>
              <a:t>Allah </a:t>
            </a:r>
            <a:r>
              <a:rPr lang="en-ID" sz="3000" dirty="0" err="1">
                <a:latin typeface="Franklin Gothic Heavy" panose="020B0903020102020204" pitchFamily="34" charset="0"/>
              </a:rPr>
              <a:t>tidak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berubah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secara</a:t>
            </a:r>
            <a:r>
              <a:rPr lang="en-ID" sz="3000" dirty="0">
                <a:latin typeface="Franklin Gothic Heavy" panose="020B0903020102020204" pitchFamily="34" charset="0"/>
              </a:rPr>
              <a:t> moral.</a:t>
            </a:r>
          </a:p>
          <a:p>
            <a:r>
              <a:rPr lang="en-ID" sz="3000" dirty="0">
                <a:latin typeface="Franklin Gothic Demi Cond" panose="020B0706030402020204" pitchFamily="34" charset="0"/>
              </a:rPr>
              <a:t>Allah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menyangkal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diri</a:t>
            </a:r>
            <a:r>
              <a:rPr lang="en-ID" sz="3000" dirty="0">
                <a:latin typeface="Franklin Gothic Demi Cond" panose="020B0706030402020204" pitchFamily="34" charset="0"/>
              </a:rPr>
              <a:t>-Nya; Allah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pernah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berbohong</a:t>
            </a:r>
            <a:r>
              <a:rPr lang="en-ID" sz="3000" dirty="0">
                <a:latin typeface="Franklin Gothic Demi Cond" panose="020B0706030402020204" pitchFamily="34" charset="0"/>
              </a:rPr>
              <a:t>; dan </a:t>
            </a:r>
            <a:r>
              <a:rPr lang="en-ID" sz="3000" dirty="0" err="1">
                <a:latin typeface="Franklin Gothic Demi Cond" panose="020B0706030402020204" pitchFamily="34" charset="0"/>
              </a:rPr>
              <a:t>janji</a:t>
            </a:r>
            <a:r>
              <a:rPr lang="en-ID" sz="3000" dirty="0">
                <a:latin typeface="Franklin Gothic Demi Cond" panose="020B0706030402020204" pitchFamily="34" charset="0"/>
              </a:rPr>
              <a:t> Allah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bisa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diingkari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latin typeface="Impact" panose="020B0806030902050204" pitchFamily="34" charset="0"/>
              </a:rPr>
              <a:t>[2 </a:t>
            </a:r>
            <a:r>
              <a:rPr lang="en-ID" sz="3000" dirty="0" err="1">
                <a:latin typeface="Impact" panose="020B0806030902050204" pitchFamily="34" charset="0"/>
              </a:rPr>
              <a:t>Timotius</a:t>
            </a:r>
            <a:r>
              <a:rPr lang="en-ID" sz="3000" dirty="0">
                <a:latin typeface="Impact" panose="020B0806030902050204" pitchFamily="34" charset="0"/>
              </a:rPr>
              <a:t> 2: 13; Titus 1: 2; dan </a:t>
            </a:r>
            <a:r>
              <a:rPr lang="en-ID" sz="3000" dirty="0" err="1">
                <a:latin typeface="Impact" panose="020B0806030902050204" pitchFamily="34" charset="0"/>
              </a:rPr>
              <a:t>Ibrani</a:t>
            </a:r>
            <a:r>
              <a:rPr lang="en-ID" sz="3000" dirty="0">
                <a:latin typeface="Impact" panose="020B0806030902050204" pitchFamily="34" charset="0"/>
              </a:rPr>
              <a:t> 6: 17, 18].</a:t>
            </a:r>
          </a:p>
        </p:txBody>
      </p:sp>
    </p:spTree>
    <p:extLst>
      <p:ext uri="{BB962C8B-B14F-4D97-AF65-F5344CB8AC3E}">
        <p14:creationId xmlns:p14="http://schemas.microsoft.com/office/powerpoint/2010/main" val="3377626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6A165-63D3-4AC0-25E7-70266868E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10" y="856488"/>
            <a:ext cx="5026506" cy="51450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demikian</a:t>
            </a:r>
            <a:r>
              <a:rPr lang="en-ID" sz="3200" dirty="0">
                <a:latin typeface="Franklin Gothic Demi Cond" panose="020B0706030402020204" pitchFamily="34" charset="0"/>
              </a:rPr>
              <a:t>, Allah </a:t>
            </a:r>
            <a:r>
              <a:rPr lang="en-ID" sz="3200" dirty="0" err="1">
                <a:latin typeface="Franklin Gothic Demi Cond" panose="020B0706030402020204" pitchFamily="34" charset="0"/>
              </a:rPr>
              <a:t>dapat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berubah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hubungan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Allah </a:t>
            </a:r>
            <a:r>
              <a:rPr lang="en-ID" sz="3200" dirty="0" err="1">
                <a:latin typeface="Franklin Gothic Demi Cond" panose="020B0706030402020204" pitchFamily="34" charset="0"/>
              </a:rPr>
              <a:t>berfiman</a:t>
            </a:r>
            <a:r>
              <a:rPr lang="en-ID" sz="3200" dirty="0">
                <a:latin typeface="Franklin Gothic Demi Cond" panose="020B0706030402020204" pitchFamily="34" charset="0"/>
              </a:rPr>
              <a:t>: "dan </a:t>
            </a:r>
            <a:r>
              <a:rPr lang="en-ID" sz="3200" dirty="0" err="1">
                <a:latin typeface="Franklin Gothic Demi Cond" panose="020B0706030402020204" pitchFamily="34" charset="0"/>
              </a:rPr>
              <a:t>kamu</a:t>
            </a:r>
            <a:r>
              <a:rPr lang="en-ID" sz="3200" dirty="0">
                <a:latin typeface="Franklin Gothic Demi Cond" panose="020B0706030402020204" pitchFamily="34" charset="0"/>
              </a:rPr>
              <a:t> bani Yakub,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lenyap</a:t>
            </a:r>
            <a:r>
              <a:rPr lang="en-ID" sz="3200" dirty="0">
                <a:latin typeface="Franklin Gothic Demi Cond" panose="020B0706030402020204" pitchFamily="34" charset="0"/>
              </a:rPr>
              <a:t>" [</a:t>
            </a:r>
            <a:r>
              <a:rPr lang="en-ID" sz="3200" dirty="0" err="1">
                <a:latin typeface="Franklin Gothic Demi Cond" panose="020B0706030402020204" pitchFamily="34" charset="0"/>
              </a:rPr>
              <a:t>Maleakhi</a:t>
            </a:r>
            <a:r>
              <a:rPr lang="en-ID" sz="3200" dirty="0">
                <a:latin typeface="Franklin Gothic Demi Cond" panose="020B0706030402020204" pitchFamily="34" charset="0"/>
              </a:rPr>
              <a:t> 3:6].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Di </a:t>
            </a:r>
            <a:r>
              <a:rPr lang="en-ID" sz="3200" dirty="0" err="1">
                <a:latin typeface="Franklin Gothic Demi Cond" panose="020B0706030402020204" pitchFamily="34" charset="0"/>
              </a:rPr>
              <a:t>ayat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berikutnya</a:t>
            </a:r>
            <a:r>
              <a:rPr lang="en-ID" sz="3200" dirty="0">
                <a:latin typeface="Franklin Gothic Demi Cond" panose="020B0706030402020204" pitchFamily="34" charset="0"/>
              </a:rPr>
              <a:t>, Allah </a:t>
            </a:r>
            <a:r>
              <a:rPr lang="en-ID" sz="32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umat</a:t>
            </a:r>
            <a:r>
              <a:rPr lang="en-ID" sz="3200" dirty="0">
                <a:latin typeface="Franklin Gothic Demi Cond" panose="020B0706030402020204" pitchFamily="34" charset="0"/>
              </a:rPr>
              <a:t>-Nya, "</a:t>
            </a:r>
            <a:r>
              <a:rPr lang="en-ID" sz="3200" dirty="0" err="1">
                <a:latin typeface="Franklin Gothic Demi Cond" panose="020B0706030402020204" pitchFamily="34" charset="0"/>
              </a:rPr>
              <a:t>Kembalilah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-Ku, </a:t>
            </a:r>
            <a:r>
              <a:rPr lang="en-ID" sz="3200" dirty="0" err="1">
                <a:latin typeface="Franklin Gothic Demi Cond" panose="020B0706030402020204" pitchFamily="34" charset="0"/>
              </a:rPr>
              <a:t>maka</a:t>
            </a:r>
            <a:r>
              <a:rPr lang="en-ID" sz="3200" dirty="0">
                <a:latin typeface="Franklin Gothic Demi Cond" panose="020B0706030402020204" pitchFamily="34" charset="0"/>
              </a:rPr>
              <a:t> Aku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kembali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kepadamu</a:t>
            </a:r>
            <a:r>
              <a:rPr lang="en-ID" sz="3200" dirty="0">
                <a:latin typeface="Franklin Gothic Demi Cond" panose="020B0706030402020204" pitchFamily="34" charset="0"/>
              </a:rPr>
              <a:t>" [</a:t>
            </a:r>
            <a:r>
              <a:rPr lang="en-ID" sz="3200" dirty="0" err="1">
                <a:latin typeface="Franklin Gothic Demi Cond" panose="020B0706030402020204" pitchFamily="34" charset="0"/>
              </a:rPr>
              <a:t>Maleakhi</a:t>
            </a:r>
            <a:r>
              <a:rPr lang="en-ID" sz="3200" dirty="0">
                <a:latin typeface="Franklin Gothic Demi Cond" panose="020B0706030402020204" pitchFamily="34" charset="0"/>
              </a:rPr>
              <a:t> 3: 7].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D47B5-46D7-3C37-A8F4-29E6287FD3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67" r="36766"/>
          <a:stretch/>
        </p:blipFill>
        <p:spPr>
          <a:xfrm>
            <a:off x="5059680" y="10"/>
            <a:ext cx="408432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8092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21430-8766-D46A-087C-6EB97B96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" b="46184"/>
          <a:stretch/>
        </p:blipFill>
        <p:spPr>
          <a:xfrm>
            <a:off x="20" y="10"/>
            <a:ext cx="9143980" cy="323696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CB6E0-690B-FAA8-A266-CFF8042EB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52" y="3322319"/>
            <a:ext cx="8388096" cy="333451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Jadi di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sini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melihat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perubahan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sikap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Allah yang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bersifat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relational dan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positif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merupakan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apa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Dia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ingin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lakukan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namun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bergantung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pertobatan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manusia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Franklin Gothic Heavy" panose="020B0903020102020204" pitchFamily="34" charset="0"/>
              </a:rPr>
              <a:t>Allah yang </a:t>
            </a:r>
            <a:r>
              <a:rPr lang="en-ID" sz="3000" dirty="0" err="1">
                <a:latin typeface="Franklin Gothic Heavy" panose="020B0903020102020204" pitchFamily="34" charset="0"/>
              </a:rPr>
              <a:t>tidak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berubah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baik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secara</a:t>
            </a:r>
            <a:r>
              <a:rPr lang="en-ID" sz="3000" dirty="0">
                <a:latin typeface="Franklin Gothic Heavy" panose="020B0903020102020204" pitchFamily="34" charset="0"/>
              </a:rPr>
              <a:t> moral/</a:t>
            </a:r>
            <a:r>
              <a:rPr lang="en-ID" sz="3000" dirty="0" err="1">
                <a:latin typeface="Franklin Gothic Heavy" panose="020B0903020102020204" pitchFamily="34" charset="0"/>
              </a:rPr>
              <a:t>karakter</a:t>
            </a:r>
            <a:r>
              <a:rPr lang="en-ID" sz="3000" dirty="0">
                <a:latin typeface="Franklin Gothic Heavy" panose="020B0903020102020204" pitchFamily="34" charset="0"/>
              </a:rPr>
              <a:t>, </a:t>
            </a:r>
            <a:r>
              <a:rPr lang="en-ID" sz="3000" dirty="0" err="1">
                <a:latin typeface="Franklin Gothic Heavy" panose="020B0903020102020204" pitchFamily="34" charset="0"/>
              </a:rPr>
              <a:t>selalu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merespon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dengan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kasih</a:t>
            </a:r>
            <a:r>
              <a:rPr lang="en-ID" sz="3000" dirty="0">
                <a:latin typeface="Franklin Gothic Heavy" panose="020B0903020102020204" pitchFamily="34" charset="0"/>
              </a:rPr>
              <a:t> dan </a:t>
            </a:r>
            <a:r>
              <a:rPr lang="en-ID" sz="3000" dirty="0" err="1">
                <a:latin typeface="Franklin Gothic Heavy" panose="020B0903020102020204" pitchFamily="34" charset="0"/>
              </a:rPr>
              <a:t>keadilan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dalam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hubungan</a:t>
            </a:r>
            <a:r>
              <a:rPr lang="en-ID" sz="3000" dirty="0">
                <a:latin typeface="Franklin Gothic Heavy" panose="020B0903020102020204" pitchFamily="34" charset="0"/>
              </a:rPr>
              <a:t>-Nya </a:t>
            </a:r>
            <a:r>
              <a:rPr lang="en-ID" sz="3000" dirty="0" err="1">
                <a:latin typeface="Franklin Gothic Heavy" panose="020B0903020102020204" pitchFamily="34" charset="0"/>
              </a:rPr>
              <a:t>dengan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umat</a:t>
            </a:r>
            <a:r>
              <a:rPr lang="en-ID" sz="3000" dirty="0">
                <a:latin typeface="Franklin Gothic Heavy" panose="020B090302010202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477274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AC21065-7AD1-DE53-592D-80332E61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51630" cy="100353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ALLAH YANG MENYESAL? </a:t>
            </a:r>
            <a:b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5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1671A-2FF6-F215-B5EE-FDC6ACA24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464" y="2048256"/>
            <a:ext cx="4279392" cy="4059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000" dirty="0" err="1">
                <a:latin typeface="Amasis MT Pro Black" panose="02040A04050005020304" pitchFamily="18" charset="0"/>
              </a:rPr>
              <a:t>Keluaran</a:t>
            </a:r>
            <a:r>
              <a:rPr lang="en-ID" sz="4000" dirty="0">
                <a:latin typeface="Amasis MT Pro Black" panose="02040A04050005020304" pitchFamily="18" charset="0"/>
              </a:rPr>
              <a:t> 32:14 </a:t>
            </a:r>
          </a:p>
          <a:p>
            <a:pPr marL="0" indent="0">
              <a:buNone/>
            </a:pPr>
            <a:r>
              <a:rPr lang="en-ID" sz="4000" dirty="0">
                <a:latin typeface="Berlin Sans FB" panose="020E0602020502020306" pitchFamily="34" charset="0"/>
              </a:rPr>
              <a:t>Dan </a:t>
            </a:r>
            <a:r>
              <a:rPr lang="en-ID" sz="4000" dirty="0" err="1">
                <a:latin typeface="Berlin Sans FB" panose="020E0602020502020306" pitchFamily="34" charset="0"/>
              </a:rPr>
              <a:t>menyesallah</a:t>
            </a:r>
            <a:r>
              <a:rPr lang="en-ID" sz="4000" dirty="0">
                <a:latin typeface="Berlin Sans FB" panose="020E0602020502020306" pitchFamily="34" charset="0"/>
              </a:rPr>
              <a:t> TUHAN </a:t>
            </a:r>
            <a:r>
              <a:rPr lang="en-ID" sz="4000" dirty="0" err="1">
                <a:latin typeface="Berlin Sans FB" panose="020E0602020502020306" pitchFamily="34" charset="0"/>
              </a:rPr>
              <a:t>karena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malapetaka</a:t>
            </a:r>
            <a:r>
              <a:rPr lang="en-ID" sz="4000" dirty="0">
                <a:latin typeface="Berlin Sans FB" panose="020E0602020502020306" pitchFamily="34" charset="0"/>
              </a:rPr>
              <a:t> yang </a:t>
            </a:r>
            <a:r>
              <a:rPr lang="en-ID" sz="4000" dirty="0" err="1">
                <a:latin typeface="Berlin Sans FB" panose="020E0602020502020306" pitchFamily="34" charset="0"/>
              </a:rPr>
              <a:t>dirancangkan</a:t>
            </a:r>
            <a:r>
              <a:rPr lang="en-ID" sz="4000" dirty="0">
                <a:latin typeface="Berlin Sans FB" panose="020E0602020502020306" pitchFamily="34" charset="0"/>
              </a:rPr>
              <a:t>-Nya </a:t>
            </a:r>
            <a:r>
              <a:rPr lang="en-ID" sz="4000" dirty="0" err="1">
                <a:latin typeface="Berlin Sans FB" panose="020E0602020502020306" pitchFamily="34" charset="0"/>
              </a:rPr>
              <a:t>atas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umat</a:t>
            </a:r>
            <a:r>
              <a:rPr lang="en-ID" sz="4000" dirty="0">
                <a:latin typeface="Berlin Sans FB" panose="020E0602020502020306" pitchFamily="34" charset="0"/>
              </a:rPr>
              <a:t>-Nya.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FE706A-4C93-CA8B-4520-05E3B247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2277933"/>
            <a:ext cx="4465261" cy="33596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512566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37F93-9A11-7909-DE4D-833D99FA1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2E1961-47FF-5C3F-91AE-D63F0A63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Karakter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pernah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berubah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Namun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maksudnya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bahwa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menyesal</a:t>
            </a:r>
            <a:r>
              <a:rPr lang="en-ID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A81CF-5B3B-E4C5-5C09-FE7477C63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151" y="2316479"/>
            <a:ext cx="7359089" cy="3592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Allah </a:t>
            </a:r>
            <a:r>
              <a:rPr lang="en-ID" sz="3200" dirty="0" err="1">
                <a:latin typeface="Impact" panose="020B0806030902050204" pitchFamily="34" charset="0"/>
              </a:rPr>
              <a:t>digambarkan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menyesal</a:t>
            </a:r>
            <a:r>
              <a:rPr lang="en-ID" sz="3200" dirty="0">
                <a:latin typeface="Impact" panose="020B0806030902050204" pitchFamily="34" charset="0"/>
              </a:rPr>
              <a:t> [</a:t>
            </a:r>
            <a:r>
              <a:rPr lang="en-ID" sz="3200" dirty="0" err="1">
                <a:latin typeface="Impact" panose="020B0806030902050204" pitchFamily="34" charset="0"/>
              </a:rPr>
              <a:t>mengalah</a:t>
            </a:r>
            <a:r>
              <a:rPr lang="en-ID" sz="3200" dirty="0">
                <a:latin typeface="Impact" panose="020B0806030902050204" pitchFamily="34" charset="0"/>
              </a:rPr>
              <a:t>]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penghakiman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sebagai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respons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terhadap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pertobatan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atau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syafaat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manusia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Allah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berjanji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bahwa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jika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manusia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berbalik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kejahatannya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Dia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perpaling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penghukuman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direncanakan</a:t>
            </a:r>
            <a:r>
              <a:rPr lang="en-ID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-Nya.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DD21C-B140-A655-76F5-3E89B7A53595}"/>
              </a:ext>
            </a:extLst>
          </p:cNvPr>
          <p:cNvSpPr/>
          <p:nvPr/>
        </p:nvSpPr>
        <p:spPr>
          <a:xfrm>
            <a:off x="365759" y="2893758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1847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AF7CBB-5C3B-3897-F0A4-93F188094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A60DD-D3A0-2F48-5A55-0453F133B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554" y="303026"/>
            <a:ext cx="8165446" cy="62519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Sikap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menyesal</a:t>
            </a:r>
            <a:r>
              <a:rPr lang="en-ID" sz="2600" dirty="0"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sini</a:t>
            </a:r>
            <a:r>
              <a:rPr lang="en-ID" sz="2600" dirty="0">
                <a:latin typeface="Tw Cen MT Condensed Extra Bold" panose="020B0803020202020204" pitchFamily="34" charset="0"/>
              </a:rPr>
              <a:t> juga </a:t>
            </a:r>
            <a:r>
              <a:rPr lang="en-ID" sz="26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berarti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latin typeface="Tw Cen MT Condensed Extra Bold" panose="020B0803020202020204" pitchFamily="34" charset="0"/>
              </a:rPr>
              <a:t> Allah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berbohong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mengenai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penghakiman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diumumkan</a:t>
            </a:r>
            <a:r>
              <a:rPr lang="en-ID" sz="2600" dirty="0">
                <a:latin typeface="Tw Cen MT Condensed Extra Bold" panose="020B0803020202020204" pitchFamily="34" charset="0"/>
              </a:rPr>
              <a:t>-Nya, </a:t>
            </a:r>
            <a:r>
              <a:rPr lang="en-ID" sz="26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menjelaskan</a:t>
            </a:r>
            <a:r>
              <a:rPr lang="en-ID" sz="2600" dirty="0">
                <a:latin typeface="Tw Cen MT Condensed Extra Bold" panose="020B0803020202020204" pitchFamily="34" charset="0"/>
              </a:rPr>
              <a:t>: </a:t>
            </a:r>
            <a:r>
              <a:rPr lang="en-ID" sz="2600" dirty="0" err="1">
                <a:latin typeface="Impact" panose="020B0806030902050204" pitchFamily="34" charset="0"/>
              </a:rPr>
              <a:t>Yeremia</a:t>
            </a:r>
            <a:r>
              <a:rPr lang="en-ID" sz="2600" dirty="0">
                <a:latin typeface="Impact" panose="020B0806030902050204" pitchFamily="34" charset="0"/>
              </a:rPr>
              <a:t> 18:7-10 </a:t>
            </a:r>
            <a:r>
              <a:rPr lang="en-ID" sz="2600" dirty="0">
                <a:latin typeface="Tw Cen MT Condensed Extra Bold" panose="020B0803020202020204" pitchFamily="34" charset="0"/>
              </a:rPr>
              <a:t>“Ada </a:t>
            </a:r>
            <a:r>
              <a:rPr lang="en-ID" sz="2600" dirty="0" err="1">
                <a:latin typeface="Tw Cen MT Condensed Extra Bold" panose="020B0803020202020204" pitchFamily="34" charset="0"/>
              </a:rPr>
              <a:t>kalanya</a:t>
            </a:r>
            <a:r>
              <a:rPr lang="en-ID" sz="2600" dirty="0">
                <a:latin typeface="Tw Cen MT Condensed Extra Bold" panose="020B0803020202020204" pitchFamily="34" charset="0"/>
              </a:rPr>
              <a:t> Aku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bangsa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kerajaan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latin typeface="Tw Cen MT Condensed Extra Bold" panose="020B0803020202020204" pitchFamily="34" charset="0"/>
              </a:rPr>
              <a:t> Aku </a:t>
            </a:r>
            <a:r>
              <a:rPr lang="en-ID" sz="26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mencabut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merobohkan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membinasakannya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apabila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bangsa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siapa</a:t>
            </a:r>
            <a:r>
              <a:rPr lang="en-ID" sz="2600" dirty="0">
                <a:latin typeface="Tw Cen MT Condensed Extra Bold" panose="020B0803020202020204" pitchFamily="34" charset="0"/>
              </a:rPr>
              <a:t> Aku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demikian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bertobat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kejahatannya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maka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menyesallah</a:t>
            </a:r>
            <a:r>
              <a:rPr lang="en-ID" sz="2600" dirty="0">
                <a:latin typeface="Tw Cen MT Condensed Extra Bold" panose="020B0803020202020204" pitchFamily="34" charset="0"/>
              </a:rPr>
              <a:t> Aku,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latin typeface="Tw Cen MT Condensed Extra Bold" panose="020B0803020202020204" pitchFamily="34" charset="0"/>
              </a:rPr>
              <a:t> Aku </a:t>
            </a:r>
            <a:r>
              <a:rPr lang="en-ID" sz="2600" dirty="0" err="1">
                <a:latin typeface="Tw Cen MT Condensed Extra Bold" panose="020B0803020202020204" pitchFamily="34" charset="0"/>
              </a:rPr>
              <a:t>hendak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menjatuhkan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malapetaka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Kurancangkan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. Ada </a:t>
            </a:r>
            <a:r>
              <a:rPr lang="en-ID" sz="2600" dirty="0" err="1">
                <a:latin typeface="Tw Cen MT Condensed Extra Bold" panose="020B0803020202020204" pitchFamily="34" charset="0"/>
              </a:rPr>
              <a:t>kalanya</a:t>
            </a:r>
            <a:r>
              <a:rPr lang="en-ID" sz="2600" dirty="0">
                <a:latin typeface="Tw Cen MT Condensed Extra Bold" panose="020B0803020202020204" pitchFamily="34" charset="0"/>
              </a:rPr>
              <a:t> Aku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bangsa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kerajaan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latin typeface="Tw Cen MT Condensed Extra Bold" panose="020B0803020202020204" pitchFamily="34" charset="0"/>
              </a:rPr>
              <a:t> Aku </a:t>
            </a:r>
            <a:r>
              <a:rPr lang="en-ID" sz="26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membangun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menanam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apabila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melakukan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apa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jahat</a:t>
            </a:r>
            <a:r>
              <a:rPr lang="en-ID" sz="2600" dirty="0"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depan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mata</a:t>
            </a:r>
            <a:r>
              <a:rPr lang="en-ID" sz="2600" dirty="0">
                <a:latin typeface="Tw Cen MT Condensed Extra Bold" panose="020B0803020202020204" pitchFamily="34" charset="0"/>
              </a:rPr>
              <a:t>-Ku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mendengarkan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suara</a:t>
            </a:r>
            <a:r>
              <a:rPr lang="en-ID" sz="2600" dirty="0">
                <a:latin typeface="Tw Cen MT Condensed Extra Bold" panose="020B0803020202020204" pitchFamily="34" charset="0"/>
              </a:rPr>
              <a:t>-Ku, </a:t>
            </a:r>
            <a:r>
              <a:rPr lang="en-ID" sz="2600" dirty="0" err="1">
                <a:latin typeface="Tw Cen MT Condensed Extra Bold" panose="020B0803020202020204" pitchFamily="34" charset="0"/>
              </a:rPr>
              <a:t>maka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menyesallah</a:t>
            </a:r>
            <a:r>
              <a:rPr lang="en-ID" sz="2600" dirty="0">
                <a:latin typeface="Tw Cen MT Condensed Extra Bold" panose="020B0803020202020204" pitchFamily="34" charset="0"/>
              </a:rPr>
              <a:t> Aku,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latin typeface="Tw Cen MT Condensed Extra Bold" panose="020B0803020202020204" pitchFamily="34" charset="0"/>
              </a:rPr>
              <a:t> Aku </a:t>
            </a:r>
            <a:r>
              <a:rPr lang="en-ID" sz="2600" dirty="0" err="1">
                <a:latin typeface="Tw Cen MT Condensed Extra Bold" panose="020B0803020202020204" pitchFamily="34" charset="0"/>
              </a:rPr>
              <a:t>hendak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mendatangkan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keberuntungan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Kujanjikan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.” </a:t>
            </a:r>
          </a:p>
          <a:p>
            <a:pPr marL="0" indent="0">
              <a:buNone/>
            </a:pPr>
            <a:r>
              <a:rPr lang="en-ID" sz="2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Tuhan</a:t>
            </a:r>
            <a:r>
              <a:rPr lang="en-ID" sz="2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mengubah</a:t>
            </a:r>
            <a:r>
              <a:rPr lang="en-ID" sz="2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sikap</a:t>
            </a:r>
            <a:r>
              <a:rPr lang="en-ID" sz="2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-Nya, </a:t>
            </a:r>
            <a:r>
              <a:rPr lang="en-ID" sz="2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jika</a:t>
            </a:r>
            <a:r>
              <a:rPr lang="en-ID" sz="2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mengubah</a:t>
            </a:r>
            <a:r>
              <a:rPr lang="en-ID" sz="2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sikap</a:t>
            </a:r>
            <a:r>
              <a:rPr lang="en-ID" sz="2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kepada</a:t>
            </a:r>
            <a:r>
              <a:rPr lang="en-ID" sz="2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-Nya.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59BAA8-780E-7276-BCC4-232E141DF733}"/>
              </a:ext>
            </a:extLst>
          </p:cNvPr>
          <p:cNvSpPr/>
          <p:nvPr/>
        </p:nvSpPr>
        <p:spPr>
          <a:xfrm>
            <a:off x="177837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102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28F45-8049-F993-3FF3-503A52F99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2700670"/>
            <a:ext cx="8421287" cy="958721"/>
          </a:xfrm>
        </p:spPr>
        <p:txBody>
          <a:bodyPr anchor="ctr">
            <a:noAutofit/>
          </a:bodyPr>
          <a:lstStyle/>
          <a:p>
            <a:pPr algn="ctr"/>
            <a:r>
              <a:rPr lang="en-US" dirty="0">
                <a:latin typeface="Impact" panose="020B0806030902050204" pitchFamily="34" charset="0"/>
                <a:cs typeface="Aharoni" panose="02010803020104030203" pitchFamily="2" charset="-79"/>
              </a:rPr>
              <a:t>YEREMIA 9 : 24</a:t>
            </a:r>
            <a:endParaRPr lang="en-ID" dirty="0"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6BA5A-470D-2937-247F-B6900A46A0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858" b="28895"/>
          <a:stretch/>
        </p:blipFill>
        <p:spPr>
          <a:xfrm>
            <a:off x="0" y="0"/>
            <a:ext cx="9143980" cy="270067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FA88D-3758-E926-672C-0F5C21C83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58" y="3659391"/>
            <a:ext cx="8421288" cy="288118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Franklin Gothic Demi Cond" panose="020B0706030402020204" pitchFamily="34" charset="0"/>
              </a:rPr>
              <a:t>“Tetapi siapa yang </a:t>
            </a:r>
            <a:r>
              <a:rPr lang="en-US" sz="3200" dirty="0" err="1">
                <a:latin typeface="Franklin Gothic Demi Cond" panose="020B0706030402020204" pitchFamily="34" charset="0"/>
              </a:rPr>
              <a:t>mau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bermegah</a:t>
            </a:r>
            <a:r>
              <a:rPr lang="en-US" sz="3200" dirty="0">
                <a:latin typeface="Franklin Gothic Demi Cond" panose="020B0706030402020204" pitchFamily="34" charset="0"/>
              </a:rPr>
              <a:t>, </a:t>
            </a:r>
            <a:r>
              <a:rPr lang="en-US" sz="3200" dirty="0" err="1">
                <a:latin typeface="Franklin Gothic Demi Cond" panose="020B0706030402020204" pitchFamily="34" charset="0"/>
              </a:rPr>
              <a:t>baiklah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bermegah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karena</a:t>
            </a:r>
            <a:r>
              <a:rPr lang="en-US" sz="3200" dirty="0">
                <a:latin typeface="Franklin Gothic Demi Cond" panose="020B0706030402020204" pitchFamily="34" charset="0"/>
              </a:rPr>
              <a:t> yang </a:t>
            </a:r>
            <a:r>
              <a:rPr lang="en-US" sz="3200" dirty="0" err="1">
                <a:latin typeface="Franklin Gothic Demi Cond" panose="020B0706030402020204" pitchFamily="34" charset="0"/>
              </a:rPr>
              <a:t>berikut</a:t>
            </a:r>
            <a:r>
              <a:rPr lang="en-US" sz="3200" dirty="0">
                <a:latin typeface="Franklin Gothic Demi Cond" panose="020B0706030402020204" pitchFamily="34" charset="0"/>
              </a:rPr>
              <a:t>: </a:t>
            </a:r>
            <a:r>
              <a:rPr lang="en-US" sz="3200" dirty="0" err="1">
                <a:latin typeface="Franklin Gothic Demi Cond" panose="020B0706030402020204" pitchFamily="34" charset="0"/>
              </a:rPr>
              <a:t>bahwa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ia</a:t>
            </a:r>
            <a:r>
              <a:rPr lang="en-US" sz="3200" dirty="0">
                <a:latin typeface="Franklin Gothic Demi Cond" panose="020B0706030402020204" pitchFamily="34" charset="0"/>
              </a:rPr>
              <a:t> memahami dan mengenal Aku, </a:t>
            </a:r>
            <a:r>
              <a:rPr lang="en-US" sz="3200" dirty="0" err="1">
                <a:latin typeface="Franklin Gothic Demi Cond" panose="020B0706030402020204" pitchFamily="34" charset="0"/>
              </a:rPr>
              <a:t>bahwa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Akulah</a:t>
            </a:r>
            <a:r>
              <a:rPr lang="en-US" sz="3200" dirty="0">
                <a:latin typeface="Franklin Gothic Demi Cond" panose="020B0706030402020204" pitchFamily="34" charset="0"/>
              </a:rPr>
              <a:t> TUHAN yang </a:t>
            </a:r>
            <a:r>
              <a:rPr lang="en-US" sz="3200" dirty="0" err="1">
                <a:latin typeface="Franklin Gothic Demi Cond" panose="020B0706030402020204" pitchFamily="34" charset="0"/>
              </a:rPr>
              <a:t>menunjukkan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Eras Bold ITC" panose="020B0907030504020204" pitchFamily="34" charset="0"/>
              </a:rPr>
              <a:t>kasih</a:t>
            </a:r>
            <a:r>
              <a:rPr lang="en-US" sz="3200" dirty="0">
                <a:latin typeface="Eras Bold ITC" panose="020B0907030504020204" pitchFamily="34" charset="0"/>
              </a:rPr>
              <a:t> </a:t>
            </a:r>
            <a:r>
              <a:rPr lang="en-US" sz="3200" dirty="0" err="1">
                <a:latin typeface="Eras Bold ITC" panose="020B0907030504020204" pitchFamily="34" charset="0"/>
              </a:rPr>
              <a:t>setia</a:t>
            </a:r>
            <a:r>
              <a:rPr lang="en-US" sz="3200" dirty="0">
                <a:latin typeface="Eras Bold ITC" panose="020B0907030504020204" pitchFamily="34" charset="0"/>
              </a:rPr>
              <a:t>, </a:t>
            </a:r>
            <a:r>
              <a:rPr lang="en-US" sz="3200" dirty="0" err="1">
                <a:latin typeface="Eras Bold ITC" panose="020B0907030504020204" pitchFamily="34" charset="0"/>
              </a:rPr>
              <a:t>keadilan</a:t>
            </a:r>
            <a:r>
              <a:rPr lang="en-US" sz="3200" dirty="0">
                <a:latin typeface="Eras Bold ITC" panose="020B0907030504020204" pitchFamily="34" charset="0"/>
              </a:rPr>
              <a:t> </a:t>
            </a:r>
            <a:r>
              <a:rPr lang="en-US" sz="3200" dirty="0">
                <a:latin typeface="Franklin Gothic Demi Cond" panose="020B0706030402020204" pitchFamily="34" charset="0"/>
              </a:rPr>
              <a:t>dan </a:t>
            </a:r>
            <a:r>
              <a:rPr lang="en-US" sz="3200" dirty="0">
                <a:latin typeface="Eras Bold ITC" panose="020B0907030504020204" pitchFamily="34" charset="0"/>
              </a:rPr>
              <a:t>kebenaran </a:t>
            </a:r>
            <a:r>
              <a:rPr lang="en-US" sz="3200" dirty="0">
                <a:latin typeface="Franklin Gothic Demi Cond" panose="020B0706030402020204" pitchFamily="34" charset="0"/>
              </a:rPr>
              <a:t>di </a:t>
            </a:r>
            <a:r>
              <a:rPr lang="en-US" sz="3200" dirty="0" err="1">
                <a:latin typeface="Franklin Gothic Demi Cond" panose="020B0706030402020204" pitchFamily="34" charset="0"/>
              </a:rPr>
              <a:t>bumi</a:t>
            </a:r>
            <a:r>
              <a:rPr lang="en-US" sz="3200" dirty="0">
                <a:latin typeface="Franklin Gothic Demi Cond" panose="020B0706030402020204" pitchFamily="34" charset="0"/>
              </a:rPr>
              <a:t>; sungguh, semuanya itu </a:t>
            </a:r>
            <a:r>
              <a:rPr lang="en-US" sz="3200" dirty="0" err="1">
                <a:latin typeface="Franklin Gothic Demi Cond" panose="020B0706030402020204" pitchFamily="34" charset="0"/>
              </a:rPr>
              <a:t>Kusukai</a:t>
            </a:r>
            <a:r>
              <a:rPr lang="en-US" sz="3200" dirty="0">
                <a:latin typeface="Franklin Gothic Demi Cond" panose="020B0706030402020204" pitchFamily="34" charset="0"/>
              </a:rPr>
              <a:t>, </a:t>
            </a:r>
            <a:r>
              <a:rPr lang="en-US" sz="3200" dirty="0" err="1">
                <a:latin typeface="Franklin Gothic Demi Cond" panose="020B0706030402020204" pitchFamily="34" charset="0"/>
              </a:rPr>
              <a:t>demikianlah</a:t>
            </a:r>
            <a:r>
              <a:rPr lang="en-US" sz="3200" dirty="0">
                <a:latin typeface="Franklin Gothic Demi Cond" panose="020B0706030402020204" pitchFamily="34" charset="0"/>
              </a:rPr>
              <a:t> firman TUHAN.”</a:t>
            </a:r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427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2EB5F1-0B50-E498-E14F-9996C288C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6755E-90D3-9049-8BD4-8C467E138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333" y="393404"/>
            <a:ext cx="7405789" cy="5787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demikian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Bilangan</a:t>
            </a:r>
            <a:r>
              <a:rPr lang="en-ID" sz="3000" dirty="0">
                <a:latin typeface="Impact" panose="020B0806030902050204" pitchFamily="34" charset="0"/>
              </a:rPr>
              <a:t> 23:19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menegaskan</a:t>
            </a:r>
            <a:r>
              <a:rPr lang="en-ID" sz="3000" dirty="0">
                <a:latin typeface="Tw Cen MT Condensed Extra Bold" panose="020B0803020202020204" pitchFamily="34" charset="0"/>
              </a:rPr>
              <a:t>:  </a:t>
            </a:r>
            <a:r>
              <a:rPr lang="en-ID" sz="3000" dirty="0">
                <a:latin typeface="Eras Bold ITC" panose="020B0907030504020204" pitchFamily="34" charset="0"/>
              </a:rPr>
              <a:t>"Allah </a:t>
            </a:r>
            <a:r>
              <a:rPr lang="en-ID" sz="3000" dirty="0" err="1">
                <a:latin typeface="Eras Bold ITC" panose="020B0907030504020204" pitchFamily="34" charset="0"/>
              </a:rPr>
              <a:t>bukanlah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manusia</a:t>
            </a:r>
            <a:r>
              <a:rPr lang="en-ID" sz="3000" dirty="0"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sehingga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Ia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berdusta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bukan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anak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manusia</a:t>
            </a:r>
            <a:r>
              <a:rPr lang="en-ID" sz="3000" dirty="0"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sehingga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Ia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menyesal</a:t>
            </a:r>
            <a:r>
              <a:rPr lang="en-ID" sz="3000" dirty="0">
                <a:latin typeface="Eras Bold ITC" panose="020B0907030504020204" pitchFamily="34" charset="0"/>
              </a:rPr>
              <a:t>. </a:t>
            </a:r>
            <a:r>
              <a:rPr lang="en-ID" sz="3000" dirty="0" err="1">
                <a:latin typeface="Eras Bold ITC" panose="020B0907030504020204" pitchFamily="34" charset="0"/>
              </a:rPr>
              <a:t>Masakan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Ia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berfirman</a:t>
            </a:r>
            <a:r>
              <a:rPr lang="en-ID" sz="3000" dirty="0">
                <a:latin typeface="Eras Bold ITC" panose="020B0907030504020204" pitchFamily="34" charset="0"/>
              </a:rPr>
              <a:t> dan </a:t>
            </a:r>
            <a:r>
              <a:rPr lang="en-ID" sz="3000" dirty="0" err="1">
                <a:latin typeface="Eras Bold ITC" panose="020B0907030504020204" pitchFamily="34" charset="0"/>
              </a:rPr>
              <a:t>tidak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melakukannya</a:t>
            </a:r>
            <a:r>
              <a:rPr lang="en-ID" sz="3000" dirty="0"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atau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berbicara</a:t>
            </a:r>
            <a:r>
              <a:rPr lang="en-ID" sz="3000" dirty="0">
                <a:latin typeface="Eras Bold ITC" panose="020B0907030504020204" pitchFamily="34" charset="0"/>
              </a:rPr>
              <a:t> dan </a:t>
            </a:r>
            <a:r>
              <a:rPr lang="en-ID" sz="3000" dirty="0" err="1">
                <a:latin typeface="Eras Bold ITC" panose="020B0907030504020204" pitchFamily="34" charset="0"/>
              </a:rPr>
              <a:t>tidak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menepatinya</a:t>
            </a:r>
            <a:r>
              <a:rPr lang="en-ID" sz="3000" dirty="0">
                <a:latin typeface="Eras Bold ITC" panose="020B0907030504020204" pitchFamily="34" charset="0"/>
              </a:rPr>
              <a:t>?"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Kebenaran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hendak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disampaikan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di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sini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bahwa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Allah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selalu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menepati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janji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-Nya, dan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meskipun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Dia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mengubah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arah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terjadi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sebagai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respons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terhadap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pertobatan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manusia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dia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melakukannya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senantiasa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sesuai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kebaikan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-Nya dan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Firman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386DB1-4C2D-90D1-B0D1-350DEAA35B31}"/>
              </a:ext>
            </a:extLst>
          </p:cNvPr>
          <p:cNvSpPr/>
          <p:nvPr/>
        </p:nvSpPr>
        <p:spPr>
          <a:xfrm>
            <a:off x="367738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3027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4BD0C4-0D95-9CEC-DA11-C2343F9CB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00353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nl-NL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BERPEGANG TEGUH PADA KASIH DAN KEADILAN</a:t>
            </a:r>
            <a:br>
              <a:rPr lang="nl-NL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6 Februari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C6D14-4EDF-56E6-7C24-7E39F74A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73" y="1719671"/>
            <a:ext cx="5309229" cy="48364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Kitab </a:t>
            </a:r>
            <a:r>
              <a:rPr lang="en-ID" dirty="0" err="1">
                <a:latin typeface="Franklin Gothic Demi Cond" panose="020B0706030402020204" pitchFamily="34" charset="0"/>
              </a:rPr>
              <a:t>Suci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secara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konsisten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mengajarkan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sz="2400" dirty="0">
                <a:latin typeface="Eras Demi ITC" panose="020B0805030504020804" pitchFamily="34" charset="0"/>
              </a:rPr>
              <a:t>"TUHAN, </a:t>
            </a:r>
            <a:r>
              <a:rPr lang="en-ID" sz="2400" dirty="0" err="1">
                <a:latin typeface="Eras Demi ITC" panose="020B0805030504020804" pitchFamily="34" charset="0"/>
              </a:rPr>
              <a:t>Allahmu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Dialah</a:t>
            </a:r>
            <a:r>
              <a:rPr lang="en-ID" sz="2400" dirty="0">
                <a:latin typeface="Eras Demi ITC" panose="020B0805030504020804" pitchFamily="34" charset="0"/>
              </a:rPr>
              <a:t> Allah, Allah yang </a:t>
            </a:r>
            <a:r>
              <a:rPr lang="en-ID" sz="2400" dirty="0" err="1">
                <a:latin typeface="Eras Demi ITC" panose="020B0805030504020804" pitchFamily="34" charset="0"/>
              </a:rPr>
              <a:t>setia</a:t>
            </a:r>
            <a:r>
              <a:rPr lang="en-ID" sz="2400" dirty="0">
                <a:latin typeface="Eras Demi ITC" panose="020B0805030504020804" pitchFamily="34" charset="0"/>
              </a:rPr>
              <a:t>, yang </a:t>
            </a:r>
            <a:r>
              <a:rPr lang="en-ID" sz="2400" dirty="0" err="1">
                <a:latin typeface="Eras Demi ITC" panose="020B0805030504020804" pitchFamily="34" charset="0"/>
              </a:rPr>
              <a:t>memegang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perjanjian</a:t>
            </a:r>
            <a:r>
              <a:rPr lang="en-ID" sz="2400" dirty="0">
                <a:latin typeface="Eras Demi ITC" panose="020B0805030504020804" pitchFamily="34" charset="0"/>
              </a:rPr>
              <a:t> dan </a:t>
            </a:r>
            <a:r>
              <a:rPr lang="en-ID" sz="2400" dirty="0" err="1">
                <a:latin typeface="Eras Demi ITC" panose="020B0805030504020804" pitchFamily="34" charset="0"/>
              </a:rPr>
              <a:t>kasih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setia</a:t>
            </a:r>
            <a:r>
              <a:rPr lang="en-ID" sz="2400" dirty="0">
                <a:latin typeface="Eras Demi ITC" panose="020B0805030504020804" pitchFamily="34" charset="0"/>
              </a:rPr>
              <a:t>-Nya </a:t>
            </a:r>
            <a:r>
              <a:rPr lang="en-ID" sz="2400" dirty="0" err="1">
                <a:latin typeface="Eras Demi ITC" panose="020B0805030504020804" pitchFamily="34" charset="0"/>
              </a:rPr>
              <a:t>terhadap</a:t>
            </a:r>
            <a:r>
              <a:rPr lang="en-ID" sz="2400" dirty="0">
                <a:latin typeface="Eras Demi ITC" panose="020B0805030504020804" pitchFamily="34" charset="0"/>
              </a:rPr>
              <a:t> orang yang </a:t>
            </a:r>
            <a:r>
              <a:rPr lang="en-ID" sz="2400" dirty="0" err="1">
                <a:latin typeface="Eras Demi ITC" panose="020B0805030504020804" pitchFamily="34" charset="0"/>
              </a:rPr>
              <a:t>kasih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kepada</a:t>
            </a:r>
            <a:r>
              <a:rPr lang="en-ID" sz="2400" dirty="0">
                <a:latin typeface="Eras Demi ITC" panose="020B0805030504020804" pitchFamily="34" charset="0"/>
              </a:rPr>
              <a:t>-Nya dan </a:t>
            </a:r>
            <a:r>
              <a:rPr lang="en-ID" sz="2400" dirty="0" err="1">
                <a:latin typeface="Eras Demi ITC" panose="020B0805030504020804" pitchFamily="34" charset="0"/>
              </a:rPr>
              <a:t>berpegang</a:t>
            </a:r>
            <a:r>
              <a:rPr lang="en-ID" sz="2400" dirty="0">
                <a:latin typeface="Eras Demi ITC" panose="020B0805030504020804" pitchFamily="34" charset="0"/>
              </a:rPr>
              <a:t> pada </a:t>
            </a:r>
            <a:r>
              <a:rPr lang="en-ID" sz="2400" dirty="0" err="1">
                <a:latin typeface="Eras Demi ITC" panose="020B0805030504020804" pitchFamily="34" charset="0"/>
              </a:rPr>
              <a:t>perintah</a:t>
            </a:r>
            <a:r>
              <a:rPr lang="en-ID" sz="2400" dirty="0">
                <a:latin typeface="Eras Demi ITC" panose="020B0805030504020804" pitchFamily="34" charset="0"/>
              </a:rPr>
              <a:t>-Nya </a:t>
            </a:r>
            <a:r>
              <a:rPr lang="en-ID" sz="2400" dirty="0" err="1">
                <a:latin typeface="Eras Demi ITC" panose="020B0805030504020804" pitchFamily="34" charset="0"/>
              </a:rPr>
              <a:t>sampai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kepada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beribu-ribu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keturunan</a:t>
            </a:r>
            <a:r>
              <a:rPr lang="en-ID" dirty="0">
                <a:latin typeface="Franklin Gothic Demi Cond" panose="020B0706030402020204" pitchFamily="34" charset="0"/>
              </a:rPr>
              <a:t>" [</a:t>
            </a:r>
            <a:r>
              <a:rPr lang="en-ID" dirty="0" err="1">
                <a:latin typeface="Franklin Gothic Demi Cond" panose="020B0706030402020204" pitchFamily="34" charset="0"/>
              </a:rPr>
              <a:t>Ulangan</a:t>
            </a:r>
            <a:r>
              <a:rPr lang="en-ID" dirty="0">
                <a:latin typeface="Franklin Gothic Demi Cond" panose="020B0706030402020204" pitchFamily="34" charset="0"/>
              </a:rPr>
              <a:t> 7:9].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Karakter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kebaikan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-Nya </a:t>
            </a:r>
            <a:r>
              <a:rPr lang="en-ID" dirty="0" err="1">
                <a:latin typeface="Impact" panose="020B0806030902050204" pitchFamily="34" charset="0"/>
              </a:rPr>
              <a:t>ditunjukkan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jelas</a:t>
            </a:r>
            <a:r>
              <a:rPr lang="en-ID" dirty="0">
                <a:latin typeface="Impact" panose="020B0806030902050204" pitchFamily="34" charset="0"/>
              </a:rPr>
              <a:t> oleh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kayu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salib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[Roma 3:25, 26; Roma 5:8].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3BD0F-DB4A-9488-BC97-D30729AEC4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866" r="10001"/>
          <a:stretch/>
        </p:blipFill>
        <p:spPr>
          <a:xfrm>
            <a:off x="5354350" y="2274158"/>
            <a:ext cx="3401568" cy="3816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28722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E4E74D8-78E6-8C21-0E65-11A5E60768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04" r="1" b="16632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D4DCA-61D3-4B12-CFBA-FDE31FDCB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007" y="4140588"/>
            <a:ext cx="7915481" cy="2427287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Kasih yang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sempurna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hanya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mengasihi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orang yang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mengasihi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Allah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mengasihi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bahkan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membenci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-Nya,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bahkan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memposisikan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diri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sebagai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musuh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-Nya. </a:t>
            </a:r>
          </a:p>
        </p:txBody>
      </p:sp>
    </p:spTree>
    <p:extLst>
      <p:ext uri="{BB962C8B-B14F-4D97-AF65-F5344CB8AC3E}">
        <p14:creationId xmlns:p14="http://schemas.microsoft.com/office/powerpoint/2010/main" val="531651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B30AF5-5D9B-7CE5-FCF5-7F4C57656C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67" b="3410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154E7-2CDE-E3B8-F77E-FA0959EC4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" y="3710613"/>
            <a:ext cx="8526014" cy="2745486"/>
          </a:xfrm>
        </p:spPr>
        <p:txBody>
          <a:bodyPr anchor="ctr">
            <a:noAutofit/>
          </a:bodyPr>
          <a:lstStyle/>
          <a:p>
            <a:endParaRPr lang="en-ID" sz="3200" dirty="0">
              <a:latin typeface="Berlin Sans FB" panose="020E0602020502020306" pitchFamily="34" charset="0"/>
            </a:endParaRPr>
          </a:p>
          <a:p>
            <a:r>
              <a:rPr lang="en-ID" sz="3200" dirty="0">
                <a:latin typeface="Berlin Sans FB" panose="020E0602020502020306" pitchFamily="34" charset="0"/>
              </a:rPr>
              <a:t>Kasih-Nya </a:t>
            </a:r>
            <a:r>
              <a:rPr lang="en-ID" sz="3200" dirty="0" err="1">
                <a:latin typeface="Berlin Sans FB" panose="020E0602020502020306" pitchFamily="34" charset="0"/>
              </a:rPr>
              <a:t>lengkap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karena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sempurna</a:t>
            </a:r>
            <a:r>
              <a:rPr lang="en-ID" sz="3200" dirty="0">
                <a:latin typeface="Berlin Sans FB" panose="020E0602020502020306" pitchFamily="34" charset="0"/>
              </a:rPr>
              <a:t> [</a:t>
            </a:r>
            <a:r>
              <a:rPr lang="en-ID" sz="3200" dirty="0" err="1">
                <a:latin typeface="Berlin Sans FB" panose="020E0602020502020306" pitchFamily="34" charset="0"/>
              </a:rPr>
              <a:t>Matius</a:t>
            </a:r>
            <a:r>
              <a:rPr lang="en-ID" sz="3200" dirty="0">
                <a:latin typeface="Berlin Sans FB" panose="020E0602020502020306" pitchFamily="34" charset="0"/>
              </a:rPr>
              <a:t> 5:43-48].</a:t>
            </a:r>
          </a:p>
          <a:p>
            <a:r>
              <a:rPr lang="en-ID" sz="3200" dirty="0">
                <a:latin typeface="Impact" panose="020B0806030902050204" pitchFamily="34" charset="0"/>
              </a:rPr>
              <a:t>Kasih dan </a:t>
            </a:r>
            <a:r>
              <a:rPr lang="en-ID" sz="3200" dirty="0" err="1">
                <a:latin typeface="Impact" panose="020B0806030902050204" pitchFamily="34" charset="0"/>
              </a:rPr>
              <a:t>kemurahan</a:t>
            </a:r>
            <a:r>
              <a:rPr lang="en-ID" sz="3200" dirty="0">
                <a:latin typeface="Impact" panose="020B0806030902050204" pitchFamily="34" charset="0"/>
              </a:rPr>
              <a:t> Allah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pernah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mengesampingkan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atau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bertentangan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keadilan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  <a:r>
              <a:rPr lang="en-ID" sz="3200" dirty="0" err="1">
                <a:latin typeface="Berlin Sans FB" panose="020E0602020502020306" pitchFamily="34" charset="0"/>
              </a:rPr>
              <a:t>Malahan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menyatukan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keadilan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damai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sejahtera</a:t>
            </a:r>
            <a:r>
              <a:rPr lang="en-ID" sz="3200" dirty="0">
                <a:latin typeface="Berlin Sans FB" panose="020E0602020502020306" pitchFamily="34" charset="0"/>
              </a:rPr>
              <a:t> [</a:t>
            </a:r>
            <a:r>
              <a:rPr lang="en-ID" sz="3200" dirty="0" err="1">
                <a:latin typeface="Berlin Sans FB" panose="020E0602020502020306" pitchFamily="34" charset="0"/>
              </a:rPr>
              <a:t>Mazmur</a:t>
            </a:r>
            <a:r>
              <a:rPr lang="en-ID" sz="3200" dirty="0">
                <a:latin typeface="Berlin Sans FB" panose="020E0602020502020306" pitchFamily="34" charset="0"/>
              </a:rPr>
              <a:t> 85:11].</a:t>
            </a:r>
          </a:p>
          <a:p>
            <a:endParaRPr lang="en-ID" sz="32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62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4D97BB-5BDA-FAB2-19E9-9AD2C9748E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58" b="15708"/>
          <a:stretch/>
        </p:blipFill>
        <p:spPr>
          <a:xfrm>
            <a:off x="20" y="11"/>
            <a:ext cx="9143980" cy="290267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FF212-7E02-9D58-B00F-5C7265423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8" y="2796363"/>
            <a:ext cx="8713169" cy="396409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Pada </a:t>
            </a:r>
            <a:r>
              <a:rPr lang="en-ID" dirty="0" err="1">
                <a:latin typeface="Impact" panose="020B0806030902050204" pitchFamily="34" charset="0"/>
              </a:rPr>
              <a:t>akhirnya</a:t>
            </a:r>
            <a:r>
              <a:rPr lang="en-ID" dirty="0">
                <a:latin typeface="Impact" panose="020B0806030902050204" pitchFamily="34" charset="0"/>
              </a:rPr>
              <a:t>, Allah </a:t>
            </a:r>
            <a:r>
              <a:rPr lang="en-ID" dirty="0" err="1">
                <a:latin typeface="Impact" panose="020B0806030902050204" pitchFamily="34" charset="0"/>
              </a:rPr>
              <a:t>sendiri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mewujudkan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keadilan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sempurna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Orang-orang yang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ditebus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bernyanyi</a:t>
            </a:r>
            <a:r>
              <a:rPr lang="en-ID" dirty="0">
                <a:latin typeface="Franklin Gothic Demi Cond" panose="020B0706030402020204" pitchFamily="34" charset="0"/>
              </a:rPr>
              <a:t>: "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ajaib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pekerjaan</a:t>
            </a:r>
            <a:r>
              <a:rPr lang="en-ID" dirty="0">
                <a:latin typeface="Franklin Gothic Demi Cond" panose="020B0706030402020204" pitchFamily="34" charset="0"/>
              </a:rPr>
              <a:t>-Mu, </a:t>
            </a:r>
            <a:r>
              <a:rPr lang="en-ID" dirty="0" err="1">
                <a:latin typeface="Franklin Gothic Demi Cond" panose="020B0706030402020204" pitchFamily="34" charset="0"/>
              </a:rPr>
              <a:t>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latin typeface="Franklin Gothic Demi Cond" panose="020B0706030402020204" pitchFamily="34" charset="0"/>
              </a:rPr>
              <a:t>, Allah, Yang </a:t>
            </a:r>
            <a:r>
              <a:rPr lang="en-ID" dirty="0" err="1">
                <a:latin typeface="Franklin Gothic Demi Cond" panose="020B0706030402020204" pitchFamily="34" charset="0"/>
              </a:rPr>
              <a:t>Mahakuasa</a:t>
            </a:r>
            <a:r>
              <a:rPr lang="en-ID" dirty="0">
                <a:latin typeface="Franklin Gothic Demi Cond" panose="020B0706030402020204" pitchFamily="34" charset="0"/>
              </a:rPr>
              <a:t>! Adil dan </a:t>
            </a:r>
            <a:r>
              <a:rPr lang="en-ID" dirty="0" err="1">
                <a:latin typeface="Franklin Gothic Demi Cond" panose="020B0706030402020204" pitchFamily="34" charset="0"/>
              </a:rPr>
              <a:t>benar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jalan</a:t>
            </a:r>
            <a:r>
              <a:rPr lang="en-ID" dirty="0">
                <a:latin typeface="Franklin Gothic Demi Cond" panose="020B0706030402020204" pitchFamily="34" charset="0"/>
              </a:rPr>
              <a:t>-Mu, </a:t>
            </a:r>
            <a:r>
              <a:rPr lang="en-ID" dirty="0" err="1">
                <a:latin typeface="Franklin Gothic Demi Cond" panose="020B0706030402020204" pitchFamily="34" charset="0"/>
              </a:rPr>
              <a:t>ya</a:t>
            </a:r>
            <a:r>
              <a:rPr lang="en-ID" dirty="0">
                <a:latin typeface="Franklin Gothic Demi Cond" panose="020B0706030402020204" pitchFamily="34" charset="0"/>
              </a:rPr>
              <a:t> Raja </a:t>
            </a:r>
            <a:r>
              <a:rPr lang="en-ID" dirty="0" err="1"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bangsa</a:t>
            </a:r>
            <a:r>
              <a:rPr lang="en-ID" dirty="0">
                <a:latin typeface="Franklin Gothic Demi Cond" panose="020B0706030402020204" pitchFamily="34" charset="0"/>
              </a:rPr>
              <a:t>! </a:t>
            </a:r>
            <a:r>
              <a:rPr lang="en-ID" dirty="0" err="1">
                <a:latin typeface="Franklin Gothic Demi Cond" panose="020B0706030402020204" pitchFamily="34" charset="0"/>
              </a:rPr>
              <a:t>Siapakah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takut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latin typeface="Franklin Gothic Demi Cond" panose="020B0706030402020204" pitchFamily="34" charset="0"/>
              </a:rPr>
              <a:t>, dan yang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memuliakan</a:t>
            </a:r>
            <a:r>
              <a:rPr lang="en-ID" dirty="0">
                <a:latin typeface="Franklin Gothic Demi Cond" panose="020B0706030402020204" pitchFamily="34" charset="0"/>
              </a:rPr>
              <a:t> nama-Mu? </a:t>
            </a:r>
            <a:r>
              <a:rPr lang="en-ID" dirty="0" err="1">
                <a:latin typeface="Franklin Gothic Demi Cond" panose="020B0706030402020204" pitchFamily="34" charset="0"/>
              </a:rPr>
              <a:t>Sebab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saja</a:t>
            </a:r>
            <a:r>
              <a:rPr lang="en-ID" dirty="0">
                <a:latin typeface="Franklin Gothic Demi Cond" panose="020B0706030402020204" pitchFamily="34" charset="0"/>
              </a:rPr>
              <a:t> yang kudus;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bangsa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datang</a:t>
            </a:r>
            <a:r>
              <a:rPr lang="en-ID" dirty="0">
                <a:latin typeface="Franklin Gothic Demi Cond" panose="020B0706030402020204" pitchFamily="34" charset="0"/>
              </a:rPr>
              <a:t> dan sujud </a:t>
            </a:r>
            <a:r>
              <a:rPr lang="en-ID" dirty="0" err="1">
                <a:latin typeface="Franklin Gothic Demi Cond" panose="020B0706030402020204" pitchFamily="34" charset="0"/>
              </a:rPr>
              <a:t>menyembah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sebab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nyata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kebenaran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penghakiman</a:t>
            </a:r>
            <a:r>
              <a:rPr lang="en-ID" dirty="0">
                <a:latin typeface="Franklin Gothic Demi Cond" panose="020B0706030402020204" pitchFamily="34" charset="0"/>
              </a:rPr>
              <a:t>-Mu" </a:t>
            </a:r>
            <a:r>
              <a:rPr lang="en-ID" dirty="0">
                <a:latin typeface="Impact" panose="020B0806030902050204" pitchFamily="34" charset="0"/>
              </a:rPr>
              <a:t>[Wahyu 15:3-4].</a:t>
            </a:r>
          </a:p>
        </p:txBody>
      </p:sp>
    </p:spTree>
    <p:extLst>
      <p:ext uri="{BB962C8B-B14F-4D97-AF65-F5344CB8AC3E}">
        <p14:creationId xmlns:p14="http://schemas.microsoft.com/office/powerpoint/2010/main" val="4133635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background with orange and blue shapes&#10;&#10;Description automatically generated">
            <a:extLst>
              <a:ext uri="{FF2B5EF4-FFF2-40B4-BE49-F238E27FC236}">
                <a16:creationId xmlns:a16="http://schemas.microsoft.com/office/drawing/2014/main" id="{D787E322-4A08-7B38-8F06-248534EC1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FEF13F-013C-55FD-AB58-8A7908569621}"/>
              </a:ext>
            </a:extLst>
          </p:cNvPr>
          <p:cNvSpPr txBox="1">
            <a:spLocks/>
          </p:cNvSpPr>
          <p:nvPr/>
        </p:nvSpPr>
        <p:spPr>
          <a:xfrm>
            <a:off x="628650" y="269429"/>
            <a:ext cx="4602569" cy="80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Impact" panose="020B0806030902050204" pitchFamily="34" charset="0"/>
              </a:rPr>
              <a:t>KESIMPULAN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DC9B3-E542-EF6D-FD29-BA433734D73A}"/>
              </a:ext>
            </a:extLst>
          </p:cNvPr>
          <p:cNvSpPr/>
          <p:nvPr/>
        </p:nvSpPr>
        <p:spPr>
          <a:xfrm>
            <a:off x="56487" y="905237"/>
            <a:ext cx="551754" cy="124649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B37062-21C2-D215-06DB-467F818DA0BF}"/>
              </a:ext>
            </a:extLst>
          </p:cNvPr>
          <p:cNvSpPr/>
          <p:nvPr/>
        </p:nvSpPr>
        <p:spPr>
          <a:xfrm>
            <a:off x="-78416" y="2012883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004221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DB9F99-9DE5-6F48-73E7-80153A8EC751}"/>
              </a:ext>
            </a:extLst>
          </p:cNvPr>
          <p:cNvSpPr/>
          <p:nvPr/>
        </p:nvSpPr>
        <p:spPr>
          <a:xfrm>
            <a:off x="-58858" y="3181049"/>
            <a:ext cx="89252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AA006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B0A39D-70AA-B4A0-F8D3-2F8567403BF7}"/>
              </a:ext>
            </a:extLst>
          </p:cNvPr>
          <p:cNvSpPr/>
          <p:nvPr/>
        </p:nvSpPr>
        <p:spPr>
          <a:xfrm>
            <a:off x="-85417" y="4342161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5C005C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6F4EC-0D6E-A5F8-4291-E4786400D5E4}"/>
              </a:ext>
            </a:extLst>
          </p:cNvPr>
          <p:cNvSpPr/>
          <p:nvPr/>
        </p:nvSpPr>
        <p:spPr>
          <a:xfrm>
            <a:off x="-74788" y="5497718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6834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17C194-893F-6303-C4E7-6A3FC392F317}"/>
              </a:ext>
            </a:extLst>
          </p:cNvPr>
          <p:cNvSpPr txBox="1"/>
          <p:nvPr/>
        </p:nvSpPr>
        <p:spPr>
          <a:xfrm>
            <a:off x="897813" y="1089885"/>
            <a:ext cx="7799618" cy="10156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Jika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sesuatu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pantulkan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karakter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adalah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utama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serta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keadilan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kemurahan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berasal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itu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menjadi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pusat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37BFAD-FE13-005B-34E2-8221D1E293CA}"/>
              </a:ext>
            </a:extLst>
          </p:cNvPr>
          <p:cNvSpPr txBox="1"/>
          <p:nvPr/>
        </p:nvSpPr>
        <p:spPr>
          <a:xfrm>
            <a:off x="908446" y="2268620"/>
            <a:ext cx="7799618" cy="76944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Allah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sekedar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menyukai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mengajarkan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baik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benar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tetapi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memberi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teladan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melakukannya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7556BE-3F92-C492-B859-F9EA97391BAE}"/>
              </a:ext>
            </a:extLst>
          </p:cNvPr>
          <p:cNvSpPr txBox="1"/>
          <p:nvPr/>
        </p:nvSpPr>
        <p:spPr>
          <a:xfrm>
            <a:off x="897813" y="3268240"/>
            <a:ext cx="7788985" cy="1107996"/>
          </a:xfrm>
          <a:prstGeom prst="rect">
            <a:avLst/>
          </a:prstGeom>
          <a:solidFill>
            <a:srgbClr val="C07C22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Allah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berubah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baik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secara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moral/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karakter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selalu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merespon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keadilan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hubungan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umat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990C0B-A863-6C3A-8F7C-4D14913468EF}"/>
              </a:ext>
            </a:extLst>
          </p:cNvPr>
          <p:cNvSpPr txBox="1"/>
          <p:nvPr/>
        </p:nvSpPr>
        <p:spPr>
          <a:xfrm>
            <a:off x="908446" y="4620705"/>
            <a:ext cx="7788985" cy="76944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Allah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berjanji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bahwa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jika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manusia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berbalik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dari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kejahatannya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, Dia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akan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perpaling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dari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penghukuman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direncanakan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-Nya.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EA11C7-239B-9882-2193-9A9046CA4330}"/>
              </a:ext>
            </a:extLst>
          </p:cNvPr>
          <p:cNvSpPr txBox="1"/>
          <p:nvPr/>
        </p:nvSpPr>
        <p:spPr>
          <a:xfrm>
            <a:off x="919079" y="5695023"/>
            <a:ext cx="7778352" cy="8309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Karakter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kebaikan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ditunjukkan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jelas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oleh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kayu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salib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413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617C7-6F56-A94A-5EAA-0BD738DF52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6B9B4-3E54-736A-446D-9C94C61BC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75" y="365126"/>
            <a:ext cx="5029985" cy="2495032"/>
          </a:xfrm>
        </p:spPr>
        <p:txBody>
          <a:bodyPr>
            <a:noAutofit/>
          </a:bodyPr>
          <a:lstStyle/>
          <a:p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Di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seluruh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Kitab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Suci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keadilan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melekat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pada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karakter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-Nya.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Atribut-atribut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mengungkapkan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kepedulian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-Nya yang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mendalam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terhadap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keadilan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 dan 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kebenaran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F7280-46AE-BA90-F033-9804F2ACD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679" y="3091009"/>
            <a:ext cx="4965404" cy="34018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Mengingat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berubah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relasional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terhadap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umat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ketika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memilih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menerima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menolak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-Nya,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bagaimana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mencerminkan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keadilan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Allah yang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penuh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ketika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bereaksi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terhadap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ketidakadilan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perbuatan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 salah di dunia?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47BD1-810D-2A10-4650-CD9AD1E8B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17" y="3337546"/>
            <a:ext cx="3378884" cy="2547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5E68E9-7105-9577-651A-2635AA4CF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135" y="285382"/>
            <a:ext cx="3532124" cy="233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75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988B39-EA44-1977-152C-BA786B1B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07585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 DAN KEADILAN</a:t>
            </a:r>
            <a:b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2 </a:t>
            </a:r>
            <a:r>
              <a:rPr lang="en-ID" sz="3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07991-0D25-F6A7-F962-C64AF8632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714" y="2267505"/>
            <a:ext cx="4157471" cy="3673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36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Kasih sejati membutuhkan keadilan</a:t>
            </a:r>
            <a:r>
              <a:rPr lang="sv-SE" sz="3600" dirty="0">
                <a:latin typeface="Berlin Sans FB" panose="020E0602020502020306" pitchFamily="34" charset="0"/>
              </a:rPr>
              <a:t>, dan </a:t>
            </a:r>
            <a:r>
              <a:rPr lang="sv-SE" sz="3600" dirty="0">
                <a:latin typeface="Gill Sans Ultra Bold Condensed" panose="020B0A06020104020203" pitchFamily="34" charset="0"/>
              </a:rPr>
              <a:t>keadilan sejati hanya dapat diatur dan dilaksanakan dengan kasih.</a:t>
            </a:r>
            <a:endParaRPr lang="en-ID" sz="3600" dirty="0">
              <a:latin typeface="Gill Sans Ultra Bold Condensed" panose="020B0A060201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8DA908-0229-3E63-D7D1-62B9361AC5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619" r="14657"/>
          <a:stretch/>
        </p:blipFill>
        <p:spPr>
          <a:xfrm>
            <a:off x="4901185" y="2159656"/>
            <a:ext cx="3377184" cy="3781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6257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16EE95-CDBE-4130-972E-E5A24342D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5E3F8-782F-3673-E612-29798D11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Bagaimana</a:t>
            </a: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perhatian</a:t>
            </a: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 Allah </a:t>
            </a:r>
            <a:b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</a:br>
            <a:r>
              <a:rPr lang="en-ID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terhadap</a:t>
            </a: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en-ID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keadilan</a:t>
            </a: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915F3-BA37-6643-4019-8E2DDF30B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189" y="2533078"/>
            <a:ext cx="6930390" cy="3482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Gill Sans Ultra Bold Condensed" panose="020B0A06020104020203" pitchFamily="34" charset="0"/>
              </a:rPr>
              <a:t>Kasih Allah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kebenaran</a:t>
            </a:r>
            <a:r>
              <a:rPr lang="en-ID" sz="3200" dirty="0">
                <a:latin typeface="Gill Sans Ultra Bold Condensed" panose="020B0A06020104020203" pitchFamily="34" charset="0"/>
              </a:rPr>
              <a:t>-Nya </a:t>
            </a:r>
            <a:r>
              <a:rPr lang="en-ID" sz="3200" dirty="0" err="1">
                <a:latin typeface="Gill Sans Ultra Bold Condensed" panose="020B0A06020104020203" pitchFamily="34" charset="0"/>
              </a:rPr>
              <a:t>berjalan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seiring</a:t>
            </a:r>
            <a:r>
              <a:rPr lang="en-ID" sz="3200" dirty="0">
                <a:latin typeface="Franklin Gothic Demi" panose="020B0703020102020204" pitchFamily="34" charset="0"/>
              </a:rPr>
              <a:t>, dan Dia sangat </a:t>
            </a:r>
            <a:r>
              <a:rPr lang="en-ID" sz="3200" dirty="0" err="1">
                <a:latin typeface="Franklin Gothic Demi" panose="020B0703020102020204" pitchFamily="34" charset="0"/>
              </a:rPr>
              <a:t>menaruh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perhatian</a:t>
            </a:r>
            <a:r>
              <a:rPr lang="en-ID" sz="3200" dirty="0">
                <a:latin typeface="Franklin Gothic Demi" panose="020B0703020102020204" pitchFamily="34" charset="0"/>
              </a:rPr>
              <a:t> agar </a:t>
            </a:r>
            <a:r>
              <a:rPr lang="en-ID" sz="3200" dirty="0" err="1">
                <a:latin typeface="Franklin Gothic Demi" panose="020B0703020102020204" pitchFamily="34" charset="0"/>
              </a:rPr>
              <a:t>kebenaran</a:t>
            </a:r>
            <a:r>
              <a:rPr lang="en-ID" sz="3200" dirty="0">
                <a:latin typeface="Franklin Gothic Demi" panose="020B0703020102020204" pitchFamily="34" charset="0"/>
              </a:rPr>
              <a:t> dan </a:t>
            </a:r>
            <a:r>
              <a:rPr lang="en-ID" sz="3200" dirty="0" err="1">
                <a:latin typeface="Franklin Gothic Demi" panose="020B0703020102020204" pitchFamily="34" charset="0"/>
              </a:rPr>
              <a:t>keadilan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ditegakkan</a:t>
            </a:r>
            <a:r>
              <a:rPr lang="en-ID" sz="3200" dirty="0">
                <a:latin typeface="Franklin Gothic Demi" panose="020B0703020102020204" pitchFamily="34" charset="0"/>
              </a:rPr>
              <a:t> di dunia </a:t>
            </a:r>
            <a:r>
              <a:rPr lang="en-ID" sz="3200" dirty="0" err="1">
                <a:latin typeface="Franklin Gothic Demi" panose="020B0703020102020204" pitchFamily="34" charset="0"/>
              </a:rPr>
              <a:t>ini</a:t>
            </a:r>
            <a:r>
              <a:rPr lang="en-ID" sz="3200" dirty="0"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Mazmur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33:5 “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Ia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senang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keadilan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hukum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;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bumi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penuh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kasih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setia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TUHAN.”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303419-CD04-63C2-F279-D5696DC0FC2F}"/>
              </a:ext>
            </a:extLst>
          </p:cNvPr>
          <p:cNvSpPr/>
          <p:nvPr/>
        </p:nvSpPr>
        <p:spPr>
          <a:xfrm>
            <a:off x="594051" y="3137598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10230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6D4C36-348B-138D-2868-EE2072F4F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C00EF-D3DE-819C-6207-30B89B431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309" y="731520"/>
            <a:ext cx="6770515" cy="5681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" panose="020B0703020102020204" pitchFamily="34" charset="0"/>
              </a:rPr>
              <a:t>Meskipun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manusia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melakukan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banyak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kejahatan</a:t>
            </a:r>
            <a:r>
              <a:rPr lang="en-ID" sz="3000" dirty="0">
                <a:latin typeface="Franklin Gothic Demi" panose="020B0703020102020204" pitchFamily="34" charset="0"/>
              </a:rPr>
              <a:t> dan </a:t>
            </a:r>
            <a:r>
              <a:rPr lang="en-ID" sz="3000" dirty="0" err="1">
                <a:latin typeface="Franklin Gothic Demi" panose="020B0703020102020204" pitchFamily="34" charset="0"/>
              </a:rPr>
              <a:t>ketidakadilan</a:t>
            </a:r>
            <a:r>
              <a:rPr lang="en-ID" sz="3000" dirty="0">
                <a:latin typeface="Franklin Gothic Demi" panose="020B0703020102020204" pitchFamily="34" charset="0"/>
              </a:rPr>
              <a:t>, </a:t>
            </a:r>
            <a:r>
              <a:rPr lang="en-ID" sz="3000" dirty="0" err="1">
                <a:latin typeface="Gill Sans Ultra Bold Condensed" panose="020B0A06020104020203" pitchFamily="34" charset="0"/>
              </a:rPr>
              <a:t>Allahlah</a:t>
            </a:r>
            <a:r>
              <a:rPr lang="en-ID" sz="3000" dirty="0"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senantiasa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menunjukkan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setia</a:t>
            </a:r>
            <a:r>
              <a:rPr lang="en-ID" sz="3000" dirty="0"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keadilan</a:t>
            </a:r>
            <a:r>
              <a:rPr lang="en-ID" sz="3000" dirty="0">
                <a:latin typeface="Gill Sans Ultra Bold Condensed" panose="020B0A06020104020203" pitchFamily="34" charset="0"/>
              </a:rPr>
              <a:t>, dan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kebenaran</a:t>
            </a:r>
            <a:r>
              <a:rPr lang="en-ID" sz="3000" dirty="0">
                <a:latin typeface="Gill Sans Ultra Bold Condensed" panose="020B0A06020104020203" pitchFamily="34" charset="0"/>
              </a:rPr>
              <a:t> di </a:t>
            </a:r>
            <a:r>
              <a:rPr lang="en-ID" sz="3000" dirty="0" err="1">
                <a:latin typeface="Gill Sans Ultra Bold Condensed" panose="020B0A06020104020203" pitchFamily="34" charset="0"/>
              </a:rPr>
              <a:t>bumi</a:t>
            </a:r>
            <a:r>
              <a:rPr lang="en-ID" sz="3000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Yeremia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9:24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 “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tetapi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siapa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mau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bermegah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baiklah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bermegah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karena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berikut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: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bahwa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ia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memahami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mengenal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Aku,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bahwa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Akulah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TUHAN yang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menunjukkan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kasih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setia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keadilan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kebenaran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di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bumi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;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sungguh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semuanya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itu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Kusukai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demikianlah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firman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TUHAN."</a:t>
            </a:r>
          </a:p>
          <a:p>
            <a:pPr marL="0" indent="0">
              <a:buNone/>
            </a:pPr>
            <a:endParaRPr lang="en-ID" sz="3000" dirty="0">
              <a:latin typeface="Franklin Gothic Demi" panose="020B0703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72037-F5A5-1648-CB8D-57CC166C0B56}"/>
              </a:ext>
            </a:extLst>
          </p:cNvPr>
          <p:cNvSpPr/>
          <p:nvPr/>
        </p:nvSpPr>
        <p:spPr>
          <a:xfrm>
            <a:off x="463296" y="218662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2078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9CC125-39FC-8EF6-222E-28AD9C8A9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B52F5-EB2C-3E1E-00CC-4A8D06229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840" y="963168"/>
            <a:ext cx="6876430" cy="52137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Ultra Bold Condensed" panose="020B0A06020104020203" pitchFamily="34" charset="0"/>
              </a:rPr>
              <a:t>Pemerintahan</a:t>
            </a:r>
            <a:r>
              <a:rPr lang="en-ID" sz="3200" dirty="0">
                <a:latin typeface="Gill Sans Ultra Bold Condensed" panose="020B0A06020104020203" pitchFamily="34" charset="0"/>
              </a:rPr>
              <a:t> moral Allah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penuh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adil</a:t>
            </a:r>
            <a:r>
              <a:rPr lang="en-ID" sz="3200" dirty="0"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benar</a:t>
            </a:r>
            <a:r>
              <a:rPr lang="en-ID" sz="3200" dirty="0">
                <a:latin typeface="Franklin Gothic Demi" panose="020B0703020102020204" pitchFamily="34" charset="0"/>
              </a:rPr>
              <a:t>, sangat </a:t>
            </a:r>
            <a:r>
              <a:rPr lang="en-ID" sz="3200" dirty="0" err="1">
                <a:latin typeface="Franklin Gothic Demi" panose="020B0703020102020204" pitchFamily="34" charset="0"/>
              </a:rPr>
              <a:t>berbeda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dengan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pemerintahan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korup</a:t>
            </a:r>
            <a:r>
              <a:rPr lang="en-ID" sz="3200" dirty="0">
                <a:latin typeface="Franklin Gothic Demi" panose="020B0703020102020204" pitchFamily="34" charset="0"/>
              </a:rPr>
              <a:t> di dunia </a:t>
            </a:r>
            <a:r>
              <a:rPr lang="en-ID" sz="3200" dirty="0" err="1">
                <a:latin typeface="Franklin Gothic Demi" panose="020B0703020102020204" pitchFamily="34" charset="0"/>
              </a:rPr>
              <a:t>ini</a:t>
            </a:r>
            <a:r>
              <a:rPr lang="en-ID" sz="3200" dirty="0">
                <a:latin typeface="Franklin Gothic Demi" panose="020B0703020102020204" pitchFamily="34" charset="0"/>
              </a:rPr>
              <a:t>, yang </a:t>
            </a:r>
            <a:r>
              <a:rPr lang="en-ID" sz="3200" dirty="0" err="1">
                <a:latin typeface="Franklin Gothic Demi" panose="020B0703020102020204" pitchFamily="34" charset="0"/>
              </a:rPr>
              <a:t>sering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melanggengkan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ketidakadilan</a:t>
            </a:r>
            <a:r>
              <a:rPr lang="en-ID" sz="3200" dirty="0">
                <a:latin typeface="Franklin Gothic Demi" panose="020B0703020102020204" pitchFamily="34" charset="0"/>
              </a:rPr>
              <a:t> demi </a:t>
            </a:r>
            <a:r>
              <a:rPr lang="en-ID" sz="3200" dirty="0" err="1">
                <a:latin typeface="Franklin Gothic Demi" panose="020B0703020102020204" pitchFamily="34" charset="0"/>
              </a:rPr>
              <a:t>keuntungan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pribadi</a:t>
            </a:r>
            <a:r>
              <a:rPr lang="en-ID" sz="3200" dirty="0">
                <a:latin typeface="Franklin Gothic Demi" panose="020B0703020102020204" pitchFamily="34" charset="0"/>
              </a:rPr>
              <a:t> dan </a:t>
            </a:r>
            <a:r>
              <a:rPr lang="en-ID" sz="3200" dirty="0" err="1">
                <a:latin typeface="Franklin Gothic Demi" panose="020B0703020102020204" pitchFamily="34" charset="0"/>
              </a:rPr>
              <a:t>kekuasaan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pribadi</a:t>
            </a:r>
            <a:r>
              <a:rPr lang="en-ID" sz="3200" dirty="0"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Mazmur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85:11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“Kasih dan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kesetiaan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bertemu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keadilan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damai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sejahtera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bercium-ciuman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43F4D4-DE51-5AD1-7E95-B95630F30083}"/>
              </a:ext>
            </a:extLst>
          </p:cNvPr>
          <p:cNvSpPr/>
          <p:nvPr/>
        </p:nvSpPr>
        <p:spPr>
          <a:xfrm>
            <a:off x="628650" y="236950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14529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4E356-47E0-355B-DA2F-7CBE1831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01" y="3207204"/>
            <a:ext cx="8271177" cy="880111"/>
          </a:xfrm>
        </p:spPr>
        <p:txBody>
          <a:bodyPr anchor="ctr">
            <a:normAutofit/>
          </a:bodyPr>
          <a:lstStyle/>
          <a:p>
            <a:pPr algn="ctr"/>
            <a:r>
              <a:rPr lang="en-ID" dirty="0">
                <a:latin typeface="Franklin Gothic Heavy" panose="020B0903020102020204" pitchFamily="34" charset="0"/>
              </a:rPr>
              <a:t>Mikha 6:8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901B64-8D39-314C-E86F-1F6F51F6BF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761" b="22635"/>
          <a:stretch/>
        </p:blipFill>
        <p:spPr>
          <a:xfrm>
            <a:off x="0" y="0"/>
            <a:ext cx="9143980" cy="321074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DC4FE-5067-C19C-CAE8-EA7D00820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25" y="3886962"/>
            <a:ext cx="8948928" cy="286740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400" dirty="0">
                <a:latin typeface="Franklin Gothic Demi" panose="020B0703020102020204" pitchFamily="34" charset="0"/>
              </a:rPr>
              <a:t>"Hai </a:t>
            </a:r>
            <a:r>
              <a:rPr lang="en-ID" sz="3400" dirty="0" err="1">
                <a:latin typeface="Franklin Gothic Demi" panose="020B0703020102020204" pitchFamily="34" charset="0"/>
              </a:rPr>
              <a:t>manusia</a:t>
            </a:r>
            <a:r>
              <a:rPr lang="en-ID" sz="3400" dirty="0">
                <a:latin typeface="Franklin Gothic Demi" panose="020B0703020102020204" pitchFamily="34" charset="0"/>
              </a:rPr>
              <a:t>, </a:t>
            </a:r>
            <a:r>
              <a:rPr lang="en-ID" sz="3400" dirty="0" err="1">
                <a:latin typeface="Franklin Gothic Demi" panose="020B0703020102020204" pitchFamily="34" charset="0"/>
              </a:rPr>
              <a:t>telah</a:t>
            </a:r>
            <a:r>
              <a:rPr lang="en-ID" sz="3400" dirty="0">
                <a:latin typeface="Franklin Gothic Demi" panose="020B0703020102020204" pitchFamily="34" charset="0"/>
              </a:rPr>
              <a:t> </a:t>
            </a:r>
            <a:r>
              <a:rPr lang="en-ID" sz="3400" dirty="0" err="1">
                <a:latin typeface="Franklin Gothic Demi" panose="020B0703020102020204" pitchFamily="34" charset="0"/>
              </a:rPr>
              <a:t>diberitahukan</a:t>
            </a:r>
            <a:r>
              <a:rPr lang="en-ID" sz="3400" dirty="0">
                <a:latin typeface="Franklin Gothic Demi" panose="020B0703020102020204" pitchFamily="34" charset="0"/>
              </a:rPr>
              <a:t> </a:t>
            </a:r>
            <a:r>
              <a:rPr lang="en-ID" sz="3400" dirty="0" err="1">
                <a:latin typeface="Franklin Gothic Demi" panose="020B0703020102020204" pitchFamily="34" charset="0"/>
              </a:rPr>
              <a:t>kepadamu</a:t>
            </a:r>
            <a:r>
              <a:rPr lang="en-ID" sz="3400" dirty="0">
                <a:latin typeface="Franklin Gothic Demi" panose="020B0703020102020204" pitchFamily="34" charset="0"/>
              </a:rPr>
              <a:t> </a:t>
            </a:r>
            <a:r>
              <a:rPr lang="en-ID" sz="3400" dirty="0" err="1">
                <a:latin typeface="Franklin Gothic Demi" panose="020B0703020102020204" pitchFamily="34" charset="0"/>
              </a:rPr>
              <a:t>apa</a:t>
            </a:r>
            <a:r>
              <a:rPr lang="en-ID" sz="3400" dirty="0">
                <a:latin typeface="Franklin Gothic Demi" panose="020B0703020102020204" pitchFamily="34" charset="0"/>
              </a:rPr>
              <a:t> yang </a:t>
            </a:r>
            <a:r>
              <a:rPr lang="en-ID" sz="3400" dirty="0" err="1">
                <a:latin typeface="Franklin Gothic Demi" panose="020B0703020102020204" pitchFamily="34" charset="0"/>
              </a:rPr>
              <a:t>baik</a:t>
            </a:r>
            <a:r>
              <a:rPr lang="en-ID" sz="3400" dirty="0">
                <a:latin typeface="Franklin Gothic Demi" panose="020B0703020102020204" pitchFamily="34" charset="0"/>
              </a:rPr>
              <a:t>. Dan </a:t>
            </a:r>
            <a:r>
              <a:rPr lang="en-ID" sz="3400" dirty="0" err="1">
                <a:latin typeface="Franklin Gothic Demi" panose="020B0703020102020204" pitchFamily="34" charset="0"/>
              </a:rPr>
              <a:t>apakah</a:t>
            </a:r>
            <a:r>
              <a:rPr lang="en-ID" sz="3400" dirty="0">
                <a:latin typeface="Franklin Gothic Demi" panose="020B0703020102020204" pitchFamily="34" charset="0"/>
              </a:rPr>
              <a:t> yang </a:t>
            </a:r>
            <a:r>
              <a:rPr lang="en-ID" sz="3400" dirty="0" err="1">
                <a:latin typeface="Franklin Gothic Demi" panose="020B0703020102020204" pitchFamily="34" charset="0"/>
              </a:rPr>
              <a:t>dituntut</a:t>
            </a:r>
            <a:r>
              <a:rPr lang="en-ID" sz="3400" dirty="0">
                <a:latin typeface="Franklin Gothic Demi" panose="020B0703020102020204" pitchFamily="34" charset="0"/>
              </a:rPr>
              <a:t> TUHAN </a:t>
            </a:r>
            <a:r>
              <a:rPr lang="en-ID" sz="3400" dirty="0" err="1">
                <a:latin typeface="Franklin Gothic Demi" panose="020B0703020102020204" pitchFamily="34" charset="0"/>
              </a:rPr>
              <a:t>dari</a:t>
            </a:r>
            <a:r>
              <a:rPr lang="en-ID" sz="3400" dirty="0">
                <a:latin typeface="Franklin Gothic Demi" panose="020B0703020102020204" pitchFamily="34" charset="0"/>
              </a:rPr>
              <a:t> </a:t>
            </a:r>
            <a:r>
              <a:rPr lang="en-ID" sz="3400" dirty="0" err="1">
                <a:latin typeface="Franklin Gothic Demi" panose="020B0703020102020204" pitchFamily="34" charset="0"/>
              </a:rPr>
              <a:t>padamu</a:t>
            </a:r>
            <a:r>
              <a:rPr lang="en-ID" sz="3400" dirty="0">
                <a:latin typeface="Franklin Gothic Demi" panose="020B0703020102020204" pitchFamily="34" charset="0"/>
              </a:rPr>
              <a:t>: </a:t>
            </a:r>
            <a:r>
              <a:rPr lang="en-ID" sz="3400" dirty="0" err="1">
                <a:latin typeface="Eras Bold ITC" panose="020B0907030504020204" pitchFamily="34" charset="0"/>
              </a:rPr>
              <a:t>selain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berlaku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adil</a:t>
            </a:r>
            <a:r>
              <a:rPr lang="en-ID" sz="3400" dirty="0">
                <a:latin typeface="Eras Bold ITC" panose="020B0907030504020204" pitchFamily="34" charset="0"/>
              </a:rPr>
              <a:t>, </a:t>
            </a:r>
            <a:r>
              <a:rPr lang="en-ID" sz="3400" dirty="0" err="1">
                <a:latin typeface="Eras Bold ITC" panose="020B0907030504020204" pitchFamily="34" charset="0"/>
              </a:rPr>
              <a:t>mencintai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kesetiaan</a:t>
            </a:r>
            <a:r>
              <a:rPr lang="en-ID" sz="3400" dirty="0">
                <a:latin typeface="Franklin Gothic Demi" panose="020B0703020102020204" pitchFamily="34" charset="0"/>
              </a:rPr>
              <a:t>, dan </a:t>
            </a:r>
            <a:r>
              <a:rPr lang="en-ID" sz="3400" dirty="0" err="1">
                <a:latin typeface="Eras Bold ITC" panose="020B0907030504020204" pitchFamily="34" charset="0"/>
              </a:rPr>
              <a:t>hidup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dengan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rendah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hati</a:t>
            </a:r>
            <a:r>
              <a:rPr lang="en-ID" sz="3400" dirty="0">
                <a:latin typeface="Eras Bold ITC" panose="020B0907030504020204" pitchFamily="34" charset="0"/>
              </a:rPr>
              <a:t> di </a:t>
            </a:r>
            <a:r>
              <a:rPr lang="en-ID" sz="3400" dirty="0" err="1">
                <a:latin typeface="Eras Bold ITC" panose="020B0907030504020204" pitchFamily="34" charset="0"/>
              </a:rPr>
              <a:t>hadapan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Allahmu</a:t>
            </a:r>
            <a:r>
              <a:rPr lang="en-ID" sz="3400" dirty="0">
                <a:latin typeface="Eras Bold ITC" panose="020B0907030504020204" pitchFamily="34" charset="0"/>
              </a:rPr>
              <a:t>?"</a:t>
            </a:r>
          </a:p>
        </p:txBody>
      </p:sp>
    </p:spTree>
    <p:extLst>
      <p:ext uri="{BB962C8B-B14F-4D97-AF65-F5344CB8AC3E}">
        <p14:creationId xmlns:p14="http://schemas.microsoft.com/office/powerpoint/2010/main" val="1561078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8893C0A-6F49-00F9-2FE5-E108E78D47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16" b="1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9053-674F-BEAE-6FB3-5BD6288AA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57" y="4018143"/>
            <a:ext cx="7915481" cy="2518859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Jika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ada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sesuatu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yang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harus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kita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pantulkan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dari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karakter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Allah,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maka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sz="36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36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6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utama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,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serta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keadilan</a:t>
            </a:r>
            <a:r>
              <a:rPr lang="en-ID" sz="36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dan </a:t>
            </a:r>
            <a:r>
              <a:rPr lang="en-ID" sz="36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kemurahan</a:t>
            </a:r>
            <a:r>
              <a:rPr lang="en-ID" sz="36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yang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berasal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dari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kasih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itu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akan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menjadi </a:t>
            </a:r>
            <a:r>
              <a:rPr lang="en-ID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pusat</a:t>
            </a:r>
            <a:r>
              <a:rPr lang="en-ID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6947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</TotalTime>
  <Words>1414</Words>
  <Application>Microsoft Office PowerPoint</Application>
  <PresentationFormat>On-screen Show (4:3)</PresentationFormat>
  <Paragraphs>76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Aharoni</vt:lpstr>
      <vt:lpstr>Amasis MT Pro Black</vt:lpstr>
      <vt:lpstr>Aptos</vt:lpstr>
      <vt:lpstr>Aptos Display</vt:lpstr>
      <vt:lpstr>Arial</vt:lpstr>
      <vt:lpstr>Berlin Sans FB</vt:lpstr>
      <vt:lpstr>Eras Bold ITC</vt:lpstr>
      <vt:lpstr>Eras Demi ITC</vt:lpstr>
      <vt:lpstr>Franklin Gothic Demi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KASIH ALLAH  YANG PENUH KEADILAN</vt:lpstr>
      <vt:lpstr>YEREMIA 9 : 24</vt:lpstr>
      <vt:lpstr>Di seluruh Kitab Suci, kasih dan keadilan Allah melekat pada karakter-Nya. Atribut-atribut ini mengungkapkan kepedulian-Nya yang mendalam terhadap keadilan dan kebenaran.</vt:lpstr>
      <vt:lpstr>KASIH DAN KEADILAN Minggu, 2 Februari 2025</vt:lpstr>
      <vt:lpstr>Bagaimana perhatian Allah  terhadap keadilan?</vt:lpstr>
      <vt:lpstr>PowerPoint Presentation</vt:lpstr>
      <vt:lpstr>PowerPoint Presentation</vt:lpstr>
      <vt:lpstr>Mikha 6:8</vt:lpstr>
      <vt:lpstr>PowerPoint Presentation</vt:lpstr>
      <vt:lpstr>ALLAH SEPENUHNYA BAIK DAN BENAR Senin, 3 Februari 2025</vt:lpstr>
      <vt:lpstr>Beberapa ayat berikut menegaskan tentang sifat-sifat Allah yang baik dan benar tersebut:</vt:lpstr>
      <vt:lpstr>PowerPoint Presentation</vt:lpstr>
      <vt:lpstr>KARAKTER ALLAH YANG TIDAK BERUBAH Selasa, 4 Februari 2025</vt:lpstr>
      <vt:lpstr>PowerPoint Presentation</vt:lpstr>
      <vt:lpstr>PowerPoint Presentation</vt:lpstr>
      <vt:lpstr>PowerPoint Presentation</vt:lpstr>
      <vt:lpstr>ALLAH YANG MENYESAL?  Rabu, 5 Februari 2025</vt:lpstr>
      <vt:lpstr>Karakter Allah tidak pernah berubah. Namun, apa maksudnya bahwa Allah menyesal? </vt:lpstr>
      <vt:lpstr>PowerPoint Presentation</vt:lpstr>
      <vt:lpstr>PowerPoint Presentation</vt:lpstr>
      <vt:lpstr>BERPEGANG TEGUH PADA KASIH DAN KEADILAN Kamis, 6 Februari 2025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16</cp:revision>
  <dcterms:created xsi:type="dcterms:W3CDTF">2025-02-03T02:43:09Z</dcterms:created>
  <dcterms:modified xsi:type="dcterms:W3CDTF">2025-02-06T11:42:45Z</dcterms:modified>
</cp:coreProperties>
</file>