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81" r:id="rId4"/>
    <p:sldId id="258" r:id="rId5"/>
    <p:sldId id="270" r:id="rId6"/>
    <p:sldId id="271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72" r:id="rId16"/>
    <p:sldId id="274" r:id="rId17"/>
    <p:sldId id="273" r:id="rId18"/>
    <p:sldId id="267" r:id="rId19"/>
    <p:sldId id="275" r:id="rId20"/>
    <p:sldId id="276" r:id="rId21"/>
    <p:sldId id="277" r:id="rId22"/>
    <p:sldId id="268" r:id="rId23"/>
    <p:sldId id="278" r:id="rId24"/>
    <p:sldId id="279" r:id="rId25"/>
    <p:sldId id="280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AA006"/>
    <a:srgbClr val="1B4F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9" autoAdjust="0"/>
    <p:restoredTop sz="94660"/>
  </p:normalViewPr>
  <p:slideViewPr>
    <p:cSldViewPr snapToGrid="0">
      <p:cViewPr varScale="1">
        <p:scale>
          <a:sx n="60" d="100"/>
          <a:sy n="60" d="100"/>
        </p:scale>
        <p:origin x="72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3CE38-4866-4377-A2A5-600CB68157A5}" type="datetimeFigureOut">
              <a:rPr lang="en-ID" smtClean="0"/>
              <a:t>30/01/2025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D28F5-F3C0-47A8-9C4B-6CC53F26B19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111926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3CE38-4866-4377-A2A5-600CB68157A5}" type="datetimeFigureOut">
              <a:rPr lang="en-ID" smtClean="0"/>
              <a:t>30/01/2025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D28F5-F3C0-47A8-9C4B-6CC53F26B19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73542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3CE38-4866-4377-A2A5-600CB68157A5}" type="datetimeFigureOut">
              <a:rPr lang="en-ID" smtClean="0"/>
              <a:t>30/01/2025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D28F5-F3C0-47A8-9C4B-6CC53F26B19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753338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3CE38-4866-4377-A2A5-600CB68157A5}" type="datetimeFigureOut">
              <a:rPr lang="en-ID" smtClean="0"/>
              <a:t>30/01/2025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D28F5-F3C0-47A8-9C4B-6CC53F26B19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0559780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3CE38-4866-4377-A2A5-600CB68157A5}" type="datetimeFigureOut">
              <a:rPr lang="en-ID" smtClean="0"/>
              <a:t>30/01/2025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D28F5-F3C0-47A8-9C4B-6CC53F26B19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264880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3CE38-4866-4377-A2A5-600CB68157A5}" type="datetimeFigureOut">
              <a:rPr lang="en-ID" smtClean="0"/>
              <a:t>30/01/2025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D28F5-F3C0-47A8-9C4B-6CC53F26B19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274746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3CE38-4866-4377-A2A5-600CB68157A5}" type="datetimeFigureOut">
              <a:rPr lang="en-ID" smtClean="0"/>
              <a:t>30/01/2025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D28F5-F3C0-47A8-9C4B-6CC53F26B19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08966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3CE38-4866-4377-A2A5-600CB68157A5}" type="datetimeFigureOut">
              <a:rPr lang="en-ID" smtClean="0"/>
              <a:t>30/01/2025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D28F5-F3C0-47A8-9C4B-6CC53F26B19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69282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3CE38-4866-4377-A2A5-600CB68157A5}" type="datetimeFigureOut">
              <a:rPr lang="en-ID" smtClean="0"/>
              <a:t>30/01/2025</a:t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D28F5-F3C0-47A8-9C4B-6CC53F26B19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709377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3CE38-4866-4377-A2A5-600CB68157A5}" type="datetimeFigureOut">
              <a:rPr lang="en-ID" smtClean="0"/>
              <a:t>30/01/2025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D28F5-F3C0-47A8-9C4B-6CC53F26B19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27430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3CE38-4866-4377-A2A5-600CB68157A5}" type="datetimeFigureOut">
              <a:rPr lang="en-ID" smtClean="0"/>
              <a:t>30/01/2025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D28F5-F3C0-47A8-9C4B-6CC53F26B19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28396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663CE38-4866-4377-A2A5-600CB68157A5}" type="datetimeFigureOut">
              <a:rPr lang="en-ID" smtClean="0"/>
              <a:t>30/01/2025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98D28F5-F3C0-47A8-9C4B-6CC53F26B19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080843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22A397E7-BF60-45B2-84C7-B074B76C37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person holding a sword&#10;&#10;Description automatically generated">
            <a:extLst>
              <a:ext uri="{FF2B5EF4-FFF2-40B4-BE49-F238E27FC236}">
                <a16:creationId xmlns:a16="http://schemas.microsoft.com/office/drawing/2014/main" id="{28324B51-01B4-BCAC-3A84-6E9F13D2C2C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86" r="13167"/>
          <a:stretch/>
        </p:blipFill>
        <p:spPr>
          <a:xfrm>
            <a:off x="3212926" y="10"/>
            <a:ext cx="5931074" cy="6857992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90DEF05-784E-4B61-89E4-04C4ECF4E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36000">
                <a:schemeClr val="tx1">
                  <a:lumMod val="95000"/>
                  <a:lumOff val="5000"/>
                </a:schemeClr>
              </a:gs>
              <a:gs pos="81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A8C736-EF0F-D654-A323-CA97BE2A65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6497" y="1115219"/>
            <a:ext cx="4129087" cy="2387600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MURKA DARI </a:t>
            </a:r>
            <a:b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</a:b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KASIH ILAHI</a:t>
            </a:r>
            <a:endParaRPr lang="en-ID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E15942-46E6-808E-BCF2-3DA97E6C2E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6497" y="3902075"/>
            <a:ext cx="4129087" cy="1655762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Pelajaran ke-5, Triwulan I</a:t>
            </a:r>
          </a:p>
          <a:p>
            <a:pPr algn="l"/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Tahun 2025</a:t>
            </a:r>
            <a:endParaRPr lang="en-ID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41BAEC7-F7B0-4224-8B18-8F74B7D87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96438" y="3681408"/>
            <a:ext cx="8951115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4532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46596DE-58BF-F58B-E643-3247F48DBA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0E93EF-E5AA-9EDE-4428-6F8CD6AC4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  <a:solidFill>
            <a:schemeClr val="accent1"/>
          </a:solidFill>
        </p:spPr>
        <p:txBody>
          <a:bodyPr>
            <a:normAutofit/>
          </a:bodyPr>
          <a:lstStyle/>
          <a:p>
            <a:pPr algn="ctr"/>
            <a:r>
              <a:rPr lang="en-ID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Reaksi</a:t>
            </a:r>
            <a:r>
              <a:rPr lang="en-ID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Yunus </a:t>
            </a:r>
            <a:r>
              <a:rPr lang="en-ID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terhadap</a:t>
            </a:r>
            <a:r>
              <a:rPr lang="en-ID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kemurahan</a:t>
            </a:r>
            <a:r>
              <a:rPr lang="en-ID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Allah </a:t>
            </a:r>
            <a:r>
              <a:rPr lang="en-ID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dikatakan</a:t>
            </a:r>
            <a:r>
              <a:rPr lang="en-ID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dalam</a:t>
            </a:r>
            <a:r>
              <a:rPr lang="en-ID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dua </a:t>
            </a:r>
            <a:r>
              <a:rPr lang="en-ID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cara</a:t>
            </a:r>
            <a:r>
              <a:rPr lang="en-ID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3D6B09-4B1F-78AF-909F-F77CFBD6B8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155" y="1685228"/>
            <a:ext cx="7886699" cy="51727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dirty="0">
                <a:highlight>
                  <a:srgbClr val="FFFF00"/>
                </a:highlight>
                <a:latin typeface="Impact" panose="020B0806030902050204" pitchFamily="34" charset="0"/>
              </a:rPr>
              <a:t>Hal </a:t>
            </a:r>
            <a:r>
              <a:rPr lang="en-ID" dirty="0" err="1">
                <a:highlight>
                  <a:srgbClr val="FFFF00"/>
                </a:highlight>
                <a:latin typeface="Impact" panose="020B0806030902050204" pitchFamily="34" charset="0"/>
              </a:rPr>
              <a:t>itu</a:t>
            </a:r>
            <a:r>
              <a:rPr lang="en-ID" dirty="0">
                <a:highlight>
                  <a:srgbClr val="FFFF00"/>
                </a:highlight>
                <a:latin typeface="Impact" panose="020B080603090205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Impact" panose="020B0806030902050204" pitchFamily="34" charset="0"/>
              </a:rPr>
              <a:t>menunjukkan</a:t>
            </a:r>
            <a:r>
              <a:rPr lang="en-ID" dirty="0">
                <a:highlight>
                  <a:srgbClr val="FFFF00"/>
                </a:highlight>
                <a:latin typeface="Impact" panose="020B080603090205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Impact" panose="020B0806030902050204" pitchFamily="34" charset="0"/>
              </a:rPr>
              <a:t>kekerasan</a:t>
            </a:r>
            <a:r>
              <a:rPr lang="en-ID" dirty="0">
                <a:highlight>
                  <a:srgbClr val="FFFF00"/>
                </a:highlight>
                <a:latin typeface="Impact" panose="020B080603090205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Impact" panose="020B0806030902050204" pitchFamily="34" charset="0"/>
              </a:rPr>
              <a:t>hati</a:t>
            </a:r>
            <a:r>
              <a:rPr lang="en-ID" dirty="0">
                <a:highlight>
                  <a:srgbClr val="FFFF00"/>
                </a:highlight>
                <a:latin typeface="Impact" panose="020B0806030902050204" pitchFamily="34" charset="0"/>
              </a:rPr>
              <a:t> Yunus </a:t>
            </a:r>
            <a:r>
              <a:rPr lang="en-ID" dirty="0" err="1">
                <a:highlight>
                  <a:srgbClr val="FFFF00"/>
                </a:highlight>
                <a:latin typeface="Impact" panose="020B0806030902050204" pitchFamily="34" charset="0"/>
              </a:rPr>
              <a:t>sendiri</a:t>
            </a:r>
            <a:r>
              <a:rPr lang="en-ID" dirty="0">
                <a:highlight>
                  <a:srgbClr val="FFFF00"/>
                </a:highlight>
                <a:latin typeface="Impact" panose="020B0806030902050204" pitchFamily="34" charset="0"/>
              </a:rPr>
              <a:t>.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Ia</a:t>
            </a:r>
            <a:r>
              <a:rPr lang="en-ID" dirty="0">
                <a:latin typeface="Franklin Gothic Demi Cond" panose="020B0706030402020204" pitchFamily="34" charset="0"/>
              </a:rPr>
              <a:t> sangat </a:t>
            </a:r>
            <a:r>
              <a:rPr lang="en-ID" dirty="0" err="1">
                <a:latin typeface="Franklin Gothic Demi Cond" panose="020B0706030402020204" pitchFamily="34" charset="0"/>
              </a:rPr>
              <a:t>membenci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bangsa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Asyur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karena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apa</a:t>
            </a:r>
            <a:r>
              <a:rPr lang="en-ID" dirty="0"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latin typeface="Franklin Gothic Demi Cond" panose="020B0706030402020204" pitchFamily="34" charset="0"/>
              </a:rPr>
              <a:t>mereka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telah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lakukan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kepada</a:t>
            </a:r>
            <a:r>
              <a:rPr lang="en-ID" dirty="0">
                <a:latin typeface="Franklin Gothic Demi Cond" panose="020B0706030402020204" pitchFamily="34" charset="0"/>
              </a:rPr>
              <a:t> Israel </a:t>
            </a:r>
            <a:r>
              <a:rPr lang="en-ID" dirty="0" err="1">
                <a:latin typeface="Franklin Gothic Demi Cond" panose="020B0706030402020204" pitchFamily="34" charset="0"/>
              </a:rPr>
              <a:t>sehingga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ia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tidak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ingin</a:t>
            </a:r>
            <a:r>
              <a:rPr lang="en-ID" dirty="0">
                <a:latin typeface="Franklin Gothic Demi Cond" panose="020B0706030402020204" pitchFamily="34" charset="0"/>
              </a:rPr>
              <a:t> Allah </a:t>
            </a:r>
            <a:r>
              <a:rPr lang="en-ID" dirty="0" err="1">
                <a:latin typeface="Franklin Gothic Demi Cond" panose="020B0706030402020204" pitchFamily="34" charset="0"/>
              </a:rPr>
              <a:t>menunjukkan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kemurahan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apa</a:t>
            </a:r>
            <a:r>
              <a:rPr lang="en-ID" dirty="0">
                <a:latin typeface="Franklin Gothic Demi Cond" panose="020B0706030402020204" pitchFamily="34" charset="0"/>
              </a:rPr>
              <a:t> pun </a:t>
            </a:r>
            <a:r>
              <a:rPr lang="en-ID" dirty="0" err="1">
                <a:latin typeface="Franklin Gothic Demi Cond" panose="020B0706030402020204" pitchFamily="34" charset="0"/>
              </a:rPr>
              <a:t>kepada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mereka</a:t>
            </a:r>
            <a:r>
              <a:rPr lang="en-ID" dirty="0">
                <a:latin typeface="Franklin Gothic Demi Cond" panose="020B07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>
                <a:latin typeface="Franklin Gothic Demi Cond" panose="020B0706030402020204" pitchFamily="34" charset="0"/>
              </a:rPr>
              <a:t>Kita </a:t>
            </a:r>
            <a:r>
              <a:rPr lang="en-ID" dirty="0" err="1">
                <a:latin typeface="Franklin Gothic Demi Cond" panose="020B0706030402020204" pitchFamily="34" charset="0"/>
              </a:rPr>
              <a:t>harus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berhati-hati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untuk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menghindari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sikap</a:t>
            </a:r>
            <a:r>
              <a:rPr lang="en-ID" dirty="0"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latin typeface="Franklin Gothic Demi Cond" panose="020B0706030402020204" pitchFamily="34" charset="0"/>
              </a:rPr>
              <a:t>sama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seperti</a:t>
            </a:r>
            <a:r>
              <a:rPr lang="en-ID" dirty="0">
                <a:latin typeface="Franklin Gothic Demi Cond" panose="020B0706030402020204" pitchFamily="34" charset="0"/>
              </a:rPr>
              <a:t> Yunus, </a:t>
            </a:r>
            <a:r>
              <a:rPr lang="en-ID" dirty="0" err="1">
                <a:latin typeface="Franklin Gothic Demi Cond" panose="020B0706030402020204" pitchFamily="34" charset="0"/>
              </a:rPr>
              <a:t>meskipun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hal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tersebut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sungguh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dapat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dimengerti</a:t>
            </a:r>
            <a:r>
              <a:rPr lang="en-ID" dirty="0">
                <a:latin typeface="Franklin Gothic Demi Cond" panose="020B0706030402020204" pitchFamily="34" charset="0"/>
              </a:rPr>
              <a:t>. </a:t>
            </a:r>
            <a:r>
              <a:rPr lang="en-ID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Dari </a:t>
            </a:r>
            <a:r>
              <a:rPr lang="en-ID" dirty="0" err="1">
                <a:highlight>
                  <a:srgbClr val="00FF00"/>
                </a:highlight>
                <a:latin typeface="Franklin Gothic Demi Cond" panose="020B0706030402020204" pitchFamily="34" charset="0"/>
              </a:rPr>
              <a:t>antara</a:t>
            </a:r>
            <a:r>
              <a:rPr lang="en-ID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00FF00"/>
                </a:highlight>
                <a:latin typeface="Franklin Gothic Demi Cond" panose="020B0706030402020204" pitchFamily="34" charset="0"/>
              </a:rPr>
              <a:t>semua</a:t>
            </a:r>
            <a:r>
              <a:rPr lang="en-ID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 orang, </a:t>
            </a:r>
            <a:r>
              <a:rPr lang="en-ID" dirty="0" err="1">
                <a:highlight>
                  <a:srgbClr val="00FF00"/>
                </a:highlight>
                <a:latin typeface="Gill Sans Ultra Bold Condensed" panose="020B0A06020104020203" pitchFamily="34" charset="0"/>
              </a:rPr>
              <a:t>mereka</a:t>
            </a:r>
            <a:r>
              <a:rPr lang="en-ID" dirty="0">
                <a:highlight>
                  <a:srgbClr val="00FF00"/>
                </a:highlight>
                <a:latin typeface="Gill Sans Ultra Bold Condensed" panose="020B0A06020104020203" pitchFamily="34" charset="0"/>
              </a:rPr>
              <a:t> yang </a:t>
            </a:r>
            <a:r>
              <a:rPr lang="en-ID" dirty="0" err="1">
                <a:highlight>
                  <a:srgbClr val="00FF00"/>
                </a:highlight>
                <a:latin typeface="Gill Sans Ultra Bold Condensed" panose="020B0A06020104020203" pitchFamily="34" charset="0"/>
              </a:rPr>
              <a:t>telah</a:t>
            </a:r>
            <a:r>
              <a:rPr lang="en-ID" dirty="0">
                <a:highlight>
                  <a:srgbClr val="00FF00"/>
                </a:highlight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highlight>
                  <a:srgbClr val="00FF00"/>
                </a:highlight>
                <a:latin typeface="Gill Sans Ultra Bold Condensed" panose="020B0A06020104020203" pitchFamily="34" charset="0"/>
              </a:rPr>
              <a:t>menerima</a:t>
            </a:r>
            <a:r>
              <a:rPr lang="en-ID" dirty="0">
                <a:highlight>
                  <a:srgbClr val="00FF00"/>
                </a:highlight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highlight>
                  <a:srgbClr val="00FF00"/>
                </a:highlight>
                <a:latin typeface="Gill Sans Ultra Bold Condensed" panose="020B0A06020104020203" pitchFamily="34" charset="0"/>
              </a:rPr>
              <a:t>kasih</a:t>
            </a:r>
            <a:r>
              <a:rPr lang="en-ID" dirty="0">
                <a:highlight>
                  <a:srgbClr val="00FF00"/>
                </a:highlight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highlight>
                  <a:srgbClr val="00FF00"/>
                </a:highlight>
                <a:latin typeface="Gill Sans Ultra Bold Condensed" panose="020B0A06020104020203" pitchFamily="34" charset="0"/>
              </a:rPr>
              <a:t>karunia</a:t>
            </a:r>
            <a:r>
              <a:rPr lang="en-ID" dirty="0">
                <a:highlight>
                  <a:srgbClr val="00FF00"/>
                </a:highlight>
                <a:latin typeface="Gill Sans Ultra Bold Condensed" panose="020B0A06020104020203" pitchFamily="34" charset="0"/>
              </a:rPr>
              <a:t> Allah </a:t>
            </a:r>
            <a:r>
              <a:rPr lang="en-ID" dirty="0" err="1">
                <a:highlight>
                  <a:srgbClr val="00FF00"/>
                </a:highlight>
                <a:latin typeface="Gill Sans Ultra Bold Condensed" panose="020B0A06020104020203" pitchFamily="34" charset="0"/>
              </a:rPr>
              <a:t>harus</a:t>
            </a:r>
            <a:r>
              <a:rPr lang="en-ID" dirty="0">
                <a:highlight>
                  <a:srgbClr val="00FF00"/>
                </a:highlight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highlight>
                  <a:srgbClr val="00FF00"/>
                </a:highlight>
                <a:latin typeface="Gill Sans Ultra Bold Condensed" panose="020B0A06020104020203" pitchFamily="34" charset="0"/>
              </a:rPr>
              <a:t>menyadari</a:t>
            </a:r>
            <a:r>
              <a:rPr lang="en-ID" dirty="0">
                <a:highlight>
                  <a:srgbClr val="00FF00"/>
                </a:highlight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highlight>
                  <a:srgbClr val="00FF00"/>
                </a:highlight>
                <a:latin typeface="Gill Sans Ultra Bold Condensed" panose="020B0A06020104020203" pitchFamily="34" charset="0"/>
              </a:rPr>
              <a:t>betapa</a:t>
            </a:r>
            <a:r>
              <a:rPr lang="en-ID" dirty="0">
                <a:highlight>
                  <a:srgbClr val="00FF00"/>
                </a:highlight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highlight>
                  <a:srgbClr val="00FF00"/>
                </a:highlight>
                <a:latin typeface="Gill Sans Ultra Bold Condensed" panose="020B0A06020104020203" pitchFamily="34" charset="0"/>
              </a:rPr>
              <a:t>tidak</a:t>
            </a:r>
            <a:r>
              <a:rPr lang="en-ID" dirty="0">
                <a:highlight>
                  <a:srgbClr val="00FF00"/>
                </a:highlight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highlight>
                  <a:srgbClr val="00FF00"/>
                </a:highlight>
                <a:latin typeface="Gill Sans Ultra Bold Condensed" panose="020B0A06020104020203" pitchFamily="34" charset="0"/>
              </a:rPr>
              <a:t>layaknya</a:t>
            </a:r>
            <a:r>
              <a:rPr lang="en-ID" dirty="0">
                <a:highlight>
                  <a:srgbClr val="00FF00"/>
                </a:highlight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highlight>
                  <a:srgbClr val="00FF00"/>
                </a:highlight>
                <a:latin typeface="Gill Sans Ultra Bold Condensed" panose="020B0A06020104020203" pitchFamily="34" charset="0"/>
              </a:rPr>
              <a:t>mereka</a:t>
            </a:r>
            <a:r>
              <a:rPr lang="en-ID" dirty="0">
                <a:highlight>
                  <a:srgbClr val="00FF00"/>
                </a:highlight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highlight>
                  <a:srgbClr val="00FF00"/>
                </a:highlight>
                <a:latin typeface="Gill Sans Ultra Bold Condensed" panose="020B0A06020104020203" pitchFamily="34" charset="0"/>
              </a:rPr>
              <a:t>menerima</a:t>
            </a:r>
            <a:r>
              <a:rPr lang="en-ID" dirty="0">
                <a:highlight>
                  <a:srgbClr val="00FF00"/>
                </a:highlight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highlight>
                  <a:srgbClr val="00FF00"/>
                </a:highlight>
                <a:latin typeface="Gill Sans Ultra Bold Condensed" panose="020B0A06020104020203" pitchFamily="34" charset="0"/>
              </a:rPr>
              <a:t>kasih</a:t>
            </a:r>
            <a:r>
              <a:rPr lang="en-ID" dirty="0">
                <a:highlight>
                  <a:srgbClr val="00FF00"/>
                </a:highlight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highlight>
                  <a:srgbClr val="00FF00"/>
                </a:highlight>
                <a:latin typeface="Gill Sans Ultra Bold Condensed" panose="020B0A06020104020203" pitchFamily="34" charset="0"/>
              </a:rPr>
              <a:t>karunia</a:t>
            </a:r>
            <a:r>
              <a:rPr lang="en-ID" dirty="0">
                <a:highlight>
                  <a:srgbClr val="00FF00"/>
                </a:highlight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highlight>
                  <a:srgbClr val="00FF00"/>
                </a:highlight>
                <a:latin typeface="Gill Sans Ultra Bold Condensed" panose="020B0A06020104020203" pitchFamily="34" charset="0"/>
              </a:rPr>
              <a:t>itu</a:t>
            </a:r>
            <a:r>
              <a:rPr lang="en-ID" dirty="0">
                <a:highlight>
                  <a:srgbClr val="00FF00"/>
                </a:highlight>
                <a:latin typeface="Gill Sans Ultra Bold Condensed" panose="020B0A06020104020203" pitchFamily="34" charset="0"/>
              </a:rPr>
              <a:t>. </a:t>
            </a:r>
            <a:r>
              <a:rPr lang="en-ID" dirty="0" err="1">
                <a:highlight>
                  <a:srgbClr val="00FFFF"/>
                </a:highlight>
                <a:latin typeface="Gill Sans Ultra Bold Condensed" panose="020B0A06020104020203" pitchFamily="34" charset="0"/>
              </a:rPr>
              <a:t>Dengan</a:t>
            </a:r>
            <a:r>
              <a:rPr lang="en-ID" dirty="0">
                <a:highlight>
                  <a:srgbClr val="00FFFF"/>
                </a:highlight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highlight>
                  <a:srgbClr val="00FFFF"/>
                </a:highlight>
                <a:latin typeface="Gill Sans Ultra Bold Condensed" panose="020B0A06020104020203" pitchFamily="34" charset="0"/>
              </a:rPr>
              <a:t>demikian</a:t>
            </a:r>
            <a:r>
              <a:rPr lang="en-ID" dirty="0">
                <a:highlight>
                  <a:srgbClr val="00FFFF"/>
                </a:highlight>
                <a:latin typeface="Gill Sans Ultra Bold Condensed" panose="020B0A06020104020203" pitchFamily="34" charset="0"/>
              </a:rPr>
              <a:t>, </a:t>
            </a:r>
            <a:r>
              <a:rPr lang="en-ID" dirty="0" err="1">
                <a:highlight>
                  <a:srgbClr val="00FFFF"/>
                </a:highlight>
                <a:latin typeface="Gill Sans Ultra Bold Condensed" panose="020B0A06020104020203" pitchFamily="34" charset="0"/>
              </a:rPr>
              <a:t>mereka</a:t>
            </a:r>
            <a:r>
              <a:rPr lang="en-ID" dirty="0">
                <a:highlight>
                  <a:srgbClr val="00FFFF"/>
                </a:highlight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highlight>
                  <a:srgbClr val="00FFFF"/>
                </a:highlight>
                <a:latin typeface="Gill Sans Ultra Bold Condensed" panose="020B0A06020104020203" pitchFamily="34" charset="0"/>
              </a:rPr>
              <a:t>seharusnya</a:t>
            </a:r>
            <a:r>
              <a:rPr lang="en-ID" dirty="0">
                <a:highlight>
                  <a:srgbClr val="00FFFF"/>
                </a:highlight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highlight>
                  <a:srgbClr val="00FFFF"/>
                </a:highlight>
                <a:latin typeface="Gill Sans Ultra Bold Condensed" panose="020B0A06020104020203" pitchFamily="34" charset="0"/>
              </a:rPr>
              <a:t>bersedia</a:t>
            </a:r>
            <a:r>
              <a:rPr lang="en-ID" dirty="0">
                <a:highlight>
                  <a:srgbClr val="00FFFF"/>
                </a:highlight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highlight>
                  <a:srgbClr val="00FFFF"/>
                </a:highlight>
                <a:latin typeface="Gill Sans Ultra Bold Condensed" panose="020B0A06020104020203" pitchFamily="34" charset="0"/>
              </a:rPr>
              <a:t>untuk</a:t>
            </a:r>
            <a:r>
              <a:rPr lang="en-ID" dirty="0">
                <a:highlight>
                  <a:srgbClr val="00FFFF"/>
                </a:highlight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highlight>
                  <a:srgbClr val="00FFFF"/>
                </a:highlight>
                <a:latin typeface="Gill Sans Ultra Bold Condensed" panose="020B0A06020104020203" pitchFamily="34" charset="0"/>
              </a:rPr>
              <a:t>meneruskan</a:t>
            </a:r>
            <a:r>
              <a:rPr lang="en-ID" dirty="0">
                <a:highlight>
                  <a:srgbClr val="00FFFF"/>
                </a:highlight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highlight>
                  <a:srgbClr val="00FFFF"/>
                </a:highlight>
                <a:latin typeface="Gill Sans Ultra Bold Condensed" panose="020B0A06020104020203" pitchFamily="34" charset="0"/>
              </a:rPr>
              <a:t>kasih</a:t>
            </a:r>
            <a:r>
              <a:rPr lang="en-ID" dirty="0">
                <a:highlight>
                  <a:srgbClr val="00FFFF"/>
                </a:highlight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highlight>
                  <a:srgbClr val="00FFFF"/>
                </a:highlight>
                <a:latin typeface="Gill Sans Ultra Bold Condensed" panose="020B0A06020104020203" pitchFamily="34" charset="0"/>
              </a:rPr>
              <a:t>karunia</a:t>
            </a:r>
            <a:r>
              <a:rPr lang="en-ID" dirty="0">
                <a:highlight>
                  <a:srgbClr val="00FFFF"/>
                </a:highlight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highlight>
                  <a:srgbClr val="00FFFF"/>
                </a:highlight>
                <a:latin typeface="Gill Sans Ultra Bold Condensed" panose="020B0A06020104020203" pitchFamily="34" charset="0"/>
              </a:rPr>
              <a:t>kepada</a:t>
            </a:r>
            <a:r>
              <a:rPr lang="en-ID" dirty="0">
                <a:highlight>
                  <a:srgbClr val="00FFFF"/>
                </a:highlight>
                <a:latin typeface="Gill Sans Ultra Bold Condensed" panose="020B0A06020104020203" pitchFamily="34" charset="0"/>
              </a:rPr>
              <a:t> orang lain.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AAAB9F1-71D7-D8E5-7A70-FDE09533AAF1}"/>
              </a:ext>
            </a:extLst>
          </p:cNvPr>
          <p:cNvSpPr/>
          <p:nvPr/>
        </p:nvSpPr>
        <p:spPr>
          <a:xfrm>
            <a:off x="228292" y="2893758"/>
            <a:ext cx="80071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7160780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02D7AC-5D9E-0A9A-D7DA-67CA44E1E3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F93795-5FB8-5164-EF08-76AB6143B3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2065" y="1121664"/>
            <a:ext cx="7306753" cy="50918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sz="3000" dirty="0" err="1">
                <a:highlight>
                  <a:srgbClr val="FFFF00"/>
                </a:highlight>
                <a:latin typeface="Impact" panose="020B0806030902050204" pitchFamily="34" charset="0"/>
              </a:rPr>
              <a:t>Reaksi</a:t>
            </a:r>
            <a:r>
              <a:rPr lang="en-ID" sz="3000" dirty="0">
                <a:highlight>
                  <a:srgbClr val="FFFF00"/>
                </a:highlight>
                <a:latin typeface="Impact" panose="020B0806030902050204" pitchFamily="34" charset="0"/>
              </a:rPr>
              <a:t> Yunus </a:t>
            </a:r>
            <a:r>
              <a:rPr lang="en-ID" sz="3000" dirty="0" err="1">
                <a:highlight>
                  <a:srgbClr val="FFFF00"/>
                </a:highlight>
                <a:latin typeface="Impact" panose="020B0806030902050204" pitchFamily="34" charset="0"/>
              </a:rPr>
              <a:t>memperkuat</a:t>
            </a:r>
            <a:r>
              <a:rPr lang="en-ID" sz="3000" dirty="0">
                <a:highlight>
                  <a:srgbClr val="FFFF00"/>
                </a:highlight>
                <a:latin typeface="Impact" panose="020B080603090205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Impact" panose="020B0806030902050204" pitchFamily="34" charset="0"/>
              </a:rPr>
              <a:t>betapa</a:t>
            </a:r>
            <a:r>
              <a:rPr lang="en-ID" sz="3000" dirty="0">
                <a:highlight>
                  <a:srgbClr val="FFFF00"/>
                </a:highlight>
                <a:latin typeface="Impact" panose="020B080603090205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Impact" panose="020B0806030902050204" pitchFamily="34" charset="0"/>
              </a:rPr>
              <a:t>pentingnya</a:t>
            </a:r>
            <a:r>
              <a:rPr lang="en-ID" sz="3000" dirty="0">
                <a:highlight>
                  <a:srgbClr val="FFFF00"/>
                </a:highlight>
                <a:latin typeface="Impact" panose="020B080603090205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Impact" panose="020B0806030902050204" pitchFamily="34" charset="0"/>
              </a:rPr>
              <a:t>kasih</a:t>
            </a:r>
            <a:r>
              <a:rPr lang="en-ID" sz="3000" dirty="0">
                <a:highlight>
                  <a:srgbClr val="FFFF00"/>
                </a:highlight>
                <a:latin typeface="Impact" panose="020B080603090205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Impact" panose="020B0806030902050204" pitchFamily="34" charset="0"/>
              </a:rPr>
              <a:t>sayang</a:t>
            </a:r>
            <a:r>
              <a:rPr lang="en-ID" sz="3000" dirty="0">
                <a:highlight>
                  <a:srgbClr val="FFFF00"/>
                </a:highlight>
                <a:latin typeface="Impact" panose="020B0806030902050204" pitchFamily="34" charset="0"/>
              </a:rPr>
              <a:t> dan </a:t>
            </a:r>
            <a:r>
              <a:rPr lang="en-ID" sz="3000" dirty="0" err="1">
                <a:highlight>
                  <a:srgbClr val="FFFF00"/>
                </a:highlight>
                <a:latin typeface="Impact" panose="020B0806030902050204" pitchFamily="34" charset="0"/>
              </a:rPr>
              <a:t>anugerah</a:t>
            </a:r>
            <a:r>
              <a:rPr lang="en-ID" sz="3000" dirty="0">
                <a:highlight>
                  <a:srgbClr val="FFFF00"/>
                </a:highlight>
                <a:latin typeface="Impact" panose="020B0806030902050204" pitchFamily="34" charset="0"/>
              </a:rPr>
              <a:t> Allah </a:t>
            </a:r>
            <a:r>
              <a:rPr lang="en-ID" sz="3000" dirty="0" err="1">
                <a:highlight>
                  <a:srgbClr val="FFFF00"/>
                </a:highlight>
                <a:latin typeface="Impact" panose="020B0806030902050204" pitchFamily="34" charset="0"/>
              </a:rPr>
              <a:t>dalam</a:t>
            </a:r>
            <a:r>
              <a:rPr lang="en-ID" sz="3000" dirty="0">
                <a:highlight>
                  <a:srgbClr val="FFFF00"/>
                </a:highlight>
                <a:latin typeface="Impact" panose="020B080603090205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Impact" panose="020B0806030902050204" pitchFamily="34" charset="0"/>
              </a:rPr>
              <a:t>karakter</a:t>
            </a:r>
            <a:r>
              <a:rPr lang="en-ID" sz="3000" dirty="0">
                <a:highlight>
                  <a:srgbClr val="FFFF00"/>
                </a:highlight>
                <a:latin typeface="Impact" panose="020B0806030902050204" pitchFamily="34" charset="0"/>
              </a:rPr>
              <a:t>-Nya.</a:t>
            </a:r>
            <a:r>
              <a:rPr lang="en-ID" sz="3000" dirty="0">
                <a:latin typeface="Franklin Gothic Demi Cond" panose="020B0706030402020204" pitchFamily="34" charset="0"/>
              </a:rPr>
              <a:t> Yunus </a:t>
            </a:r>
            <a:r>
              <a:rPr lang="en-ID" sz="3000" dirty="0" err="1">
                <a:latin typeface="Franklin Gothic Demi Cond" panose="020B0706030402020204" pitchFamily="34" charset="0"/>
              </a:rPr>
              <a:t>begitu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akrab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dengan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kemurahan</a:t>
            </a:r>
            <a:r>
              <a:rPr lang="en-ID" sz="3000" dirty="0">
                <a:latin typeface="Franklin Gothic Demi Cond" panose="020B0706030402020204" pitchFamily="34" charset="0"/>
              </a:rPr>
              <a:t> Allah, </a:t>
            </a:r>
            <a:r>
              <a:rPr lang="en-ID" sz="3000" dirty="0" err="1">
                <a:latin typeface="Franklin Gothic Demi Cond" panose="020B0706030402020204" pitchFamily="34" charset="0"/>
              </a:rPr>
              <a:t>sehingga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justru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karena</a:t>
            </a:r>
            <a:r>
              <a:rPr lang="en-ID" sz="3000" dirty="0">
                <a:latin typeface="Franklin Gothic Demi Cond" panose="020B0706030402020204" pitchFamily="34" charset="0"/>
              </a:rPr>
              <a:t> Allah </a:t>
            </a:r>
            <a:r>
              <a:rPr lang="en-ID" sz="3000" dirty="0" err="1">
                <a:latin typeface="Franklin Gothic Demi Cond" panose="020B0706030402020204" pitchFamily="34" charset="0"/>
              </a:rPr>
              <a:t>itu</a:t>
            </a:r>
            <a:r>
              <a:rPr lang="en-ID" sz="3000" dirty="0">
                <a:latin typeface="Franklin Gothic Demi Cond" panose="020B0706030402020204" pitchFamily="34" charset="0"/>
              </a:rPr>
              <a:t> "</a:t>
            </a:r>
            <a:r>
              <a:rPr lang="en-ID" sz="3000" dirty="0" err="1">
                <a:latin typeface="Franklin Gothic Demi Cond" panose="020B0706030402020204" pitchFamily="34" charset="0"/>
              </a:rPr>
              <a:t>pengasih</a:t>
            </a:r>
            <a:r>
              <a:rPr lang="en-ID" sz="3000" dirty="0">
                <a:latin typeface="Franklin Gothic Demi Cond" panose="020B0706030402020204" pitchFamily="34" charset="0"/>
              </a:rPr>
              <a:t> dan </a:t>
            </a:r>
            <a:r>
              <a:rPr lang="en-ID" sz="3000" dirty="0" err="1">
                <a:latin typeface="Franklin Gothic Demi Cond" panose="020B0706030402020204" pitchFamily="34" charset="0"/>
              </a:rPr>
              <a:t>penyayang</a:t>
            </a:r>
            <a:r>
              <a:rPr lang="en-ID" sz="3000" dirty="0">
                <a:latin typeface="Franklin Gothic Demi Cond" panose="020B0706030402020204" pitchFamily="34" charset="0"/>
              </a:rPr>
              <a:t>" </a:t>
            </a:r>
            <a:r>
              <a:rPr lang="en-ID" sz="3000" dirty="0" err="1">
                <a:latin typeface="Franklin Gothic Demi Cond" panose="020B0706030402020204" pitchFamily="34" charset="0"/>
              </a:rPr>
              <a:t>serta</a:t>
            </a:r>
            <a:r>
              <a:rPr lang="en-ID" sz="3000" dirty="0">
                <a:latin typeface="Franklin Gothic Demi Cond" panose="020B0706030402020204" pitchFamily="34" charset="0"/>
              </a:rPr>
              <a:t> "</a:t>
            </a:r>
            <a:r>
              <a:rPr lang="en-ID" sz="3000" dirty="0" err="1">
                <a:latin typeface="Franklin Gothic Demi Cond" panose="020B0706030402020204" pitchFamily="34" charset="0"/>
              </a:rPr>
              <a:t>panjang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sabar</a:t>
            </a:r>
            <a:r>
              <a:rPr lang="en-ID" sz="3000" dirty="0">
                <a:latin typeface="Franklin Gothic Demi Cond" panose="020B0706030402020204" pitchFamily="34" charset="0"/>
              </a:rPr>
              <a:t> dan </a:t>
            </a:r>
            <a:r>
              <a:rPr lang="en-ID" sz="3000" dirty="0" err="1">
                <a:latin typeface="Franklin Gothic Demi Cond" panose="020B0706030402020204" pitchFamily="34" charset="0"/>
              </a:rPr>
              <a:t>berlimpah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kasih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setia</a:t>
            </a:r>
            <a:r>
              <a:rPr lang="en-ID" sz="3000" dirty="0">
                <a:latin typeface="Franklin Gothic Demi Cond" panose="020B0706030402020204" pitchFamily="34" charset="0"/>
              </a:rPr>
              <a:t>" [Yunus 4:2]—Yunus </a:t>
            </a:r>
            <a:r>
              <a:rPr lang="en-ID" sz="3000" dirty="0" err="1">
                <a:latin typeface="Franklin Gothic Demi Cond" panose="020B0706030402020204" pitchFamily="34" charset="0"/>
              </a:rPr>
              <a:t>tahu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bahwa</a:t>
            </a:r>
            <a:r>
              <a:rPr lang="en-ID" sz="3000" dirty="0">
                <a:latin typeface="Franklin Gothic Demi Cond" panose="020B0706030402020204" pitchFamily="34" charset="0"/>
              </a:rPr>
              <a:t> Allah </a:t>
            </a:r>
            <a:r>
              <a:rPr lang="en-ID" sz="3000" dirty="0" err="1">
                <a:latin typeface="Franklin Gothic Demi Cond" panose="020B0706030402020204" pitchFamily="34" charset="0"/>
              </a:rPr>
              <a:t>akan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menyesal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menjatuhkan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penghakiman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terhadap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Niniwe</a:t>
            </a:r>
            <a:r>
              <a:rPr lang="en-ID" sz="3000" dirty="0">
                <a:latin typeface="Franklin Gothic Demi Cond" panose="020B07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000" dirty="0">
                <a:highlight>
                  <a:srgbClr val="00FFFF"/>
                </a:highlight>
                <a:latin typeface="Gill Sans Ultra Bold Condensed" panose="020B0A06020104020203" pitchFamily="34" charset="0"/>
              </a:rPr>
              <a:t>Allah </a:t>
            </a:r>
            <a:r>
              <a:rPr lang="en-ID" sz="3000" dirty="0" err="1">
                <a:highlight>
                  <a:srgbClr val="00FFFF"/>
                </a:highlight>
                <a:latin typeface="Gill Sans Ultra Bold Condensed" panose="020B0A06020104020203" pitchFamily="34" charset="0"/>
              </a:rPr>
              <a:t>memperlakukan</a:t>
            </a:r>
            <a:r>
              <a:rPr lang="en-ID" sz="3000" dirty="0">
                <a:highlight>
                  <a:srgbClr val="00FFFF"/>
                </a:highlight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highlight>
                  <a:srgbClr val="00FFFF"/>
                </a:highlight>
                <a:latin typeface="Gill Sans Ultra Bold Condensed" panose="020B0A06020104020203" pitchFamily="34" charset="0"/>
              </a:rPr>
              <a:t>semua</a:t>
            </a:r>
            <a:r>
              <a:rPr lang="en-ID" sz="3000" dirty="0">
                <a:highlight>
                  <a:srgbClr val="00FFFF"/>
                </a:highlight>
                <a:latin typeface="Gill Sans Ultra Bold Condensed" panose="020B0A06020104020203" pitchFamily="34" charset="0"/>
              </a:rPr>
              <a:t> orang dan </a:t>
            </a:r>
            <a:r>
              <a:rPr lang="en-ID" sz="3000" dirty="0" err="1">
                <a:highlight>
                  <a:srgbClr val="00FFFF"/>
                </a:highlight>
                <a:latin typeface="Gill Sans Ultra Bold Condensed" panose="020B0A06020104020203" pitchFamily="34" charset="0"/>
              </a:rPr>
              <a:t>semua</a:t>
            </a:r>
            <a:r>
              <a:rPr lang="en-ID" sz="3000" dirty="0">
                <a:highlight>
                  <a:srgbClr val="00FFFF"/>
                </a:highlight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highlight>
                  <a:srgbClr val="00FFFF"/>
                </a:highlight>
                <a:latin typeface="Gill Sans Ultra Bold Condensed" panose="020B0A06020104020203" pitchFamily="34" charset="0"/>
              </a:rPr>
              <a:t>bangsa</a:t>
            </a:r>
            <a:r>
              <a:rPr lang="en-ID" sz="3000" dirty="0">
                <a:highlight>
                  <a:srgbClr val="00FFFF"/>
                </a:highlight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highlight>
                  <a:srgbClr val="00FFFF"/>
                </a:highlight>
                <a:latin typeface="Gill Sans Ultra Bold Condensed" panose="020B0A06020104020203" pitchFamily="34" charset="0"/>
              </a:rPr>
              <a:t>dengan</a:t>
            </a:r>
            <a:r>
              <a:rPr lang="en-ID" sz="3000" dirty="0">
                <a:highlight>
                  <a:srgbClr val="00FFFF"/>
                </a:highlight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highlight>
                  <a:srgbClr val="00FFFF"/>
                </a:highlight>
                <a:latin typeface="Gill Sans Ultra Bold Condensed" panose="020B0A06020104020203" pitchFamily="34" charset="0"/>
              </a:rPr>
              <a:t>adil</a:t>
            </a:r>
            <a:r>
              <a:rPr lang="en-ID" sz="3000" dirty="0">
                <a:highlight>
                  <a:srgbClr val="00FFFF"/>
                </a:highlight>
                <a:latin typeface="Gill Sans Ultra Bold Condensed" panose="020B0A06020104020203" pitchFamily="34" charset="0"/>
              </a:rPr>
              <a:t> dan </a:t>
            </a:r>
            <a:r>
              <a:rPr lang="en-ID" sz="3000" dirty="0" err="1">
                <a:highlight>
                  <a:srgbClr val="00FFFF"/>
                </a:highlight>
                <a:latin typeface="Gill Sans Ultra Bold Condensed" panose="020B0A06020104020203" pitchFamily="34" charset="0"/>
              </a:rPr>
              <a:t>penuh</a:t>
            </a:r>
            <a:r>
              <a:rPr lang="en-ID" sz="3000" dirty="0">
                <a:highlight>
                  <a:srgbClr val="00FFFF"/>
                </a:highlight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highlight>
                  <a:srgbClr val="00FFFF"/>
                </a:highlight>
                <a:latin typeface="Gill Sans Ultra Bold Condensed" panose="020B0A06020104020203" pitchFamily="34" charset="0"/>
              </a:rPr>
              <a:t>belas</a:t>
            </a:r>
            <a:r>
              <a:rPr lang="en-ID" sz="3000" dirty="0">
                <a:highlight>
                  <a:srgbClr val="00FFFF"/>
                </a:highlight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highlight>
                  <a:srgbClr val="00FFFF"/>
                </a:highlight>
                <a:latin typeface="Gill Sans Ultra Bold Condensed" panose="020B0A06020104020203" pitchFamily="34" charset="0"/>
              </a:rPr>
              <a:t>kasihan</a:t>
            </a:r>
            <a:r>
              <a:rPr lang="en-ID" sz="3000" dirty="0">
                <a:highlight>
                  <a:srgbClr val="00FFFF"/>
                </a:highlight>
                <a:latin typeface="Gill Sans Ultra Bold Condensed" panose="020B0A06020104020203" pitchFamily="34" charset="0"/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6D715DB-3F52-9A0E-EB6E-9E1470452062}"/>
              </a:ext>
            </a:extLst>
          </p:cNvPr>
          <p:cNvSpPr/>
          <p:nvPr/>
        </p:nvSpPr>
        <p:spPr>
          <a:xfrm>
            <a:off x="553058" y="2576766"/>
            <a:ext cx="80071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4771430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3D7A14-A088-3EB8-9E30-55A80D057A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899" y="329610"/>
            <a:ext cx="4905687" cy="62434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 err="1">
                <a:latin typeface="Tw Cen MT Condensed Extra Bold" panose="020B0803020202020204" pitchFamily="34" charset="0"/>
              </a:rPr>
              <a:t>Frasa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Ibrani</a:t>
            </a:r>
            <a:r>
              <a:rPr lang="en-ID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dirty="0">
                <a:latin typeface="Tw Cen MT Condensed Extra Bold" panose="020B0803020202020204" pitchFamily="34" charset="0"/>
              </a:rPr>
              <a:t>"</a:t>
            </a:r>
            <a:r>
              <a:rPr lang="en-ID" dirty="0" err="1">
                <a:latin typeface="Eras Bold ITC" panose="020B0907030504020204" pitchFamily="34" charset="0"/>
              </a:rPr>
              <a:t>panjang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sabar</a:t>
            </a:r>
            <a:r>
              <a:rPr lang="en-ID" dirty="0">
                <a:latin typeface="Tw Cen MT Condensed Extra Bold" panose="020B0803020202020204" pitchFamily="34" charset="0"/>
              </a:rPr>
              <a:t>" </a:t>
            </a:r>
            <a:r>
              <a:rPr lang="en-ID" dirty="0" err="1">
                <a:latin typeface="Tw Cen MT Condensed Extra Bold" panose="020B0803020202020204" pitchFamily="34" charset="0"/>
              </a:rPr>
              <a:t>secara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harfiah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dapat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diterjemahkan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sebagai</a:t>
            </a:r>
            <a:r>
              <a:rPr lang="en-ID" dirty="0">
                <a:latin typeface="Tw Cen MT Condensed Extra Bold" panose="020B0803020202020204" pitchFamily="34" charset="0"/>
              </a:rPr>
              <a:t> "</a:t>
            </a:r>
            <a:r>
              <a:rPr lang="en-ID" dirty="0" err="1">
                <a:latin typeface="Eras Bold ITC" panose="020B0907030504020204" pitchFamily="34" charset="0"/>
              </a:rPr>
              <a:t>hidung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panjang</a:t>
            </a:r>
            <a:r>
              <a:rPr lang="en-ID" dirty="0">
                <a:latin typeface="Tw Cen MT Condensed Extra Bold" panose="020B0803020202020204" pitchFamily="34" charset="0"/>
              </a:rPr>
              <a:t>." </a:t>
            </a:r>
          </a:p>
          <a:p>
            <a:pPr marL="0" indent="0">
              <a:buNone/>
            </a:pPr>
            <a:r>
              <a:rPr lang="en-ID" dirty="0" err="1">
                <a:latin typeface="Tw Cen MT Condensed Extra Bold" panose="020B0803020202020204" pitchFamily="34" charset="0"/>
              </a:rPr>
              <a:t>Dalam</a:t>
            </a:r>
            <a:r>
              <a:rPr lang="en-ID" dirty="0">
                <a:latin typeface="Tw Cen MT Condensed Extra Bold" panose="020B0803020202020204" pitchFamily="34" charset="0"/>
              </a:rPr>
              <a:t> idiom </a:t>
            </a:r>
            <a:r>
              <a:rPr lang="en-ID" dirty="0" err="1">
                <a:latin typeface="Tw Cen MT Condensed Extra Bold" panose="020B0803020202020204" pitchFamily="34" charset="0"/>
              </a:rPr>
              <a:t>Ibrani</a:t>
            </a:r>
            <a:r>
              <a:rPr lang="en-ID" dirty="0"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latin typeface="Tw Cen MT Condensed Extra Bold" panose="020B0803020202020204" pitchFamily="34" charset="0"/>
              </a:rPr>
              <a:t>kemarahan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secara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metaforis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dikaitkan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dengan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hidung</a:t>
            </a:r>
            <a:r>
              <a:rPr lang="en-ID" dirty="0">
                <a:latin typeface="Tw Cen MT Condensed Extra Bold" panose="020B0803020202020204" pitchFamily="34" charset="0"/>
              </a:rPr>
              <a:t>, dan </a:t>
            </a:r>
            <a:r>
              <a:rPr lang="en-ID" dirty="0" err="1">
                <a:latin typeface="Gill Sans Nova Cond Ultra Bold" panose="020B0B04020104020203" pitchFamily="34" charset="0"/>
              </a:rPr>
              <a:t>panjangnya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hidung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secara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metaforis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Franklin Gothic Heavy" panose="020B0903020102020204" pitchFamily="34" charset="0"/>
              </a:rPr>
              <a:t>menggambarkan</a:t>
            </a:r>
            <a:r>
              <a:rPr lang="en-ID" dirty="0"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latin typeface="Franklin Gothic Heavy" panose="020B0903020102020204" pitchFamily="34" charset="0"/>
              </a:rPr>
              <a:t>berapa</a:t>
            </a:r>
            <a:r>
              <a:rPr lang="en-ID" dirty="0">
                <a:latin typeface="Franklin Gothic Heavy" panose="020B0903020102020204" pitchFamily="34" charset="0"/>
              </a:rPr>
              <a:t> lama </a:t>
            </a:r>
            <a:r>
              <a:rPr lang="en-ID" dirty="0" err="1">
                <a:latin typeface="Franklin Gothic Heavy" panose="020B0903020102020204" pitchFamily="34" charset="0"/>
              </a:rPr>
              <a:t>seseorang</a:t>
            </a:r>
            <a:r>
              <a:rPr lang="en-ID" dirty="0">
                <a:latin typeface="Franklin Gothic Heavy" panose="020B0903020102020204" pitchFamily="34" charset="0"/>
              </a:rPr>
              <a:t> menjadi </a:t>
            </a:r>
            <a:r>
              <a:rPr lang="en-ID" dirty="0" err="1">
                <a:latin typeface="Franklin Gothic Heavy" panose="020B0903020102020204" pitchFamily="34" charset="0"/>
              </a:rPr>
              <a:t>marah</a:t>
            </a:r>
            <a:r>
              <a:rPr lang="en-ID" dirty="0">
                <a:latin typeface="Franklin Gothic Heavy" panose="020B09030201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 err="1">
                <a:highlight>
                  <a:srgbClr val="00FF00"/>
                </a:highlight>
                <a:latin typeface="Tw Cen MT Condensed Extra Bold" panose="020B0803020202020204" pitchFamily="34" charset="0"/>
              </a:rPr>
              <a:t>Dengan</a:t>
            </a:r>
            <a:r>
              <a:rPr lang="en-ID" dirty="0">
                <a:highlight>
                  <a:srgbClr val="00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highlight>
                  <a:srgbClr val="00FF00"/>
                </a:highlight>
                <a:latin typeface="Tw Cen MT Condensed Extra Bold" panose="020B0803020202020204" pitchFamily="34" charset="0"/>
              </a:rPr>
              <a:t>demikian</a:t>
            </a:r>
            <a:r>
              <a:rPr lang="en-ID" dirty="0">
                <a:highlight>
                  <a:srgbClr val="00FF00"/>
                </a:highlight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highlight>
                  <a:srgbClr val="00FF00"/>
                </a:highlight>
                <a:latin typeface="Tw Cen MT Condensed Extra Bold" panose="020B0803020202020204" pitchFamily="34" charset="0"/>
              </a:rPr>
              <a:t>penyebutan</a:t>
            </a:r>
            <a:r>
              <a:rPr lang="en-ID" dirty="0">
                <a:highlight>
                  <a:srgbClr val="00FF00"/>
                </a:highlight>
                <a:latin typeface="Tw Cen MT Condensed Extra Bold" panose="020B0803020202020204" pitchFamily="34" charset="0"/>
              </a:rPr>
              <a:t> Allah "</a:t>
            </a:r>
            <a:r>
              <a:rPr lang="en-ID" dirty="0" err="1">
                <a:highlight>
                  <a:srgbClr val="00FF00"/>
                </a:highlight>
                <a:latin typeface="Tw Cen MT Condensed Extra Bold" panose="020B0803020202020204" pitchFamily="34" charset="0"/>
              </a:rPr>
              <a:t>berhidung</a:t>
            </a:r>
            <a:r>
              <a:rPr lang="en-ID" dirty="0">
                <a:highlight>
                  <a:srgbClr val="00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highlight>
                  <a:srgbClr val="00FF00"/>
                </a:highlight>
                <a:latin typeface="Tw Cen MT Condensed Extra Bold" panose="020B0803020202020204" pitchFamily="34" charset="0"/>
              </a:rPr>
              <a:t>panjang</a:t>
            </a:r>
            <a:r>
              <a:rPr lang="en-ID" dirty="0">
                <a:highlight>
                  <a:srgbClr val="00FF00"/>
                </a:highlight>
                <a:latin typeface="Tw Cen MT Condensed Extra Bold" panose="020B0803020202020204" pitchFamily="34" charset="0"/>
              </a:rPr>
              <a:t>" </a:t>
            </a:r>
            <a:r>
              <a:rPr lang="en-ID" dirty="0" err="1">
                <a:highlight>
                  <a:srgbClr val="00FF00"/>
                </a:highlight>
                <a:latin typeface="Tw Cen MT Condensed Extra Bold" panose="020B0803020202020204" pitchFamily="34" charset="0"/>
              </a:rPr>
              <a:t>menjelaskan</a:t>
            </a:r>
            <a:r>
              <a:rPr lang="en-ID" dirty="0">
                <a:highlight>
                  <a:srgbClr val="00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highlight>
                  <a:srgbClr val="00FF00"/>
                </a:highlight>
                <a:latin typeface="Tw Cen MT Condensed Extra Bold" panose="020B0803020202020204" pitchFamily="34" charset="0"/>
              </a:rPr>
              <a:t>bahwa</a:t>
            </a:r>
            <a:r>
              <a:rPr lang="en-ID" dirty="0">
                <a:highlight>
                  <a:srgbClr val="00FF00"/>
                </a:highlight>
                <a:latin typeface="Tw Cen MT Condensed Extra Bold" panose="020B0803020202020204" pitchFamily="34" charset="0"/>
              </a:rPr>
              <a:t> Allah </a:t>
            </a:r>
            <a:r>
              <a:rPr lang="en-ID" dirty="0" err="1">
                <a:highlight>
                  <a:srgbClr val="00FF00"/>
                </a:highlight>
                <a:latin typeface="Tw Cen MT Condensed Extra Bold" panose="020B0803020202020204" pitchFamily="34" charset="0"/>
              </a:rPr>
              <a:t>lambat</a:t>
            </a:r>
            <a:r>
              <a:rPr lang="en-ID" dirty="0">
                <a:highlight>
                  <a:srgbClr val="00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highlight>
                  <a:srgbClr val="00FF00"/>
                </a:highlight>
                <a:latin typeface="Tw Cen MT Condensed Extra Bold" panose="020B0803020202020204" pitchFamily="34" charset="0"/>
              </a:rPr>
              <a:t>marah</a:t>
            </a:r>
            <a:r>
              <a:rPr lang="en-ID" dirty="0">
                <a:highlight>
                  <a:srgbClr val="00FF00"/>
                </a:highlight>
                <a:latin typeface="Tw Cen MT Condensed Extra Bold" panose="020B0803020202020204" pitchFamily="34" charset="0"/>
              </a:rPr>
              <a:t> dan </a:t>
            </a:r>
            <a:r>
              <a:rPr lang="en-ID" dirty="0" err="1">
                <a:highlight>
                  <a:srgbClr val="00FF00"/>
                </a:highlight>
                <a:latin typeface="Tw Cen MT Condensed Extra Bold" panose="020B0803020202020204" pitchFamily="34" charset="0"/>
              </a:rPr>
              <a:t>panjang</a:t>
            </a:r>
            <a:r>
              <a:rPr lang="en-ID" dirty="0">
                <a:highlight>
                  <a:srgbClr val="00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highlight>
                  <a:srgbClr val="00FF00"/>
                </a:highlight>
                <a:latin typeface="Tw Cen MT Condensed Extra Bold" panose="020B0803020202020204" pitchFamily="34" charset="0"/>
              </a:rPr>
              <a:t>sabar</a:t>
            </a:r>
            <a:r>
              <a:rPr lang="en-ID" dirty="0">
                <a:highlight>
                  <a:srgbClr val="00FF00"/>
                </a:highlight>
                <a:latin typeface="Tw Cen MT Condensed Extra Bold" panose="020B0803020202020204" pitchFamily="34" charset="0"/>
              </a:rPr>
              <a:t>. 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2EB615C-9F75-C56F-7C25-70C5485023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340" r="9827"/>
          <a:stretch/>
        </p:blipFill>
        <p:spPr>
          <a:xfrm>
            <a:off x="5399580" y="10"/>
            <a:ext cx="374442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9144390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10CE9B-2388-F737-F623-69AA4E0BE8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874" y="978195"/>
            <a:ext cx="4321037" cy="541822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ID" sz="3600" dirty="0">
                <a:latin typeface="Gill Sans Ultra Bold Condensed" panose="020B0A06020104020203" pitchFamily="34" charset="0"/>
              </a:rPr>
              <a:t>Allah sangat </a:t>
            </a:r>
            <a:r>
              <a:rPr lang="en-ID" sz="3600" dirty="0" err="1">
                <a:latin typeface="Gill Sans Ultra Bold Condensed" panose="020B0A06020104020203" pitchFamily="34" charset="0"/>
              </a:rPr>
              <a:t>panjang</a:t>
            </a:r>
            <a:r>
              <a:rPr lang="en-ID" sz="3600" dirty="0">
                <a:latin typeface="Gill Sans Ultra Bold Condensed" panose="020B0A06020104020203" pitchFamily="34" charset="0"/>
              </a:rPr>
              <a:t> </a:t>
            </a:r>
            <a:r>
              <a:rPr lang="en-ID" sz="3600" dirty="0" err="1">
                <a:latin typeface="Gill Sans Ultra Bold Condensed" panose="020B0A06020104020203" pitchFamily="34" charset="0"/>
              </a:rPr>
              <a:t>sabar</a:t>
            </a:r>
            <a:r>
              <a:rPr lang="en-ID" sz="3600" dirty="0">
                <a:latin typeface="Gill Sans Ultra Bold Condensed" panose="020B0A06020104020203" pitchFamily="34" charset="0"/>
              </a:rPr>
              <a:t>, </a:t>
            </a:r>
            <a:r>
              <a:rPr lang="en-ID" sz="3600" dirty="0" err="1">
                <a:latin typeface="Gill Sans Ultra Bold Condensed" panose="020B0A06020104020203" pitchFamily="34" charset="0"/>
              </a:rPr>
              <a:t>serta</a:t>
            </a:r>
            <a:r>
              <a:rPr lang="en-ID" sz="3600" dirty="0">
                <a:latin typeface="Gill Sans Ultra Bold Condensed" panose="020B0A06020104020203" pitchFamily="34" charset="0"/>
              </a:rPr>
              <a:t> </a:t>
            </a:r>
            <a:r>
              <a:rPr lang="en-ID" sz="3600" dirty="0" err="1">
                <a:latin typeface="Gill Sans Ultra Bold Condensed" panose="020B0A06020104020203" pitchFamily="34" charset="0"/>
              </a:rPr>
              <a:t>mencurahkan</a:t>
            </a:r>
            <a:r>
              <a:rPr lang="en-ID" sz="3600" dirty="0">
                <a:latin typeface="Gill Sans Ultra Bold Condensed" panose="020B0A06020104020203" pitchFamily="34" charset="0"/>
              </a:rPr>
              <a:t> </a:t>
            </a:r>
            <a:r>
              <a:rPr lang="en-ID" sz="3600" dirty="0" err="1">
                <a:latin typeface="Gill Sans Ultra Bold Condensed" panose="020B0A06020104020203" pitchFamily="34" charset="0"/>
              </a:rPr>
              <a:t>rahmat</a:t>
            </a:r>
            <a:r>
              <a:rPr lang="en-ID" sz="3600" dirty="0">
                <a:latin typeface="Gill Sans Ultra Bold Condensed" panose="020B0A06020104020203" pitchFamily="34" charset="0"/>
              </a:rPr>
              <a:t> </a:t>
            </a:r>
            <a:r>
              <a:rPr lang="en-ID" sz="3600" dirty="0" err="1">
                <a:latin typeface="Gill Sans Ultra Bold Condensed" panose="020B0A06020104020203" pitchFamily="34" charset="0"/>
              </a:rPr>
              <a:t>secara</a:t>
            </a:r>
            <a:r>
              <a:rPr lang="en-ID" sz="3600" dirty="0">
                <a:latin typeface="Gill Sans Ultra Bold Condensed" panose="020B0A06020104020203" pitchFamily="34" charset="0"/>
              </a:rPr>
              <a:t> </a:t>
            </a:r>
            <a:r>
              <a:rPr lang="en-ID" sz="3600" dirty="0" err="1">
                <a:latin typeface="Gill Sans Ultra Bold Condensed" panose="020B0A06020104020203" pitchFamily="34" charset="0"/>
              </a:rPr>
              <a:t>cuma-cuma</a:t>
            </a:r>
            <a:r>
              <a:rPr lang="en-ID" sz="3600" dirty="0">
                <a:latin typeface="Gill Sans Ultra Bold Condensed" panose="020B0A06020104020203" pitchFamily="34" charset="0"/>
              </a:rPr>
              <a:t> dan </a:t>
            </a:r>
            <a:r>
              <a:rPr lang="en-ID" sz="3600" dirty="0" err="1">
                <a:latin typeface="Gill Sans Ultra Bold Condensed" panose="020B0A06020104020203" pitchFamily="34" charset="0"/>
              </a:rPr>
              <a:t>limpah</a:t>
            </a:r>
            <a:r>
              <a:rPr lang="en-ID" sz="3600" dirty="0">
                <a:latin typeface="Gill Sans Ultra Bold Condensed" panose="020B0A06020104020203" pitchFamily="34" charset="0"/>
              </a:rPr>
              <a:t>, </a:t>
            </a:r>
            <a:r>
              <a:rPr lang="en-ID" sz="3600" dirty="0" err="1">
                <a:latin typeface="Gill Sans Ultra Bold Condensed" panose="020B0A06020104020203" pitchFamily="34" charset="0"/>
              </a:rPr>
              <a:t>namun</a:t>
            </a:r>
            <a:r>
              <a:rPr lang="en-ID" sz="3600" dirty="0">
                <a:latin typeface="Gill Sans Ultra Bold Condensed" panose="020B0A06020104020203" pitchFamily="34" charset="0"/>
              </a:rPr>
              <a:t> </a:t>
            </a:r>
            <a:r>
              <a:rPr lang="en-ID" sz="3600" dirty="0" err="1">
                <a:latin typeface="Gill Sans Ultra Bold Condensed" panose="020B0A06020104020203" pitchFamily="34" charset="0"/>
              </a:rPr>
              <a:t>tanpa</a:t>
            </a:r>
            <a:r>
              <a:rPr lang="en-ID" sz="3600" dirty="0">
                <a:latin typeface="Gill Sans Ultra Bold Condensed" panose="020B0A06020104020203" pitchFamily="34" charset="0"/>
              </a:rPr>
              <a:t> </a:t>
            </a:r>
            <a:r>
              <a:rPr lang="en-ID" sz="3600" dirty="0" err="1">
                <a:latin typeface="Gill Sans Ultra Bold Condensed" panose="020B0A06020104020203" pitchFamily="34" charset="0"/>
              </a:rPr>
              <a:t>membenarkan</a:t>
            </a:r>
            <a:r>
              <a:rPr lang="en-ID" sz="3600" dirty="0">
                <a:latin typeface="Gill Sans Ultra Bold Condensed" panose="020B0A06020104020203" pitchFamily="34" charset="0"/>
              </a:rPr>
              <a:t> dosa </a:t>
            </a:r>
            <a:r>
              <a:rPr lang="en-ID" sz="3600" dirty="0" err="1">
                <a:latin typeface="Gill Sans Ultra Bold Condensed" panose="020B0A06020104020203" pitchFamily="34" charset="0"/>
              </a:rPr>
              <a:t>atau</a:t>
            </a:r>
            <a:r>
              <a:rPr lang="en-ID" sz="3600" dirty="0">
                <a:latin typeface="Gill Sans Ultra Bold Condensed" panose="020B0A06020104020203" pitchFamily="34" charset="0"/>
              </a:rPr>
              <a:t> </a:t>
            </a:r>
            <a:r>
              <a:rPr lang="en-ID" sz="3600" dirty="0" err="1">
                <a:latin typeface="Gill Sans Ultra Bold Condensed" panose="020B0A06020104020203" pitchFamily="34" charset="0"/>
              </a:rPr>
              <a:t>menutup</a:t>
            </a:r>
            <a:r>
              <a:rPr lang="en-ID" sz="3600" dirty="0">
                <a:latin typeface="Gill Sans Ultra Bold Condensed" panose="020B0A06020104020203" pitchFamily="34" charset="0"/>
              </a:rPr>
              <a:t> </a:t>
            </a:r>
            <a:r>
              <a:rPr lang="en-ID" sz="3600" dirty="0" err="1">
                <a:latin typeface="Gill Sans Ultra Bold Condensed" panose="020B0A06020104020203" pitchFamily="34" charset="0"/>
              </a:rPr>
              <a:t>mata</a:t>
            </a:r>
            <a:r>
              <a:rPr lang="en-ID" sz="3600" dirty="0">
                <a:latin typeface="Gill Sans Ultra Bold Condensed" panose="020B0A06020104020203" pitchFamily="34" charset="0"/>
              </a:rPr>
              <a:t> </a:t>
            </a:r>
            <a:r>
              <a:rPr lang="en-ID" sz="3600" dirty="0" err="1">
                <a:latin typeface="Gill Sans Ultra Bold Condensed" panose="020B0A06020104020203" pitchFamily="34" charset="0"/>
              </a:rPr>
              <a:t>terhadap</a:t>
            </a:r>
            <a:r>
              <a:rPr lang="en-ID" sz="3600" dirty="0">
                <a:latin typeface="Gill Sans Ultra Bold Condensed" panose="020B0A06020104020203" pitchFamily="34" charset="0"/>
              </a:rPr>
              <a:t> </a:t>
            </a:r>
            <a:r>
              <a:rPr lang="en-ID" sz="3600" dirty="0" err="1">
                <a:latin typeface="Gill Sans Ultra Bold Condensed" panose="020B0A06020104020203" pitchFamily="34" charset="0"/>
              </a:rPr>
              <a:t>ketidakadilan</a:t>
            </a:r>
            <a:r>
              <a:rPr lang="en-ID" sz="3600" dirty="0">
                <a:latin typeface="Gill Sans Ultra Bold Condensed" panose="020B0A06020104020203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BD97B0-A96C-6ACF-886E-B4C9E256FF5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326" r="36766"/>
          <a:stretch/>
        </p:blipFill>
        <p:spPr>
          <a:xfrm>
            <a:off x="4671911" y="10"/>
            <a:ext cx="4472089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704507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E73503-C7C9-ED21-E0AE-7E00AA667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" y="294538"/>
            <a:ext cx="9144005" cy="1033669"/>
          </a:xfrm>
        </p:spPr>
        <p:txBody>
          <a:bodyPr>
            <a:normAutofit fontScale="90000"/>
          </a:bodyPr>
          <a:lstStyle/>
          <a:p>
            <a:pPr algn="ctr"/>
            <a:r>
              <a:rPr lang="fi-FI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KEMARAHAN YANG BENAR</a:t>
            </a:r>
            <a:br>
              <a:rPr lang="fi-FI" sz="35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i-FI" sz="31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Selasa, 28 Januari 2025</a:t>
            </a:r>
            <a:endParaRPr lang="en-ID" sz="31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1DB3DE-96CC-E8A7-C714-511016B708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9880" y="1697176"/>
            <a:ext cx="7595615" cy="1264937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dirty="0" err="1">
                <a:latin typeface="Arial Black" panose="020B0A04020102020204" pitchFamily="34" charset="0"/>
              </a:rPr>
              <a:t>Kemarahan</a:t>
            </a:r>
            <a:r>
              <a:rPr lang="en-ID" dirty="0">
                <a:latin typeface="Arial Black" panose="020B0A04020102020204" pitchFamily="34" charset="0"/>
              </a:rPr>
              <a:t> yang </a:t>
            </a:r>
            <a:r>
              <a:rPr lang="en-ID" dirty="0" err="1">
                <a:latin typeface="Arial Black" panose="020B0A04020102020204" pitchFamily="34" charset="0"/>
              </a:rPr>
              <a:t>tepat</a:t>
            </a:r>
            <a:r>
              <a:rPr lang="en-ID" dirty="0">
                <a:latin typeface="Arial Black" panose="020B0A04020102020204" pitchFamily="34" charset="0"/>
              </a:rPr>
              <a:t> </a:t>
            </a:r>
            <a:r>
              <a:rPr lang="en-ID" dirty="0" err="1">
                <a:latin typeface="Arial Black" panose="020B0A04020102020204" pitchFamily="34" charset="0"/>
              </a:rPr>
              <a:t>adalah</a:t>
            </a:r>
            <a:r>
              <a:rPr lang="en-ID" dirty="0">
                <a:latin typeface="Arial Black" panose="020B0A04020102020204" pitchFamily="34" charset="0"/>
              </a:rPr>
              <a:t> </a:t>
            </a:r>
            <a:r>
              <a:rPr lang="en-ID" dirty="0" err="1">
                <a:latin typeface="Arial Black" panose="020B0A04020102020204" pitchFamily="34" charset="0"/>
              </a:rPr>
              <a:t>respon</a:t>
            </a:r>
            <a:r>
              <a:rPr lang="en-ID" dirty="0">
                <a:latin typeface="Arial Black" panose="020B0A04020102020204" pitchFamily="34" charset="0"/>
              </a:rPr>
              <a:t> </a:t>
            </a:r>
            <a:r>
              <a:rPr lang="en-ID" dirty="0" err="1">
                <a:latin typeface="Arial Black" panose="020B0A04020102020204" pitchFamily="34" charset="0"/>
              </a:rPr>
              <a:t>kasih</a:t>
            </a:r>
            <a:r>
              <a:rPr lang="en-ID" dirty="0">
                <a:latin typeface="Arial Black" panose="020B0A04020102020204" pitchFamily="34" charset="0"/>
              </a:rPr>
              <a:t> </a:t>
            </a:r>
            <a:r>
              <a:rPr lang="en-ID" dirty="0" err="1">
                <a:latin typeface="Arial Black" panose="020B0A04020102020204" pitchFamily="34" charset="0"/>
              </a:rPr>
              <a:t>terhadap</a:t>
            </a:r>
            <a:r>
              <a:rPr lang="en-ID" dirty="0">
                <a:latin typeface="Arial Black" panose="020B0A04020102020204" pitchFamily="34" charset="0"/>
              </a:rPr>
              <a:t> </a:t>
            </a:r>
            <a:r>
              <a:rPr lang="en-ID" dirty="0" err="1">
                <a:latin typeface="Arial Black" panose="020B0A04020102020204" pitchFamily="34" charset="0"/>
              </a:rPr>
              <a:t>keadaan</a:t>
            </a:r>
            <a:r>
              <a:rPr lang="en-ID" dirty="0">
                <a:latin typeface="Arial Black" panose="020B0A04020102020204" pitchFamily="34" charset="0"/>
              </a:rPr>
              <a:t> </a:t>
            </a:r>
            <a:r>
              <a:rPr lang="en-ID" dirty="0" err="1">
                <a:latin typeface="Arial Black" panose="020B0A04020102020204" pitchFamily="34" charset="0"/>
              </a:rPr>
              <a:t>tertentu</a:t>
            </a:r>
            <a:r>
              <a:rPr lang="en-ID" dirty="0">
                <a:latin typeface="Arial Black" panose="020B0A04020102020204" pitchFamily="34" charset="0"/>
              </a:rPr>
              <a:t>, </a:t>
            </a:r>
            <a:r>
              <a:rPr lang="en-ID" dirty="0" err="1">
                <a:latin typeface="Arial Black" panose="020B0A04020102020204" pitchFamily="34" charset="0"/>
              </a:rPr>
              <a:t>contohnya</a:t>
            </a:r>
            <a:r>
              <a:rPr lang="en-ID" dirty="0">
                <a:latin typeface="Arial Black" panose="020B0A04020102020204" pitchFamily="34" charset="0"/>
              </a:rPr>
              <a:t> 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0F85DB-4051-46F6-8B15-AE6AFEB37E25}"/>
              </a:ext>
            </a:extLst>
          </p:cNvPr>
          <p:cNvSpPr txBox="1"/>
          <p:nvPr/>
        </p:nvSpPr>
        <p:spPr>
          <a:xfrm>
            <a:off x="1385851" y="3138038"/>
            <a:ext cx="7363968" cy="310854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ID" sz="28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Yesus</a:t>
            </a:r>
            <a:r>
              <a:rPr lang="en-ID" sz="28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marah</a:t>
            </a:r>
            <a:r>
              <a:rPr lang="en-ID" sz="28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Ketika Bait </a:t>
            </a:r>
            <a:r>
              <a:rPr lang="en-ID" sz="28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Suci</a:t>
            </a:r>
            <a:r>
              <a:rPr lang="en-ID" sz="28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dan </a:t>
            </a:r>
            <a:r>
              <a:rPr lang="en-ID" sz="28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upacara-upacara</a:t>
            </a:r>
            <a:r>
              <a:rPr lang="en-ID" sz="28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800" dirty="0">
                <a:latin typeface="Franklin Gothic Demi Cond" panose="020B0706030402020204" pitchFamily="34" charset="0"/>
              </a:rPr>
              <a:t>yang </a:t>
            </a:r>
            <a:r>
              <a:rPr lang="en-ID" sz="2800" dirty="0" err="1">
                <a:latin typeface="Franklin Gothic Demi Cond" panose="020B0706030402020204" pitchFamily="34" charset="0"/>
              </a:rPr>
              <a:t>seharusnya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melambangkan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pengampunan</a:t>
            </a:r>
            <a:r>
              <a:rPr lang="en-ID" sz="2800" dirty="0">
                <a:latin typeface="Franklin Gothic Demi Cond" panose="020B0706030402020204" pitchFamily="34" charset="0"/>
              </a:rPr>
              <a:t> Allah yang </a:t>
            </a:r>
            <a:r>
              <a:rPr lang="en-ID" sz="2800" dirty="0" err="1">
                <a:latin typeface="Franklin Gothic Demi Cond" panose="020B0706030402020204" pitchFamily="34" charset="0"/>
              </a:rPr>
              <a:t>penuh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anugerah</a:t>
            </a:r>
            <a:r>
              <a:rPr lang="en-ID" sz="2800" dirty="0">
                <a:latin typeface="Franklin Gothic Demi Cond" panose="020B0706030402020204" pitchFamily="34" charset="0"/>
              </a:rPr>
              <a:t> dan </a:t>
            </a:r>
            <a:r>
              <a:rPr lang="en-ID" sz="2800" dirty="0" err="1">
                <a:latin typeface="Franklin Gothic Demi Cond" panose="020B0706030402020204" pitchFamily="34" charset="0"/>
              </a:rPr>
              <a:t>penyucian</a:t>
            </a:r>
            <a:r>
              <a:rPr lang="en-ID" sz="2800" dirty="0">
                <a:latin typeface="Franklin Gothic Demi Cond" panose="020B0706030402020204" pitchFamily="34" charset="0"/>
              </a:rPr>
              <a:t>-Nya </a:t>
            </a:r>
            <a:r>
              <a:rPr lang="en-ID" sz="2800" dirty="0" err="1">
                <a:latin typeface="Franklin Gothic Demi Cond" panose="020B0706030402020204" pitchFamily="34" charset="0"/>
              </a:rPr>
              <a:t>terhadap</a:t>
            </a:r>
            <a:r>
              <a:rPr lang="en-ID" sz="2800" dirty="0">
                <a:latin typeface="Franklin Gothic Demi Cond" panose="020B0706030402020204" pitchFamily="34" charset="0"/>
              </a:rPr>
              <a:t> orang-orang </a:t>
            </a:r>
            <a:r>
              <a:rPr lang="en-ID" sz="2800" dirty="0" err="1">
                <a:latin typeface="Franklin Gothic Demi Cond" panose="020B0706030402020204" pitchFamily="34" charset="0"/>
              </a:rPr>
              <a:t>berdosa</a:t>
            </a:r>
            <a:r>
              <a:rPr lang="en-ID" sz="2800" dirty="0">
                <a:latin typeface="Franklin Gothic Demi Cond" panose="020B0706030402020204" pitchFamily="34" charset="0"/>
              </a:rPr>
              <a:t>, </a:t>
            </a:r>
            <a:r>
              <a:rPr lang="en-ID" sz="2800" b="1" dirty="0" err="1">
                <a:latin typeface="Franklin Gothic Demi Cond" panose="020B0706030402020204" pitchFamily="34" charset="0"/>
              </a:rPr>
              <a:t>malah</a:t>
            </a:r>
            <a:r>
              <a:rPr lang="en-ID" sz="2800" b="1" dirty="0">
                <a:latin typeface="Franklin Gothic Demi Cond" panose="020B0706030402020204" pitchFamily="34" charset="0"/>
              </a:rPr>
              <a:t> </a:t>
            </a:r>
            <a:r>
              <a:rPr lang="en-ID" sz="2800" b="1" dirty="0" err="1">
                <a:latin typeface="Franklin Gothic Demi Cond" panose="020B0706030402020204" pitchFamily="34" charset="0"/>
              </a:rPr>
              <a:t>digunakan</a:t>
            </a:r>
            <a:r>
              <a:rPr lang="en-ID" sz="2800" b="1" dirty="0">
                <a:latin typeface="Franklin Gothic Demi Cond" panose="020B0706030402020204" pitchFamily="34" charset="0"/>
              </a:rPr>
              <a:t> </a:t>
            </a:r>
            <a:r>
              <a:rPr lang="en-ID" sz="2800" b="1" dirty="0" err="1">
                <a:latin typeface="Franklin Gothic Demi Cond" panose="020B0706030402020204" pitchFamily="34" charset="0"/>
              </a:rPr>
              <a:t>untuk</a:t>
            </a:r>
            <a:r>
              <a:rPr lang="en-ID" sz="2800" b="1" dirty="0">
                <a:latin typeface="Franklin Gothic Demi Cond" panose="020B0706030402020204" pitchFamily="34" charset="0"/>
              </a:rPr>
              <a:t> </a:t>
            </a:r>
            <a:r>
              <a:rPr lang="en-ID" sz="2800" b="1" dirty="0" err="1">
                <a:latin typeface="Franklin Gothic Demi Cond" panose="020B0706030402020204" pitchFamily="34" charset="0"/>
              </a:rPr>
              <a:t>menipu</a:t>
            </a:r>
            <a:r>
              <a:rPr lang="en-ID" sz="2800" b="1" dirty="0">
                <a:latin typeface="Franklin Gothic Demi Cond" panose="020B0706030402020204" pitchFamily="34" charset="0"/>
              </a:rPr>
              <a:t> dan </a:t>
            </a:r>
            <a:r>
              <a:rPr lang="en-ID" sz="2800" b="1" dirty="0" err="1">
                <a:latin typeface="Franklin Gothic Demi Cond" panose="020B0706030402020204" pitchFamily="34" charset="0"/>
              </a:rPr>
              <a:t>menindas</a:t>
            </a:r>
            <a:r>
              <a:rPr lang="en-ID" sz="2800" b="1" dirty="0">
                <a:latin typeface="Franklin Gothic Demi Cond" panose="020B0706030402020204" pitchFamily="34" charset="0"/>
              </a:rPr>
              <a:t> </a:t>
            </a:r>
            <a:r>
              <a:rPr lang="en-ID" sz="2800" b="1" dirty="0" err="1">
                <a:latin typeface="Franklin Gothic Demi Cond" panose="020B0706030402020204" pitchFamily="34" charset="0"/>
              </a:rPr>
              <a:t>kelompok</a:t>
            </a:r>
            <a:r>
              <a:rPr lang="en-ID" sz="2800" b="1" dirty="0">
                <a:latin typeface="Franklin Gothic Demi Cond" panose="020B0706030402020204" pitchFamily="34" charset="0"/>
              </a:rPr>
              <a:t> yang paling </a:t>
            </a:r>
            <a:r>
              <a:rPr lang="en-ID" sz="2800" b="1" dirty="0" err="1">
                <a:latin typeface="Franklin Gothic Demi Cond" panose="020B0706030402020204" pitchFamily="34" charset="0"/>
              </a:rPr>
              <a:t>rentan</a:t>
            </a:r>
            <a:r>
              <a:rPr lang="en-ID" sz="2800" dirty="0">
                <a:latin typeface="Franklin Gothic Demi Cond" panose="020B0706030402020204" pitchFamily="34" charset="0"/>
              </a:rPr>
              <a:t>. </a:t>
            </a:r>
            <a:r>
              <a:rPr lang="en-ID" sz="2800" dirty="0" err="1">
                <a:latin typeface="Franklin Gothic Demi Cond" panose="020B0706030402020204" pitchFamily="34" charset="0"/>
              </a:rPr>
              <a:t>Yesus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menyebutkan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bahwa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mereka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menjadikan</a:t>
            </a:r>
            <a:r>
              <a:rPr lang="en-ID" sz="2800" dirty="0">
                <a:latin typeface="Franklin Gothic Demi Cond" panose="020B0706030402020204" pitchFamily="34" charset="0"/>
              </a:rPr>
              <a:t> Bait </a:t>
            </a:r>
            <a:r>
              <a:rPr lang="en-ID" sz="2800" dirty="0" err="1">
                <a:latin typeface="Franklin Gothic Demi Cond" panose="020B0706030402020204" pitchFamily="34" charset="0"/>
              </a:rPr>
              <a:t>Suci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sebagai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sarang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penyamun</a:t>
            </a:r>
            <a:r>
              <a:rPr lang="en-ID" sz="2800" dirty="0">
                <a:latin typeface="Franklin Gothic Demi Cond" panose="020B0706030402020204" pitchFamily="34" charset="0"/>
              </a:rPr>
              <a:t> [</a:t>
            </a:r>
            <a:r>
              <a:rPr lang="en-ID" sz="2800" dirty="0" err="1">
                <a:latin typeface="Franklin Gothic Demi Cond" panose="020B0706030402020204" pitchFamily="34" charset="0"/>
              </a:rPr>
              <a:t>Matius</a:t>
            </a:r>
            <a:r>
              <a:rPr lang="en-ID" sz="2800" dirty="0">
                <a:latin typeface="Franklin Gothic Demi Cond" panose="020B0706030402020204" pitchFamily="34" charset="0"/>
              </a:rPr>
              <a:t> 21:12-13].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1E25C35-DDD1-A876-C7BB-344CA87BCF84}"/>
              </a:ext>
            </a:extLst>
          </p:cNvPr>
          <p:cNvSpPr/>
          <p:nvPr/>
        </p:nvSpPr>
        <p:spPr>
          <a:xfrm>
            <a:off x="292567" y="3722813"/>
            <a:ext cx="80071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5000208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CF4BF55-B0F2-8273-25F0-12A43A4EEDD1}"/>
              </a:ext>
            </a:extLst>
          </p:cNvPr>
          <p:cNvSpPr txBox="1"/>
          <p:nvPr/>
        </p:nvSpPr>
        <p:spPr>
          <a:xfrm>
            <a:off x="1885223" y="1635281"/>
            <a:ext cx="6567660" cy="35394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D" sz="32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Ketika orang-orang </a:t>
            </a:r>
            <a:r>
              <a:rPr lang="en-ID" sz="32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membawa</a:t>
            </a:r>
            <a:r>
              <a:rPr lang="en-ID" sz="32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anak-anak</a:t>
            </a:r>
            <a:r>
              <a:rPr lang="en-ID" sz="32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kecil</a:t>
            </a:r>
            <a:r>
              <a:rPr lang="en-ID" sz="32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kepada</a:t>
            </a:r>
            <a:r>
              <a:rPr lang="en-ID" sz="32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Yesus</a:t>
            </a:r>
            <a:r>
              <a:rPr lang="en-ID" sz="3200" dirty="0">
                <a:latin typeface="Franklin Gothic Demi Cond" panose="020B0706030402020204" pitchFamily="34" charset="0"/>
              </a:rPr>
              <a:t> dan "</a:t>
            </a:r>
            <a:r>
              <a:rPr lang="en-ID" sz="3200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murid-murid </a:t>
            </a:r>
            <a:r>
              <a:rPr lang="en-ID" sz="3200" dirty="0" err="1">
                <a:highlight>
                  <a:srgbClr val="00FF00"/>
                </a:highlight>
                <a:latin typeface="Franklin Gothic Demi Cond" panose="020B0706030402020204" pitchFamily="34" charset="0"/>
              </a:rPr>
              <a:t>memarahi</a:t>
            </a:r>
            <a:r>
              <a:rPr lang="en-ID" sz="3200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highlight>
                  <a:srgbClr val="00FF00"/>
                </a:highlight>
                <a:latin typeface="Franklin Gothic Demi Cond" panose="020B0706030402020204" pitchFamily="34" charset="0"/>
              </a:rPr>
              <a:t>mereka</a:t>
            </a:r>
            <a:r>
              <a:rPr lang="en-ID" sz="3200" dirty="0">
                <a:latin typeface="Franklin Gothic Demi Cond" panose="020B0706030402020204" pitchFamily="34" charset="0"/>
              </a:rPr>
              <a:t>," </a:t>
            </a:r>
            <a:r>
              <a:rPr lang="en-ID" sz="3200" dirty="0" err="1">
                <a:latin typeface="Franklin Gothic Demi Cond" panose="020B0706030402020204" pitchFamily="34" charset="0"/>
              </a:rPr>
              <a:t>Yesus</a:t>
            </a:r>
            <a:r>
              <a:rPr lang="en-ID" sz="3200" dirty="0">
                <a:latin typeface="Franklin Gothic Demi Cond" panose="020B0706030402020204" pitchFamily="34" charset="0"/>
              </a:rPr>
              <a:t> "sangat </a:t>
            </a:r>
            <a:r>
              <a:rPr lang="en-ID" sz="3200" dirty="0" err="1">
                <a:latin typeface="Franklin Gothic Demi Cond" panose="020B0706030402020204" pitchFamily="34" charset="0"/>
              </a:rPr>
              <a:t>tidak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senang</a:t>
            </a:r>
            <a:r>
              <a:rPr lang="en-ID" sz="3200" dirty="0">
                <a:latin typeface="Franklin Gothic Demi Cond" panose="020B0706030402020204" pitchFamily="34" charset="0"/>
              </a:rPr>
              <a:t>“, </a:t>
            </a:r>
            <a:r>
              <a:rPr lang="en-ID" sz="3200" dirty="0" err="1">
                <a:latin typeface="Franklin Gothic Demi Cond" panose="020B0706030402020204" pitchFamily="34" charset="0"/>
              </a:rPr>
              <a:t>secara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harfiah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berarti</a:t>
            </a:r>
            <a:r>
              <a:rPr lang="en-ID" sz="3200" dirty="0">
                <a:latin typeface="Franklin Gothic Demi Cond" panose="020B0706030402020204" pitchFamily="34" charset="0"/>
              </a:rPr>
              <a:t> “</a:t>
            </a:r>
            <a:r>
              <a:rPr lang="en-ID" sz="3200" dirty="0" err="1">
                <a:latin typeface="Franklin Gothic Demi Cond" panose="020B0706030402020204" pitchFamily="34" charset="0"/>
              </a:rPr>
              <a:t>marah</a:t>
            </a:r>
            <a:r>
              <a:rPr lang="en-ID" sz="3200" dirty="0">
                <a:latin typeface="Franklin Gothic Demi Cond" panose="020B0706030402020204" pitchFamily="34" charset="0"/>
              </a:rPr>
              <a:t>.” </a:t>
            </a:r>
          </a:p>
          <a:p>
            <a:pPr marL="0" indent="0">
              <a:buNone/>
            </a:pPr>
            <a:r>
              <a:rPr lang="en-ID" sz="3200" dirty="0">
                <a:latin typeface="Franklin Gothic Demi Cond" panose="020B0706030402020204" pitchFamily="34" charset="0"/>
              </a:rPr>
              <a:t>Dia </a:t>
            </a:r>
            <a:r>
              <a:rPr lang="en-ID" sz="3200" dirty="0" err="1">
                <a:latin typeface="Franklin Gothic Demi Cond" panose="020B0706030402020204" pitchFamily="34" charset="0"/>
              </a:rPr>
              <a:t>berkata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kepada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mereka</a:t>
            </a:r>
            <a:r>
              <a:rPr lang="en-ID" sz="3200" dirty="0">
                <a:latin typeface="Franklin Gothic Demi Cond" panose="020B0706030402020204" pitchFamily="34" charset="0"/>
              </a:rPr>
              <a:t>, “</a:t>
            </a:r>
            <a:r>
              <a:rPr lang="en-ID" sz="3200" dirty="0" err="1">
                <a:latin typeface="Franklin Gothic Demi Cond" panose="020B0706030402020204" pitchFamily="34" charset="0"/>
              </a:rPr>
              <a:t>Biarkan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anak-anak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itu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datang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kepada</a:t>
            </a:r>
            <a:r>
              <a:rPr lang="en-ID" sz="3200" dirty="0">
                <a:latin typeface="Franklin Gothic Demi Cond" panose="020B0706030402020204" pitchFamily="34" charset="0"/>
              </a:rPr>
              <a:t>-Ku" </a:t>
            </a:r>
            <a:r>
              <a:rPr lang="en-ID" sz="3200" dirty="0">
                <a:latin typeface="Impact" panose="020B0806030902050204" pitchFamily="34" charset="0"/>
              </a:rPr>
              <a:t>[Markus 10:13, 14].</a:t>
            </a:r>
            <a:r>
              <a:rPr lang="en-ID" sz="3200" dirty="0">
                <a:latin typeface="Franklin Gothic Demi Cond" panose="020B0706030402020204" pitchFamily="34" charset="0"/>
              </a:rPr>
              <a:t>  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5AFA43-E854-D2F4-A48D-4799ED7A104F}"/>
              </a:ext>
            </a:extLst>
          </p:cNvPr>
          <p:cNvSpPr/>
          <p:nvPr/>
        </p:nvSpPr>
        <p:spPr>
          <a:xfrm>
            <a:off x="487726" y="2435500"/>
            <a:ext cx="80071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3834870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66B3A3E-8A7E-254C-A7AE-9AC291F19C58}"/>
              </a:ext>
            </a:extLst>
          </p:cNvPr>
          <p:cNvSpPr txBox="1"/>
          <p:nvPr/>
        </p:nvSpPr>
        <p:spPr>
          <a:xfrm>
            <a:off x="1729705" y="797510"/>
            <a:ext cx="6851904" cy="526297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D" sz="2800" dirty="0">
                <a:highlight>
                  <a:srgbClr val="FFFF00"/>
                </a:highlight>
                <a:latin typeface="Gill Sans Nova Cond Ultra Bold" panose="020B0B04020104020203" pitchFamily="34" charset="0"/>
              </a:rPr>
              <a:t>Ketika orang-orang </a:t>
            </a:r>
            <a:r>
              <a:rPr lang="en-ID" sz="2800" dirty="0" err="1">
                <a:highlight>
                  <a:srgbClr val="FFFF00"/>
                </a:highlight>
                <a:latin typeface="Gill Sans Nova Cond Ultra Bold" panose="020B0B04020104020203" pitchFamily="34" charset="0"/>
              </a:rPr>
              <a:t>Farisi</a:t>
            </a:r>
            <a:r>
              <a:rPr lang="en-ID" sz="2800" dirty="0">
                <a:highlight>
                  <a:srgbClr val="FFFF00"/>
                </a:highlight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highlight>
                  <a:srgbClr val="FFFF00"/>
                </a:highlight>
                <a:latin typeface="Gill Sans Nova Cond Ultra Bold" panose="020B0B04020104020203" pitchFamily="34" charset="0"/>
              </a:rPr>
              <a:t>menunggu</a:t>
            </a:r>
            <a:r>
              <a:rPr lang="en-ID" sz="2800" dirty="0">
                <a:highlight>
                  <a:srgbClr val="FFFF00"/>
                </a:highlight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highlight>
                  <a:srgbClr val="FFFF00"/>
                </a:highlight>
                <a:latin typeface="Gill Sans Nova Cond Ultra Bold" panose="020B0B04020104020203" pitchFamily="34" charset="0"/>
              </a:rPr>
              <a:t>untuk</a:t>
            </a:r>
            <a:r>
              <a:rPr lang="en-ID" sz="2800" dirty="0">
                <a:highlight>
                  <a:srgbClr val="FFFF00"/>
                </a:highlight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highlight>
                  <a:srgbClr val="FFFF00"/>
                </a:highlight>
                <a:latin typeface="Gill Sans Nova Cond Ultra Bold" panose="020B0B04020104020203" pitchFamily="34" charset="0"/>
              </a:rPr>
              <a:t>menuduh</a:t>
            </a:r>
            <a:r>
              <a:rPr lang="en-ID" sz="2800" dirty="0">
                <a:highlight>
                  <a:srgbClr val="FFFF00"/>
                </a:highlight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highlight>
                  <a:srgbClr val="FFFF00"/>
                </a:highlight>
                <a:latin typeface="Gill Sans Nova Cond Ultra Bold" panose="020B0B04020104020203" pitchFamily="34" charset="0"/>
              </a:rPr>
              <a:t>Yesus</a:t>
            </a:r>
            <a:r>
              <a:rPr lang="en-ID" sz="2800" dirty="0">
                <a:highlight>
                  <a:srgbClr val="FFFF00"/>
                </a:highlight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highlight>
                  <a:srgbClr val="FFFF00"/>
                </a:highlight>
                <a:latin typeface="Gill Sans Nova Cond Ultra Bold" panose="020B0B04020104020203" pitchFamily="34" charset="0"/>
              </a:rPr>
              <a:t>melanggar</a:t>
            </a:r>
            <a:r>
              <a:rPr lang="en-ID" sz="2800" dirty="0">
                <a:highlight>
                  <a:srgbClr val="FFFF00"/>
                </a:highlight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highlight>
                  <a:srgbClr val="FFFF00"/>
                </a:highlight>
                <a:latin typeface="Gill Sans Nova Cond Ultra Bold" panose="020B0B04020104020203" pitchFamily="34" charset="0"/>
              </a:rPr>
              <a:t>hari</a:t>
            </a:r>
            <a:r>
              <a:rPr lang="en-ID" sz="2800" dirty="0">
                <a:highlight>
                  <a:srgbClr val="FFFF00"/>
                </a:highlight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highlight>
                  <a:srgbClr val="FFFF00"/>
                </a:highlight>
                <a:latin typeface="Gill Sans Nova Cond Ultra Bold" panose="020B0B04020104020203" pitchFamily="34" charset="0"/>
              </a:rPr>
              <a:t>Sabat</a:t>
            </a:r>
            <a:r>
              <a:rPr lang="en-ID" sz="2800" dirty="0">
                <a:highlight>
                  <a:srgbClr val="FFFF00"/>
                </a:highlight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highlight>
                  <a:srgbClr val="FFFF00"/>
                </a:highlight>
                <a:latin typeface="Gill Sans Nova Cond Ultra Bold" panose="020B0B04020104020203" pitchFamily="34" charset="0"/>
              </a:rPr>
              <a:t>dengan</a:t>
            </a:r>
            <a:r>
              <a:rPr lang="en-ID" sz="2800" dirty="0">
                <a:highlight>
                  <a:srgbClr val="FFFF00"/>
                </a:highlight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highlight>
                  <a:srgbClr val="FFFF00"/>
                </a:highlight>
                <a:latin typeface="Gill Sans Nova Cond Ultra Bold" panose="020B0B04020104020203" pitchFamily="34" charset="0"/>
              </a:rPr>
              <a:t>melakukan</a:t>
            </a:r>
            <a:r>
              <a:rPr lang="en-ID" sz="2800" dirty="0">
                <a:highlight>
                  <a:srgbClr val="FFFF00"/>
                </a:highlight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highlight>
                  <a:srgbClr val="FFFF00"/>
                </a:highlight>
                <a:latin typeface="Gill Sans Nova Cond Ultra Bold" panose="020B0B04020104020203" pitchFamily="34" charset="0"/>
              </a:rPr>
              <a:t>penyembuhan</a:t>
            </a:r>
            <a:r>
              <a:rPr lang="en-ID" sz="2800" dirty="0">
                <a:highlight>
                  <a:srgbClr val="FFFF00"/>
                </a:highlight>
                <a:latin typeface="Gill Sans Nova Cond Ultra Bold" panose="020B0B04020104020203" pitchFamily="34" charset="0"/>
              </a:rPr>
              <a:t> pada </a:t>
            </a:r>
            <a:r>
              <a:rPr lang="en-ID" sz="2800" dirty="0" err="1">
                <a:highlight>
                  <a:srgbClr val="FFFF00"/>
                </a:highlight>
                <a:latin typeface="Gill Sans Nova Cond Ultra Bold" panose="020B0B04020104020203" pitchFamily="34" charset="0"/>
              </a:rPr>
              <a:t>hari</a:t>
            </a:r>
            <a:r>
              <a:rPr lang="en-ID" sz="2800" dirty="0">
                <a:highlight>
                  <a:srgbClr val="FFFF00"/>
                </a:highlight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highlight>
                  <a:srgbClr val="FFFF00"/>
                </a:highlight>
                <a:latin typeface="Gill Sans Nova Cond Ultra Bold" panose="020B0B04020104020203" pitchFamily="34" charset="0"/>
              </a:rPr>
              <a:t>Sabat</a:t>
            </a:r>
            <a:r>
              <a:rPr lang="en-ID" sz="2800" dirty="0">
                <a:latin typeface="Gill Sans Nova Cond Ultra Bold" panose="020B0B04020104020203" pitchFamily="34" charset="0"/>
              </a:rPr>
              <a:t>,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Yesus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bertanya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kepada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mereka</a:t>
            </a:r>
            <a:r>
              <a:rPr lang="en-ID" sz="2800" dirty="0">
                <a:latin typeface="Franklin Gothic Demi Cond" panose="020B0706030402020204" pitchFamily="34" charset="0"/>
              </a:rPr>
              <a:t>, “</a:t>
            </a:r>
            <a:r>
              <a:rPr lang="en-ID" sz="2800" dirty="0" err="1">
                <a:latin typeface="Eras Demi ITC" panose="020B0805030504020804" pitchFamily="34" charset="0"/>
              </a:rPr>
              <a:t>Manakah</a:t>
            </a:r>
            <a:r>
              <a:rPr lang="en-ID" sz="2800" dirty="0">
                <a:latin typeface="Eras Demi ITC" panose="020B0805030504020804" pitchFamily="34" charset="0"/>
              </a:rPr>
              <a:t> yang </a:t>
            </a:r>
            <a:r>
              <a:rPr lang="en-ID" sz="2800" dirty="0" err="1">
                <a:latin typeface="Eras Demi ITC" panose="020B0805030504020804" pitchFamily="34" charset="0"/>
              </a:rPr>
              <a:t>diperbolehkan</a:t>
            </a:r>
            <a:r>
              <a:rPr lang="en-ID" sz="2800" dirty="0">
                <a:latin typeface="Eras Demi ITC" panose="020B0805030504020804" pitchFamily="34" charset="0"/>
              </a:rPr>
              <a:t> pada </a:t>
            </a:r>
            <a:r>
              <a:rPr lang="en-ID" sz="2800" dirty="0" err="1">
                <a:latin typeface="Eras Demi ITC" panose="020B0805030504020804" pitchFamily="34" charset="0"/>
              </a:rPr>
              <a:t>hari</a:t>
            </a:r>
            <a:r>
              <a:rPr lang="en-ID" sz="2800" dirty="0">
                <a:latin typeface="Eras Demi ITC" panose="020B0805030504020804" pitchFamily="34" charset="0"/>
              </a:rPr>
              <a:t> </a:t>
            </a:r>
            <a:r>
              <a:rPr lang="en-ID" sz="2800" dirty="0" err="1">
                <a:latin typeface="Eras Demi ITC" panose="020B0805030504020804" pitchFamily="34" charset="0"/>
              </a:rPr>
              <a:t>Sabat</a:t>
            </a:r>
            <a:r>
              <a:rPr lang="en-ID" sz="2800" dirty="0">
                <a:latin typeface="Eras Demi ITC" panose="020B0805030504020804" pitchFamily="34" charset="0"/>
              </a:rPr>
              <a:t>, </a:t>
            </a:r>
            <a:r>
              <a:rPr lang="en-ID" sz="2800" dirty="0" err="1">
                <a:latin typeface="Eras Demi ITC" panose="020B0805030504020804" pitchFamily="34" charset="0"/>
              </a:rPr>
              <a:t>berbuat</a:t>
            </a:r>
            <a:r>
              <a:rPr lang="en-ID" sz="2800" dirty="0">
                <a:latin typeface="Eras Demi ITC" panose="020B0805030504020804" pitchFamily="34" charset="0"/>
              </a:rPr>
              <a:t> </a:t>
            </a:r>
            <a:r>
              <a:rPr lang="en-ID" sz="2800" dirty="0" err="1">
                <a:latin typeface="Eras Demi ITC" panose="020B0805030504020804" pitchFamily="34" charset="0"/>
              </a:rPr>
              <a:t>baik</a:t>
            </a:r>
            <a:r>
              <a:rPr lang="en-ID" sz="2800" dirty="0">
                <a:latin typeface="Eras Demi ITC" panose="020B0805030504020804" pitchFamily="34" charset="0"/>
              </a:rPr>
              <a:t> </a:t>
            </a:r>
            <a:r>
              <a:rPr lang="en-ID" sz="2800" dirty="0" err="1">
                <a:latin typeface="Eras Demi ITC" panose="020B0805030504020804" pitchFamily="34" charset="0"/>
              </a:rPr>
              <a:t>atau</a:t>
            </a:r>
            <a:r>
              <a:rPr lang="en-ID" sz="2800" dirty="0">
                <a:latin typeface="Eras Demi ITC" panose="020B0805030504020804" pitchFamily="34" charset="0"/>
              </a:rPr>
              <a:t> </a:t>
            </a:r>
            <a:r>
              <a:rPr lang="en-ID" sz="2800" dirty="0" err="1">
                <a:latin typeface="Eras Demi ITC" panose="020B0805030504020804" pitchFamily="34" charset="0"/>
              </a:rPr>
              <a:t>berbuat</a:t>
            </a:r>
            <a:r>
              <a:rPr lang="en-ID" sz="2800" dirty="0">
                <a:latin typeface="Eras Demi ITC" panose="020B0805030504020804" pitchFamily="34" charset="0"/>
              </a:rPr>
              <a:t> </a:t>
            </a:r>
            <a:r>
              <a:rPr lang="en-ID" sz="2800" dirty="0" err="1">
                <a:latin typeface="Eras Demi ITC" panose="020B0805030504020804" pitchFamily="34" charset="0"/>
              </a:rPr>
              <a:t>jahat</a:t>
            </a:r>
            <a:r>
              <a:rPr lang="en-ID" sz="2800" dirty="0">
                <a:latin typeface="Eras Demi ITC" panose="020B0805030504020804" pitchFamily="34" charset="0"/>
              </a:rPr>
              <a:t>, </a:t>
            </a:r>
            <a:r>
              <a:rPr lang="en-ID" sz="2800" dirty="0" err="1">
                <a:latin typeface="Eras Demi ITC" panose="020B0805030504020804" pitchFamily="34" charset="0"/>
              </a:rPr>
              <a:t>menyelamatkan</a:t>
            </a:r>
            <a:r>
              <a:rPr lang="en-ID" sz="2800" dirty="0">
                <a:latin typeface="Eras Demi ITC" panose="020B0805030504020804" pitchFamily="34" charset="0"/>
              </a:rPr>
              <a:t> </a:t>
            </a:r>
            <a:r>
              <a:rPr lang="en-ID" sz="2800" dirty="0" err="1">
                <a:latin typeface="Eras Demi ITC" panose="020B0805030504020804" pitchFamily="34" charset="0"/>
              </a:rPr>
              <a:t>nyawa</a:t>
            </a:r>
            <a:r>
              <a:rPr lang="en-ID" sz="2800" dirty="0">
                <a:latin typeface="Eras Demi ITC" panose="020B0805030504020804" pitchFamily="34" charset="0"/>
              </a:rPr>
              <a:t> </a:t>
            </a:r>
            <a:r>
              <a:rPr lang="en-ID" sz="2800" dirty="0" err="1">
                <a:latin typeface="Eras Demi ITC" panose="020B0805030504020804" pitchFamily="34" charset="0"/>
              </a:rPr>
              <a:t>atau</a:t>
            </a:r>
            <a:r>
              <a:rPr lang="en-ID" sz="2800" dirty="0">
                <a:latin typeface="Eras Demi ITC" panose="020B0805030504020804" pitchFamily="34" charset="0"/>
              </a:rPr>
              <a:t> </a:t>
            </a:r>
            <a:r>
              <a:rPr lang="en-ID" sz="2800" dirty="0" err="1">
                <a:latin typeface="Eras Demi ITC" panose="020B0805030504020804" pitchFamily="34" charset="0"/>
              </a:rPr>
              <a:t>membunuh</a:t>
            </a:r>
            <a:r>
              <a:rPr lang="en-ID" sz="2800" dirty="0">
                <a:latin typeface="Eras Demi ITC" panose="020B0805030504020804" pitchFamily="34" charset="0"/>
              </a:rPr>
              <a:t> orang</a:t>
            </a:r>
            <a:r>
              <a:rPr lang="en-ID" sz="2800" dirty="0">
                <a:latin typeface="Franklin Gothic Demi Cond" panose="020B0706030402020204" pitchFamily="34" charset="0"/>
              </a:rPr>
              <a:t>?" </a:t>
            </a:r>
            <a:r>
              <a:rPr lang="en-ID" sz="2800" dirty="0">
                <a:latin typeface="Impact" panose="020B0806030902050204" pitchFamily="34" charset="0"/>
              </a:rPr>
              <a:t>[Markus 3:4]. </a:t>
            </a:r>
          </a:p>
          <a:p>
            <a:pPr marL="0" indent="0">
              <a:buNone/>
            </a:pPr>
            <a:r>
              <a:rPr lang="en-ID" sz="2800" dirty="0">
                <a:latin typeface="Franklin Gothic Demi Cond" panose="020B0706030402020204" pitchFamily="34" charset="0"/>
              </a:rPr>
              <a:t>Dia "</a:t>
            </a:r>
            <a:r>
              <a:rPr lang="en-ID" sz="2800" dirty="0" err="1">
                <a:latin typeface="Franklin Gothic Demi Cond" panose="020B0706030402020204" pitchFamily="34" charset="0"/>
              </a:rPr>
              <a:t>berdukacita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karena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kedegilan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mereka</a:t>
            </a:r>
            <a:r>
              <a:rPr lang="en-ID" sz="2800" dirty="0">
                <a:latin typeface="Franklin Gothic Demi Cond" panose="020B0706030402020204" pitchFamily="34" charset="0"/>
              </a:rPr>
              <a:t> dan </a:t>
            </a:r>
            <a:r>
              <a:rPr lang="en-ID" sz="2800" dirty="0" err="1">
                <a:latin typeface="Franklin Gothic Demi Cond" panose="020B0706030402020204" pitchFamily="34" charset="0"/>
              </a:rPr>
              <a:t>dengan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marah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Ia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memandang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sekeliling</a:t>
            </a:r>
            <a:r>
              <a:rPr lang="en-ID" sz="2800" dirty="0">
                <a:latin typeface="Franklin Gothic Demi Cond" panose="020B0706030402020204" pitchFamily="34" charset="0"/>
              </a:rPr>
              <a:t>-Nya </a:t>
            </a:r>
            <a:r>
              <a:rPr lang="en-ID" sz="2800" dirty="0" err="1">
                <a:latin typeface="Franklin Gothic Demi Cond" panose="020B0706030402020204" pitchFamily="34" charset="0"/>
              </a:rPr>
              <a:t>kepada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mereka</a:t>
            </a:r>
            <a:r>
              <a:rPr lang="en-ID" sz="2800" dirty="0">
                <a:latin typeface="Franklin Gothic Demi Cond" panose="020B0706030402020204" pitchFamily="34" charset="0"/>
              </a:rPr>
              <a:t>," dan </a:t>
            </a:r>
            <a:r>
              <a:rPr lang="en-ID" sz="2800" dirty="0" err="1">
                <a:latin typeface="Franklin Gothic Demi Cond" panose="020B0706030402020204" pitchFamily="34" charset="0"/>
              </a:rPr>
              <a:t>kemudian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menyembuhkan</a:t>
            </a:r>
            <a:r>
              <a:rPr lang="en-ID" sz="2800" dirty="0">
                <a:latin typeface="Franklin Gothic Demi Cond" panose="020B0706030402020204" pitchFamily="34" charset="0"/>
              </a:rPr>
              <a:t> orang </a:t>
            </a:r>
            <a:r>
              <a:rPr lang="en-ID" sz="2800" dirty="0" err="1">
                <a:latin typeface="Franklin Gothic Demi Cond" panose="020B0706030402020204" pitchFamily="34" charset="0"/>
              </a:rPr>
              <a:t>tersebut</a:t>
            </a:r>
            <a:r>
              <a:rPr lang="en-ID" sz="2800" dirty="0">
                <a:latin typeface="Franklin Gothic Demi Cond" panose="020B0706030402020204" pitchFamily="34" charset="0"/>
              </a:rPr>
              <a:t> [Markus 3:5].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278C5C8-77D8-A175-123E-CB5C310F4664}"/>
              </a:ext>
            </a:extLst>
          </p:cNvPr>
          <p:cNvSpPr/>
          <p:nvPr/>
        </p:nvSpPr>
        <p:spPr>
          <a:xfrm>
            <a:off x="440234" y="2459504"/>
            <a:ext cx="80071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7760028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C5D9BF-ED40-6C38-C8E0-4CA341069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720" y="563526"/>
            <a:ext cx="4726756" cy="58509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sz="3400" dirty="0" err="1">
                <a:solidFill>
                  <a:schemeClr val="accent5">
                    <a:lumMod val="50000"/>
                  </a:schemeClr>
                </a:solidFill>
                <a:latin typeface="Impact" panose="020B0806030902050204" pitchFamily="34" charset="0"/>
              </a:rPr>
              <a:t>Kemarahan</a:t>
            </a:r>
            <a:r>
              <a:rPr lang="en-ID" sz="3400" dirty="0">
                <a:solidFill>
                  <a:schemeClr val="accent5">
                    <a:lumMod val="50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en-ID" sz="3400" dirty="0" err="1">
                <a:solidFill>
                  <a:schemeClr val="accent5">
                    <a:lumMod val="50000"/>
                  </a:schemeClr>
                </a:solidFill>
                <a:latin typeface="Impact" panose="020B0806030902050204" pitchFamily="34" charset="0"/>
              </a:rPr>
              <a:t>Kristus</a:t>
            </a:r>
            <a:r>
              <a:rPr lang="en-ID" sz="3400" dirty="0">
                <a:solidFill>
                  <a:schemeClr val="accent5">
                    <a:lumMod val="50000"/>
                  </a:schemeClr>
                </a:solidFill>
                <a:latin typeface="Impact" panose="020B0806030902050204" pitchFamily="34" charset="0"/>
              </a:rPr>
              <a:t> di </a:t>
            </a:r>
            <a:r>
              <a:rPr lang="en-ID" sz="3400" dirty="0" err="1">
                <a:solidFill>
                  <a:schemeClr val="accent5">
                    <a:lumMod val="50000"/>
                  </a:schemeClr>
                </a:solidFill>
                <a:latin typeface="Impact" panose="020B0806030902050204" pitchFamily="34" charset="0"/>
              </a:rPr>
              <a:t>sini</a:t>
            </a:r>
            <a:r>
              <a:rPr lang="en-ID" sz="3400" dirty="0">
                <a:solidFill>
                  <a:schemeClr val="accent5">
                    <a:lumMod val="50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en-ID" sz="3400" dirty="0" err="1">
                <a:solidFill>
                  <a:schemeClr val="accent5">
                    <a:lumMod val="50000"/>
                  </a:schemeClr>
                </a:solidFill>
                <a:latin typeface="Impact" panose="020B0806030902050204" pitchFamily="34" charset="0"/>
              </a:rPr>
              <a:t>diasosiasikan</a:t>
            </a:r>
            <a:r>
              <a:rPr lang="en-ID" sz="3400" dirty="0">
                <a:solidFill>
                  <a:schemeClr val="accent5">
                    <a:lumMod val="50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en-ID" sz="3400" dirty="0" err="1">
                <a:solidFill>
                  <a:schemeClr val="accent5">
                    <a:lumMod val="50000"/>
                  </a:schemeClr>
                </a:solidFill>
                <a:latin typeface="Impact" panose="020B0806030902050204" pitchFamily="34" charset="0"/>
              </a:rPr>
              <a:t>dengan</a:t>
            </a:r>
            <a:r>
              <a:rPr lang="en-ID" sz="3400" dirty="0">
                <a:solidFill>
                  <a:schemeClr val="accent5">
                    <a:lumMod val="50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en-ID" sz="3400" dirty="0" err="1">
                <a:solidFill>
                  <a:schemeClr val="accent5">
                    <a:lumMod val="50000"/>
                  </a:schemeClr>
                </a:solidFill>
                <a:latin typeface="Impact" panose="020B0806030902050204" pitchFamily="34" charset="0"/>
              </a:rPr>
              <a:t>kesedihan</a:t>
            </a:r>
            <a:r>
              <a:rPr lang="en-ID" sz="3400" dirty="0">
                <a:solidFill>
                  <a:schemeClr val="accent5">
                    <a:lumMod val="50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en-ID" sz="3400" dirty="0" err="1">
                <a:solidFill>
                  <a:schemeClr val="accent5">
                    <a:lumMod val="50000"/>
                  </a:schemeClr>
                </a:solidFill>
                <a:latin typeface="Impact" panose="020B0806030902050204" pitchFamily="34" charset="0"/>
              </a:rPr>
              <a:t>atas</a:t>
            </a:r>
            <a:r>
              <a:rPr lang="en-ID" sz="3400" dirty="0">
                <a:solidFill>
                  <a:schemeClr val="accent5">
                    <a:lumMod val="50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en-ID" sz="3400" dirty="0" err="1">
                <a:solidFill>
                  <a:schemeClr val="accent5">
                    <a:lumMod val="50000"/>
                  </a:schemeClr>
                </a:solidFill>
                <a:latin typeface="Impact" panose="020B0806030902050204" pitchFamily="34" charset="0"/>
              </a:rPr>
              <a:t>kekerasan</a:t>
            </a:r>
            <a:r>
              <a:rPr lang="en-ID" sz="3400" dirty="0">
                <a:solidFill>
                  <a:schemeClr val="accent5">
                    <a:lumMod val="50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en-ID" sz="3400" dirty="0" err="1">
                <a:solidFill>
                  <a:schemeClr val="accent5">
                    <a:lumMod val="50000"/>
                  </a:schemeClr>
                </a:solidFill>
                <a:latin typeface="Impact" panose="020B0806030902050204" pitchFamily="34" charset="0"/>
              </a:rPr>
              <a:t>hati</a:t>
            </a:r>
            <a:r>
              <a:rPr lang="en-ID" sz="3400" dirty="0">
                <a:solidFill>
                  <a:schemeClr val="accent5">
                    <a:lumMod val="50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en-ID" sz="3400" dirty="0" err="1">
                <a:solidFill>
                  <a:schemeClr val="accent5">
                    <a:lumMod val="50000"/>
                  </a:schemeClr>
                </a:solidFill>
                <a:latin typeface="Impact" panose="020B0806030902050204" pitchFamily="34" charset="0"/>
              </a:rPr>
              <a:t>mereka</a:t>
            </a:r>
            <a:r>
              <a:rPr lang="en-ID" sz="3400" dirty="0">
                <a:solidFill>
                  <a:schemeClr val="accent5">
                    <a:lumMod val="50000"/>
                  </a:schemeClr>
                </a:solidFill>
                <a:latin typeface="Impact" panose="020B0806030902050204" pitchFamily="34" charset="0"/>
              </a:rPr>
              <a:t>, </a:t>
            </a:r>
            <a:r>
              <a:rPr lang="en-ID" sz="3400" dirty="0" err="1">
                <a:solidFill>
                  <a:schemeClr val="accent5">
                    <a:lumMod val="50000"/>
                  </a:schemeClr>
                </a:solidFill>
                <a:latin typeface="Impact" panose="020B0806030902050204" pitchFamily="34" charset="0"/>
              </a:rPr>
              <a:t>kemarahan</a:t>
            </a:r>
            <a:r>
              <a:rPr lang="en-ID" sz="3400" dirty="0">
                <a:solidFill>
                  <a:schemeClr val="accent5">
                    <a:lumMod val="50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en-ID" sz="3400" dirty="0" err="1">
                <a:solidFill>
                  <a:schemeClr val="accent5">
                    <a:lumMod val="50000"/>
                  </a:schemeClr>
                </a:solidFill>
                <a:latin typeface="Impact" panose="020B0806030902050204" pitchFamily="34" charset="0"/>
              </a:rPr>
              <a:t>karena</a:t>
            </a:r>
            <a:r>
              <a:rPr lang="en-ID" sz="3400" dirty="0">
                <a:solidFill>
                  <a:schemeClr val="accent5">
                    <a:lumMod val="50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en-ID" sz="3400" dirty="0" err="1">
                <a:solidFill>
                  <a:schemeClr val="accent5">
                    <a:lumMod val="50000"/>
                  </a:schemeClr>
                </a:solidFill>
                <a:latin typeface="Impact" panose="020B0806030902050204" pitchFamily="34" charset="0"/>
              </a:rPr>
              <a:t>kasih</a:t>
            </a:r>
            <a:r>
              <a:rPr lang="en-ID" sz="3400" dirty="0">
                <a:latin typeface="Impact" panose="020B080603090205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400" dirty="0" err="1">
                <a:latin typeface="Franklin Gothic Demi Cond" panose="020B0706030402020204" pitchFamily="34" charset="0"/>
              </a:rPr>
              <a:t>Bagaimanakah</a:t>
            </a:r>
            <a:r>
              <a:rPr lang="en-ID" sz="3400" dirty="0">
                <a:latin typeface="Franklin Gothic Demi Cond" panose="020B0706030402020204" pitchFamily="34" charset="0"/>
              </a:rPr>
              <a:t> </a:t>
            </a:r>
            <a:r>
              <a:rPr lang="en-ID" sz="3400" dirty="0" err="1">
                <a:latin typeface="Franklin Gothic Demi Cond" panose="020B0706030402020204" pitchFamily="34" charset="0"/>
              </a:rPr>
              <a:t>mungkin</a:t>
            </a:r>
            <a:r>
              <a:rPr lang="en-ID" sz="3400" dirty="0">
                <a:latin typeface="Franklin Gothic Demi Cond" panose="020B0706030402020204" pitchFamily="34" charset="0"/>
              </a:rPr>
              <a:t> </a:t>
            </a:r>
            <a:r>
              <a:rPr lang="en-ID" sz="3400" dirty="0" err="1">
                <a:latin typeface="Franklin Gothic Demi Cond" panose="020B0706030402020204" pitchFamily="34" charset="0"/>
              </a:rPr>
              <a:t>kasih</a:t>
            </a:r>
            <a:r>
              <a:rPr lang="en-ID" sz="3400" dirty="0">
                <a:latin typeface="Franklin Gothic Demi Cond" panose="020B0706030402020204" pitchFamily="34" charset="0"/>
              </a:rPr>
              <a:t> </a:t>
            </a:r>
            <a:r>
              <a:rPr lang="en-ID" sz="3400" dirty="0" err="1">
                <a:latin typeface="Franklin Gothic Demi Cond" panose="020B0706030402020204" pitchFamily="34" charset="0"/>
              </a:rPr>
              <a:t>tidak</a:t>
            </a:r>
            <a:r>
              <a:rPr lang="en-ID" sz="3400" dirty="0">
                <a:latin typeface="Franklin Gothic Demi Cond" panose="020B0706030402020204" pitchFamily="34" charset="0"/>
              </a:rPr>
              <a:t> </a:t>
            </a:r>
            <a:r>
              <a:rPr lang="en-ID" sz="3400" dirty="0" err="1">
                <a:latin typeface="Franklin Gothic Demi Cond" panose="020B0706030402020204" pitchFamily="34" charset="0"/>
              </a:rPr>
              <a:t>jengkel</a:t>
            </a:r>
            <a:r>
              <a:rPr lang="en-ID" sz="3400" dirty="0">
                <a:latin typeface="Franklin Gothic Demi Cond" panose="020B0706030402020204" pitchFamily="34" charset="0"/>
              </a:rPr>
              <a:t> oleh </a:t>
            </a:r>
            <a:r>
              <a:rPr lang="en-ID" sz="3400" dirty="0" err="1">
                <a:latin typeface="Franklin Gothic Demi Cond" panose="020B0706030402020204" pitchFamily="34" charset="0"/>
              </a:rPr>
              <a:t>kejahatan</a:t>
            </a:r>
            <a:r>
              <a:rPr lang="en-ID" sz="3400" dirty="0">
                <a:latin typeface="Franklin Gothic Demi Cond" panose="020B0706030402020204" pitchFamily="34" charset="0"/>
              </a:rPr>
              <a:t>, </a:t>
            </a:r>
            <a:r>
              <a:rPr lang="en-ID" sz="3400" dirty="0" err="1">
                <a:latin typeface="Franklin Gothic Demi Cond" panose="020B0706030402020204" pitchFamily="34" charset="0"/>
              </a:rPr>
              <a:t>apalagi</a:t>
            </a:r>
            <a:r>
              <a:rPr lang="en-ID" sz="3400" dirty="0">
                <a:latin typeface="Franklin Gothic Demi Cond" panose="020B0706030402020204" pitchFamily="34" charset="0"/>
              </a:rPr>
              <a:t> </a:t>
            </a:r>
            <a:r>
              <a:rPr lang="en-ID" sz="3400" dirty="0" err="1">
                <a:latin typeface="Franklin Gothic Demi Cond" panose="020B0706030402020204" pitchFamily="34" charset="0"/>
              </a:rPr>
              <a:t>ketika</a:t>
            </a:r>
            <a:r>
              <a:rPr lang="en-ID" sz="3400" dirty="0">
                <a:latin typeface="Franklin Gothic Demi Cond" panose="020B0706030402020204" pitchFamily="34" charset="0"/>
              </a:rPr>
              <a:t> </a:t>
            </a:r>
            <a:r>
              <a:rPr lang="en-ID" sz="3400" dirty="0" err="1">
                <a:latin typeface="Franklin Gothic Demi Cond" panose="020B0706030402020204" pitchFamily="34" charset="0"/>
              </a:rPr>
              <a:t>kejahatan</a:t>
            </a:r>
            <a:r>
              <a:rPr lang="en-ID" sz="3400" dirty="0">
                <a:latin typeface="Franklin Gothic Demi Cond" panose="020B0706030402020204" pitchFamily="34" charset="0"/>
              </a:rPr>
              <a:t> </a:t>
            </a:r>
            <a:r>
              <a:rPr lang="en-ID" sz="3400" dirty="0" err="1">
                <a:latin typeface="Franklin Gothic Demi Cond" panose="020B0706030402020204" pitchFamily="34" charset="0"/>
              </a:rPr>
              <a:t>menyakiti</a:t>
            </a:r>
            <a:r>
              <a:rPr lang="en-ID" sz="3400" dirty="0">
                <a:latin typeface="Franklin Gothic Demi Cond" panose="020B0706030402020204" pitchFamily="34" charset="0"/>
              </a:rPr>
              <a:t> </a:t>
            </a:r>
            <a:r>
              <a:rPr lang="en-ID" sz="3400" dirty="0" err="1">
                <a:latin typeface="Franklin Gothic Demi Cond" panose="020B0706030402020204" pitchFamily="34" charset="0"/>
              </a:rPr>
              <a:t>objek</a:t>
            </a:r>
            <a:r>
              <a:rPr lang="en-ID" sz="3400" dirty="0">
                <a:latin typeface="Franklin Gothic Demi Cond" panose="020B0706030402020204" pitchFamily="34" charset="0"/>
              </a:rPr>
              <a:t> </a:t>
            </a:r>
            <a:r>
              <a:rPr lang="en-ID" sz="3400" dirty="0" err="1">
                <a:latin typeface="Franklin Gothic Demi Cond" panose="020B0706030402020204" pitchFamily="34" charset="0"/>
              </a:rPr>
              <a:t>kasih</a:t>
            </a:r>
            <a:r>
              <a:rPr lang="en-ID" sz="3400" dirty="0">
                <a:latin typeface="Franklin Gothic Demi Cond" panose="020B0706030402020204" pitchFamily="34" charset="0"/>
              </a:rPr>
              <a:t> </a:t>
            </a:r>
            <a:r>
              <a:rPr lang="en-ID" sz="3400" dirty="0" err="1">
                <a:latin typeface="Franklin Gothic Demi Cond" panose="020B0706030402020204" pitchFamily="34" charset="0"/>
              </a:rPr>
              <a:t>itu</a:t>
            </a:r>
            <a:r>
              <a:rPr lang="en-ID" sz="3400" dirty="0">
                <a:latin typeface="Franklin Gothic Demi Cond" panose="020B0706030402020204" pitchFamily="34" charset="0"/>
              </a:rPr>
              <a:t>? </a:t>
            </a:r>
          </a:p>
          <a:p>
            <a:pPr marL="0" indent="0">
              <a:buNone/>
            </a:pPr>
            <a:r>
              <a:rPr lang="en-ID" sz="34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Itulah</a:t>
            </a:r>
            <a:r>
              <a:rPr lang="en-ID" sz="34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4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ekspresi</a:t>
            </a:r>
            <a:r>
              <a:rPr lang="en-ID" sz="34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4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kasih</a:t>
            </a:r>
            <a:r>
              <a:rPr lang="en-ID" sz="34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4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Yesus</a:t>
            </a:r>
            <a:r>
              <a:rPr lang="en-ID" sz="34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B427906-FECC-9660-9F75-B76F5D86E10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051" r="36000"/>
          <a:stretch/>
        </p:blipFill>
        <p:spPr>
          <a:xfrm>
            <a:off x="5399580" y="10"/>
            <a:ext cx="374442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5986210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4DDC2C-CDA9-076C-1F2A-F34D794C4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06327"/>
            <a:ext cx="9143996" cy="1376692"/>
          </a:xfrm>
        </p:spPr>
        <p:txBody>
          <a:bodyPr>
            <a:normAutofit fontScale="90000"/>
          </a:bodyPr>
          <a:lstStyle/>
          <a:p>
            <a:pPr algn="ctr"/>
            <a:r>
              <a:rPr lang="en-ID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ALLAH TIDAK MENINDAS </a:t>
            </a:r>
            <a:br>
              <a:rPr lang="en-ID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</a:br>
            <a:r>
              <a:rPr lang="en-ID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DENGAN KEMAUAN SENDIRI</a:t>
            </a:r>
            <a:br>
              <a:rPr lang="en-ID" sz="3600" dirty="0">
                <a:solidFill>
                  <a:srgbClr val="FFFF00"/>
                </a:solidFill>
                <a:latin typeface="Impact" panose="020B0806030902050204" pitchFamily="34" charset="0"/>
              </a:rPr>
            </a:br>
            <a:r>
              <a:rPr lang="en-ID" sz="3100" dirty="0">
                <a:solidFill>
                  <a:srgbClr val="FFFFFF"/>
                </a:solidFill>
              </a:rPr>
              <a:t>Rabu, 29 </a:t>
            </a:r>
            <a:r>
              <a:rPr lang="en-ID" sz="3100" dirty="0" err="1">
                <a:solidFill>
                  <a:srgbClr val="FFFFFF"/>
                </a:solidFill>
              </a:rPr>
              <a:t>Januari</a:t>
            </a:r>
            <a:r>
              <a:rPr lang="en-ID" sz="3100" dirty="0">
                <a:solidFill>
                  <a:srgbClr val="FFFFFF"/>
                </a:solidFill>
              </a:rPr>
              <a:t> 2025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AE6750-CAC4-6532-B0EF-6C02604DAC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1758" y="1892595"/>
            <a:ext cx="4549147" cy="4720856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600" dirty="0" err="1">
                <a:latin typeface="Impact" panose="020B0806030902050204" pitchFamily="34" charset="0"/>
              </a:rPr>
              <a:t>Ratapan</a:t>
            </a:r>
            <a:r>
              <a:rPr lang="en-ID" sz="3600" dirty="0">
                <a:latin typeface="Impact" panose="020B0806030902050204" pitchFamily="34" charset="0"/>
              </a:rPr>
              <a:t> 3:32-33 </a:t>
            </a:r>
          </a:p>
          <a:p>
            <a:pPr marL="0" indent="0">
              <a:buNone/>
            </a:pPr>
            <a:r>
              <a:rPr lang="en-ID" sz="3200" dirty="0">
                <a:latin typeface="Franklin Gothic Demi Cond" panose="020B0706030402020204" pitchFamily="34" charset="0"/>
              </a:rPr>
              <a:t>Karena </a:t>
            </a:r>
            <a:r>
              <a:rPr lang="en-ID" sz="3200" dirty="0" err="1">
                <a:latin typeface="Franklin Gothic Demi Cond" panose="020B0706030402020204" pitchFamily="34" charset="0"/>
              </a:rPr>
              <a:t>walau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Ia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mendatangkan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susah</a:t>
            </a:r>
            <a:r>
              <a:rPr lang="en-ID" sz="3200" dirty="0"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latin typeface="Franklin Gothic Demi Cond" panose="020B0706030402020204" pitchFamily="34" charset="0"/>
              </a:rPr>
              <a:t>Ia</a:t>
            </a:r>
            <a:r>
              <a:rPr lang="en-ID" sz="3200" dirty="0">
                <a:latin typeface="Franklin Gothic Demi Cond" panose="020B0706030402020204" pitchFamily="34" charset="0"/>
              </a:rPr>
              <a:t> juga </a:t>
            </a:r>
            <a:r>
              <a:rPr lang="en-ID" sz="3200" dirty="0" err="1">
                <a:latin typeface="Franklin Gothic Demi Cond" panose="020B0706030402020204" pitchFamily="34" charset="0"/>
              </a:rPr>
              <a:t>menyayangi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menurut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kebesaran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kasih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setia</a:t>
            </a:r>
            <a:r>
              <a:rPr lang="en-ID" sz="3200" dirty="0">
                <a:latin typeface="Franklin Gothic Demi Cond" panose="020B0706030402020204" pitchFamily="34" charset="0"/>
              </a:rPr>
              <a:t>-Nya. </a:t>
            </a:r>
            <a:r>
              <a:rPr lang="en-ID" sz="3200" dirty="0">
                <a:latin typeface="Gill Sans Nova Cond Ultra Bold" panose="020B0B04020104020203" pitchFamily="34" charset="0"/>
              </a:rPr>
              <a:t>Karena </a:t>
            </a:r>
            <a:r>
              <a:rPr lang="en-ID" sz="3200" dirty="0" err="1">
                <a:latin typeface="Gill Sans Nova Cond Ultra Bold" panose="020B0B04020104020203" pitchFamily="34" charset="0"/>
              </a:rPr>
              <a:t>tidak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dengan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rela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hati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Ia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menindas</a:t>
            </a:r>
            <a:r>
              <a:rPr lang="en-ID" sz="3200" dirty="0">
                <a:latin typeface="Gill Sans Nova Cond Ultra Bold" panose="020B0B04020104020203" pitchFamily="34" charset="0"/>
              </a:rPr>
              <a:t> dan </a:t>
            </a:r>
            <a:r>
              <a:rPr lang="en-ID" sz="3200" dirty="0" err="1">
                <a:latin typeface="Gill Sans Nova Cond Ultra Bold" panose="020B0B04020104020203" pitchFamily="34" charset="0"/>
              </a:rPr>
              <a:t>merisaukan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anak-anak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manusia</a:t>
            </a:r>
            <a:r>
              <a:rPr lang="en-ID" sz="3200" dirty="0">
                <a:latin typeface="Gill Sans Nova Cond Ultra Bold" panose="020B0B04020104020203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501954-209F-16D2-80A6-D490DC438C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598" y="2727194"/>
            <a:ext cx="3483753" cy="278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9039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2E3BDF-E393-E392-66F5-CD6CD2D35DC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882" r="28090"/>
          <a:stretch/>
        </p:blipFill>
        <p:spPr>
          <a:xfrm>
            <a:off x="2313153" y="10"/>
            <a:ext cx="6830847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4DFF4E-C034-44CD-C74E-2C0D5584B2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385" y="914400"/>
            <a:ext cx="4554652" cy="540105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>
                <a:highlight>
                  <a:srgbClr val="FFFF00"/>
                </a:highlight>
                <a:latin typeface="Impact" panose="020B0806030902050204" pitchFamily="34" charset="0"/>
              </a:rPr>
              <a:t>Jika </a:t>
            </a:r>
            <a:r>
              <a:rPr lang="en-ID" sz="3200" dirty="0" err="1">
                <a:highlight>
                  <a:srgbClr val="FFFF00"/>
                </a:highlight>
                <a:latin typeface="Impact" panose="020B0806030902050204" pitchFamily="34" charset="0"/>
              </a:rPr>
              <a:t>tidak</a:t>
            </a:r>
            <a:r>
              <a:rPr lang="en-ID" sz="3200" dirty="0">
                <a:highlight>
                  <a:srgbClr val="FFFF00"/>
                </a:highlight>
                <a:latin typeface="Impact" panose="020B0806030902050204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Impact" panose="020B0806030902050204" pitchFamily="34" charset="0"/>
              </a:rPr>
              <a:t>ada</a:t>
            </a:r>
            <a:r>
              <a:rPr lang="en-ID" sz="3200" dirty="0">
                <a:highlight>
                  <a:srgbClr val="FFFF00"/>
                </a:highlight>
                <a:latin typeface="Impact" panose="020B0806030902050204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Impact" panose="020B0806030902050204" pitchFamily="34" charset="0"/>
              </a:rPr>
              <a:t>kejahatan</a:t>
            </a:r>
            <a:r>
              <a:rPr lang="en-ID" sz="3200" dirty="0">
                <a:highlight>
                  <a:srgbClr val="FFFF00"/>
                </a:highlight>
                <a:latin typeface="Impact" panose="020B0806030902050204" pitchFamily="34" charset="0"/>
              </a:rPr>
              <a:t>, Allah </a:t>
            </a:r>
            <a:r>
              <a:rPr lang="en-ID" sz="3200" dirty="0" err="1">
                <a:highlight>
                  <a:srgbClr val="FFFF00"/>
                </a:highlight>
                <a:latin typeface="Impact" panose="020B0806030902050204" pitchFamily="34" charset="0"/>
              </a:rPr>
              <a:t>tidak</a:t>
            </a:r>
            <a:r>
              <a:rPr lang="en-ID" sz="3200" dirty="0">
                <a:highlight>
                  <a:srgbClr val="FFFF00"/>
                </a:highlight>
                <a:latin typeface="Impact" panose="020B0806030902050204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Impact" panose="020B0806030902050204" pitchFamily="34" charset="0"/>
              </a:rPr>
              <a:t>akan</a:t>
            </a:r>
            <a:r>
              <a:rPr lang="en-ID" sz="3200" dirty="0">
                <a:highlight>
                  <a:srgbClr val="FFFF00"/>
                </a:highlight>
                <a:latin typeface="Impact" panose="020B0806030902050204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Impact" panose="020B0806030902050204" pitchFamily="34" charset="0"/>
              </a:rPr>
              <a:t>marah</a:t>
            </a:r>
            <a:r>
              <a:rPr lang="en-ID" sz="3200" dirty="0">
                <a:highlight>
                  <a:srgbClr val="FFFF00"/>
                </a:highlight>
                <a:latin typeface="Impact" panose="020B0806030902050204" pitchFamily="34" charset="0"/>
              </a:rPr>
              <a:t>.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</a:p>
          <a:p>
            <a:pPr marL="0" indent="0">
              <a:buNone/>
            </a:pPr>
            <a:r>
              <a:rPr lang="en-ID" sz="3200" dirty="0" err="1">
                <a:latin typeface="Eras Bold ITC" panose="020B0907030504020204" pitchFamily="34" charset="0"/>
              </a:rPr>
              <a:t>Kemarahan</a:t>
            </a:r>
            <a:r>
              <a:rPr lang="en-ID" sz="3200" dirty="0">
                <a:latin typeface="Eras Bold ITC" panose="020B0907030504020204" pitchFamily="34" charset="0"/>
              </a:rPr>
              <a:t>-Nya </a:t>
            </a:r>
            <a:r>
              <a:rPr lang="en-ID" sz="3200" dirty="0" err="1">
                <a:latin typeface="Eras Bold ITC" panose="020B0907030504020204" pitchFamily="34" charset="0"/>
              </a:rPr>
              <a:t>senantiasa</a:t>
            </a:r>
            <a:r>
              <a:rPr lang="en-ID" sz="3200" dirty="0"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latin typeface="Eras Bold ITC" panose="020B0907030504020204" pitchFamily="34" charset="0"/>
              </a:rPr>
              <a:t>hanya</a:t>
            </a:r>
            <a:r>
              <a:rPr lang="en-ID" sz="3200" dirty="0"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latin typeface="Eras Bold ITC" panose="020B0907030504020204" pitchFamily="34" charset="0"/>
              </a:rPr>
              <a:t>terhadap</a:t>
            </a:r>
            <a:r>
              <a:rPr lang="en-ID" sz="3200" dirty="0"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latin typeface="Eras Bold ITC" panose="020B0907030504020204" pitchFamily="34" charset="0"/>
              </a:rPr>
              <a:t>apa</a:t>
            </a:r>
            <a:r>
              <a:rPr lang="en-ID" sz="3200" dirty="0"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latin typeface="Eras Bold ITC" panose="020B0907030504020204" pitchFamily="34" charset="0"/>
              </a:rPr>
              <a:t>merugikan</a:t>
            </a:r>
            <a:r>
              <a:rPr lang="en-ID" sz="3200" dirty="0"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latin typeface="Eras Bold ITC" panose="020B0907030504020204" pitchFamily="34" charset="0"/>
              </a:rPr>
              <a:t>ciptaan</a:t>
            </a:r>
            <a:r>
              <a:rPr lang="en-ID" sz="3200" dirty="0">
                <a:latin typeface="Eras Bold ITC" panose="020B0907030504020204" pitchFamily="34" charset="0"/>
              </a:rPr>
              <a:t>-Nya. </a:t>
            </a:r>
          </a:p>
          <a:p>
            <a:pPr marL="0" indent="0">
              <a:buNone/>
            </a:pPr>
            <a:r>
              <a:rPr lang="en-ID" sz="3200" dirty="0">
                <a:latin typeface="Franklin Gothic Demi Cond" panose="020B0706030402020204" pitchFamily="34" charset="0"/>
              </a:rPr>
              <a:t>Dia </a:t>
            </a:r>
            <a:r>
              <a:rPr lang="en-ID" sz="3200" dirty="0" err="1">
                <a:latin typeface="Franklin Gothic Demi Cond" panose="020B0706030402020204" pitchFamily="34" charset="0"/>
              </a:rPr>
              <a:t>tidak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ingin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menghukum</a:t>
            </a:r>
            <a:r>
              <a:rPr lang="en-ID" sz="3200" dirty="0">
                <a:latin typeface="Franklin Gothic Demi Cond" panose="020B0706030402020204" pitchFamily="34" charset="0"/>
              </a:rPr>
              <a:t> para </a:t>
            </a:r>
            <a:r>
              <a:rPr lang="en-ID" sz="3200" dirty="0" err="1">
                <a:latin typeface="Franklin Gothic Demi Cond" panose="020B0706030402020204" pitchFamily="34" charset="0"/>
              </a:rPr>
              <a:t>pelaku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kejahatan</a:t>
            </a:r>
            <a:r>
              <a:rPr lang="en-ID" sz="3200" dirty="0"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latin typeface="Franklin Gothic Demi Cond" panose="020B0706030402020204" pitchFamily="34" charset="0"/>
              </a:rPr>
              <a:t>namun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kasih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b="1" dirty="0">
                <a:latin typeface="Franklin Gothic Demi Cond" panose="020B0706030402020204" pitchFamily="34" charset="0"/>
              </a:rPr>
              <a:t>pada </a:t>
            </a:r>
            <a:r>
              <a:rPr lang="en-ID" sz="3200" b="1" dirty="0" err="1">
                <a:latin typeface="Franklin Gothic Demi Cond" panose="020B0706030402020204" pitchFamily="34" charset="0"/>
              </a:rPr>
              <a:t>akhirnya</a:t>
            </a:r>
            <a:r>
              <a:rPr lang="en-ID" sz="3200" b="1" dirty="0">
                <a:latin typeface="Franklin Gothic Demi Cond" panose="020B0706030402020204" pitchFamily="34" charset="0"/>
              </a:rPr>
              <a:t> </a:t>
            </a:r>
            <a:r>
              <a:rPr lang="en-ID" sz="3200" b="1" dirty="0" err="1">
                <a:latin typeface="Franklin Gothic Demi Cond" panose="020B0706030402020204" pitchFamily="34" charset="0"/>
              </a:rPr>
              <a:t>membutuhkan</a:t>
            </a:r>
            <a:r>
              <a:rPr lang="en-ID" sz="3200" b="1" dirty="0">
                <a:latin typeface="Franklin Gothic Demi Cond" panose="020B0706030402020204" pitchFamily="34" charset="0"/>
              </a:rPr>
              <a:t> </a:t>
            </a:r>
            <a:r>
              <a:rPr lang="en-ID" sz="3200" b="1" dirty="0" err="1">
                <a:latin typeface="Franklin Gothic Demi Cond" panose="020B0706030402020204" pitchFamily="34" charset="0"/>
              </a:rPr>
              <a:t>keadilan</a:t>
            </a:r>
            <a:r>
              <a:rPr lang="en-ID" sz="3200" b="1" dirty="0">
                <a:latin typeface="Franklin Gothic Demi Cond" panose="020B0706030402020204" pitchFamily="34" charset="0"/>
              </a:rPr>
              <a:t>.   </a:t>
            </a:r>
          </a:p>
        </p:txBody>
      </p:sp>
    </p:spTree>
    <p:extLst>
      <p:ext uri="{BB962C8B-B14F-4D97-AF65-F5344CB8AC3E}">
        <p14:creationId xmlns:p14="http://schemas.microsoft.com/office/powerpoint/2010/main" val="6901648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F90786E-B72D-4C32-BDCE-A170B0078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E46F2E7-848F-4A6C-A098-4764FDEA77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6A5E57-F381-4506-B795-DECB832E794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 l="5500" r="5499"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9ECDA6-46FD-FEFE-682B-4F5D5B38D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1671570"/>
            <a:ext cx="4336756" cy="954672"/>
          </a:xfrm>
        </p:spPr>
        <p:txBody>
          <a:bodyPr anchor="t">
            <a:normAutofit/>
          </a:bodyPr>
          <a:lstStyle/>
          <a:p>
            <a:r>
              <a:rPr lang="en-US" dirty="0">
                <a:solidFill>
                  <a:srgbClr val="FFFFFF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MAZMUR 78 : 38</a:t>
            </a:r>
            <a:endParaRPr lang="en-ID" dirty="0">
              <a:solidFill>
                <a:srgbClr val="FFFFFF"/>
              </a:solidFill>
              <a:latin typeface="Impact" panose="020B0806030902050204" pitchFamily="34" charset="0"/>
              <a:cs typeface="Aharoni" panose="02010803020104030203" pitchFamily="2" charset="-79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F8BB75-61D8-7054-E1FA-F0BE1EE71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363" y="2626242"/>
            <a:ext cx="7891272" cy="31173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“</a:t>
            </a:r>
            <a:r>
              <a:rPr lang="en-US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Tetapi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Ia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bersifat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penyayang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, </a:t>
            </a:r>
            <a:r>
              <a:rPr lang="en-US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Ia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mengampuni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kesalahan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mereka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 dan tidak </a:t>
            </a:r>
            <a:r>
              <a:rPr lang="en-US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memusnahkan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mereka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; </a:t>
            </a:r>
            <a:r>
              <a:rPr lang="en-US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Ultra Bold" panose="020B0B04020104020203" pitchFamily="34" charset="0"/>
              </a:rPr>
              <a:t>banyak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Ultra Bold" panose="020B0B04020104020203" pitchFamily="34" charset="0"/>
              </a:rPr>
              <a:t> kali </a:t>
            </a:r>
            <a:r>
              <a:rPr lang="en-US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Ultra Bold" panose="020B0B04020104020203" pitchFamily="34" charset="0"/>
              </a:rPr>
              <a:t>Ia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Ultra Bold" panose="020B0B04020104020203" pitchFamily="34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Ultra Bold" panose="020B0B04020104020203" pitchFamily="34" charset="0"/>
              </a:rPr>
              <a:t>menahan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Ultra Bold" panose="020B0B04020104020203" pitchFamily="34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Ultra Bold" panose="020B0B04020104020203" pitchFamily="34" charset="0"/>
              </a:rPr>
              <a:t>murka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Ultra Bold" panose="020B0B04020104020203" pitchFamily="34" charset="0"/>
              </a:rPr>
              <a:t>-Nya 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dan 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tidak </a:t>
            </a:r>
            <a:r>
              <a:rPr lang="en-US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membangkitkan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segenap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amarah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-Nya.”</a:t>
            </a:r>
          </a:p>
          <a:p>
            <a:pPr marL="0" indent="0">
              <a:buNone/>
            </a:pPr>
            <a:endParaRPr 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endParaRPr>
          </a:p>
          <a:p>
            <a:pPr marL="0" indent="0">
              <a:buNone/>
            </a:pPr>
            <a:endParaRPr lang="en-ID" sz="3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39740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87AFE0E-B37D-4531-AFE8-231C8348EA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11A161-D94E-D3D3-9D60-67E6354EA5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264" y="2848545"/>
            <a:ext cx="4796791" cy="389990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 err="1">
                <a:latin typeface="Franklin Gothic Demi Cond" panose="020B0706030402020204" pitchFamily="34" charset="0"/>
              </a:rPr>
              <a:t>Namun</a:t>
            </a:r>
            <a:r>
              <a:rPr lang="en-ID" sz="3200" dirty="0">
                <a:latin typeface="Franklin Gothic Demi Cond" panose="020B0706030402020204" pitchFamily="34" charset="0"/>
              </a:rPr>
              <a:t>, Allah </a:t>
            </a:r>
            <a:r>
              <a:rPr lang="en-ID" sz="3200" dirty="0" err="1">
                <a:latin typeface="Franklin Gothic Demi Cond" panose="020B0706030402020204" pitchFamily="34" charset="0"/>
              </a:rPr>
              <a:t>melakukan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hal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ini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hanya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setelah</a:t>
            </a:r>
            <a:r>
              <a:rPr lang="en-ID" sz="3200" dirty="0">
                <a:latin typeface="Franklin Gothic Demi Cond" panose="020B0706030402020204" pitchFamily="34" charset="0"/>
              </a:rPr>
              <a:t> "</a:t>
            </a:r>
            <a:r>
              <a:rPr lang="en-ID" sz="3200" dirty="0" err="1">
                <a:latin typeface="Franklin Gothic Demi Cond" panose="020B0706030402020204" pitchFamily="34" charset="0"/>
              </a:rPr>
              <a:t>tidak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mungkin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lagi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ada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pemulihan</a:t>
            </a:r>
            <a:r>
              <a:rPr lang="en-ID" sz="3200" dirty="0">
                <a:latin typeface="Franklin Gothic Demi Cond" panose="020B0706030402020204" pitchFamily="34" charset="0"/>
              </a:rPr>
              <a:t>" [2 </a:t>
            </a:r>
            <a:r>
              <a:rPr lang="en-ID" sz="3200" dirty="0" err="1">
                <a:latin typeface="Franklin Gothic Demi Cond" panose="020B0706030402020204" pitchFamily="34" charset="0"/>
              </a:rPr>
              <a:t>Tawarikh</a:t>
            </a:r>
            <a:r>
              <a:rPr lang="en-ID" sz="3200" dirty="0">
                <a:latin typeface="Franklin Gothic Demi Cond" panose="020B0706030402020204" pitchFamily="34" charset="0"/>
              </a:rPr>
              <a:t> 36:16], dan  </a:t>
            </a:r>
            <a:r>
              <a:rPr lang="en-ID" sz="3200" b="1" dirty="0">
                <a:latin typeface="Franklin Gothic Demi Cond" panose="020B0706030402020204" pitchFamily="34" charset="0"/>
              </a:rPr>
              <a:t>Allah </a:t>
            </a:r>
            <a:r>
              <a:rPr lang="en-ID" sz="3200" b="1" dirty="0" err="1">
                <a:latin typeface="Franklin Gothic Demi Cond" panose="020B0706030402020204" pitchFamily="34" charset="0"/>
              </a:rPr>
              <a:t>kemudian</a:t>
            </a:r>
            <a:r>
              <a:rPr lang="en-ID" sz="3200" b="1" dirty="0">
                <a:latin typeface="Franklin Gothic Demi Cond" panose="020B0706030402020204" pitchFamily="34" charset="0"/>
              </a:rPr>
              <a:t> </a:t>
            </a:r>
            <a:r>
              <a:rPr lang="en-ID" sz="3200" b="1" dirty="0" err="1">
                <a:latin typeface="Franklin Gothic Demi Cond" panose="020B0706030402020204" pitchFamily="34" charset="0"/>
              </a:rPr>
              <a:t>menghakimi</a:t>
            </a:r>
            <a:r>
              <a:rPr lang="en-ID" sz="3200" b="1" dirty="0">
                <a:latin typeface="Franklin Gothic Demi Cond" panose="020B0706030402020204" pitchFamily="34" charset="0"/>
              </a:rPr>
              <a:t> Babel </a:t>
            </a:r>
            <a:r>
              <a:rPr lang="en-ID" sz="3200" dirty="0" err="1">
                <a:latin typeface="Franklin Gothic Demi Cond" panose="020B0706030402020204" pitchFamily="34" charset="0"/>
              </a:rPr>
              <a:t>atas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kehancuran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besar</a:t>
            </a:r>
            <a:r>
              <a:rPr lang="en-ID" sz="3200" dirty="0">
                <a:latin typeface="Franklin Gothic Demi Cond" panose="020B0706030402020204" pitchFamily="34" charset="0"/>
              </a:rPr>
              <a:t> yang </a:t>
            </a:r>
            <a:r>
              <a:rPr lang="en-ID" sz="3200" dirty="0" err="1">
                <a:latin typeface="Franklin Gothic Demi Cond" panose="020B0706030402020204" pitchFamily="34" charset="0"/>
              </a:rPr>
              <a:t>menimpa</a:t>
            </a:r>
            <a:r>
              <a:rPr lang="en-ID" sz="3200" dirty="0">
                <a:latin typeface="Franklin Gothic Demi Cond" panose="020B0706030402020204" pitchFamily="34" charset="0"/>
              </a:rPr>
              <a:t> Yehuda [</a:t>
            </a:r>
            <a:r>
              <a:rPr lang="en-ID" sz="3200" dirty="0" err="1">
                <a:latin typeface="Franklin Gothic Demi Cond" panose="020B0706030402020204" pitchFamily="34" charset="0"/>
              </a:rPr>
              <a:t>Yeremia</a:t>
            </a:r>
            <a:r>
              <a:rPr lang="en-ID" sz="3200" dirty="0">
                <a:latin typeface="Franklin Gothic Demi Cond" panose="020B0706030402020204" pitchFamily="34" charset="0"/>
              </a:rPr>
              <a:t> 51:24, 25, 44]. 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938C73-7A48-461F-AA66-DD2D407BA3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526" r="3" b="3"/>
          <a:stretch/>
        </p:blipFill>
        <p:spPr>
          <a:xfrm>
            <a:off x="5401055" y="2848545"/>
            <a:ext cx="3449831" cy="3665324"/>
          </a:xfrm>
          <a:custGeom>
            <a:avLst/>
            <a:gdLst/>
            <a:ahLst/>
            <a:cxnLst/>
            <a:rect l="l" t="t" r="r" b="b"/>
            <a:pathLst>
              <a:path w="5283866" h="4210442">
                <a:moveTo>
                  <a:pt x="839883" y="18"/>
                </a:moveTo>
                <a:cubicBezTo>
                  <a:pt x="851945" y="328"/>
                  <a:pt x="864423" y="4671"/>
                  <a:pt x="875727" y="6050"/>
                </a:cubicBezTo>
                <a:cubicBezTo>
                  <a:pt x="1125267" y="36932"/>
                  <a:pt x="1374804" y="70296"/>
                  <a:pt x="1624617" y="99799"/>
                </a:cubicBezTo>
                <a:cubicBezTo>
                  <a:pt x="1858164" y="127373"/>
                  <a:pt x="2093363" y="133714"/>
                  <a:pt x="2328012" y="148051"/>
                </a:cubicBezTo>
                <a:cubicBezTo>
                  <a:pt x="2612016" y="165424"/>
                  <a:pt x="2895470" y="189965"/>
                  <a:pt x="3177820" y="228566"/>
                </a:cubicBezTo>
                <a:cubicBezTo>
                  <a:pt x="3373866" y="255590"/>
                  <a:pt x="3571843" y="274338"/>
                  <a:pt x="3770646" y="252831"/>
                </a:cubicBezTo>
                <a:cubicBezTo>
                  <a:pt x="3780572" y="251727"/>
                  <a:pt x="3791878" y="248144"/>
                  <a:pt x="3800149" y="251727"/>
                </a:cubicBezTo>
                <a:cubicBezTo>
                  <a:pt x="3896658" y="291986"/>
                  <a:pt x="4001986" y="263033"/>
                  <a:pt x="4102076" y="288400"/>
                </a:cubicBezTo>
                <a:cubicBezTo>
                  <a:pt x="4076434" y="386286"/>
                  <a:pt x="3966416" y="378289"/>
                  <a:pt x="3904377" y="446120"/>
                </a:cubicBezTo>
                <a:cubicBezTo>
                  <a:pt x="4005570" y="473141"/>
                  <a:pt x="4096562" y="500439"/>
                  <a:pt x="4188933" y="520843"/>
                </a:cubicBezTo>
                <a:cubicBezTo>
                  <a:pt x="4286818" y="542350"/>
                  <a:pt x="4369813" y="600531"/>
                  <a:pt x="4465492" y="626449"/>
                </a:cubicBezTo>
                <a:cubicBezTo>
                  <a:pt x="4485897" y="631964"/>
                  <a:pt x="4510437" y="651264"/>
                  <a:pt x="4517606" y="670015"/>
                </a:cubicBezTo>
                <a:cubicBezTo>
                  <a:pt x="4540768" y="730677"/>
                  <a:pt x="5003171" y="900804"/>
                  <a:pt x="4948576" y="954847"/>
                </a:cubicBezTo>
                <a:cubicBezTo>
                  <a:pt x="4925966" y="977182"/>
                  <a:pt x="4896738" y="993174"/>
                  <a:pt x="4866132" y="1015233"/>
                </a:cubicBezTo>
                <a:cubicBezTo>
                  <a:pt x="4912180" y="1056869"/>
                  <a:pt x="4964017" y="1075067"/>
                  <a:pt x="5019164" y="1087474"/>
                </a:cubicBezTo>
                <a:cubicBezTo>
                  <a:pt x="5035708" y="1091335"/>
                  <a:pt x="5051977" y="1099055"/>
                  <a:pt x="5053630" y="1117806"/>
                </a:cubicBezTo>
                <a:cubicBezTo>
                  <a:pt x="5055284" y="1137382"/>
                  <a:pt x="5038464" y="1145101"/>
                  <a:pt x="5024404" y="1154202"/>
                </a:cubicBezTo>
                <a:cubicBezTo>
                  <a:pt x="5004826" y="1166885"/>
                  <a:pt x="4985800" y="1177916"/>
                  <a:pt x="4960984" y="1179569"/>
                </a:cubicBezTo>
                <a:cubicBezTo>
                  <a:pt x="4920176" y="1182051"/>
                  <a:pt x="4900600" y="1217344"/>
                  <a:pt x="4876887" y="1243814"/>
                </a:cubicBezTo>
                <a:cubicBezTo>
                  <a:pt x="4863652" y="1258705"/>
                  <a:pt x="4857034" y="1288759"/>
                  <a:pt x="4880195" y="1293998"/>
                </a:cubicBezTo>
                <a:cubicBezTo>
                  <a:pt x="4935892" y="1306682"/>
                  <a:pt x="4931480" y="1343355"/>
                  <a:pt x="4930104" y="1384991"/>
                </a:cubicBezTo>
                <a:cubicBezTo>
                  <a:pt x="4928173" y="1436553"/>
                  <a:pt x="4895360" y="1460265"/>
                  <a:pt x="4855103" y="1480119"/>
                </a:cubicBezTo>
                <a:cubicBezTo>
                  <a:pt x="4841316" y="1487011"/>
                  <a:pt x="4821740" y="1486735"/>
                  <a:pt x="4816500" y="1508242"/>
                </a:cubicBezTo>
                <a:cubicBezTo>
                  <a:pt x="4839110" y="1528648"/>
                  <a:pt x="4866684" y="1512103"/>
                  <a:pt x="4890949" y="1517893"/>
                </a:cubicBezTo>
                <a:cubicBezTo>
                  <a:pt x="4911077" y="1522581"/>
                  <a:pt x="4944441" y="1520100"/>
                  <a:pt x="4916868" y="1557599"/>
                </a:cubicBezTo>
                <a:cubicBezTo>
                  <a:pt x="4908870" y="1568352"/>
                  <a:pt x="4918245" y="1576625"/>
                  <a:pt x="4928448" y="1577453"/>
                </a:cubicBezTo>
                <a:cubicBezTo>
                  <a:pt x="5010066" y="1586000"/>
                  <a:pt x="4972566" y="1661827"/>
                  <a:pt x="4998760" y="1701809"/>
                </a:cubicBezTo>
                <a:cubicBezTo>
                  <a:pt x="5005928" y="1712836"/>
                  <a:pt x="4998208" y="1731862"/>
                  <a:pt x="4986903" y="1736550"/>
                </a:cubicBezTo>
                <a:cubicBezTo>
                  <a:pt x="4914660" y="1767432"/>
                  <a:pt x="4904735" y="1841053"/>
                  <a:pt x="4869716" y="1904472"/>
                </a:cubicBezTo>
                <a:cubicBezTo>
                  <a:pt x="4907768" y="1929562"/>
                  <a:pt x="4953264" y="1935077"/>
                  <a:pt x="4994348" y="1951346"/>
                </a:cubicBezTo>
                <a:cubicBezTo>
                  <a:pt x="5037087" y="1968441"/>
                  <a:pt x="5037087" y="1981125"/>
                  <a:pt x="5001792" y="2030756"/>
                </a:cubicBezTo>
                <a:cubicBezTo>
                  <a:pt x="5093611" y="2041511"/>
                  <a:pt x="5093611" y="2041511"/>
                  <a:pt x="5065212" y="2119543"/>
                </a:cubicBezTo>
                <a:cubicBezTo>
                  <a:pt x="5142142" y="2126712"/>
                  <a:pt x="5192876" y="2163660"/>
                  <a:pt x="5204732" y="2244450"/>
                </a:cubicBezTo>
                <a:cubicBezTo>
                  <a:pt x="5210523" y="2283604"/>
                  <a:pt x="5245265" y="2302077"/>
                  <a:pt x="5283866" y="2328272"/>
                </a:cubicBezTo>
                <a:cubicBezTo>
                  <a:pt x="5235890" y="2353641"/>
                  <a:pt x="5203354" y="2406580"/>
                  <a:pt x="5147380" y="2350606"/>
                </a:cubicBezTo>
                <a:cubicBezTo>
                  <a:pt x="5126976" y="2330203"/>
                  <a:pt x="5128904" y="2356121"/>
                  <a:pt x="5126148" y="2363566"/>
                </a:cubicBezTo>
                <a:cubicBezTo>
                  <a:pt x="5119532" y="2381764"/>
                  <a:pt x="5133316" y="2393897"/>
                  <a:pt x="5142417" y="2407682"/>
                </a:cubicBezTo>
                <a:cubicBezTo>
                  <a:pt x="5151240" y="2421470"/>
                  <a:pt x="5161718" y="2436083"/>
                  <a:pt x="5164200" y="2451526"/>
                </a:cubicBezTo>
                <a:cubicBezTo>
                  <a:pt x="5165852" y="2462279"/>
                  <a:pt x="5157858" y="2477994"/>
                  <a:pt x="5149034" y="2485992"/>
                </a:cubicBezTo>
                <a:cubicBezTo>
                  <a:pt x="5102710" y="2528178"/>
                  <a:pt x="5130284" y="2623031"/>
                  <a:pt x="5042601" y="2635164"/>
                </a:cubicBezTo>
                <a:cubicBezTo>
                  <a:pt x="5003171" y="2640677"/>
                  <a:pt x="4984146" y="2675420"/>
                  <a:pt x="4955194" y="2694445"/>
                </a:cubicBezTo>
                <a:cubicBezTo>
                  <a:pt x="4854552" y="2760897"/>
                  <a:pt x="4787272" y="2846375"/>
                  <a:pt x="4756116" y="2963836"/>
                </a:cubicBezTo>
                <a:cubicBezTo>
                  <a:pt x="4747568" y="2996372"/>
                  <a:pt x="4714754" y="3022569"/>
                  <a:pt x="4693523" y="3051244"/>
                </a:cubicBezTo>
                <a:cubicBezTo>
                  <a:pt x="4703726" y="3072199"/>
                  <a:pt x="4759424" y="3026979"/>
                  <a:pt x="4739848" y="3082125"/>
                </a:cubicBezTo>
                <a:cubicBezTo>
                  <a:pt x="4724958" y="3123486"/>
                  <a:pt x="4686906" y="3149129"/>
                  <a:pt x="4651060" y="3173670"/>
                </a:cubicBezTo>
                <a:cubicBezTo>
                  <a:pt x="4610252" y="3201518"/>
                  <a:pt x="4565032" y="3223852"/>
                  <a:pt x="4546556" y="3275413"/>
                </a:cubicBezTo>
                <a:cubicBezTo>
                  <a:pt x="4542697" y="3286444"/>
                  <a:pt x="4530288" y="3298024"/>
                  <a:pt x="4519261" y="3302437"/>
                </a:cubicBezTo>
                <a:cubicBezTo>
                  <a:pt x="3944081" y="4209875"/>
                  <a:pt x="2528194" y="4215939"/>
                  <a:pt x="2364961" y="4209597"/>
                </a:cubicBezTo>
                <a:cubicBezTo>
                  <a:pt x="2167260" y="4201602"/>
                  <a:pt x="1980313" y="4145627"/>
                  <a:pt x="1796951" y="4075867"/>
                </a:cubicBezTo>
                <a:cubicBezTo>
                  <a:pt x="1719469" y="4046365"/>
                  <a:pt x="1647505" y="4004453"/>
                  <a:pt x="1572227" y="3971917"/>
                </a:cubicBezTo>
                <a:cubicBezTo>
                  <a:pt x="1468277" y="3926971"/>
                  <a:pt x="1388040" y="3841219"/>
                  <a:pt x="1284364" y="3805097"/>
                </a:cubicBezTo>
                <a:cubicBezTo>
                  <a:pt x="1177655" y="3767873"/>
                  <a:pt x="1086388" y="3699767"/>
                  <a:pt x="976645" y="3670815"/>
                </a:cubicBezTo>
                <a:cubicBezTo>
                  <a:pt x="918742" y="3655375"/>
                  <a:pt x="862768" y="3627527"/>
                  <a:pt x="871866" y="3547839"/>
                </a:cubicBezTo>
                <a:cubicBezTo>
                  <a:pt x="874349" y="3525228"/>
                  <a:pt x="859184" y="3506755"/>
                  <a:pt x="835195" y="3513373"/>
                </a:cubicBezTo>
                <a:cubicBezTo>
                  <a:pt x="789424" y="3525780"/>
                  <a:pt x="768744" y="3492967"/>
                  <a:pt x="743375" y="3468427"/>
                </a:cubicBezTo>
                <a:cubicBezTo>
                  <a:pt x="698156" y="3424863"/>
                  <a:pt x="655142" y="3378540"/>
                  <a:pt x="583175" y="3371370"/>
                </a:cubicBezTo>
                <a:cubicBezTo>
                  <a:pt x="596961" y="3337178"/>
                  <a:pt x="620399" y="3342142"/>
                  <a:pt x="641906" y="3349311"/>
                </a:cubicBezTo>
                <a:cubicBezTo>
                  <a:pt x="698432" y="3368062"/>
                  <a:pt x="754405" y="3389293"/>
                  <a:pt x="810930" y="3408042"/>
                </a:cubicBezTo>
                <a:cubicBezTo>
                  <a:pt x="847878" y="3420175"/>
                  <a:pt x="884551" y="3437271"/>
                  <a:pt x="933908" y="3423758"/>
                </a:cubicBezTo>
                <a:cubicBezTo>
                  <a:pt x="891445" y="3354826"/>
                  <a:pt x="819202" y="3342418"/>
                  <a:pt x="760747" y="3321187"/>
                </a:cubicBezTo>
                <a:cubicBezTo>
                  <a:pt x="687678" y="3294441"/>
                  <a:pt x="644664" y="3243980"/>
                  <a:pt x="593101" y="3187731"/>
                </a:cubicBezTo>
                <a:cubicBezTo>
                  <a:pt x="646869" y="3174220"/>
                  <a:pt x="680233" y="3215581"/>
                  <a:pt x="722419" y="3213374"/>
                </a:cubicBezTo>
                <a:cubicBezTo>
                  <a:pt x="724627" y="3206207"/>
                  <a:pt x="728486" y="3195729"/>
                  <a:pt x="727934" y="3195451"/>
                </a:cubicBezTo>
                <a:cubicBezTo>
                  <a:pt x="659002" y="3164570"/>
                  <a:pt x="626741" y="3106666"/>
                  <a:pt x="615987" y="3036630"/>
                </a:cubicBezTo>
                <a:cubicBezTo>
                  <a:pt x="610473" y="3000510"/>
                  <a:pt x="585381" y="2989205"/>
                  <a:pt x="560564" y="2972660"/>
                </a:cubicBezTo>
                <a:cubicBezTo>
                  <a:pt x="473984" y="2913930"/>
                  <a:pt x="382441" y="2860713"/>
                  <a:pt x="311302" y="2779924"/>
                </a:cubicBezTo>
                <a:cubicBezTo>
                  <a:pt x="393471" y="2790677"/>
                  <a:pt x="459371" y="2843341"/>
                  <a:pt x="547882" y="2865952"/>
                </a:cubicBezTo>
                <a:cubicBezTo>
                  <a:pt x="477570" y="2777166"/>
                  <a:pt x="386577" y="2732222"/>
                  <a:pt x="303582" y="2678453"/>
                </a:cubicBezTo>
                <a:cubicBezTo>
                  <a:pt x="265806" y="2653913"/>
                  <a:pt x="230790" y="2622479"/>
                  <a:pt x="185016" y="2609244"/>
                </a:cubicBezTo>
                <a:cubicBezTo>
                  <a:pt x="168748" y="2604556"/>
                  <a:pt x="142002" y="2594630"/>
                  <a:pt x="154963" y="2568435"/>
                </a:cubicBezTo>
                <a:cubicBezTo>
                  <a:pt x="165990" y="2546654"/>
                  <a:pt x="187773" y="2553269"/>
                  <a:pt x="207627" y="2559612"/>
                </a:cubicBezTo>
                <a:cubicBezTo>
                  <a:pt x="255328" y="2575330"/>
                  <a:pt x="304685" y="2575604"/>
                  <a:pt x="369207" y="2575330"/>
                </a:cubicBezTo>
                <a:cubicBezTo>
                  <a:pt x="315163" y="2503363"/>
                  <a:pt x="216174" y="2524871"/>
                  <a:pt x="169852" y="2449319"/>
                </a:cubicBezTo>
                <a:cubicBezTo>
                  <a:pt x="227755" y="2436083"/>
                  <a:pt x="272424" y="2463381"/>
                  <a:pt x="319299" y="2468619"/>
                </a:cubicBezTo>
                <a:cubicBezTo>
                  <a:pt x="361761" y="2473307"/>
                  <a:pt x="372239" y="2460624"/>
                  <a:pt x="362313" y="2418988"/>
                </a:cubicBezTo>
                <a:cubicBezTo>
                  <a:pt x="346873" y="2354190"/>
                  <a:pt x="370034" y="2321102"/>
                  <a:pt x="431798" y="2338750"/>
                </a:cubicBezTo>
                <a:cubicBezTo>
                  <a:pt x="489149" y="2355293"/>
                  <a:pt x="495215" y="2331030"/>
                  <a:pt x="479775" y="2294082"/>
                </a:cubicBezTo>
                <a:cubicBezTo>
                  <a:pt x="457716" y="2240315"/>
                  <a:pt x="482807" y="2198678"/>
                  <a:pt x="499903" y="2153458"/>
                </a:cubicBezTo>
                <a:cubicBezTo>
                  <a:pt x="526099" y="2084525"/>
                  <a:pt x="515069" y="2050885"/>
                  <a:pt x="458544" y="1999599"/>
                </a:cubicBezTo>
                <a:cubicBezTo>
                  <a:pt x="426835" y="1970921"/>
                  <a:pt x="392645" y="1946658"/>
                  <a:pt x="346596" y="1921843"/>
                </a:cubicBezTo>
                <a:cubicBezTo>
                  <a:pt x="452753" y="1908331"/>
                  <a:pt x="341358" y="1862836"/>
                  <a:pt x="378857" y="1834435"/>
                </a:cubicBezTo>
                <a:cubicBezTo>
                  <a:pt x="453856" y="1822854"/>
                  <a:pt x="515069" y="1913294"/>
                  <a:pt x="617091" y="1887376"/>
                </a:cubicBezTo>
                <a:cubicBezTo>
                  <a:pt x="491080" y="1809066"/>
                  <a:pt x="351835" y="1783423"/>
                  <a:pt x="260568" y="1679198"/>
                </a:cubicBezTo>
                <a:cubicBezTo>
                  <a:pt x="281523" y="1655484"/>
                  <a:pt x="302479" y="1677543"/>
                  <a:pt x="320402" y="1668720"/>
                </a:cubicBezTo>
                <a:cubicBezTo>
                  <a:pt x="319850" y="1663205"/>
                  <a:pt x="321230" y="1654932"/>
                  <a:pt x="317920" y="1652452"/>
                </a:cubicBezTo>
                <a:cubicBezTo>
                  <a:pt x="249815" y="1595650"/>
                  <a:pt x="248711" y="1594273"/>
                  <a:pt x="321779" y="1552359"/>
                </a:cubicBezTo>
                <a:cubicBezTo>
                  <a:pt x="347424" y="1537746"/>
                  <a:pt x="345218" y="1524786"/>
                  <a:pt x="331707" y="1506313"/>
                </a:cubicBezTo>
                <a:cubicBezTo>
                  <a:pt x="322055" y="1493353"/>
                  <a:pt x="310475" y="1481772"/>
                  <a:pt x="315990" y="1453371"/>
                </a:cubicBezTo>
                <a:cubicBezTo>
                  <a:pt x="355971" y="1489769"/>
                  <a:pt x="549259" y="1477912"/>
                  <a:pt x="583450" y="1474052"/>
                </a:cubicBezTo>
                <a:cubicBezTo>
                  <a:pt x="621777" y="1469917"/>
                  <a:pt x="659553" y="1452269"/>
                  <a:pt x="699809" y="1461919"/>
                </a:cubicBezTo>
                <a:cubicBezTo>
                  <a:pt x="732070" y="1469641"/>
                  <a:pt x="881516" y="1544364"/>
                  <a:pt x="902750" y="1458612"/>
                </a:cubicBezTo>
                <a:cubicBezTo>
                  <a:pt x="903853" y="1454475"/>
                  <a:pt x="964237" y="1464127"/>
                  <a:pt x="996774" y="1468814"/>
                </a:cubicBezTo>
                <a:cubicBezTo>
                  <a:pt x="1025451" y="1472674"/>
                  <a:pt x="1057712" y="1489769"/>
                  <a:pt x="1077012" y="1455578"/>
                </a:cubicBezTo>
                <a:cubicBezTo>
                  <a:pt x="1088317" y="1435450"/>
                  <a:pt x="1041719" y="1396571"/>
                  <a:pt x="1000083" y="1393262"/>
                </a:cubicBezTo>
                <a:cubicBezTo>
                  <a:pt x="963961" y="1390229"/>
                  <a:pt x="926186" y="1385817"/>
                  <a:pt x="891720" y="1394089"/>
                </a:cubicBezTo>
                <a:cubicBezTo>
                  <a:pt x="849258" y="1404017"/>
                  <a:pt x="826372" y="1388024"/>
                  <a:pt x="814515" y="1353557"/>
                </a:cubicBezTo>
                <a:cubicBezTo>
                  <a:pt x="801280" y="1315506"/>
                  <a:pt x="775911" y="1297858"/>
                  <a:pt x="740895" y="1280211"/>
                </a:cubicBezTo>
                <a:cubicBezTo>
                  <a:pt x="655967" y="1237474"/>
                  <a:pt x="574352" y="1188118"/>
                  <a:pt x="481154" y="1163301"/>
                </a:cubicBezTo>
                <a:cubicBezTo>
                  <a:pt x="462679" y="1158337"/>
                  <a:pt x="442276" y="1151719"/>
                  <a:pt x="433728" y="1118909"/>
                </a:cubicBezTo>
                <a:cubicBezTo>
                  <a:pt x="686023" y="1167987"/>
                  <a:pt x="915984" y="1295929"/>
                  <a:pt x="1176276" y="1288484"/>
                </a:cubicBezTo>
                <a:cubicBezTo>
                  <a:pt x="1105137" y="1247950"/>
                  <a:pt x="1022694" y="1245745"/>
                  <a:pt x="946867" y="1217344"/>
                </a:cubicBezTo>
                <a:cubicBezTo>
                  <a:pt x="1000635" y="1196113"/>
                  <a:pt x="1051094" y="1218172"/>
                  <a:pt x="1102104" y="1230304"/>
                </a:cubicBezTo>
                <a:cubicBezTo>
                  <a:pt x="1144843" y="1240230"/>
                  <a:pt x="1183446" y="1241885"/>
                  <a:pt x="1188133" y="1182603"/>
                </a:cubicBezTo>
                <a:cubicBezTo>
                  <a:pt x="1186478" y="1178742"/>
                  <a:pt x="1186754" y="1173780"/>
                  <a:pt x="1187030" y="1169092"/>
                </a:cubicBezTo>
                <a:cubicBezTo>
                  <a:pt x="1172690" y="1144552"/>
                  <a:pt x="1150358" y="1131868"/>
                  <a:pt x="1123887" y="1124698"/>
                </a:cubicBezTo>
                <a:cubicBezTo>
                  <a:pt x="1107894" y="1120286"/>
                  <a:pt x="1086663" y="1113668"/>
                  <a:pt x="1086938" y="1096023"/>
                </a:cubicBezTo>
                <a:cubicBezTo>
                  <a:pt x="1087765" y="1030674"/>
                  <a:pt x="1036756" y="1011647"/>
                  <a:pt x="985744" y="992622"/>
                </a:cubicBezTo>
                <a:cubicBezTo>
                  <a:pt x="1014145" y="960086"/>
                  <a:pt x="1036479" y="984074"/>
                  <a:pt x="1057987" y="981594"/>
                </a:cubicBezTo>
                <a:cubicBezTo>
                  <a:pt x="1072049" y="979939"/>
                  <a:pt x="1084733" y="976906"/>
                  <a:pt x="1084733" y="960086"/>
                </a:cubicBezTo>
                <a:cubicBezTo>
                  <a:pt x="1085008" y="946023"/>
                  <a:pt x="1078390" y="930030"/>
                  <a:pt x="1064605" y="929756"/>
                </a:cubicBezTo>
                <a:cubicBezTo>
                  <a:pt x="978300" y="927273"/>
                  <a:pt x="930599" y="836833"/>
                  <a:pt x="840985" y="836558"/>
                </a:cubicBezTo>
                <a:cubicBezTo>
                  <a:pt x="787493" y="836558"/>
                  <a:pt x="868834" y="785547"/>
                  <a:pt x="823615" y="764315"/>
                </a:cubicBezTo>
                <a:cubicBezTo>
                  <a:pt x="813687" y="759628"/>
                  <a:pt x="849533" y="752460"/>
                  <a:pt x="865526" y="753562"/>
                </a:cubicBezTo>
                <a:cubicBezTo>
                  <a:pt x="881242" y="754665"/>
                  <a:pt x="895304" y="768175"/>
                  <a:pt x="914331" y="758525"/>
                </a:cubicBezTo>
                <a:cubicBezTo>
                  <a:pt x="924808" y="724059"/>
                  <a:pt x="897787" y="711375"/>
                  <a:pt x="875452" y="701724"/>
                </a:cubicBezTo>
                <a:cubicBezTo>
                  <a:pt x="823889" y="679390"/>
                  <a:pt x="773706" y="652369"/>
                  <a:pt x="717181" y="644371"/>
                </a:cubicBezTo>
                <a:cubicBezTo>
                  <a:pt x="697053" y="641614"/>
                  <a:pt x="746133" y="604666"/>
                  <a:pt x="755783" y="591707"/>
                </a:cubicBezTo>
                <a:cubicBezTo>
                  <a:pt x="528304" y="455496"/>
                  <a:pt x="254778" y="462388"/>
                  <a:pt x="0" y="352370"/>
                </a:cubicBezTo>
                <a:cubicBezTo>
                  <a:pt x="56250" y="330864"/>
                  <a:pt x="97610" y="346580"/>
                  <a:pt x="135937" y="349889"/>
                </a:cubicBezTo>
                <a:cubicBezTo>
                  <a:pt x="231615" y="358160"/>
                  <a:pt x="326193" y="375256"/>
                  <a:pt x="421595" y="385458"/>
                </a:cubicBezTo>
                <a:cubicBezTo>
                  <a:pt x="468469" y="390421"/>
                  <a:pt x="512035" y="409172"/>
                  <a:pt x="564424" y="379393"/>
                </a:cubicBezTo>
                <a:cubicBezTo>
                  <a:pt x="599443" y="359540"/>
                  <a:pt x="655418" y="381046"/>
                  <a:pt x="698432" y="398694"/>
                </a:cubicBezTo>
                <a:cubicBezTo>
                  <a:pt x="734000" y="413307"/>
                  <a:pt x="767916" y="417167"/>
                  <a:pt x="815067" y="398694"/>
                </a:cubicBezTo>
                <a:cubicBezTo>
                  <a:pt x="772328" y="387389"/>
                  <a:pt x="739515" y="377463"/>
                  <a:pt x="705876" y="370568"/>
                </a:cubicBezTo>
                <a:cubicBezTo>
                  <a:pt x="679130" y="365055"/>
                  <a:pt x="742825" y="342719"/>
                  <a:pt x="775360" y="345477"/>
                </a:cubicBezTo>
                <a:cubicBezTo>
                  <a:pt x="820857" y="349337"/>
                  <a:pt x="795214" y="335000"/>
                  <a:pt x="787493" y="315146"/>
                </a:cubicBezTo>
                <a:cubicBezTo>
                  <a:pt x="779221" y="293915"/>
                  <a:pt x="803761" y="287298"/>
                  <a:pt x="819202" y="291709"/>
                </a:cubicBezTo>
                <a:cubicBezTo>
                  <a:pt x="878484" y="309081"/>
                  <a:pt x="937491" y="278474"/>
                  <a:pt x="998705" y="303291"/>
                </a:cubicBezTo>
                <a:cubicBezTo>
                  <a:pt x="983263" y="242077"/>
                  <a:pt x="949899" y="215331"/>
                  <a:pt x="880139" y="206783"/>
                </a:cubicBezTo>
                <a:cubicBezTo>
                  <a:pt x="853944" y="203475"/>
                  <a:pt x="826647" y="208438"/>
                  <a:pt x="804037" y="190790"/>
                </a:cubicBezTo>
                <a:cubicBezTo>
                  <a:pt x="791076" y="180590"/>
                  <a:pt x="776463" y="168457"/>
                  <a:pt x="786666" y="149707"/>
                </a:cubicBezTo>
                <a:cubicBezTo>
                  <a:pt x="793834" y="136471"/>
                  <a:pt x="809276" y="136471"/>
                  <a:pt x="821960" y="140884"/>
                </a:cubicBezTo>
                <a:cubicBezTo>
                  <a:pt x="878761" y="160461"/>
                  <a:pt x="938043" y="167630"/>
                  <a:pt x="997325" y="174800"/>
                </a:cubicBezTo>
                <a:cubicBezTo>
                  <a:pt x="1006426" y="175902"/>
                  <a:pt x="1016626" y="179487"/>
                  <a:pt x="1026829" y="161287"/>
                </a:cubicBezTo>
                <a:cubicBezTo>
                  <a:pt x="915984" y="131783"/>
                  <a:pt x="810655" y="89872"/>
                  <a:pt x="696777" y="73604"/>
                </a:cubicBezTo>
                <a:cubicBezTo>
                  <a:pt x="698432" y="65884"/>
                  <a:pt x="700086" y="58164"/>
                  <a:pt x="701741" y="50444"/>
                </a:cubicBezTo>
                <a:cubicBezTo>
                  <a:pt x="790801" y="61471"/>
                  <a:pt x="879864" y="72501"/>
                  <a:pt x="992362" y="86289"/>
                </a:cubicBezTo>
                <a:cubicBezTo>
                  <a:pt x="923153" y="42446"/>
                  <a:pt x="857805" y="57060"/>
                  <a:pt x="806519" y="18183"/>
                </a:cubicBezTo>
                <a:cubicBezTo>
                  <a:pt x="816170" y="3431"/>
                  <a:pt x="827820" y="-292"/>
                  <a:pt x="839883" y="18"/>
                </a:cubicBez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92B6CC2-D627-FE0D-2B37-BAE7DD91BBCA}"/>
              </a:ext>
            </a:extLst>
          </p:cNvPr>
          <p:cNvSpPr txBox="1"/>
          <p:nvPr/>
        </p:nvSpPr>
        <p:spPr>
          <a:xfrm>
            <a:off x="398526" y="361028"/>
            <a:ext cx="8344662" cy="2031325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en-ID" sz="36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Menurut</a:t>
            </a:r>
            <a:r>
              <a:rPr lang="en-ID" sz="36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Ezra 5</a:t>
            </a:r>
            <a:r>
              <a:rPr lang="en-ID" sz="30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, </a:t>
            </a:r>
            <a:r>
              <a:rPr lang="en-ID" sz="30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setelah</a:t>
            </a:r>
            <a:r>
              <a:rPr lang="en-ID" sz="30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bangsa</a:t>
            </a:r>
            <a:r>
              <a:rPr lang="en-ID" sz="30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itu</a:t>
            </a:r>
            <a:r>
              <a:rPr lang="en-ID" sz="30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terus-menerus</a:t>
            </a:r>
            <a:r>
              <a:rPr lang="en-ID" sz="30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dan </a:t>
            </a:r>
            <a:r>
              <a:rPr lang="en-ID" sz="30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tidak</a:t>
            </a:r>
            <a:r>
              <a:rPr lang="en-ID" sz="30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berhenti</a:t>
            </a:r>
            <a:r>
              <a:rPr lang="en-ID" sz="30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membuat</a:t>
            </a:r>
            <a:r>
              <a:rPr lang="en-ID" sz="30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Allah </a:t>
            </a:r>
            <a:r>
              <a:rPr lang="en-ID" sz="30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marah</a:t>
            </a:r>
            <a:r>
              <a:rPr lang="en-ID" sz="30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, Dia </a:t>
            </a:r>
            <a:r>
              <a:rPr lang="en-ID" sz="30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akhirnya</a:t>
            </a:r>
            <a:r>
              <a:rPr lang="en-ID" sz="30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menarik</a:t>
            </a:r>
            <a:r>
              <a:rPr lang="en-ID" sz="30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diri</a:t>
            </a:r>
            <a:r>
              <a:rPr lang="en-ID" sz="30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dan "</a:t>
            </a:r>
            <a:r>
              <a:rPr lang="en-ID" sz="30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menyerahkan</a:t>
            </a:r>
            <a:r>
              <a:rPr lang="en-ID" sz="30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" </a:t>
            </a:r>
            <a:r>
              <a:rPr lang="en-ID" sz="30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bangsa</a:t>
            </a:r>
            <a:r>
              <a:rPr lang="en-ID" sz="30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itu</a:t>
            </a:r>
            <a:r>
              <a:rPr lang="en-ID" sz="30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“</a:t>
            </a:r>
            <a:r>
              <a:rPr lang="en-ID" sz="30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ke</a:t>
            </a:r>
            <a:r>
              <a:rPr lang="en-ID" sz="30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dalam</a:t>
            </a:r>
            <a:r>
              <a:rPr lang="en-ID" sz="30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tangan</a:t>
            </a:r>
            <a:r>
              <a:rPr lang="en-ID" sz="30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Nebukadnezar</a:t>
            </a:r>
            <a:r>
              <a:rPr lang="en-ID" sz="30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, raja negeri Babel” [Ezra 5:12]. </a:t>
            </a:r>
          </a:p>
        </p:txBody>
      </p:sp>
    </p:spTree>
    <p:extLst>
      <p:ext uri="{BB962C8B-B14F-4D97-AF65-F5344CB8AC3E}">
        <p14:creationId xmlns:p14="http://schemas.microsoft.com/office/powerpoint/2010/main" val="10789056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AECB18A-58BC-7854-309B-1383870B28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824" b="1017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09CF81-C46A-AF18-D4DF-D7C3F4B97C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609" y="3801618"/>
            <a:ext cx="8574782" cy="2830830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000" dirty="0" err="1">
                <a:latin typeface="Tw Cen MT Condensed Extra Bold" panose="020B0803020202020204" pitchFamily="34" charset="0"/>
              </a:rPr>
              <a:t>Kemarahan</a:t>
            </a:r>
            <a:r>
              <a:rPr lang="en-ID" sz="3000" dirty="0">
                <a:latin typeface="Tw Cen MT Condensed Extra Bold" panose="020B0803020202020204" pitchFamily="34" charset="0"/>
              </a:rPr>
              <a:t> Allah </a:t>
            </a:r>
            <a:r>
              <a:rPr lang="en-ID" sz="3000" dirty="0" err="1">
                <a:latin typeface="Tw Cen MT Condensed Extra Bold" panose="020B0803020202020204" pitchFamily="34" charset="0"/>
              </a:rPr>
              <a:t>terhadap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kejahatan</a:t>
            </a:r>
            <a:r>
              <a:rPr lang="en-ID" sz="3000" dirty="0">
                <a:latin typeface="Tw Cen MT Condensed Extra Bold" panose="020B0803020202020204" pitchFamily="34" charset="0"/>
              </a:rPr>
              <a:t>, yang pada </a:t>
            </a:r>
            <a:r>
              <a:rPr lang="en-ID" sz="3000" dirty="0" err="1">
                <a:latin typeface="Tw Cen MT Condensed Extra Bold" panose="020B0803020202020204" pitchFamily="34" charset="0"/>
              </a:rPr>
              <a:t>akhirnya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akan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mencapai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puncaknya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dalam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penghapusan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segala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kejahatan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untuk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selama-lamanya</a:t>
            </a:r>
            <a:r>
              <a:rPr lang="en-ID" sz="3000" dirty="0">
                <a:latin typeface="Tw Cen MT Condensed Extra Bold" panose="020B0803020202020204" pitchFamily="34" charset="0"/>
              </a:rPr>
              <a:t>, </a:t>
            </a:r>
            <a:r>
              <a:rPr lang="en-ID" sz="3000" dirty="0" err="1">
                <a:latin typeface="Amasis MT Pro Black" panose="02040A04050005020304" pitchFamily="18" charset="0"/>
              </a:rPr>
              <a:t>berasal</a:t>
            </a:r>
            <a:r>
              <a:rPr lang="en-ID" sz="3000" dirty="0">
                <a:latin typeface="Amasis MT Pro Black" panose="02040A04050005020304" pitchFamily="18" charset="0"/>
              </a:rPr>
              <a:t> </a:t>
            </a:r>
            <a:r>
              <a:rPr lang="en-ID" sz="3000" dirty="0" err="1">
                <a:latin typeface="Amasis MT Pro Black" panose="02040A04050005020304" pitchFamily="18" charset="0"/>
              </a:rPr>
              <a:t>dari</a:t>
            </a:r>
            <a:r>
              <a:rPr lang="en-ID" sz="3000" dirty="0">
                <a:latin typeface="Amasis MT Pro Black" panose="02040A04050005020304" pitchFamily="18" charset="0"/>
              </a:rPr>
              <a:t> </a:t>
            </a:r>
            <a:r>
              <a:rPr lang="en-ID" sz="3000" dirty="0" err="1">
                <a:latin typeface="Amasis MT Pro Black" panose="02040A04050005020304" pitchFamily="18" charset="0"/>
              </a:rPr>
              <a:t>kasih</a:t>
            </a:r>
            <a:r>
              <a:rPr lang="en-ID" sz="3000" dirty="0">
                <a:latin typeface="Amasis MT Pro Black" panose="02040A04050005020304" pitchFamily="18" charset="0"/>
              </a:rPr>
              <a:t>-Nya </a:t>
            </a:r>
            <a:r>
              <a:rPr lang="en-ID" sz="3000" dirty="0" err="1">
                <a:latin typeface="Amasis MT Pro Black" panose="02040A04050005020304" pitchFamily="18" charset="0"/>
              </a:rPr>
              <a:t>kepada</a:t>
            </a:r>
            <a:r>
              <a:rPr lang="en-ID" sz="3000" dirty="0">
                <a:latin typeface="Amasis MT Pro Black" panose="02040A04050005020304" pitchFamily="18" charset="0"/>
              </a:rPr>
              <a:t> </a:t>
            </a:r>
            <a:r>
              <a:rPr lang="en-ID" sz="3000" dirty="0" err="1">
                <a:latin typeface="Amasis MT Pro Black" panose="02040A04050005020304" pitchFamily="18" charset="0"/>
              </a:rPr>
              <a:t>semua</a:t>
            </a:r>
            <a:r>
              <a:rPr lang="en-ID" sz="3000" dirty="0">
                <a:latin typeface="Amasis MT Pro Black" panose="02040A04050005020304" pitchFamily="18" charset="0"/>
              </a:rPr>
              <a:t> orang </a:t>
            </a:r>
            <a:r>
              <a:rPr lang="en-ID" sz="3000" dirty="0">
                <a:latin typeface="Tw Cen MT Condensed Extra Bold" panose="020B0803020202020204" pitchFamily="34" charset="0"/>
              </a:rPr>
              <a:t>dan </a:t>
            </a:r>
            <a:r>
              <a:rPr lang="en-ID" sz="3000" dirty="0" err="1">
                <a:latin typeface="Gill Sans Nova Cond Ultra Bold" panose="020B0B04020104020203" pitchFamily="34" charset="0"/>
              </a:rPr>
              <a:t>dari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keinginan</a:t>
            </a:r>
            <a:r>
              <a:rPr lang="en-ID" sz="3000" dirty="0">
                <a:latin typeface="Gill Sans Nova Cond Ultra Bold" panose="020B0B04020104020203" pitchFamily="34" charset="0"/>
              </a:rPr>
              <a:t>-Nya </a:t>
            </a:r>
            <a:r>
              <a:rPr lang="en-ID" sz="3000" dirty="0" err="1">
                <a:latin typeface="Gill Sans Nova Cond Ultra Bold" panose="020B0B04020104020203" pitchFamily="34" charset="0"/>
              </a:rPr>
              <a:t>untuk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kebaikan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akhir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alam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semesta</a:t>
            </a:r>
            <a:r>
              <a:rPr lang="en-ID" sz="3000" dirty="0">
                <a:latin typeface="Tw Cen MT Condensed Extra Bold" panose="020B0803020202020204" pitchFamily="34" charset="0"/>
              </a:rPr>
              <a:t>, yang juga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mempunyai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andil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dalam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seluruh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pernyataan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tentang</a:t>
            </a:r>
            <a:r>
              <a:rPr lang="en-ID" sz="3000" dirty="0">
                <a:latin typeface="Tw Cen MT Condensed Extra Bold" panose="020B0803020202020204" pitchFamily="34" charset="0"/>
              </a:rPr>
              <a:t> dosa </a:t>
            </a:r>
            <a:r>
              <a:rPr lang="en-ID" sz="3000" dirty="0" err="1">
                <a:latin typeface="Tw Cen MT Condensed Extra Bold" panose="020B0803020202020204" pitchFamily="34" charset="0"/>
              </a:rPr>
              <a:t>serta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pemberontakan</a:t>
            </a:r>
            <a:r>
              <a:rPr lang="en-ID" sz="3000" dirty="0">
                <a:latin typeface="Tw Cen MT Condensed Extra Bold" panose="020B0803020202020204" pitchFamily="34" charset="0"/>
              </a:rPr>
              <a:t> dan </a:t>
            </a:r>
            <a:r>
              <a:rPr lang="en-ID" sz="3000" dirty="0" err="1">
                <a:latin typeface="Tw Cen MT Condensed Extra Bold" panose="020B0803020202020204" pitchFamily="34" charset="0"/>
              </a:rPr>
              <a:t>kejahatan</a:t>
            </a:r>
            <a:r>
              <a:rPr lang="en-ID" sz="3000" dirty="0">
                <a:latin typeface="Tw Cen MT Condensed Extra Bold" panose="020B0803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943827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FB9224-3332-733D-5E28-46CC1A18F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94538"/>
            <a:ext cx="9143996" cy="1033669"/>
          </a:xfrm>
        </p:spPr>
        <p:txBody>
          <a:bodyPr>
            <a:normAutofit fontScale="90000"/>
          </a:bodyPr>
          <a:lstStyle/>
          <a:p>
            <a:pPr algn="ctr"/>
            <a:r>
              <a:rPr lang="en-ID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MENUNJUKKAN KASIH SAYANG</a:t>
            </a:r>
            <a:br>
              <a:rPr lang="en-ID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</a:br>
            <a:r>
              <a:rPr lang="en-ID" sz="31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Kamis, 30 </a:t>
            </a:r>
            <a:r>
              <a:rPr lang="en-ID" sz="31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Januari</a:t>
            </a:r>
            <a:r>
              <a:rPr lang="en-ID" sz="31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2025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D026FA-7068-AA5C-6BF8-D9EF7BC65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77" y="1790421"/>
            <a:ext cx="8321042" cy="4874590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Dalam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Perjanjian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Lama dan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Perjanjian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Baru, Allah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menyatakan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murka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terhadap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kejahatan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karena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kasih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-Nya.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</a:p>
          <a:p>
            <a:pPr marL="0" indent="0">
              <a:buNone/>
            </a:pPr>
            <a:r>
              <a:rPr lang="en-ID" dirty="0" err="1">
                <a:latin typeface="Eras Bold ITC" panose="020B0907030504020204" pitchFamily="34" charset="0"/>
              </a:rPr>
              <a:t>Murka</a:t>
            </a:r>
            <a:r>
              <a:rPr lang="en-ID" dirty="0">
                <a:latin typeface="Eras Bold ITC" panose="020B0907030504020204" pitchFamily="34" charset="0"/>
              </a:rPr>
              <a:t> Ilahi </a:t>
            </a:r>
            <a:r>
              <a:rPr lang="en-ID" dirty="0" err="1">
                <a:latin typeface="Eras Bold ITC" panose="020B0907030504020204" pitchFamily="34" charset="0"/>
              </a:rPr>
              <a:t>begitu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mengerikan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karena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kejahatan</a:t>
            </a:r>
            <a:r>
              <a:rPr lang="en-ID" dirty="0">
                <a:latin typeface="Eras Bold ITC" panose="020B0907030504020204" pitchFamily="34" charset="0"/>
              </a:rPr>
              <a:t> yang </a:t>
            </a:r>
            <a:r>
              <a:rPr lang="en-ID" dirty="0" err="1">
                <a:latin typeface="Eras Bold ITC" panose="020B0907030504020204" pitchFamily="34" charset="0"/>
              </a:rPr>
              <a:t>keji</a:t>
            </a:r>
            <a:r>
              <a:rPr lang="en-ID" dirty="0">
                <a:latin typeface="Eras Bold ITC" panose="020B0907030504020204" pitchFamily="34" charset="0"/>
              </a:rPr>
              <a:t> dan </a:t>
            </a:r>
            <a:r>
              <a:rPr lang="en-ID" dirty="0" err="1">
                <a:latin typeface="Eras Bold ITC" panose="020B0907030504020204" pitchFamily="34" charset="0"/>
              </a:rPr>
              <a:t>merusak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bertolak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belakang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dengan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kebaikan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serta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kemuliaan</a:t>
            </a:r>
            <a:r>
              <a:rPr lang="en-ID" dirty="0">
                <a:latin typeface="Eras Bold ITC" panose="020B0907030504020204" pitchFamily="34" charset="0"/>
              </a:rPr>
              <a:t> Allah. </a:t>
            </a:r>
          </a:p>
          <a:p>
            <a:pPr marL="0" indent="0">
              <a:buNone/>
            </a:pPr>
            <a:r>
              <a:rPr lang="en-ID" dirty="0">
                <a:latin typeface="Franklin Gothic Demi Cond" panose="020B0706030402020204" pitchFamily="34" charset="0"/>
              </a:rPr>
              <a:t>Pada </a:t>
            </a:r>
            <a:r>
              <a:rPr lang="en-ID" dirty="0" err="1">
                <a:latin typeface="Franklin Gothic Demi Cond" panose="020B0706030402020204" pitchFamily="34" charset="0"/>
              </a:rPr>
              <a:t>akhirnya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tindakan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Allah yang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penuh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kasih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dalam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memberantas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kejahatan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dari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alam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semesta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juga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secara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efektif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akan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menghilangkan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amarah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dan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kemurkaan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 err="1">
                <a:latin typeface="Franklin Gothic Demi Cond" panose="020B0706030402020204" pitchFamily="34" charset="0"/>
              </a:rPr>
              <a:t>Itu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disebabkan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karena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tidak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ada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lagi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ketidakadilan</a:t>
            </a:r>
            <a:r>
              <a:rPr lang="en-ID" dirty="0">
                <a:latin typeface="Franklin Gothic Demi Cond" panose="020B0706030402020204" pitchFamily="34" charset="0"/>
              </a:rPr>
              <a:t> dan </a:t>
            </a:r>
            <a:r>
              <a:rPr lang="en-ID" dirty="0" err="1">
                <a:latin typeface="Franklin Gothic Demi Cond" panose="020B0706030402020204" pitchFamily="34" charset="0"/>
              </a:rPr>
              <a:t>kejahatan</a:t>
            </a:r>
            <a:r>
              <a:rPr lang="en-ID" dirty="0">
                <a:latin typeface="Franklin Gothic Demi Cond" panose="020B07060304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0935680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B42387-C3F4-C1EB-2406-1915555E7D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476" y="212652"/>
            <a:ext cx="5272118" cy="6332460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sz="3200" b="1" dirty="0">
                <a:latin typeface="Franklin Gothic Demi Cond" panose="020B0706030402020204" pitchFamily="34" charset="0"/>
              </a:rPr>
              <a:t>Allah </a:t>
            </a:r>
            <a:r>
              <a:rPr lang="en-ID" sz="3200" b="1" dirty="0" err="1">
                <a:latin typeface="Franklin Gothic Demi Cond" panose="020B0706030402020204" pitchFamily="34" charset="0"/>
              </a:rPr>
              <a:t>mempunyai</a:t>
            </a:r>
            <a:r>
              <a:rPr lang="en-ID" sz="3200" b="1" dirty="0">
                <a:latin typeface="Franklin Gothic Demi Cond" panose="020B0706030402020204" pitchFamily="34" charset="0"/>
              </a:rPr>
              <a:t> </a:t>
            </a:r>
            <a:r>
              <a:rPr lang="en-ID" sz="3200" b="1" dirty="0" err="1">
                <a:latin typeface="Franklin Gothic Demi Cond" panose="020B0706030402020204" pitchFamily="34" charset="0"/>
              </a:rPr>
              <a:t>hak</a:t>
            </a:r>
            <a:r>
              <a:rPr lang="en-ID" sz="3200" b="1" dirty="0">
                <a:latin typeface="Franklin Gothic Demi Cond" panose="020B0706030402020204" pitchFamily="34" charset="0"/>
              </a:rPr>
              <a:t> </a:t>
            </a:r>
            <a:r>
              <a:rPr lang="en-ID" sz="3200" b="1" dirty="0" err="1">
                <a:latin typeface="Franklin Gothic Demi Cond" panose="020B0706030402020204" pitchFamily="34" charset="0"/>
              </a:rPr>
              <a:t>untuk</a:t>
            </a:r>
            <a:r>
              <a:rPr lang="en-ID" sz="3200" b="1" dirty="0">
                <a:latin typeface="Franklin Gothic Demi Cond" panose="020B0706030402020204" pitchFamily="34" charset="0"/>
              </a:rPr>
              <a:t> </a:t>
            </a:r>
            <a:r>
              <a:rPr lang="en-ID" sz="3200" b="1" dirty="0" err="1">
                <a:latin typeface="Franklin Gothic Demi Cond" panose="020B0706030402020204" pitchFamily="34" charset="0"/>
              </a:rPr>
              <a:t>menjatuhkan</a:t>
            </a:r>
            <a:r>
              <a:rPr lang="en-ID" sz="3200" b="1" dirty="0">
                <a:latin typeface="Franklin Gothic Demi Cond" panose="020B0706030402020204" pitchFamily="34" charset="0"/>
              </a:rPr>
              <a:t> </a:t>
            </a:r>
            <a:r>
              <a:rPr lang="en-ID" sz="3200" b="1" dirty="0" err="1">
                <a:latin typeface="Franklin Gothic Demi Cond" panose="020B0706030402020204" pitchFamily="34" charset="0"/>
              </a:rPr>
              <a:t>penghukuman</a:t>
            </a:r>
            <a:r>
              <a:rPr lang="en-ID" sz="3200" b="1" dirty="0">
                <a:latin typeface="Franklin Gothic Demi Cond" panose="020B0706030402020204" pitchFamily="34" charset="0"/>
              </a:rPr>
              <a:t>, dan </a:t>
            </a:r>
            <a:r>
              <a:rPr lang="en-ID" sz="3200" b="1" dirty="0" err="1">
                <a:latin typeface="Franklin Gothic Demi Cond" panose="020B0706030402020204" pitchFamily="34" charset="0"/>
              </a:rPr>
              <a:t>ketika</a:t>
            </a:r>
            <a:r>
              <a:rPr lang="en-ID" sz="3200" b="1" dirty="0">
                <a:latin typeface="Franklin Gothic Demi Cond" panose="020B0706030402020204" pitchFamily="34" charset="0"/>
              </a:rPr>
              <a:t> Dia </a:t>
            </a:r>
            <a:r>
              <a:rPr lang="en-ID" sz="3200" b="1" dirty="0" err="1">
                <a:latin typeface="Franklin Gothic Demi Cond" panose="020B0706030402020204" pitchFamily="34" charset="0"/>
              </a:rPr>
              <a:t>melakukannya</a:t>
            </a:r>
            <a:r>
              <a:rPr lang="en-ID" sz="3200" b="1" dirty="0">
                <a:latin typeface="Franklin Gothic Demi Cond" panose="020B0706030402020204" pitchFamily="34" charset="0"/>
              </a:rPr>
              <a:t>, </a:t>
            </a:r>
            <a:r>
              <a:rPr lang="en-ID" sz="3200" b="1" dirty="0">
                <a:latin typeface="Gill Sans Nova Cond Ultra Bold" panose="020B0B04020104020203" pitchFamily="34" charset="0"/>
              </a:rPr>
              <a:t>Dia </a:t>
            </a:r>
            <a:r>
              <a:rPr lang="en-ID" sz="3200" b="1" dirty="0" err="1">
                <a:latin typeface="Gill Sans Nova Cond Ultra Bold" panose="020B0B04020104020203" pitchFamily="34" charset="0"/>
              </a:rPr>
              <a:t>selalu</a:t>
            </a:r>
            <a:r>
              <a:rPr lang="en-ID" sz="3200" b="1" dirty="0">
                <a:latin typeface="Gill Sans Nova Cond Ultra Bold" panose="020B0B04020104020203" pitchFamily="34" charset="0"/>
              </a:rPr>
              <a:t> </a:t>
            </a:r>
            <a:r>
              <a:rPr lang="en-ID" sz="3200" b="1" dirty="0" err="1">
                <a:latin typeface="Gill Sans Nova Cond Ultra Bold" panose="020B0B04020104020203" pitchFamily="34" charset="0"/>
              </a:rPr>
              <a:t>melakukannya</a:t>
            </a:r>
            <a:r>
              <a:rPr lang="en-ID" sz="3200" b="1" dirty="0">
                <a:latin typeface="Gill Sans Nova Cond Ultra Bold" panose="020B0B04020104020203" pitchFamily="34" charset="0"/>
              </a:rPr>
              <a:t> </a:t>
            </a:r>
            <a:r>
              <a:rPr lang="en-ID" sz="3200" b="1" dirty="0" err="1">
                <a:latin typeface="Gill Sans Nova Cond Ultra Bold" panose="020B0B04020104020203" pitchFamily="34" charset="0"/>
              </a:rPr>
              <a:t>dengan</a:t>
            </a:r>
            <a:r>
              <a:rPr lang="en-ID" sz="3200" b="1" dirty="0">
                <a:latin typeface="Gill Sans Nova Cond Ultra Bold" panose="020B0B04020104020203" pitchFamily="34" charset="0"/>
              </a:rPr>
              <a:t> </a:t>
            </a:r>
            <a:r>
              <a:rPr lang="en-ID" sz="3200" b="1" dirty="0" err="1">
                <a:latin typeface="Gill Sans Nova Cond Ultra Bold" panose="020B0B04020104020203" pitchFamily="34" charset="0"/>
              </a:rPr>
              <a:t>keadilan</a:t>
            </a:r>
            <a:r>
              <a:rPr lang="en-ID" sz="3200" b="1" dirty="0">
                <a:latin typeface="Gill Sans Nova Cond Ultra Bold" panose="020B0B04020104020203" pitchFamily="34" charset="0"/>
              </a:rPr>
              <a:t> yang </a:t>
            </a:r>
            <a:r>
              <a:rPr lang="en-ID" sz="3200" b="1" dirty="0" err="1">
                <a:latin typeface="Gill Sans Nova Cond Ultra Bold" panose="020B0B04020104020203" pitchFamily="34" charset="0"/>
              </a:rPr>
              <a:t>sempurna</a:t>
            </a:r>
            <a:r>
              <a:rPr lang="en-ID" sz="3200" b="1" dirty="0">
                <a:latin typeface="Gill Sans Nova Cond Ultra Bold" panose="020B0B04020104020203" pitchFamily="34" charset="0"/>
              </a:rPr>
              <a:t>. </a:t>
            </a:r>
          </a:p>
          <a:p>
            <a:pPr marL="0" indent="0">
              <a:buNone/>
            </a:pPr>
            <a:endParaRPr lang="en-ID" sz="1600" b="1" dirty="0">
              <a:latin typeface="Gill Sans Nova Cond Ultra Bold" panose="020B0B04020104020203" pitchFamily="34" charset="0"/>
            </a:endParaRPr>
          </a:p>
          <a:p>
            <a:pPr marL="0" indent="0">
              <a:buNone/>
            </a:pPr>
            <a:r>
              <a:rPr lang="en-ID" sz="3200" dirty="0">
                <a:solidFill>
                  <a:srgbClr val="002060"/>
                </a:solidFill>
                <a:latin typeface="Impact" panose="020B0806030902050204" pitchFamily="34" charset="0"/>
              </a:rPr>
              <a:t>Roma 12:19</a:t>
            </a:r>
            <a:r>
              <a:rPr lang="en-ID" sz="32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Saudara-saudaraku</a:t>
            </a:r>
            <a:r>
              <a:rPr lang="en-ID" sz="32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yang </a:t>
            </a:r>
            <a:r>
              <a:rPr lang="en-ID" sz="32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kekasih</a:t>
            </a:r>
            <a:r>
              <a:rPr lang="en-ID" sz="32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janganlah</a:t>
            </a:r>
            <a:r>
              <a:rPr lang="en-ID" sz="32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kamu</a:t>
            </a:r>
            <a:r>
              <a:rPr lang="en-ID" sz="32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sendiri</a:t>
            </a:r>
            <a:r>
              <a:rPr lang="en-ID" sz="32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menuntut</a:t>
            </a:r>
            <a:r>
              <a:rPr lang="en-ID" sz="32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pembalasan</a:t>
            </a:r>
            <a:r>
              <a:rPr lang="en-ID" sz="32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tetapi</a:t>
            </a:r>
            <a:r>
              <a:rPr lang="en-ID" sz="32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berilah</a:t>
            </a:r>
            <a:r>
              <a:rPr lang="en-ID" sz="32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tempat</a:t>
            </a:r>
            <a:r>
              <a:rPr lang="en-ID" sz="32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kepada</a:t>
            </a:r>
            <a:r>
              <a:rPr lang="en-ID" sz="32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murka</a:t>
            </a:r>
            <a:r>
              <a:rPr lang="en-ID" sz="32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Allah, </a:t>
            </a:r>
            <a:r>
              <a:rPr lang="en-ID" sz="32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sebab</a:t>
            </a:r>
            <a:r>
              <a:rPr lang="en-ID" sz="32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ada</a:t>
            </a:r>
            <a:r>
              <a:rPr lang="en-ID" sz="32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tertulis</a:t>
            </a:r>
            <a:r>
              <a:rPr lang="en-ID" sz="32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: </a:t>
            </a:r>
            <a:r>
              <a:rPr lang="en-ID" sz="3200" dirty="0" err="1">
                <a:solidFill>
                  <a:srgbClr val="00206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Pembalasan</a:t>
            </a:r>
            <a:r>
              <a:rPr lang="en-ID" sz="3200" dirty="0">
                <a:solidFill>
                  <a:srgbClr val="00206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itu</a:t>
            </a:r>
            <a:r>
              <a:rPr lang="en-ID" sz="3200" dirty="0">
                <a:solidFill>
                  <a:srgbClr val="00206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adalah</a:t>
            </a:r>
            <a:r>
              <a:rPr lang="en-ID" sz="3200" dirty="0">
                <a:solidFill>
                  <a:srgbClr val="00206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hak</a:t>
            </a:r>
            <a:r>
              <a:rPr lang="en-ID" sz="3200" dirty="0">
                <a:solidFill>
                  <a:srgbClr val="00206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-Ku. </a:t>
            </a:r>
            <a:r>
              <a:rPr lang="en-ID" sz="32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Akulah</a:t>
            </a:r>
            <a:r>
              <a:rPr lang="en-ID" sz="32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yang </a:t>
            </a:r>
            <a:r>
              <a:rPr lang="en-ID" sz="32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akan</a:t>
            </a:r>
            <a:r>
              <a:rPr lang="en-ID" sz="32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menuntut</a:t>
            </a:r>
            <a:r>
              <a:rPr lang="en-ID" sz="32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pembalasan</a:t>
            </a:r>
            <a:r>
              <a:rPr lang="en-ID" sz="32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firman</a:t>
            </a:r>
            <a:r>
              <a:rPr lang="en-ID" sz="32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Tuhan</a:t>
            </a:r>
            <a:r>
              <a:rPr lang="en-ID" sz="32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5"/>
            <a:ext cx="306939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2"/>
            <a:ext cx="306939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22"/>
            <a:ext cx="3051501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10"/>
            <a:ext cx="2708601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FFC965-0F06-BFC9-ED07-453578544F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2567" y="2352643"/>
            <a:ext cx="2873953" cy="21526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582334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D13CC36-B950-4F02-9BAF-9A7EB26739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1BDED99-B35B-4FEE-A274-8E8DB6FEEE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76854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1C6CD4-2233-2330-5C15-10938FFC62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711" r="23064"/>
          <a:stretch/>
        </p:blipFill>
        <p:spPr>
          <a:xfrm>
            <a:off x="5976166" y="10"/>
            <a:ext cx="3167834" cy="6857990"/>
          </a:xfrm>
          <a:custGeom>
            <a:avLst/>
            <a:gdLst/>
            <a:ahLst/>
            <a:cxnLst/>
            <a:rect l="l" t="t" r="r" b="b"/>
            <a:pathLst>
              <a:path w="4223778" h="6865951">
                <a:moveTo>
                  <a:pt x="478794" y="0"/>
                </a:moveTo>
                <a:lnTo>
                  <a:pt x="4223778" y="0"/>
                </a:lnTo>
                <a:lnTo>
                  <a:pt x="4223778" y="6865951"/>
                </a:lnTo>
                <a:lnTo>
                  <a:pt x="52221" y="6865951"/>
                </a:lnTo>
                <a:lnTo>
                  <a:pt x="49989" y="6844695"/>
                </a:lnTo>
                <a:cubicBezTo>
                  <a:pt x="46440" y="6810509"/>
                  <a:pt x="42891" y="6776323"/>
                  <a:pt x="41304" y="6765443"/>
                </a:cubicBezTo>
                <a:cubicBezTo>
                  <a:pt x="35681" y="6732842"/>
                  <a:pt x="13533" y="6716945"/>
                  <a:pt x="11182" y="6694817"/>
                </a:cubicBezTo>
                <a:cubicBezTo>
                  <a:pt x="16764" y="6697663"/>
                  <a:pt x="14835" y="6635151"/>
                  <a:pt x="10913" y="6627127"/>
                </a:cubicBezTo>
                <a:cubicBezTo>
                  <a:pt x="19564" y="6579282"/>
                  <a:pt x="-12861" y="6585665"/>
                  <a:pt x="5999" y="6527525"/>
                </a:cubicBezTo>
                <a:cubicBezTo>
                  <a:pt x="12287" y="6468687"/>
                  <a:pt x="19003" y="6409739"/>
                  <a:pt x="7685" y="6346547"/>
                </a:cubicBezTo>
                <a:cubicBezTo>
                  <a:pt x="31149" y="6240430"/>
                  <a:pt x="5895" y="6134229"/>
                  <a:pt x="12535" y="6084924"/>
                </a:cubicBezTo>
                <a:cubicBezTo>
                  <a:pt x="14696" y="6024961"/>
                  <a:pt x="53867" y="6020785"/>
                  <a:pt x="45320" y="5989742"/>
                </a:cubicBezTo>
                <a:cubicBezTo>
                  <a:pt x="41264" y="5940899"/>
                  <a:pt x="43258" y="5932095"/>
                  <a:pt x="40418" y="5889597"/>
                </a:cubicBezTo>
                <a:cubicBezTo>
                  <a:pt x="20860" y="5848611"/>
                  <a:pt x="51187" y="5792775"/>
                  <a:pt x="49796" y="5755774"/>
                </a:cubicBezTo>
                <a:cubicBezTo>
                  <a:pt x="43522" y="5734342"/>
                  <a:pt x="37368" y="5692606"/>
                  <a:pt x="49956" y="5684909"/>
                </a:cubicBezTo>
                <a:cubicBezTo>
                  <a:pt x="52825" y="5660429"/>
                  <a:pt x="62553" y="5623499"/>
                  <a:pt x="67011" y="5608897"/>
                </a:cubicBezTo>
                <a:lnTo>
                  <a:pt x="76701" y="5597290"/>
                </a:lnTo>
                <a:cubicBezTo>
                  <a:pt x="87717" y="5587442"/>
                  <a:pt x="82431" y="5550877"/>
                  <a:pt x="89120" y="5529641"/>
                </a:cubicBezTo>
                <a:cubicBezTo>
                  <a:pt x="69291" y="5496375"/>
                  <a:pt x="118554" y="5526326"/>
                  <a:pt x="94330" y="5470852"/>
                </a:cubicBezTo>
                <a:cubicBezTo>
                  <a:pt x="95483" y="5449506"/>
                  <a:pt x="114690" y="5429653"/>
                  <a:pt x="116139" y="5390946"/>
                </a:cubicBezTo>
                <a:cubicBezTo>
                  <a:pt x="127589" y="5337323"/>
                  <a:pt x="132794" y="5338384"/>
                  <a:pt x="135560" y="5284344"/>
                </a:cubicBezTo>
                <a:cubicBezTo>
                  <a:pt x="143629" y="5226223"/>
                  <a:pt x="148113" y="5192743"/>
                  <a:pt x="158141" y="5143920"/>
                </a:cubicBezTo>
                <a:cubicBezTo>
                  <a:pt x="170128" y="5118849"/>
                  <a:pt x="159838" y="5102006"/>
                  <a:pt x="174950" y="5088188"/>
                </a:cubicBezTo>
                <a:cubicBezTo>
                  <a:pt x="197620" y="5107654"/>
                  <a:pt x="181875" y="4983257"/>
                  <a:pt x="203603" y="5010764"/>
                </a:cubicBezTo>
                <a:lnTo>
                  <a:pt x="258582" y="4919969"/>
                </a:lnTo>
                <a:cubicBezTo>
                  <a:pt x="238838" y="4883087"/>
                  <a:pt x="271098" y="4853332"/>
                  <a:pt x="287910" y="4849612"/>
                </a:cubicBezTo>
                <a:cubicBezTo>
                  <a:pt x="294156" y="4811643"/>
                  <a:pt x="286101" y="4834074"/>
                  <a:pt x="305439" y="4799017"/>
                </a:cubicBezTo>
                <a:cubicBezTo>
                  <a:pt x="322572" y="4758926"/>
                  <a:pt x="352642" y="4705848"/>
                  <a:pt x="373456" y="4667754"/>
                </a:cubicBezTo>
                <a:cubicBezTo>
                  <a:pt x="384080" y="4649919"/>
                  <a:pt x="401158" y="4670663"/>
                  <a:pt x="407944" y="4574050"/>
                </a:cubicBezTo>
                <a:cubicBezTo>
                  <a:pt x="408098" y="4548109"/>
                  <a:pt x="427782" y="4503327"/>
                  <a:pt x="425133" y="4462469"/>
                </a:cubicBezTo>
                <a:lnTo>
                  <a:pt x="433890" y="4364681"/>
                </a:lnTo>
                <a:cubicBezTo>
                  <a:pt x="430018" y="4339230"/>
                  <a:pt x="435361" y="4287915"/>
                  <a:pt x="440691" y="4222147"/>
                </a:cubicBezTo>
                <a:cubicBezTo>
                  <a:pt x="451463" y="4164562"/>
                  <a:pt x="497377" y="4067298"/>
                  <a:pt x="503057" y="3977136"/>
                </a:cubicBezTo>
                <a:cubicBezTo>
                  <a:pt x="519229" y="3939837"/>
                  <a:pt x="472839" y="3875689"/>
                  <a:pt x="507582" y="3776020"/>
                </a:cubicBezTo>
                <a:cubicBezTo>
                  <a:pt x="497716" y="3757477"/>
                  <a:pt x="518006" y="3707185"/>
                  <a:pt x="521577" y="3692206"/>
                </a:cubicBezTo>
                <a:cubicBezTo>
                  <a:pt x="525148" y="3677227"/>
                  <a:pt x="526352" y="3687655"/>
                  <a:pt x="529009" y="3686147"/>
                </a:cubicBezTo>
                <a:cubicBezTo>
                  <a:pt x="531848" y="3650325"/>
                  <a:pt x="545504" y="3563351"/>
                  <a:pt x="551870" y="3514534"/>
                </a:cubicBezTo>
                <a:cubicBezTo>
                  <a:pt x="561331" y="3487751"/>
                  <a:pt x="581973" y="3426419"/>
                  <a:pt x="567205" y="3393248"/>
                </a:cubicBezTo>
                <a:cubicBezTo>
                  <a:pt x="585208" y="3400657"/>
                  <a:pt x="563566" y="3353906"/>
                  <a:pt x="579630" y="3344723"/>
                </a:cubicBezTo>
                <a:cubicBezTo>
                  <a:pt x="592861" y="3339338"/>
                  <a:pt x="589379" y="3323900"/>
                  <a:pt x="592672" y="3310978"/>
                </a:cubicBezTo>
                <a:cubicBezTo>
                  <a:pt x="605351" y="3299735"/>
                  <a:pt x="594296" y="3237176"/>
                  <a:pt x="589270" y="3216655"/>
                </a:cubicBezTo>
                <a:cubicBezTo>
                  <a:pt x="566909" y="3160431"/>
                  <a:pt x="626099" y="3142203"/>
                  <a:pt x="609663" y="3096973"/>
                </a:cubicBezTo>
                <a:cubicBezTo>
                  <a:pt x="609191" y="3084373"/>
                  <a:pt x="615889" y="3033331"/>
                  <a:pt x="618886" y="3023628"/>
                </a:cubicBezTo>
                <a:lnTo>
                  <a:pt x="630425" y="2998646"/>
                </a:lnTo>
                <a:lnTo>
                  <a:pt x="640017" y="2995914"/>
                </a:lnTo>
                <a:lnTo>
                  <a:pt x="643600" y="2978244"/>
                </a:lnTo>
                <a:lnTo>
                  <a:pt x="659520" y="2950805"/>
                </a:lnTo>
                <a:cubicBezTo>
                  <a:pt x="620152" y="2937671"/>
                  <a:pt x="687598" y="2860550"/>
                  <a:pt x="650890" y="2864933"/>
                </a:cubicBezTo>
                <a:cubicBezTo>
                  <a:pt x="663707" y="2817056"/>
                  <a:pt x="662078" y="2779813"/>
                  <a:pt x="640210" y="2741864"/>
                </a:cubicBezTo>
                <a:cubicBezTo>
                  <a:pt x="634452" y="2649732"/>
                  <a:pt x="665268" y="2597914"/>
                  <a:pt x="639387" y="2510931"/>
                </a:cubicBezTo>
                <a:cubicBezTo>
                  <a:pt x="645574" y="2407642"/>
                  <a:pt x="671719" y="2317589"/>
                  <a:pt x="680438" y="2227415"/>
                </a:cubicBezTo>
                <a:cubicBezTo>
                  <a:pt x="664175" y="2189847"/>
                  <a:pt x="704423" y="2141655"/>
                  <a:pt x="688135" y="2054289"/>
                </a:cubicBezTo>
                <a:cubicBezTo>
                  <a:pt x="683239" y="2048201"/>
                  <a:pt x="684029" y="1979567"/>
                  <a:pt x="681480" y="1972202"/>
                </a:cubicBezTo>
                <a:lnTo>
                  <a:pt x="686247" y="1917474"/>
                </a:lnTo>
                <a:lnTo>
                  <a:pt x="679783" y="1862721"/>
                </a:lnTo>
                <a:cubicBezTo>
                  <a:pt x="683677" y="1851209"/>
                  <a:pt x="688980" y="1824057"/>
                  <a:pt x="686639" y="1818227"/>
                </a:cubicBezTo>
                <a:lnTo>
                  <a:pt x="658235" y="1742488"/>
                </a:lnTo>
                <a:cubicBezTo>
                  <a:pt x="645662" y="1715201"/>
                  <a:pt x="661423" y="1719638"/>
                  <a:pt x="636990" y="1638389"/>
                </a:cubicBezTo>
                <a:cubicBezTo>
                  <a:pt x="626351" y="1601441"/>
                  <a:pt x="629414" y="1617134"/>
                  <a:pt x="602059" y="1570807"/>
                </a:cubicBezTo>
                <a:lnTo>
                  <a:pt x="570903" y="1513173"/>
                </a:lnTo>
                <a:cubicBezTo>
                  <a:pt x="570781" y="1503175"/>
                  <a:pt x="550561" y="1468055"/>
                  <a:pt x="550438" y="1458058"/>
                </a:cubicBezTo>
                <a:cubicBezTo>
                  <a:pt x="556848" y="1428101"/>
                  <a:pt x="546263" y="1422712"/>
                  <a:pt x="531416" y="1385478"/>
                </a:cubicBezTo>
                <a:cubicBezTo>
                  <a:pt x="527790" y="1370753"/>
                  <a:pt x="490725" y="1304050"/>
                  <a:pt x="501981" y="1265452"/>
                </a:cubicBezTo>
                <a:cubicBezTo>
                  <a:pt x="501825" y="1234781"/>
                  <a:pt x="490462" y="1187660"/>
                  <a:pt x="487370" y="1141743"/>
                </a:cubicBezTo>
                <a:cubicBezTo>
                  <a:pt x="484278" y="1095826"/>
                  <a:pt x="483852" y="1028118"/>
                  <a:pt x="483427" y="989948"/>
                </a:cubicBezTo>
                <a:cubicBezTo>
                  <a:pt x="483001" y="951779"/>
                  <a:pt x="494678" y="945984"/>
                  <a:pt x="484820" y="912725"/>
                </a:cubicBezTo>
                <a:cubicBezTo>
                  <a:pt x="467566" y="854951"/>
                  <a:pt x="510777" y="860797"/>
                  <a:pt x="475093" y="812798"/>
                </a:cubicBezTo>
                <a:cubicBezTo>
                  <a:pt x="461960" y="787034"/>
                  <a:pt x="498505" y="551948"/>
                  <a:pt x="461972" y="450605"/>
                </a:cubicBezTo>
                <a:cubicBezTo>
                  <a:pt x="470167" y="357604"/>
                  <a:pt x="458694" y="431306"/>
                  <a:pt x="465015" y="372906"/>
                </a:cubicBezTo>
                <a:cubicBezTo>
                  <a:pt x="503427" y="364177"/>
                  <a:pt x="489736" y="290341"/>
                  <a:pt x="490377" y="246134"/>
                </a:cubicBezTo>
                <a:cubicBezTo>
                  <a:pt x="491019" y="201927"/>
                  <a:pt x="449725" y="138160"/>
                  <a:pt x="468864" y="107666"/>
                </a:cubicBezTo>
                <a:cubicBezTo>
                  <a:pt x="468282" y="89794"/>
                  <a:pt x="477749" y="76947"/>
                  <a:pt x="477167" y="59075"/>
                </a:cubicBezTo>
                <a:lnTo>
                  <a:pt x="472992" y="14560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409EFC-6F9F-B33E-2434-ABA66A7F72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275" y="393405"/>
            <a:ext cx="6093832" cy="633657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0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Meskipun</a:t>
            </a:r>
            <a:r>
              <a:rPr lang="en-ID" sz="30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Allah pada </a:t>
            </a:r>
            <a:r>
              <a:rPr lang="en-ID" sz="30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akhirnya</a:t>
            </a:r>
            <a:r>
              <a:rPr lang="en-ID" sz="30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memberikan</a:t>
            </a:r>
            <a:r>
              <a:rPr lang="en-ID" sz="30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penghukuman</a:t>
            </a:r>
            <a:r>
              <a:rPr lang="en-ID" sz="30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terhadap</a:t>
            </a:r>
            <a:r>
              <a:rPr lang="en-ID" sz="30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ketidakadilan</a:t>
            </a:r>
            <a:r>
              <a:rPr lang="en-ID" sz="30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dan </a:t>
            </a:r>
            <a:r>
              <a:rPr lang="en-ID" sz="30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kejahatan</a:t>
            </a:r>
            <a:r>
              <a:rPr lang="en-ID" sz="30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, </a:t>
            </a:r>
            <a:r>
              <a:rPr lang="en-ID" sz="3000" dirty="0" err="1">
                <a:highlight>
                  <a:srgbClr val="FFFF00"/>
                </a:highlight>
                <a:latin typeface="Impact" panose="020B0806030902050204" pitchFamily="34" charset="0"/>
              </a:rPr>
              <a:t>Kristus</a:t>
            </a:r>
            <a:r>
              <a:rPr lang="en-ID" sz="3000" dirty="0">
                <a:highlight>
                  <a:srgbClr val="FFFF00"/>
                </a:highlight>
                <a:latin typeface="Impact" panose="020B080603090205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Impact" panose="020B0806030902050204" pitchFamily="34" charset="0"/>
              </a:rPr>
              <a:t>telah</a:t>
            </a:r>
            <a:r>
              <a:rPr lang="en-ID" sz="3000" dirty="0">
                <a:highlight>
                  <a:srgbClr val="FFFF00"/>
                </a:highlight>
                <a:latin typeface="Impact" panose="020B080603090205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Impact" panose="020B0806030902050204" pitchFamily="34" charset="0"/>
              </a:rPr>
              <a:t>memberikan</a:t>
            </a:r>
            <a:r>
              <a:rPr lang="en-ID" sz="3000" dirty="0">
                <a:highlight>
                  <a:srgbClr val="FFFF00"/>
                </a:highlight>
                <a:latin typeface="Impact" panose="020B080603090205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Impact" panose="020B0806030902050204" pitchFamily="34" charset="0"/>
              </a:rPr>
              <a:t>jalan</a:t>
            </a:r>
            <a:r>
              <a:rPr lang="en-ID" sz="3000" dirty="0">
                <a:highlight>
                  <a:srgbClr val="FFFF00"/>
                </a:highlight>
                <a:latin typeface="Impact" panose="020B080603090205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Impact" panose="020B0806030902050204" pitchFamily="34" charset="0"/>
              </a:rPr>
              <a:t>keselamatan</a:t>
            </a:r>
            <a:r>
              <a:rPr lang="en-ID" sz="3000" dirty="0">
                <a:highlight>
                  <a:srgbClr val="FFFF00"/>
                </a:highlight>
                <a:latin typeface="Impact" panose="020B080603090205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Impact" panose="020B0806030902050204" pitchFamily="34" charset="0"/>
              </a:rPr>
              <a:t>bagi</a:t>
            </a:r>
            <a:r>
              <a:rPr lang="en-ID" sz="3000" dirty="0">
                <a:highlight>
                  <a:srgbClr val="FFFF00"/>
                </a:highlight>
                <a:latin typeface="Impact" panose="020B080603090205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Impact" panose="020B0806030902050204" pitchFamily="34" charset="0"/>
              </a:rPr>
              <a:t>semua</a:t>
            </a:r>
            <a:r>
              <a:rPr lang="en-ID" sz="3000" dirty="0">
                <a:highlight>
                  <a:srgbClr val="FFFF00"/>
                </a:highlight>
                <a:latin typeface="Impact" panose="020B0806030902050204" pitchFamily="34" charset="0"/>
              </a:rPr>
              <a:t> orang yang </a:t>
            </a:r>
            <a:r>
              <a:rPr lang="en-ID" sz="3000" dirty="0" err="1">
                <a:highlight>
                  <a:srgbClr val="FFFF00"/>
                </a:highlight>
                <a:latin typeface="Impact" panose="020B0806030902050204" pitchFamily="34" charset="0"/>
              </a:rPr>
              <a:t>percaya</a:t>
            </a:r>
            <a:r>
              <a:rPr lang="en-ID" sz="3000" dirty="0">
                <a:highlight>
                  <a:srgbClr val="FFFF00"/>
                </a:highlight>
                <a:latin typeface="Impact" panose="020B080603090205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Impact" panose="020B0806030902050204" pitchFamily="34" charset="0"/>
              </a:rPr>
              <a:t>kepada</a:t>
            </a:r>
            <a:r>
              <a:rPr lang="en-ID" sz="3000" dirty="0">
                <a:highlight>
                  <a:srgbClr val="FFFF00"/>
                </a:highlight>
                <a:latin typeface="Impact" panose="020B0806030902050204" pitchFamily="34" charset="0"/>
              </a:rPr>
              <a:t>-Nya. </a:t>
            </a:r>
          </a:p>
          <a:p>
            <a:pPr marL="0" indent="0">
              <a:buNone/>
            </a:pPr>
            <a:r>
              <a:rPr lang="en-ID" sz="3000" dirty="0" err="1">
                <a:latin typeface="Tw Cen MT Condensed Extra Bold" panose="020B0803020202020204" pitchFamily="34" charset="0"/>
              </a:rPr>
              <a:t>Memang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benar</a:t>
            </a:r>
            <a:r>
              <a:rPr lang="en-ID" sz="3000" dirty="0">
                <a:latin typeface="Tw Cen MT Condensed Extra Bold" panose="020B0803020202020204" pitchFamily="34" charset="0"/>
              </a:rPr>
              <a:t>, “</a:t>
            </a:r>
            <a:r>
              <a:rPr lang="en-ID" sz="3000" dirty="0" err="1">
                <a:latin typeface="Tw Cen MT Condensed Extra Bold" panose="020B0803020202020204" pitchFamily="34" charset="0"/>
              </a:rPr>
              <a:t>Yesuslah</a:t>
            </a:r>
            <a:r>
              <a:rPr lang="en-ID" sz="3000" dirty="0">
                <a:latin typeface="Tw Cen MT Condensed Extra Bold" panose="020B0803020202020204" pitchFamily="34" charset="0"/>
              </a:rPr>
              <a:t> yang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menyelamatkan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kita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dari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murka</a:t>
            </a:r>
            <a:r>
              <a:rPr lang="en-ID" sz="3000" dirty="0">
                <a:latin typeface="Tw Cen MT Condensed Extra Bold" panose="020B0803020202020204" pitchFamily="34" charset="0"/>
              </a:rPr>
              <a:t> yang </a:t>
            </a:r>
            <a:r>
              <a:rPr lang="en-ID" sz="3000" dirty="0" err="1">
                <a:latin typeface="Tw Cen MT Condensed Extra Bold" panose="020B0803020202020204" pitchFamily="34" charset="0"/>
              </a:rPr>
              <a:t>akan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datang</a:t>
            </a:r>
            <a:r>
              <a:rPr lang="en-ID" sz="3000" dirty="0">
                <a:latin typeface="Tw Cen MT Condensed Extra Bold" panose="020B0803020202020204" pitchFamily="34" charset="0"/>
              </a:rPr>
              <a:t>” </a:t>
            </a:r>
            <a:r>
              <a:rPr lang="en-ID" sz="3000" dirty="0">
                <a:latin typeface="Impact" panose="020B0806030902050204" pitchFamily="34" charset="0"/>
              </a:rPr>
              <a:t>[1 </a:t>
            </a:r>
            <a:r>
              <a:rPr lang="en-ID" sz="3000" dirty="0" err="1">
                <a:latin typeface="Impact" panose="020B0806030902050204" pitchFamily="34" charset="0"/>
              </a:rPr>
              <a:t>Tesalonika</a:t>
            </a:r>
            <a:r>
              <a:rPr lang="en-ID" sz="3000" dirty="0">
                <a:latin typeface="Impact" panose="020B0806030902050204" pitchFamily="34" charset="0"/>
              </a:rPr>
              <a:t> 1:10].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</a:p>
          <a:p>
            <a:pPr marL="0" indent="0">
              <a:buNone/>
            </a:pPr>
            <a:r>
              <a:rPr lang="en-ID" sz="3000" dirty="0">
                <a:latin typeface="Tw Cen MT Condensed Extra Bold" panose="020B0803020202020204" pitchFamily="34" charset="0"/>
              </a:rPr>
              <a:t>“Karena Allah </a:t>
            </a:r>
            <a:r>
              <a:rPr lang="en-ID" sz="3000" dirty="0" err="1">
                <a:latin typeface="Tw Cen MT Condensed Extra Bold" panose="020B0803020202020204" pitchFamily="34" charset="0"/>
              </a:rPr>
              <a:t>tidak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menetapkan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kita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untuk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ditimpa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murka</a:t>
            </a:r>
            <a:r>
              <a:rPr lang="en-ID" sz="3000" dirty="0">
                <a:latin typeface="Tw Cen MT Condensed Extra Bold" panose="020B0803020202020204" pitchFamily="34" charset="0"/>
              </a:rPr>
              <a:t>, </a:t>
            </a:r>
            <a:r>
              <a:rPr lang="en-ID" sz="3000" dirty="0" err="1">
                <a:latin typeface="Tw Cen MT Condensed Extra Bold" panose="020B0803020202020204" pitchFamily="34" charset="0"/>
              </a:rPr>
              <a:t>tetapi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untuk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beroleh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keselamatan</a:t>
            </a:r>
            <a:r>
              <a:rPr lang="en-ID" sz="3000" dirty="0">
                <a:latin typeface="Tw Cen MT Condensed Extra Bold" panose="020B0803020202020204" pitchFamily="34" charset="0"/>
              </a:rPr>
              <a:t> oleh </a:t>
            </a:r>
            <a:r>
              <a:rPr lang="en-ID" sz="3000" dirty="0" err="1">
                <a:latin typeface="Tw Cen MT Condensed Extra Bold" panose="020B0803020202020204" pitchFamily="34" charset="0"/>
              </a:rPr>
              <a:t>Yesus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Kristus</a:t>
            </a:r>
            <a:r>
              <a:rPr lang="en-ID" sz="3000" dirty="0">
                <a:latin typeface="Tw Cen MT Condensed Extra Bold" panose="020B0803020202020204" pitchFamily="34" charset="0"/>
              </a:rPr>
              <a:t>, </a:t>
            </a:r>
            <a:r>
              <a:rPr lang="en-ID" sz="3000" dirty="0" err="1">
                <a:latin typeface="Tw Cen MT Condensed Extra Bold" panose="020B0803020202020204" pitchFamily="34" charset="0"/>
              </a:rPr>
              <a:t>Tuhan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kita</a:t>
            </a:r>
            <a:r>
              <a:rPr lang="en-ID" sz="3000" dirty="0">
                <a:latin typeface="Tw Cen MT Condensed Extra Bold" panose="020B0803020202020204" pitchFamily="34" charset="0"/>
              </a:rPr>
              <a:t>” </a:t>
            </a:r>
            <a:r>
              <a:rPr lang="en-ID" sz="3000" dirty="0">
                <a:latin typeface="Impact" panose="020B0806030902050204" pitchFamily="34" charset="0"/>
              </a:rPr>
              <a:t>[1 </a:t>
            </a:r>
            <a:r>
              <a:rPr lang="en-ID" sz="3000" dirty="0" err="1">
                <a:latin typeface="Impact" panose="020B0806030902050204" pitchFamily="34" charset="0"/>
              </a:rPr>
              <a:t>Tesalonika</a:t>
            </a:r>
            <a:r>
              <a:rPr lang="en-ID" sz="3000" dirty="0">
                <a:latin typeface="Impact" panose="020B0806030902050204" pitchFamily="34" charset="0"/>
              </a:rPr>
              <a:t> 5:9].</a:t>
            </a:r>
          </a:p>
        </p:txBody>
      </p:sp>
    </p:spTree>
    <p:extLst>
      <p:ext uri="{BB962C8B-B14F-4D97-AF65-F5344CB8AC3E}">
        <p14:creationId xmlns:p14="http://schemas.microsoft.com/office/powerpoint/2010/main" val="22089074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80FDE29-F9E5-D52C-71BF-7D00E9A2B8A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59762"/>
          <a:stretch/>
        </p:blipFill>
        <p:spPr>
          <a:xfrm flipH="1">
            <a:off x="6835431" y="6054181"/>
            <a:ext cx="2316718" cy="80382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946D7C3-F2D6-141E-5FD2-765299B55577}"/>
              </a:ext>
            </a:extLst>
          </p:cNvPr>
          <p:cNvSpPr txBox="1">
            <a:spLocks/>
          </p:cNvSpPr>
          <p:nvPr/>
        </p:nvSpPr>
        <p:spPr>
          <a:xfrm>
            <a:off x="628650" y="269429"/>
            <a:ext cx="4602569" cy="8002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Impact" panose="020B0806030902050204" pitchFamily="34" charset="0"/>
              </a:rPr>
              <a:t>KESIMPULAN</a:t>
            </a:r>
            <a:endParaRPr lang="en-ID" dirty="0">
              <a:latin typeface="Impact" panose="020B080603090205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28F9E2-57EF-D7A4-E28F-56CA7A222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6884" y="0"/>
            <a:ext cx="2985265" cy="1077463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56003B6-27D3-95B4-0D15-84F308E22FF2}"/>
              </a:ext>
            </a:extLst>
          </p:cNvPr>
          <p:cNvSpPr/>
          <p:nvPr/>
        </p:nvSpPr>
        <p:spPr>
          <a:xfrm flipV="1">
            <a:off x="-14620" y="0"/>
            <a:ext cx="1014080" cy="365126"/>
          </a:xfrm>
          <a:custGeom>
            <a:avLst/>
            <a:gdLst>
              <a:gd name="connsiteX0" fmla="*/ 916501 w 1833002"/>
              <a:gd name="connsiteY0" fmla="*/ 0 h 916501"/>
              <a:gd name="connsiteX1" fmla="*/ 1833002 w 1833002"/>
              <a:gd name="connsiteY1" fmla="*/ 916501 h 916501"/>
              <a:gd name="connsiteX2" fmla="*/ 1532041 w 1833002"/>
              <a:gd name="connsiteY2" fmla="*/ 916501 h 916501"/>
              <a:gd name="connsiteX3" fmla="*/ 916501 w 1833002"/>
              <a:gd name="connsiteY3" fmla="*/ 300961 h 916501"/>
              <a:gd name="connsiteX4" fmla="*/ 300961 w 1833002"/>
              <a:gd name="connsiteY4" fmla="*/ 916501 h 916501"/>
              <a:gd name="connsiteX5" fmla="*/ 0 w 1833002"/>
              <a:gd name="connsiteY5" fmla="*/ 916501 h 916501"/>
              <a:gd name="connsiteX6" fmla="*/ 916501 w 1833002"/>
              <a:gd name="connsiteY6" fmla="*/ 0 h 9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33002" h="916501">
                <a:moveTo>
                  <a:pt x="916501" y="0"/>
                </a:moveTo>
                <a:cubicBezTo>
                  <a:pt x="1422671" y="0"/>
                  <a:pt x="1833002" y="410331"/>
                  <a:pt x="1833002" y="916501"/>
                </a:cubicBezTo>
                <a:lnTo>
                  <a:pt x="1532041" y="916501"/>
                </a:lnTo>
                <a:cubicBezTo>
                  <a:pt x="1532041" y="576548"/>
                  <a:pt x="1256454" y="300961"/>
                  <a:pt x="916501" y="300961"/>
                </a:cubicBezTo>
                <a:cubicBezTo>
                  <a:pt x="576548" y="300961"/>
                  <a:pt x="300961" y="576548"/>
                  <a:pt x="300961" y="916501"/>
                </a:cubicBezTo>
                <a:lnTo>
                  <a:pt x="0" y="916501"/>
                </a:lnTo>
                <a:cubicBezTo>
                  <a:pt x="0" y="410331"/>
                  <a:pt x="410331" y="0"/>
                  <a:pt x="916501" y="0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accent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42C529-F087-7C68-EFC0-A8068C71117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42266"/>
          <a:stretch/>
        </p:blipFill>
        <p:spPr>
          <a:xfrm>
            <a:off x="0" y="6182753"/>
            <a:ext cx="2339162" cy="67524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D99C182-1EF4-8DA6-FDEC-9DCF26C3E62A}"/>
              </a:ext>
            </a:extLst>
          </p:cNvPr>
          <p:cNvSpPr/>
          <p:nvPr/>
        </p:nvSpPr>
        <p:spPr>
          <a:xfrm>
            <a:off x="56487" y="905237"/>
            <a:ext cx="551754" cy="1246495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500" b="0" cap="none" spc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9B11ED-445A-8C68-A7DD-85AAB539B4A9}"/>
              </a:ext>
            </a:extLst>
          </p:cNvPr>
          <p:cNvSpPr/>
          <p:nvPr/>
        </p:nvSpPr>
        <p:spPr>
          <a:xfrm>
            <a:off x="-78416" y="2012883"/>
            <a:ext cx="901445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500" b="0" cap="none" spc="0" dirty="0">
                <a:ln w="0"/>
                <a:solidFill>
                  <a:srgbClr val="004221"/>
                </a:solidFill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C1445A3-365F-6C57-905C-E4BD79DB0832}"/>
              </a:ext>
            </a:extLst>
          </p:cNvPr>
          <p:cNvSpPr/>
          <p:nvPr/>
        </p:nvSpPr>
        <p:spPr>
          <a:xfrm>
            <a:off x="-58858" y="3181049"/>
            <a:ext cx="892520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500" b="0" cap="none" spc="0" dirty="0">
                <a:ln w="0"/>
                <a:solidFill>
                  <a:srgbClr val="CAA006"/>
                </a:solidFill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CAF8A5-E02A-495D-09AD-49AFD42B6290}"/>
              </a:ext>
            </a:extLst>
          </p:cNvPr>
          <p:cNvSpPr/>
          <p:nvPr/>
        </p:nvSpPr>
        <p:spPr>
          <a:xfrm>
            <a:off x="-85417" y="4342161"/>
            <a:ext cx="901445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500" b="0" cap="none" spc="0" dirty="0">
                <a:ln w="0"/>
                <a:solidFill>
                  <a:srgbClr val="5C005C"/>
                </a:solidFill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D830581-8482-0C2E-4AF0-F6B728A14DA7}"/>
              </a:ext>
            </a:extLst>
          </p:cNvPr>
          <p:cNvSpPr/>
          <p:nvPr/>
        </p:nvSpPr>
        <p:spPr>
          <a:xfrm>
            <a:off x="-74788" y="5497718"/>
            <a:ext cx="901445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500" b="0" cap="none" spc="0" dirty="0">
                <a:ln w="0"/>
                <a:solidFill>
                  <a:srgbClr val="683400"/>
                </a:solidFill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DAD775D-EAD5-C42F-7296-603544E259E2}"/>
              </a:ext>
            </a:extLst>
          </p:cNvPr>
          <p:cNvSpPr txBox="1"/>
          <p:nvPr/>
        </p:nvSpPr>
        <p:spPr>
          <a:xfrm>
            <a:off x="816028" y="1046945"/>
            <a:ext cx="7987730" cy="1015663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Allah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berulang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kali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menghadapi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ketidaksetiaan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manusia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dengan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kesetiaan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yang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tidak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berkesudahan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,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kesabaran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yang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luar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biasa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,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kasih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karunia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yang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mengagumkan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, dan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kasih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sayang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yang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mendalam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117E3F1-A1CA-E403-64AA-3D4E6CE59649}"/>
              </a:ext>
            </a:extLst>
          </p:cNvPr>
          <p:cNvSpPr txBox="1"/>
          <p:nvPr/>
        </p:nvSpPr>
        <p:spPr>
          <a:xfrm>
            <a:off x="816028" y="2204909"/>
            <a:ext cx="7987730" cy="1015663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Mereka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yang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telah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menerima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kasih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karunia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Allah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harus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menyadari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betapa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tidak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layaknya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mereka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menerima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kasih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karunia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itu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,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sehingga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mereka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seharusnya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bersedia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untuk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meneruskan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kasih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karunia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kepada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orang lain.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D97F837-FCBF-F637-B74C-BABDB89527C7}"/>
              </a:ext>
            </a:extLst>
          </p:cNvPr>
          <p:cNvSpPr txBox="1"/>
          <p:nvPr/>
        </p:nvSpPr>
        <p:spPr>
          <a:xfrm>
            <a:off x="833662" y="3448855"/>
            <a:ext cx="7970096" cy="769441"/>
          </a:xfrm>
          <a:prstGeom prst="rect">
            <a:avLst/>
          </a:prstGeom>
          <a:solidFill>
            <a:srgbClr val="CAA006"/>
          </a:solidFill>
        </p:spPr>
        <p:txBody>
          <a:bodyPr wrap="square">
            <a:spAutoFit/>
          </a:bodyPr>
          <a:lstStyle/>
          <a:p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Kemarahan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yang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benar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yang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Yesus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tunjukkan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merupakan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respon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kasih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-Nya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terhadap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keadaan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tertentu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dan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kekerasan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hati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manusia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57132C8-D525-DB28-C860-7DE669D0613F}"/>
              </a:ext>
            </a:extLst>
          </p:cNvPr>
          <p:cNvSpPr txBox="1"/>
          <p:nvPr/>
        </p:nvSpPr>
        <p:spPr>
          <a:xfrm>
            <a:off x="833662" y="4555138"/>
            <a:ext cx="7970096" cy="830997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Allah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tidak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ingin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menghukum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para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pelaku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kejahatan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,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namun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kasih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pada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akhirnya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membutuhkan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keadilan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BBA3FB2-9DF0-35C7-E920-E7BBA05F4C9E}"/>
              </a:ext>
            </a:extLst>
          </p:cNvPr>
          <p:cNvSpPr txBox="1"/>
          <p:nvPr/>
        </p:nvSpPr>
        <p:spPr>
          <a:xfrm>
            <a:off x="833661" y="5596499"/>
            <a:ext cx="7970095" cy="1015663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Meskipun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Allah pada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akhirnya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memberikan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penghukuman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terhadap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ketidakadilan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dan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kejahatan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,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Kristus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telah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memberikan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jalan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keselamatan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bagi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semua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orang yang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percaya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kepada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-Nya. </a:t>
            </a:r>
          </a:p>
        </p:txBody>
      </p:sp>
    </p:spTree>
    <p:extLst>
      <p:ext uri="{BB962C8B-B14F-4D97-AF65-F5344CB8AC3E}">
        <p14:creationId xmlns:p14="http://schemas.microsoft.com/office/powerpoint/2010/main" val="1547603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0286C-720F-555E-ADA9-9D549950B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388" y="379378"/>
            <a:ext cx="5921007" cy="2080361"/>
          </a:xfrm>
        </p:spPr>
        <p:txBody>
          <a:bodyPr>
            <a:normAutofit/>
          </a:bodyPr>
          <a:lstStyle/>
          <a:p>
            <a:r>
              <a:rPr lang="en-ID" sz="2800" b="1" dirty="0" err="1"/>
              <a:t>Murka</a:t>
            </a:r>
            <a:r>
              <a:rPr lang="en-ID" sz="2800" b="1" dirty="0"/>
              <a:t> Allah </a:t>
            </a:r>
            <a:r>
              <a:rPr lang="en-ID" sz="2800" b="1" dirty="0" err="1"/>
              <a:t>adalah</a:t>
            </a:r>
            <a:r>
              <a:rPr lang="en-ID" sz="2800" b="1" dirty="0"/>
              <a:t> </a:t>
            </a:r>
            <a:r>
              <a:rPr lang="en-ID" sz="2800" b="1" dirty="0" err="1"/>
              <a:t>tanggapan</a:t>
            </a:r>
            <a:r>
              <a:rPr lang="en-ID" sz="2800" b="1" dirty="0"/>
              <a:t>-Nya yang kudus dan </a:t>
            </a:r>
            <a:r>
              <a:rPr lang="en-ID" sz="2800" b="1" dirty="0" err="1"/>
              <a:t>sabar</a:t>
            </a:r>
            <a:r>
              <a:rPr lang="en-ID" sz="2800" b="1" dirty="0"/>
              <a:t> </a:t>
            </a:r>
            <a:r>
              <a:rPr lang="en-ID" sz="2800" b="1" dirty="0" err="1"/>
              <a:t>terhadap</a:t>
            </a:r>
            <a:r>
              <a:rPr lang="en-ID" sz="2800" b="1" dirty="0"/>
              <a:t> dosa :</a:t>
            </a:r>
            <a:r>
              <a:rPr lang="en-ID" sz="2800" dirty="0"/>
              <a:t> </a:t>
            </a:r>
            <a:r>
              <a:rPr lang="en-ID" sz="2800" dirty="0" err="1"/>
              <a:t>Murka</a:t>
            </a:r>
            <a:r>
              <a:rPr lang="en-ID" sz="2800" dirty="0"/>
              <a:t> Allah </a:t>
            </a:r>
            <a:r>
              <a:rPr lang="en-ID" sz="2800" dirty="0" err="1"/>
              <a:t>tidak</a:t>
            </a:r>
            <a:r>
              <a:rPr lang="en-ID" sz="2800" dirty="0"/>
              <a:t> </a:t>
            </a:r>
            <a:r>
              <a:rPr lang="en-ID" sz="2800" dirty="0" err="1"/>
              <a:t>didasarkan</a:t>
            </a:r>
            <a:r>
              <a:rPr lang="en-ID" sz="2800" dirty="0"/>
              <a:t> pada </a:t>
            </a:r>
            <a:r>
              <a:rPr lang="en-ID" sz="2800" dirty="0" err="1"/>
              <a:t>inisiatif</a:t>
            </a:r>
            <a:r>
              <a:rPr lang="en-ID" sz="2800" dirty="0"/>
              <a:t> yang </a:t>
            </a:r>
            <a:r>
              <a:rPr lang="en-ID" sz="2800" dirty="0" err="1"/>
              <a:t>sewenang-wenang</a:t>
            </a:r>
            <a:r>
              <a:rPr lang="en-ID" sz="2800" dirty="0"/>
              <a:t>, </a:t>
            </a:r>
            <a:r>
              <a:rPr lang="en-ID" sz="2800" dirty="0" err="1"/>
              <a:t>tidak</a:t>
            </a:r>
            <a:r>
              <a:rPr lang="en-ID" sz="2800" dirty="0"/>
              <a:t> </a:t>
            </a:r>
            <a:r>
              <a:rPr lang="en-ID" sz="2800" dirty="0" err="1"/>
              <a:t>terkendali</a:t>
            </a:r>
            <a:r>
              <a:rPr lang="en-ID" sz="2800" dirty="0"/>
              <a:t>, </a:t>
            </a:r>
            <a:r>
              <a:rPr lang="en-ID" sz="2800" dirty="0" err="1"/>
              <a:t>atau</a:t>
            </a:r>
            <a:r>
              <a:rPr lang="en-ID" sz="2800" dirty="0"/>
              <a:t> </a:t>
            </a:r>
            <a:r>
              <a:rPr lang="en-ID" sz="2800" dirty="0" err="1"/>
              <a:t>penuh</a:t>
            </a:r>
            <a:r>
              <a:rPr lang="en-ID" sz="2800" dirty="0"/>
              <a:t> </a:t>
            </a:r>
            <a:r>
              <a:rPr lang="en-ID" sz="2800" dirty="0" err="1"/>
              <a:t>dendam</a:t>
            </a:r>
            <a:r>
              <a:rPr lang="en-ID" sz="2800" dirty="0"/>
              <a:t>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5EFC5A-4EF3-BCE6-EE72-FECB9F5042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0674" y="2796363"/>
            <a:ext cx="5369443" cy="36965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b="1" dirty="0" err="1"/>
              <a:t>Murka</a:t>
            </a:r>
            <a:r>
              <a:rPr lang="en-ID" b="1" dirty="0"/>
              <a:t> Allah </a:t>
            </a:r>
            <a:r>
              <a:rPr lang="en-ID" b="1" dirty="0" err="1"/>
              <a:t>adalah</a:t>
            </a:r>
            <a:r>
              <a:rPr lang="en-ID" b="1" dirty="0"/>
              <a:t> </a:t>
            </a:r>
            <a:r>
              <a:rPr lang="en-ID" b="1" dirty="0" err="1"/>
              <a:t>kemarahan</a:t>
            </a:r>
            <a:r>
              <a:rPr lang="en-ID" b="1" dirty="0"/>
              <a:t> yang </a:t>
            </a:r>
            <a:r>
              <a:rPr lang="en-ID" b="1" dirty="0" err="1"/>
              <a:t>penuh</a:t>
            </a:r>
            <a:r>
              <a:rPr lang="en-ID" b="1" dirty="0"/>
              <a:t> </a:t>
            </a:r>
            <a:r>
              <a:rPr lang="en-ID" b="1" dirty="0" err="1"/>
              <a:t>kasih</a:t>
            </a:r>
            <a:r>
              <a:rPr lang="en-ID" b="1" dirty="0"/>
              <a:t> dan </a:t>
            </a:r>
            <a:r>
              <a:rPr lang="en-ID" b="1" dirty="0" err="1"/>
              <a:t>kebenaran</a:t>
            </a:r>
            <a:r>
              <a:rPr lang="en-ID" b="1" dirty="0"/>
              <a:t> :</a:t>
            </a:r>
            <a:r>
              <a:rPr lang="en-ID" dirty="0"/>
              <a:t> </a:t>
            </a:r>
            <a:r>
              <a:rPr lang="en-ID" dirty="0" err="1"/>
              <a:t>Dalam</a:t>
            </a:r>
            <a:r>
              <a:rPr lang="en-ID" dirty="0"/>
              <a:t> Kitab </a:t>
            </a:r>
            <a:r>
              <a:rPr lang="en-ID" dirty="0" err="1"/>
              <a:t>Suci</a:t>
            </a:r>
            <a:r>
              <a:rPr lang="en-ID" dirty="0"/>
              <a:t> </a:t>
            </a:r>
            <a:r>
              <a:rPr lang="en-ID" dirty="0" err="1"/>
              <a:t>kita</a:t>
            </a:r>
            <a:r>
              <a:rPr lang="en-ID" dirty="0"/>
              <a:t> </a:t>
            </a:r>
            <a:r>
              <a:rPr lang="en-ID" dirty="0" err="1"/>
              <a:t>menemukan</a:t>
            </a:r>
            <a:r>
              <a:rPr lang="en-ID" dirty="0"/>
              <a:t> </a:t>
            </a:r>
            <a:r>
              <a:rPr lang="en-ID" dirty="0" err="1"/>
              <a:t>gambaran</a:t>
            </a:r>
            <a:r>
              <a:rPr lang="en-ID" dirty="0"/>
              <a:t> yang </a:t>
            </a:r>
            <a:r>
              <a:rPr lang="en-ID" dirty="0" err="1"/>
              <a:t>jelas</a:t>
            </a:r>
            <a:r>
              <a:rPr lang="en-ID" dirty="0"/>
              <a:t> </a:t>
            </a:r>
            <a:r>
              <a:rPr lang="en-ID" dirty="0" err="1"/>
              <a:t>tentang</a:t>
            </a:r>
            <a:r>
              <a:rPr lang="en-ID" dirty="0"/>
              <a:t> </a:t>
            </a:r>
            <a:r>
              <a:rPr lang="en-ID" dirty="0" err="1"/>
              <a:t>murka</a:t>
            </a:r>
            <a:r>
              <a:rPr lang="en-ID" dirty="0"/>
              <a:t> Allah, </a:t>
            </a:r>
            <a:r>
              <a:rPr lang="en-ID" dirty="0" err="1"/>
              <a:t>sebagai</a:t>
            </a:r>
            <a:r>
              <a:rPr lang="en-ID" dirty="0"/>
              <a:t> </a:t>
            </a:r>
            <a:r>
              <a:rPr lang="en-ID" dirty="0" err="1"/>
              <a:t>kemarahan</a:t>
            </a:r>
            <a:r>
              <a:rPr lang="en-ID" dirty="0"/>
              <a:t> yang </a:t>
            </a:r>
            <a:r>
              <a:rPr lang="en-ID" dirty="0" err="1"/>
              <a:t>penuh</a:t>
            </a:r>
            <a:r>
              <a:rPr lang="en-ID" dirty="0"/>
              <a:t> </a:t>
            </a:r>
            <a:r>
              <a:rPr lang="en-ID" dirty="0" err="1"/>
              <a:t>kasih</a:t>
            </a:r>
            <a:r>
              <a:rPr lang="en-ID" dirty="0"/>
              <a:t> dan </a:t>
            </a:r>
            <a:r>
              <a:rPr lang="en-ID" dirty="0" err="1"/>
              <a:t>kebenaran</a:t>
            </a:r>
            <a:r>
              <a:rPr lang="en-ID" dirty="0"/>
              <a:t> </a:t>
            </a:r>
            <a:r>
              <a:rPr lang="en-ID" dirty="0" err="1"/>
              <a:t>terhadap</a:t>
            </a:r>
            <a:r>
              <a:rPr lang="en-ID" dirty="0"/>
              <a:t> </a:t>
            </a:r>
            <a:r>
              <a:rPr lang="en-ID" dirty="0" err="1"/>
              <a:t>penindasan</a:t>
            </a:r>
            <a:r>
              <a:rPr lang="en-ID" dirty="0"/>
              <a:t> dan </a:t>
            </a:r>
            <a:r>
              <a:rPr lang="en-ID" dirty="0" err="1"/>
              <a:t>penderitaan</a:t>
            </a:r>
            <a:r>
              <a:rPr lang="en-ID" dirty="0"/>
              <a:t> </a:t>
            </a:r>
            <a:r>
              <a:rPr lang="en-ID" dirty="0" err="1"/>
              <a:t>umat</a:t>
            </a:r>
            <a:r>
              <a:rPr lang="en-ID" dirty="0"/>
              <a:t>-Nya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555FC4-65DD-C774-800D-2407A0B62B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532" y="2796363"/>
            <a:ext cx="2859272" cy="32738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EF3444-A98B-2435-AE04-DA41D5D04D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2324" y="444869"/>
            <a:ext cx="2470834" cy="1920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1302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42DC54-B7F1-9E33-E731-3FB116CFA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94538"/>
            <a:ext cx="9143996" cy="1033669"/>
          </a:xfrm>
        </p:spPr>
        <p:txBody>
          <a:bodyPr>
            <a:normAutofit fontScale="90000"/>
          </a:bodyPr>
          <a:lstStyle/>
          <a:p>
            <a:pPr algn="ctr"/>
            <a:r>
              <a:rPr lang="sv-S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BERDUKA KARENA KEJAHATAN</a:t>
            </a:r>
            <a:br>
              <a:rPr lang="sv-SE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v-SE" sz="31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Minggu, 26 Januari 2025</a:t>
            </a:r>
            <a:endParaRPr lang="en-ID" sz="31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C67EA5-55FA-E33D-E9CF-109433655B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172" y="1828801"/>
            <a:ext cx="5482130" cy="5029199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000" dirty="0">
                <a:latin typeface="Amasis MT Pro Black" panose="02040A04050005020304" pitchFamily="18" charset="0"/>
              </a:rPr>
              <a:t>Allah </a:t>
            </a:r>
            <a:r>
              <a:rPr lang="en-ID" sz="3000" dirty="0" err="1">
                <a:latin typeface="Amasis MT Pro Black" panose="02040A04050005020304" pitchFamily="18" charset="0"/>
              </a:rPr>
              <a:t>membenci</a:t>
            </a:r>
            <a:r>
              <a:rPr lang="en-ID" sz="3000" dirty="0">
                <a:latin typeface="Amasis MT Pro Black" panose="02040A04050005020304" pitchFamily="18" charset="0"/>
              </a:rPr>
              <a:t> </a:t>
            </a:r>
            <a:r>
              <a:rPr lang="en-ID" sz="3000" dirty="0" err="1">
                <a:latin typeface="Amasis MT Pro Black" panose="02040A04050005020304" pitchFamily="18" charset="0"/>
              </a:rPr>
              <a:t>kejahatan</a:t>
            </a:r>
            <a:r>
              <a:rPr lang="en-ID" sz="3000" dirty="0">
                <a:latin typeface="Amasis MT Pro Black" panose="02040A04050005020304" pitchFamily="18" charset="0"/>
              </a:rPr>
              <a:t> </a:t>
            </a:r>
            <a:r>
              <a:rPr lang="en-ID" sz="3000" dirty="0" err="1">
                <a:latin typeface="Amasis MT Pro Black" panose="02040A04050005020304" pitchFamily="18" charset="0"/>
              </a:rPr>
              <a:t>karena</a:t>
            </a:r>
            <a:r>
              <a:rPr lang="en-ID" sz="3000" dirty="0">
                <a:latin typeface="Amasis MT Pro Black" panose="02040A04050005020304" pitchFamily="18" charset="0"/>
              </a:rPr>
              <a:t> </a:t>
            </a:r>
            <a:r>
              <a:rPr lang="en-ID" sz="3000" dirty="0" err="1">
                <a:latin typeface="Amasis MT Pro Black" panose="02040A04050005020304" pitchFamily="18" charset="0"/>
              </a:rPr>
              <a:t>kejahatan</a:t>
            </a:r>
            <a:r>
              <a:rPr lang="en-ID" sz="3000" dirty="0">
                <a:latin typeface="Amasis MT Pro Black" panose="02040A04050005020304" pitchFamily="18" charset="0"/>
              </a:rPr>
              <a:t> </a:t>
            </a:r>
            <a:r>
              <a:rPr lang="en-ID" sz="3000" dirty="0" err="1">
                <a:latin typeface="Amasis MT Pro Black" panose="02040A04050005020304" pitchFamily="18" charset="0"/>
              </a:rPr>
              <a:t>selalu</a:t>
            </a:r>
            <a:r>
              <a:rPr lang="en-ID" sz="3000" dirty="0">
                <a:latin typeface="Amasis MT Pro Black" panose="02040A04050005020304" pitchFamily="18" charset="0"/>
              </a:rPr>
              <a:t> </a:t>
            </a:r>
            <a:r>
              <a:rPr lang="en-ID" sz="3000" dirty="0" err="1">
                <a:latin typeface="Amasis MT Pro Black" panose="02040A04050005020304" pitchFamily="18" charset="0"/>
              </a:rPr>
              <a:t>menyakiti</a:t>
            </a:r>
            <a:r>
              <a:rPr lang="en-ID" sz="3000" dirty="0">
                <a:latin typeface="Amasis MT Pro Black" panose="02040A04050005020304" pitchFamily="18" charset="0"/>
              </a:rPr>
              <a:t> </a:t>
            </a:r>
            <a:r>
              <a:rPr lang="en-ID" sz="3000" dirty="0" err="1">
                <a:latin typeface="Amasis MT Pro Black" panose="02040A04050005020304" pitchFamily="18" charset="0"/>
              </a:rPr>
              <a:t>makhluk</a:t>
            </a:r>
            <a:r>
              <a:rPr lang="en-ID" sz="3000" dirty="0">
                <a:latin typeface="Amasis MT Pro Black" panose="02040A04050005020304" pitchFamily="18" charset="0"/>
              </a:rPr>
              <a:t> </a:t>
            </a:r>
            <a:r>
              <a:rPr lang="en-ID" sz="3000" dirty="0" err="1">
                <a:latin typeface="Amasis MT Pro Black" panose="02040A04050005020304" pitchFamily="18" charset="0"/>
              </a:rPr>
              <a:t>ciptaan</a:t>
            </a:r>
            <a:r>
              <a:rPr lang="en-ID" sz="3000" dirty="0">
                <a:latin typeface="Amasis MT Pro Black" panose="02040A04050005020304" pitchFamily="18" charset="0"/>
              </a:rPr>
              <a:t>-Nya. </a:t>
            </a:r>
          </a:p>
          <a:p>
            <a:pPr marL="0" indent="0">
              <a:buNone/>
            </a:pPr>
            <a:r>
              <a:rPr lang="en-ID" sz="3000" dirty="0" err="1">
                <a:latin typeface="Berlin Sans FB" panose="020E0602020502020306" pitchFamily="34" charset="0"/>
              </a:rPr>
              <a:t>Dalam</a:t>
            </a:r>
            <a:r>
              <a:rPr lang="en-ID" sz="3000" dirty="0"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latin typeface="Berlin Sans FB" panose="020E0602020502020306" pitchFamily="34" charset="0"/>
              </a:rPr>
              <a:t>narasi</a:t>
            </a:r>
            <a:r>
              <a:rPr lang="en-ID" sz="3000" dirty="0">
                <a:latin typeface="Berlin Sans FB" panose="020E0602020502020306" pitchFamily="34" charset="0"/>
              </a:rPr>
              <a:t> Kitab </a:t>
            </a:r>
            <a:r>
              <a:rPr lang="en-ID" sz="3000" dirty="0" err="1">
                <a:latin typeface="Berlin Sans FB" panose="020E0602020502020306" pitchFamily="34" charset="0"/>
              </a:rPr>
              <a:t>Suci</a:t>
            </a:r>
            <a:r>
              <a:rPr lang="en-ID" sz="3000" dirty="0">
                <a:latin typeface="Berlin Sans FB" panose="020E0602020502020306" pitchFamily="34" charset="0"/>
              </a:rPr>
              <a:t>, Allah </a:t>
            </a:r>
            <a:r>
              <a:rPr lang="en-ID" sz="3000" dirty="0" err="1">
                <a:latin typeface="Berlin Sans FB" panose="020E0602020502020306" pitchFamily="34" charset="0"/>
              </a:rPr>
              <a:t>berulang</a:t>
            </a:r>
            <a:r>
              <a:rPr lang="en-ID" sz="3000" dirty="0">
                <a:latin typeface="Berlin Sans FB" panose="020E0602020502020306" pitchFamily="34" charset="0"/>
              </a:rPr>
              <a:t> kali </a:t>
            </a:r>
            <a:r>
              <a:rPr lang="en-ID" sz="3000" dirty="0" err="1">
                <a:latin typeface="Berlin Sans FB" panose="020E0602020502020306" pitchFamily="34" charset="0"/>
              </a:rPr>
              <a:t>terpancing</a:t>
            </a:r>
            <a:r>
              <a:rPr lang="en-ID" sz="3000" dirty="0"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latin typeface="Berlin Sans FB" panose="020E0602020502020306" pitchFamily="34" charset="0"/>
              </a:rPr>
              <a:t>untuk</a:t>
            </a:r>
            <a:r>
              <a:rPr lang="en-ID" sz="3000" dirty="0"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latin typeface="Berlin Sans FB" panose="020E0602020502020306" pitchFamily="34" charset="0"/>
              </a:rPr>
              <a:t>marah</a:t>
            </a:r>
            <a:r>
              <a:rPr lang="en-ID" sz="3000" dirty="0"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latin typeface="Berlin Sans FB" panose="020E0602020502020306" pitchFamily="34" charset="0"/>
              </a:rPr>
              <a:t>melalui</a:t>
            </a:r>
            <a:r>
              <a:rPr lang="en-ID" sz="3000" dirty="0"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latin typeface="Berlin Sans FB" panose="020E0602020502020306" pitchFamily="34" charset="0"/>
              </a:rPr>
              <a:t>apa</a:t>
            </a:r>
            <a:r>
              <a:rPr lang="en-ID" sz="3000" dirty="0">
                <a:latin typeface="Berlin Sans FB" panose="020E0602020502020306" pitchFamily="34" charset="0"/>
              </a:rPr>
              <a:t> yang </a:t>
            </a:r>
            <a:r>
              <a:rPr lang="en-ID" sz="3000" dirty="0" err="1">
                <a:latin typeface="Berlin Sans FB" panose="020E0602020502020306" pitchFamily="34" charset="0"/>
              </a:rPr>
              <a:t>disebut</a:t>
            </a:r>
            <a:r>
              <a:rPr lang="en-ID" sz="3000" dirty="0">
                <a:latin typeface="Berlin Sans FB" panose="020E0602020502020306" pitchFamily="34" charset="0"/>
              </a:rPr>
              <a:t> oleh para </a:t>
            </a:r>
            <a:r>
              <a:rPr lang="en-ID" sz="3000" dirty="0" err="1">
                <a:latin typeface="Berlin Sans FB" panose="020E0602020502020306" pitchFamily="34" charset="0"/>
              </a:rPr>
              <a:t>ahli</a:t>
            </a:r>
            <a:r>
              <a:rPr lang="en-ID" sz="3000" dirty="0">
                <a:latin typeface="Berlin Sans FB" panose="020E0602020502020306" pitchFamily="34" charset="0"/>
              </a:rPr>
              <a:t> Kitab </a:t>
            </a:r>
            <a:r>
              <a:rPr lang="en-ID" sz="3000" dirty="0" err="1">
                <a:latin typeface="Berlin Sans FB" panose="020E0602020502020306" pitchFamily="34" charset="0"/>
              </a:rPr>
              <a:t>Suci</a:t>
            </a:r>
            <a:r>
              <a:rPr lang="en-ID" sz="3000" dirty="0"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latin typeface="Berlin Sans FB" panose="020E0602020502020306" pitchFamily="34" charset="0"/>
              </a:rPr>
              <a:t>sebagai</a:t>
            </a:r>
            <a:r>
              <a:rPr lang="en-ID" sz="3000" dirty="0"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latin typeface="Eras Bold ITC" panose="020B0907030504020204" pitchFamily="34" charset="0"/>
              </a:rPr>
              <a:t>siklus</a:t>
            </a:r>
            <a:r>
              <a:rPr lang="en-ID" sz="3000" dirty="0"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latin typeface="Eras Bold ITC" panose="020B0907030504020204" pitchFamily="34" charset="0"/>
              </a:rPr>
              <a:t>pemberontakan</a:t>
            </a:r>
            <a:r>
              <a:rPr lang="en-ID" sz="3000" dirty="0">
                <a:latin typeface="Eras Bold ITC" panose="020B0907030504020204" pitchFamily="34" charset="0"/>
              </a:rPr>
              <a:t>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82729A-CC14-8F0D-2786-8848EA4ADD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6474" y="2556668"/>
            <a:ext cx="2643801" cy="28021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554119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2219F32-6CFC-771A-8657-03C67D103A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FDD4B29-9E07-C23E-EE67-33EA17500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70303"/>
          </a:xfrm>
          <a:solidFill>
            <a:schemeClr val="accent5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ID" dirty="0" err="1">
                <a:solidFill>
                  <a:srgbClr val="FFFF00"/>
                </a:solidFill>
                <a:latin typeface="Impact" panose="020B0806030902050204" pitchFamily="34" charset="0"/>
              </a:rPr>
              <a:t>Siklus</a:t>
            </a:r>
            <a:r>
              <a:rPr lang="en-ID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Impact" panose="020B0806030902050204" pitchFamily="34" charset="0"/>
              </a:rPr>
              <a:t>pemberontakan</a:t>
            </a:r>
            <a:r>
              <a:rPr lang="en-ID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Impact" panose="020B0806030902050204" pitchFamily="34" charset="0"/>
              </a:rPr>
              <a:t>ini</a:t>
            </a:r>
            <a:r>
              <a:rPr lang="en-ID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br>
              <a:rPr lang="en-ID" dirty="0">
                <a:solidFill>
                  <a:srgbClr val="FFFF00"/>
                </a:solidFill>
                <a:latin typeface="Impact" panose="020B0806030902050204" pitchFamily="34" charset="0"/>
              </a:rPr>
            </a:br>
            <a:r>
              <a:rPr lang="en-ID" dirty="0" err="1">
                <a:solidFill>
                  <a:srgbClr val="FFFF00"/>
                </a:solidFill>
                <a:latin typeface="Impact" panose="020B0806030902050204" pitchFamily="34" charset="0"/>
              </a:rPr>
              <a:t>berlangsung</a:t>
            </a:r>
            <a:r>
              <a:rPr lang="en-ID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Impact" panose="020B0806030902050204" pitchFamily="34" charset="0"/>
              </a:rPr>
              <a:t>sebagai</a:t>
            </a:r>
            <a:r>
              <a:rPr lang="en-ID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Impact" panose="020B0806030902050204" pitchFamily="34" charset="0"/>
              </a:rPr>
              <a:t>berikut</a:t>
            </a:r>
            <a:r>
              <a:rPr lang="en-ID" dirty="0">
                <a:solidFill>
                  <a:srgbClr val="FFFF00"/>
                </a:solidFill>
                <a:latin typeface="Impact" panose="020B0806030902050204" pitchFamily="34" charset="0"/>
              </a:rPr>
              <a:t> 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14B4E7-A498-18BE-7205-AC6D4CFEDFE5}"/>
              </a:ext>
            </a:extLst>
          </p:cNvPr>
          <p:cNvSpPr txBox="1"/>
          <p:nvPr/>
        </p:nvSpPr>
        <p:spPr>
          <a:xfrm>
            <a:off x="1694688" y="2150977"/>
            <a:ext cx="6839712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D" sz="2800" dirty="0" err="1">
                <a:latin typeface="Franklin Gothic Demi" panose="020B0703020102020204" pitchFamily="34" charset="0"/>
              </a:rPr>
              <a:t>Manusia</a:t>
            </a:r>
            <a:r>
              <a:rPr lang="en-ID" sz="2800" dirty="0">
                <a:latin typeface="Franklin Gothic Demi" panose="020B0703020102020204" pitchFamily="34" charset="0"/>
              </a:rPr>
              <a:t> </a:t>
            </a:r>
            <a:r>
              <a:rPr lang="en-ID" sz="2800" dirty="0" err="1">
                <a:latin typeface="Franklin Gothic Demi" panose="020B0703020102020204" pitchFamily="34" charset="0"/>
              </a:rPr>
              <a:t>memberontak</a:t>
            </a:r>
            <a:r>
              <a:rPr lang="en-ID" sz="2800" dirty="0">
                <a:latin typeface="Franklin Gothic Demi" panose="020B0703020102020204" pitchFamily="34" charset="0"/>
              </a:rPr>
              <a:t> </a:t>
            </a:r>
            <a:r>
              <a:rPr lang="en-ID" sz="2800" dirty="0" err="1">
                <a:latin typeface="Franklin Gothic Demi" panose="020B0703020102020204" pitchFamily="34" charset="0"/>
              </a:rPr>
              <a:t>melawan</a:t>
            </a:r>
            <a:r>
              <a:rPr lang="en-ID" sz="2800" dirty="0">
                <a:latin typeface="Franklin Gothic Demi" panose="020B0703020102020204" pitchFamily="34" charset="0"/>
              </a:rPr>
              <a:t> Allah dan </a:t>
            </a:r>
            <a:r>
              <a:rPr lang="en-ID" sz="2800" dirty="0" err="1">
                <a:latin typeface="Franklin Gothic Demi" panose="020B0703020102020204" pitchFamily="34" charset="0"/>
              </a:rPr>
              <a:t>melakukan</a:t>
            </a:r>
            <a:r>
              <a:rPr lang="en-ID" sz="2800" dirty="0">
                <a:latin typeface="Franklin Gothic Demi" panose="020B0703020102020204" pitchFamily="34" charset="0"/>
              </a:rPr>
              <a:t> </a:t>
            </a:r>
            <a:r>
              <a:rPr lang="en-ID" sz="2800" dirty="0" err="1">
                <a:latin typeface="Franklin Gothic Demi" panose="020B0703020102020204" pitchFamily="34" charset="0"/>
              </a:rPr>
              <a:t>kejahatan</a:t>
            </a:r>
            <a:r>
              <a:rPr lang="en-ID" sz="2800" dirty="0">
                <a:latin typeface="Franklin Gothic Demi" panose="020B0703020102020204" pitchFamily="34" charset="0"/>
              </a:rPr>
              <a:t>, </a:t>
            </a:r>
            <a:r>
              <a:rPr lang="en-ID" sz="2800" dirty="0" err="1">
                <a:latin typeface="Franklin Gothic Demi" panose="020B0703020102020204" pitchFamily="34" charset="0"/>
              </a:rPr>
              <a:t>bahkan</a:t>
            </a:r>
            <a:r>
              <a:rPr lang="en-ID" sz="2800" dirty="0">
                <a:latin typeface="Franklin Gothic Demi" panose="020B0703020102020204" pitchFamily="34" charset="0"/>
              </a:rPr>
              <a:t> </a:t>
            </a:r>
            <a:r>
              <a:rPr lang="en-ID" sz="2800" dirty="0" err="1">
                <a:latin typeface="Franklin Gothic Demi" panose="020B0703020102020204" pitchFamily="34" charset="0"/>
              </a:rPr>
              <a:t>terkadang</a:t>
            </a:r>
            <a:r>
              <a:rPr lang="en-ID" sz="2800" dirty="0">
                <a:latin typeface="Franklin Gothic Demi" panose="020B0703020102020204" pitchFamily="34" charset="0"/>
              </a:rPr>
              <a:t> </a:t>
            </a:r>
            <a:r>
              <a:rPr lang="en-ID" sz="2800" dirty="0" err="1">
                <a:latin typeface="Franklin Gothic Demi" panose="020B0703020102020204" pitchFamily="34" charset="0"/>
              </a:rPr>
              <a:t>kekejaman</a:t>
            </a:r>
            <a:r>
              <a:rPr lang="en-ID" sz="2800" dirty="0">
                <a:latin typeface="Franklin Gothic Demi" panose="020B0703020102020204" pitchFamily="34" charset="0"/>
              </a:rPr>
              <a:t> yang sangat </a:t>
            </a:r>
            <a:r>
              <a:rPr lang="en-ID" sz="2800" dirty="0" err="1">
                <a:latin typeface="Franklin Gothic Demi" panose="020B0703020102020204" pitchFamily="34" charset="0"/>
              </a:rPr>
              <a:t>mengerikan</a:t>
            </a:r>
            <a:r>
              <a:rPr lang="en-ID" sz="2800" dirty="0">
                <a:latin typeface="Franklin Gothic Demi" panose="020B0703020102020204" pitchFamily="34" charset="0"/>
              </a:rPr>
              <a:t>, </a:t>
            </a:r>
            <a:r>
              <a:rPr lang="en-ID" sz="2800" dirty="0" err="1">
                <a:latin typeface="Franklin Gothic Demi" panose="020B0703020102020204" pitchFamily="34" charset="0"/>
              </a:rPr>
              <a:t>seperti</a:t>
            </a:r>
            <a:r>
              <a:rPr lang="en-ID" sz="2800" dirty="0">
                <a:latin typeface="Franklin Gothic Demi" panose="020B0703020102020204" pitchFamily="34" charset="0"/>
              </a:rPr>
              <a:t> </a:t>
            </a:r>
            <a:r>
              <a:rPr lang="en-ID" sz="2800" dirty="0" err="1">
                <a:latin typeface="Gill Sans Nova Cond Ultra Bold" panose="020B0B04020104020203" pitchFamily="34" charset="0"/>
              </a:rPr>
              <a:t>mengorbankan</a:t>
            </a:r>
            <a:r>
              <a:rPr lang="en-ID" sz="2800" dirty="0"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latin typeface="Gill Sans Nova Cond Ultra Bold" panose="020B0B04020104020203" pitchFamily="34" charset="0"/>
              </a:rPr>
              <a:t>anak</a:t>
            </a:r>
            <a:r>
              <a:rPr lang="en-ID" sz="2800" dirty="0">
                <a:latin typeface="Gill Sans Nova Cond Ultra Bold" panose="020B0B04020104020203" pitchFamily="34" charset="0"/>
              </a:rPr>
              <a:t> </a:t>
            </a:r>
            <a:r>
              <a:rPr lang="en-ID" sz="2800" dirty="0">
                <a:latin typeface="Franklin Gothic Demi" panose="020B0703020102020204" pitchFamily="34" charset="0"/>
              </a:rPr>
              <a:t>dan </a:t>
            </a:r>
            <a:r>
              <a:rPr lang="en-ID" sz="2800" dirty="0" err="1">
                <a:latin typeface="Franklin Gothic Demi" panose="020B0703020102020204" pitchFamily="34" charset="0"/>
              </a:rPr>
              <a:t>kekejian</a:t>
            </a:r>
            <a:r>
              <a:rPr lang="en-ID" sz="2800" dirty="0">
                <a:latin typeface="Franklin Gothic Demi" panose="020B0703020102020204" pitchFamily="34" charset="0"/>
              </a:rPr>
              <a:t> </a:t>
            </a:r>
            <a:r>
              <a:rPr lang="en-ID" sz="2800" dirty="0" err="1">
                <a:latin typeface="Franklin Gothic Demi" panose="020B0703020102020204" pitchFamily="34" charset="0"/>
              </a:rPr>
              <a:t>lainnya</a:t>
            </a:r>
            <a:r>
              <a:rPr lang="en-ID" sz="2800" dirty="0">
                <a:latin typeface="Franklin Gothic Demi" panose="020B0703020102020204" pitchFamily="34" charset="0"/>
              </a:rPr>
              <a:t> di </a:t>
            </a:r>
            <a:r>
              <a:rPr lang="en-ID" sz="2800" dirty="0" err="1">
                <a:latin typeface="Franklin Gothic Demi" panose="020B0703020102020204" pitchFamily="34" charset="0"/>
              </a:rPr>
              <a:t>mata</a:t>
            </a:r>
            <a:r>
              <a:rPr lang="en-ID" sz="2800" dirty="0">
                <a:latin typeface="Franklin Gothic Demi" panose="020B0703020102020204" pitchFamily="34" charset="0"/>
              </a:rPr>
              <a:t>-Nya. </a:t>
            </a:r>
          </a:p>
          <a:p>
            <a:pPr marL="0" indent="0">
              <a:buNone/>
            </a:pPr>
            <a:r>
              <a:rPr lang="en-ID" sz="2800" dirty="0">
                <a:latin typeface="Franklin Gothic Demi" panose="020B0703020102020204" pitchFamily="34" charset="0"/>
              </a:rPr>
              <a:t>Allah </a:t>
            </a:r>
            <a:r>
              <a:rPr lang="en-ID" sz="2800" dirty="0" err="1">
                <a:latin typeface="Franklin Gothic Demi" panose="020B0703020102020204" pitchFamily="34" charset="0"/>
              </a:rPr>
              <a:t>menarik</a:t>
            </a:r>
            <a:r>
              <a:rPr lang="en-ID" sz="2800" dirty="0">
                <a:latin typeface="Franklin Gothic Demi" panose="020B0703020102020204" pitchFamily="34" charset="0"/>
              </a:rPr>
              <a:t> </a:t>
            </a:r>
            <a:r>
              <a:rPr lang="en-ID" sz="2800" dirty="0" err="1">
                <a:latin typeface="Franklin Gothic Demi" panose="020B0703020102020204" pitchFamily="34" charset="0"/>
              </a:rPr>
              <a:t>diri</a:t>
            </a:r>
            <a:r>
              <a:rPr lang="en-ID" sz="2800" dirty="0">
                <a:latin typeface="Franklin Gothic Demi" panose="020B0703020102020204" pitchFamily="34" charset="0"/>
              </a:rPr>
              <a:t> </a:t>
            </a:r>
            <a:r>
              <a:rPr lang="en-ID" sz="2800" dirty="0" err="1">
                <a:latin typeface="Franklin Gothic Demi" panose="020B0703020102020204" pitchFamily="34" charset="0"/>
              </a:rPr>
              <a:t>sesuai</a:t>
            </a:r>
            <a:r>
              <a:rPr lang="en-ID" sz="2800" dirty="0">
                <a:latin typeface="Franklin Gothic Demi" panose="020B0703020102020204" pitchFamily="34" charset="0"/>
              </a:rPr>
              <a:t> </a:t>
            </a:r>
            <a:r>
              <a:rPr lang="en-ID" sz="2800" dirty="0" err="1">
                <a:latin typeface="Franklin Gothic Demi" panose="020B0703020102020204" pitchFamily="34" charset="0"/>
              </a:rPr>
              <a:t>dengan</a:t>
            </a:r>
            <a:r>
              <a:rPr lang="en-ID" sz="2800" dirty="0">
                <a:latin typeface="Franklin Gothic Demi" panose="020B0703020102020204" pitchFamily="34" charset="0"/>
              </a:rPr>
              <a:t> </a:t>
            </a:r>
            <a:r>
              <a:rPr lang="en-ID" sz="2800" dirty="0" err="1">
                <a:latin typeface="Franklin Gothic Demi" panose="020B0703020102020204" pitchFamily="34" charset="0"/>
              </a:rPr>
              <a:t>keputusan</a:t>
            </a:r>
            <a:r>
              <a:rPr lang="en-ID" sz="2800" dirty="0">
                <a:latin typeface="Franklin Gothic Demi" panose="020B0703020102020204" pitchFamily="34" charset="0"/>
              </a:rPr>
              <a:t> </a:t>
            </a:r>
            <a:r>
              <a:rPr lang="en-ID" sz="2800" dirty="0" err="1">
                <a:latin typeface="Franklin Gothic Demi" panose="020B0703020102020204" pitchFamily="34" charset="0"/>
              </a:rPr>
              <a:t>manusia</a:t>
            </a:r>
            <a:r>
              <a:rPr lang="en-ID" sz="2800" dirty="0">
                <a:latin typeface="Franklin Gothic Demi" panose="020B0703020102020204" pitchFamily="34" charset="0"/>
              </a:rPr>
              <a:t>. Rakyat </a:t>
            </a:r>
            <a:r>
              <a:rPr lang="en-ID" sz="2800" dirty="0" err="1">
                <a:latin typeface="Franklin Gothic Demi" panose="020B0703020102020204" pitchFamily="34" charset="0"/>
              </a:rPr>
              <a:t>ditindas</a:t>
            </a:r>
            <a:r>
              <a:rPr lang="en-ID" sz="2800" dirty="0">
                <a:latin typeface="Franklin Gothic Demi" panose="020B0703020102020204" pitchFamily="34" charset="0"/>
              </a:rPr>
              <a:t> oleh negara-negara </a:t>
            </a:r>
            <a:r>
              <a:rPr lang="en-ID" sz="2800" dirty="0" err="1">
                <a:latin typeface="Franklin Gothic Demi" panose="020B0703020102020204" pitchFamily="34" charset="0"/>
              </a:rPr>
              <a:t>asing</a:t>
            </a:r>
            <a:r>
              <a:rPr lang="en-ID" sz="2800" dirty="0">
                <a:latin typeface="Franklin Gothic Demi" panose="020B0703020102020204" pitchFamily="34" charset="0"/>
              </a:rPr>
              <a:t>. </a:t>
            </a:r>
            <a:r>
              <a:rPr lang="en-ID" sz="2800" b="1" dirty="0">
                <a:latin typeface="Franklin Gothic Demi" panose="020B0703020102020204" pitchFamily="34" charset="0"/>
              </a:rPr>
              <a:t>Orang-orang </a:t>
            </a:r>
            <a:r>
              <a:rPr lang="en-ID" sz="2800" b="1" dirty="0" err="1">
                <a:latin typeface="Franklin Gothic Demi" panose="020B0703020102020204" pitchFamily="34" charset="0"/>
              </a:rPr>
              <a:t>berseru</a:t>
            </a:r>
            <a:r>
              <a:rPr lang="en-ID" sz="2800" b="1" dirty="0">
                <a:latin typeface="Franklin Gothic Demi" panose="020B0703020102020204" pitchFamily="34" charset="0"/>
              </a:rPr>
              <a:t> </a:t>
            </a:r>
            <a:r>
              <a:rPr lang="en-ID" sz="2800" b="1" dirty="0" err="1">
                <a:latin typeface="Franklin Gothic Demi" panose="020B0703020102020204" pitchFamily="34" charset="0"/>
              </a:rPr>
              <a:t>kepada</a:t>
            </a:r>
            <a:r>
              <a:rPr lang="en-ID" sz="2800" b="1" dirty="0">
                <a:latin typeface="Franklin Gothic Demi" panose="020B0703020102020204" pitchFamily="34" charset="0"/>
              </a:rPr>
              <a:t> Allah </a:t>
            </a:r>
            <a:r>
              <a:rPr lang="en-ID" sz="2800" b="1" dirty="0" err="1">
                <a:latin typeface="Franklin Gothic Demi" panose="020B0703020102020204" pitchFamily="34" charset="0"/>
              </a:rPr>
              <a:t>meminta</a:t>
            </a:r>
            <a:r>
              <a:rPr lang="en-ID" sz="2800" b="1" dirty="0">
                <a:latin typeface="Franklin Gothic Demi" panose="020B0703020102020204" pitchFamily="34" charset="0"/>
              </a:rPr>
              <a:t> </a:t>
            </a:r>
            <a:r>
              <a:rPr lang="en-ID" sz="2800" b="1" dirty="0" err="1">
                <a:latin typeface="Franklin Gothic Demi" panose="020B0703020102020204" pitchFamily="34" charset="0"/>
              </a:rPr>
              <a:t>pembebasan</a:t>
            </a:r>
            <a:r>
              <a:rPr lang="en-ID" sz="2800" b="1" dirty="0">
                <a:latin typeface="Franklin Gothic Demi" panose="020B0703020102020204" pitchFamily="34" charset="0"/>
              </a:rPr>
              <a:t>.   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6AE5CDD-33EE-8BDA-8C5D-FE7F275D8FA4}"/>
              </a:ext>
            </a:extLst>
          </p:cNvPr>
          <p:cNvSpPr/>
          <p:nvPr/>
        </p:nvSpPr>
        <p:spPr>
          <a:xfrm>
            <a:off x="609600" y="2918142"/>
            <a:ext cx="80071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7819469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871D3CC-1C1B-5803-403D-4EEE2F82BA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1EDF50-D861-AD80-7340-8B3CA9029F6A}"/>
              </a:ext>
            </a:extLst>
          </p:cNvPr>
          <p:cNvSpPr txBox="1"/>
          <p:nvPr/>
        </p:nvSpPr>
        <p:spPr>
          <a:xfrm>
            <a:off x="1400521" y="869739"/>
            <a:ext cx="7381972" cy="5447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D" sz="3200" b="1" dirty="0">
                <a:latin typeface="Franklin Gothic Heavy" panose="020B0903020102020204" pitchFamily="34" charset="0"/>
              </a:rPr>
              <a:t>Allah </a:t>
            </a:r>
            <a:r>
              <a:rPr lang="en-ID" sz="3200" b="1" dirty="0" err="1">
                <a:latin typeface="Franklin Gothic Heavy" panose="020B0903020102020204" pitchFamily="34" charset="0"/>
              </a:rPr>
              <a:t>dengan</a:t>
            </a:r>
            <a:r>
              <a:rPr lang="en-ID" sz="3200" b="1" dirty="0">
                <a:latin typeface="Franklin Gothic Heavy" panose="020B0903020102020204" pitchFamily="34" charset="0"/>
              </a:rPr>
              <a:t> </a:t>
            </a:r>
            <a:r>
              <a:rPr lang="en-ID" sz="3200" b="1" dirty="0" err="1">
                <a:latin typeface="Franklin Gothic Heavy" panose="020B0903020102020204" pitchFamily="34" charset="0"/>
              </a:rPr>
              <a:t>murah</a:t>
            </a:r>
            <a:r>
              <a:rPr lang="en-ID" sz="3200" b="1" dirty="0">
                <a:latin typeface="Franklin Gothic Heavy" panose="020B0903020102020204" pitchFamily="34" charset="0"/>
              </a:rPr>
              <a:t> </a:t>
            </a:r>
            <a:r>
              <a:rPr lang="en-ID" sz="3200" b="1" dirty="0" err="1">
                <a:latin typeface="Franklin Gothic Heavy" panose="020B0903020102020204" pitchFamily="34" charset="0"/>
              </a:rPr>
              <a:t>hati</a:t>
            </a:r>
            <a:r>
              <a:rPr lang="en-ID" sz="3200" b="1" dirty="0">
                <a:latin typeface="Franklin Gothic Heavy" panose="020B0903020102020204" pitchFamily="34" charset="0"/>
              </a:rPr>
              <a:t> </a:t>
            </a:r>
            <a:r>
              <a:rPr lang="en-ID" sz="3200" b="1" dirty="0" err="1">
                <a:latin typeface="Franklin Gothic Heavy" panose="020B0903020102020204" pitchFamily="34" charset="0"/>
              </a:rPr>
              <a:t>menyelamatkan</a:t>
            </a:r>
            <a:r>
              <a:rPr lang="en-ID" sz="3200" b="1" dirty="0">
                <a:latin typeface="Franklin Gothic Heavy" panose="020B0903020102020204" pitchFamily="34" charset="0"/>
              </a:rPr>
              <a:t> orang-orang </a:t>
            </a:r>
            <a:r>
              <a:rPr lang="en-ID" sz="3200" b="1" dirty="0" err="1">
                <a:latin typeface="Franklin Gothic Heavy" panose="020B0903020102020204" pitchFamily="34" charset="0"/>
              </a:rPr>
              <a:t>tersebut</a:t>
            </a:r>
            <a:r>
              <a:rPr lang="en-ID" sz="3200" b="1" dirty="0">
                <a:latin typeface="Franklin Gothic Heavy" panose="020B0903020102020204" pitchFamily="34" charset="0"/>
              </a:rPr>
              <a:t>.</a:t>
            </a:r>
            <a:r>
              <a:rPr lang="en-ID" sz="3200" dirty="0">
                <a:latin typeface="Franklin Gothic Heavy" panose="020B0903020102020204" pitchFamily="34" charset="0"/>
              </a:rPr>
              <a:t> </a:t>
            </a:r>
          </a:p>
          <a:p>
            <a:pPr marL="0" indent="0">
              <a:buNone/>
            </a:pPr>
            <a:r>
              <a:rPr lang="en-ID" sz="2800" dirty="0" err="1">
                <a:latin typeface="Franklin Gothic Demi" panose="020B0703020102020204" pitchFamily="34" charset="0"/>
              </a:rPr>
              <a:t>Manusia</a:t>
            </a:r>
            <a:r>
              <a:rPr lang="en-ID" sz="2800" dirty="0">
                <a:latin typeface="Franklin Gothic Demi" panose="020B0703020102020204" pitchFamily="34" charset="0"/>
              </a:rPr>
              <a:t> </a:t>
            </a:r>
            <a:r>
              <a:rPr lang="en-ID" sz="2800" dirty="0" err="1">
                <a:latin typeface="Franklin Gothic Demi" panose="020B0703020102020204" pitchFamily="34" charset="0"/>
              </a:rPr>
              <a:t>kembali</a:t>
            </a:r>
            <a:r>
              <a:rPr lang="en-ID" sz="2800" dirty="0">
                <a:latin typeface="Franklin Gothic Demi" panose="020B0703020102020204" pitchFamily="34" charset="0"/>
              </a:rPr>
              <a:t> </a:t>
            </a:r>
            <a:r>
              <a:rPr lang="en-ID" sz="2800" dirty="0" err="1">
                <a:latin typeface="Franklin Gothic Demi" panose="020B0703020102020204" pitchFamily="34" charset="0"/>
              </a:rPr>
              <a:t>memberontak</a:t>
            </a:r>
            <a:r>
              <a:rPr lang="en-ID" sz="2800" dirty="0">
                <a:latin typeface="Franklin Gothic Demi" panose="020B0703020102020204" pitchFamily="34" charset="0"/>
              </a:rPr>
              <a:t> </a:t>
            </a:r>
            <a:r>
              <a:rPr lang="en-ID" sz="2800" dirty="0" err="1">
                <a:latin typeface="Franklin Gothic Demi" panose="020B0703020102020204" pitchFamily="34" charset="0"/>
              </a:rPr>
              <a:t>melawan</a:t>
            </a:r>
            <a:r>
              <a:rPr lang="en-ID" sz="2800" dirty="0">
                <a:latin typeface="Franklin Gothic Demi" panose="020B0703020102020204" pitchFamily="34" charset="0"/>
              </a:rPr>
              <a:t> Allah, </a:t>
            </a:r>
            <a:r>
              <a:rPr lang="en-ID" sz="2800" dirty="0" err="1">
                <a:latin typeface="Franklin Gothic Demi" panose="020B0703020102020204" pitchFamily="34" charset="0"/>
              </a:rPr>
              <a:t>sering</a:t>
            </a:r>
            <a:r>
              <a:rPr lang="en-ID" sz="2800" dirty="0">
                <a:latin typeface="Franklin Gothic Demi" panose="020B0703020102020204" pitchFamily="34" charset="0"/>
              </a:rPr>
              <a:t> kali </a:t>
            </a:r>
            <a:r>
              <a:rPr lang="en-ID" sz="2800" dirty="0" err="1">
                <a:latin typeface="Franklin Gothic Demi" panose="020B0703020102020204" pitchFamily="34" charset="0"/>
              </a:rPr>
              <a:t>lebih</a:t>
            </a:r>
            <a:r>
              <a:rPr lang="en-ID" sz="2800" dirty="0">
                <a:latin typeface="Franklin Gothic Demi" panose="020B0703020102020204" pitchFamily="34" charset="0"/>
              </a:rPr>
              <a:t> </a:t>
            </a:r>
            <a:r>
              <a:rPr lang="en-ID" sz="2800" dirty="0" err="1">
                <a:latin typeface="Franklin Gothic Demi" panose="020B0703020102020204" pitchFamily="34" charset="0"/>
              </a:rPr>
              <a:t>parah</a:t>
            </a:r>
            <a:r>
              <a:rPr lang="en-ID" sz="2800" dirty="0">
                <a:latin typeface="Franklin Gothic Demi" panose="020B0703020102020204" pitchFamily="34" charset="0"/>
              </a:rPr>
              <a:t> </a:t>
            </a:r>
            <a:r>
              <a:rPr lang="en-ID" sz="2800" dirty="0" err="1">
                <a:latin typeface="Franklin Gothic Demi" panose="020B0703020102020204" pitchFamily="34" charset="0"/>
              </a:rPr>
              <a:t>dari</a:t>
            </a:r>
            <a:r>
              <a:rPr lang="en-ID" sz="2800" dirty="0">
                <a:latin typeface="Franklin Gothic Demi" panose="020B0703020102020204" pitchFamily="34" charset="0"/>
              </a:rPr>
              <a:t> </a:t>
            </a:r>
            <a:r>
              <a:rPr lang="en-ID" sz="2800" dirty="0" err="1">
                <a:latin typeface="Franklin Gothic Demi" panose="020B0703020102020204" pitchFamily="34" charset="0"/>
              </a:rPr>
              <a:t>sebelumnya</a:t>
            </a:r>
            <a:r>
              <a:rPr lang="en-ID" sz="2800" dirty="0">
                <a:latin typeface="Franklin Gothic Demi" panose="020B07030201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2800" dirty="0" err="1">
                <a:latin typeface="Franklin Gothic Demi" panose="020B0703020102020204" pitchFamily="34" charset="0"/>
              </a:rPr>
              <a:t>Namun</a:t>
            </a:r>
            <a:r>
              <a:rPr lang="en-ID" sz="2800" dirty="0">
                <a:latin typeface="Franklin Gothic Demi" panose="020B0703020102020204" pitchFamily="34" charset="0"/>
              </a:rPr>
              <a:t> </a:t>
            </a:r>
            <a:r>
              <a:rPr lang="en-ID" sz="2800" dirty="0" err="1">
                <a:latin typeface="Franklin Gothic Demi" panose="020B0703020102020204" pitchFamily="34" charset="0"/>
              </a:rPr>
              <a:t>demikian</a:t>
            </a:r>
            <a:r>
              <a:rPr lang="en-ID" sz="2800" dirty="0">
                <a:latin typeface="Franklin Gothic Demi" panose="020B0703020102020204" pitchFamily="34" charset="0"/>
              </a:rPr>
              <a:t>, </a:t>
            </a:r>
            <a:r>
              <a:rPr lang="en-ID" sz="2800" dirty="0" err="1">
                <a:latin typeface="Impact" panose="020B0806030902050204" pitchFamily="34" charset="0"/>
              </a:rPr>
              <a:t>dalam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menghadapi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siklus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kejahatan</a:t>
            </a:r>
            <a:r>
              <a:rPr lang="en-ID" sz="2800" dirty="0">
                <a:latin typeface="Impact" panose="020B0806030902050204" pitchFamily="34" charset="0"/>
              </a:rPr>
              <a:t> dan </a:t>
            </a:r>
            <a:r>
              <a:rPr lang="en-ID" sz="2800" dirty="0" err="1">
                <a:latin typeface="Impact" panose="020B0806030902050204" pitchFamily="34" charset="0"/>
              </a:rPr>
              <a:t>ketidaksetiaan</a:t>
            </a:r>
            <a:r>
              <a:rPr lang="en-ID" sz="2800" dirty="0">
                <a:latin typeface="Impact" panose="020B0806030902050204" pitchFamily="34" charset="0"/>
              </a:rPr>
              <a:t> yang </a:t>
            </a:r>
            <a:r>
              <a:rPr lang="en-ID" sz="2800" dirty="0" err="1">
                <a:latin typeface="Impact" panose="020B0806030902050204" pitchFamily="34" charset="0"/>
              </a:rPr>
              <a:t>mengerikan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ini</a:t>
            </a:r>
            <a:r>
              <a:rPr lang="en-ID" sz="2800" dirty="0">
                <a:latin typeface="Impact" panose="020B0806030902050204" pitchFamily="34" charset="0"/>
              </a:rPr>
              <a:t>, </a:t>
            </a:r>
            <a:r>
              <a:rPr lang="en-ID" sz="2800" dirty="0">
                <a:solidFill>
                  <a:srgbClr val="C00000"/>
                </a:solidFill>
                <a:latin typeface="Impact" panose="020B0806030902050204" pitchFamily="34" charset="0"/>
              </a:rPr>
              <a:t>Allah </a:t>
            </a:r>
            <a:r>
              <a:rPr lang="en-ID" sz="2800" dirty="0" err="1">
                <a:solidFill>
                  <a:srgbClr val="C00000"/>
                </a:solidFill>
                <a:latin typeface="Impact" panose="020B0806030902050204" pitchFamily="34" charset="0"/>
              </a:rPr>
              <a:t>berulang</a:t>
            </a:r>
            <a:r>
              <a:rPr lang="en-ID" sz="2800" dirty="0">
                <a:solidFill>
                  <a:srgbClr val="C00000"/>
                </a:solidFill>
                <a:latin typeface="Impact" panose="020B0806030902050204" pitchFamily="34" charset="0"/>
              </a:rPr>
              <a:t> kali </a:t>
            </a:r>
            <a:r>
              <a:rPr lang="en-ID" sz="2800" dirty="0" err="1">
                <a:solidFill>
                  <a:srgbClr val="C00000"/>
                </a:solidFill>
                <a:latin typeface="Impact" panose="020B0806030902050204" pitchFamily="34" charset="0"/>
              </a:rPr>
              <a:t>menghadapi</a:t>
            </a:r>
            <a:r>
              <a:rPr lang="en-ID" sz="28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Impact" panose="020B0806030902050204" pitchFamily="34" charset="0"/>
              </a:rPr>
              <a:t>ketidaksetiaan</a:t>
            </a:r>
            <a:r>
              <a:rPr lang="en-ID" sz="28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Impact" panose="020B0806030902050204" pitchFamily="34" charset="0"/>
              </a:rPr>
              <a:t>manusia</a:t>
            </a:r>
            <a:r>
              <a:rPr lang="en-ID" sz="28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Impact" panose="020B0806030902050204" pitchFamily="34" charset="0"/>
              </a:rPr>
              <a:t>dengan</a:t>
            </a:r>
            <a:r>
              <a:rPr lang="en-ID" sz="28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Impact" panose="020B0806030902050204" pitchFamily="34" charset="0"/>
              </a:rPr>
              <a:t>kesetiaan</a:t>
            </a:r>
            <a:r>
              <a:rPr lang="en-ID" sz="2800" dirty="0">
                <a:solidFill>
                  <a:srgbClr val="C00000"/>
                </a:solidFill>
                <a:latin typeface="Impact" panose="020B0806030902050204" pitchFamily="34" charset="0"/>
              </a:rPr>
              <a:t> yang </a:t>
            </a:r>
            <a:r>
              <a:rPr lang="en-ID" sz="2800" dirty="0" err="1">
                <a:solidFill>
                  <a:srgbClr val="C00000"/>
                </a:solidFill>
                <a:latin typeface="Impact" panose="020B0806030902050204" pitchFamily="34" charset="0"/>
              </a:rPr>
              <a:t>tidak</a:t>
            </a:r>
            <a:r>
              <a:rPr lang="en-ID" sz="28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Impact" panose="020B0806030902050204" pitchFamily="34" charset="0"/>
              </a:rPr>
              <a:t>berkesudahan</a:t>
            </a:r>
            <a:r>
              <a:rPr lang="en-ID" sz="2800" dirty="0">
                <a:solidFill>
                  <a:srgbClr val="C00000"/>
                </a:solidFill>
                <a:latin typeface="Impact" panose="020B0806030902050204" pitchFamily="34" charset="0"/>
              </a:rPr>
              <a:t>, </a:t>
            </a:r>
            <a:r>
              <a:rPr lang="en-ID" sz="2800" dirty="0" err="1">
                <a:solidFill>
                  <a:srgbClr val="C00000"/>
                </a:solidFill>
                <a:latin typeface="Impact" panose="020B0806030902050204" pitchFamily="34" charset="0"/>
              </a:rPr>
              <a:t>kesabaran</a:t>
            </a:r>
            <a:r>
              <a:rPr lang="en-ID" sz="2800" dirty="0">
                <a:solidFill>
                  <a:srgbClr val="C00000"/>
                </a:solidFill>
                <a:latin typeface="Impact" panose="020B0806030902050204" pitchFamily="34" charset="0"/>
              </a:rPr>
              <a:t> yang </a:t>
            </a:r>
            <a:r>
              <a:rPr lang="en-ID" sz="2800" dirty="0" err="1">
                <a:solidFill>
                  <a:srgbClr val="C00000"/>
                </a:solidFill>
                <a:latin typeface="Impact" panose="020B0806030902050204" pitchFamily="34" charset="0"/>
              </a:rPr>
              <a:t>luar</a:t>
            </a:r>
            <a:r>
              <a:rPr lang="en-ID" sz="28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Impact" panose="020B0806030902050204" pitchFamily="34" charset="0"/>
              </a:rPr>
              <a:t>biasa</a:t>
            </a:r>
            <a:r>
              <a:rPr lang="en-ID" sz="2800" dirty="0">
                <a:solidFill>
                  <a:srgbClr val="C00000"/>
                </a:solidFill>
                <a:latin typeface="Impact" panose="020B0806030902050204" pitchFamily="34" charset="0"/>
              </a:rPr>
              <a:t>, </a:t>
            </a:r>
            <a:r>
              <a:rPr lang="en-ID" sz="2800" dirty="0" err="1">
                <a:solidFill>
                  <a:srgbClr val="C00000"/>
                </a:solidFill>
                <a:latin typeface="Impact" panose="020B0806030902050204" pitchFamily="34" charset="0"/>
              </a:rPr>
              <a:t>kasih</a:t>
            </a:r>
            <a:r>
              <a:rPr lang="en-ID" sz="28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Impact" panose="020B0806030902050204" pitchFamily="34" charset="0"/>
              </a:rPr>
              <a:t>karunia</a:t>
            </a:r>
            <a:r>
              <a:rPr lang="en-ID" sz="2800" dirty="0">
                <a:solidFill>
                  <a:srgbClr val="C00000"/>
                </a:solidFill>
                <a:latin typeface="Impact" panose="020B0806030902050204" pitchFamily="34" charset="0"/>
              </a:rPr>
              <a:t> yang </a:t>
            </a:r>
            <a:r>
              <a:rPr lang="en-ID" sz="2800" dirty="0" err="1">
                <a:solidFill>
                  <a:srgbClr val="C00000"/>
                </a:solidFill>
                <a:latin typeface="Impact" panose="020B0806030902050204" pitchFamily="34" charset="0"/>
              </a:rPr>
              <a:t>mengagumkan</a:t>
            </a:r>
            <a:r>
              <a:rPr lang="en-ID" sz="2800" dirty="0">
                <a:solidFill>
                  <a:srgbClr val="C00000"/>
                </a:solidFill>
                <a:latin typeface="Impact" panose="020B0806030902050204" pitchFamily="34" charset="0"/>
              </a:rPr>
              <a:t>, dan </a:t>
            </a:r>
            <a:r>
              <a:rPr lang="en-ID" sz="2800" dirty="0" err="1">
                <a:solidFill>
                  <a:srgbClr val="C00000"/>
                </a:solidFill>
                <a:latin typeface="Impact" panose="020B0806030902050204" pitchFamily="34" charset="0"/>
              </a:rPr>
              <a:t>kasih</a:t>
            </a:r>
            <a:r>
              <a:rPr lang="en-ID" sz="28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Impact" panose="020B0806030902050204" pitchFamily="34" charset="0"/>
              </a:rPr>
              <a:t>sayang</a:t>
            </a:r>
            <a:r>
              <a:rPr lang="en-ID" sz="2800" dirty="0">
                <a:solidFill>
                  <a:srgbClr val="C00000"/>
                </a:solidFill>
                <a:latin typeface="Impact" panose="020B0806030902050204" pitchFamily="34" charset="0"/>
              </a:rPr>
              <a:t> yang </a:t>
            </a:r>
            <a:r>
              <a:rPr lang="en-ID" sz="2800" dirty="0" err="1">
                <a:solidFill>
                  <a:srgbClr val="C00000"/>
                </a:solidFill>
                <a:latin typeface="Impact" panose="020B0806030902050204" pitchFamily="34" charset="0"/>
              </a:rPr>
              <a:t>mendalam</a:t>
            </a:r>
            <a:r>
              <a:rPr lang="en-ID" sz="2800" dirty="0">
                <a:solidFill>
                  <a:srgbClr val="C00000"/>
                </a:solidFill>
                <a:latin typeface="Impact" panose="020B080603090205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157723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B9C1A2B-53A9-EF08-E9D4-1AD91980FB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FC57636-B2FC-D478-FE0E-AD81ECF17E57}"/>
              </a:ext>
            </a:extLst>
          </p:cNvPr>
          <p:cNvSpPr txBox="1"/>
          <p:nvPr/>
        </p:nvSpPr>
        <p:spPr>
          <a:xfrm>
            <a:off x="1458853" y="1179292"/>
            <a:ext cx="701649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800" dirty="0" err="1">
                <a:latin typeface="Franklin Gothic Demi" panose="020B0703020102020204" pitchFamily="34" charset="0"/>
              </a:rPr>
              <a:t>Kemarahan</a:t>
            </a:r>
            <a:r>
              <a:rPr lang="en-ID" sz="2800" dirty="0">
                <a:latin typeface="Franklin Gothic Demi" panose="020B0703020102020204" pitchFamily="34" charset="0"/>
              </a:rPr>
              <a:t> Ilahi </a:t>
            </a:r>
            <a:r>
              <a:rPr lang="en-ID" sz="2800" dirty="0" err="1">
                <a:latin typeface="Franklin Gothic Demi" panose="020B0703020102020204" pitchFamily="34" charset="0"/>
              </a:rPr>
              <a:t>adalah</a:t>
            </a:r>
            <a:r>
              <a:rPr lang="en-ID" sz="2800" dirty="0">
                <a:latin typeface="Franklin Gothic Demi" panose="020B0703020102020204" pitchFamily="34" charset="0"/>
              </a:rPr>
              <a:t> </a:t>
            </a:r>
            <a:r>
              <a:rPr lang="en-ID" sz="2800" dirty="0" err="1">
                <a:latin typeface="Franklin Gothic Demi" panose="020B0703020102020204" pitchFamily="34" charset="0"/>
              </a:rPr>
              <a:t>respons</a:t>
            </a:r>
            <a:r>
              <a:rPr lang="en-ID" sz="2800" dirty="0">
                <a:latin typeface="Franklin Gothic Demi" panose="020B0703020102020204" pitchFamily="34" charset="0"/>
              </a:rPr>
              <a:t> </a:t>
            </a:r>
            <a:r>
              <a:rPr lang="en-ID" sz="2800" dirty="0" err="1">
                <a:latin typeface="Franklin Gothic Demi" panose="020B0703020102020204" pitchFamily="34" charset="0"/>
              </a:rPr>
              <a:t>kasih</a:t>
            </a:r>
            <a:r>
              <a:rPr lang="en-ID" sz="2800" dirty="0">
                <a:latin typeface="Franklin Gothic Demi" panose="020B0703020102020204" pitchFamily="34" charset="0"/>
              </a:rPr>
              <a:t> yang </a:t>
            </a:r>
            <a:r>
              <a:rPr lang="en-ID" sz="2800" dirty="0" err="1">
                <a:latin typeface="Franklin Gothic Demi" panose="020B0703020102020204" pitchFamily="34" charset="0"/>
              </a:rPr>
              <a:t>tepat</a:t>
            </a:r>
            <a:r>
              <a:rPr lang="en-ID" sz="2800" dirty="0">
                <a:latin typeface="Franklin Gothic Demi" panose="020B0703020102020204" pitchFamily="34" charset="0"/>
              </a:rPr>
              <a:t> </a:t>
            </a:r>
            <a:r>
              <a:rPr lang="en-ID" sz="2800" dirty="0" err="1">
                <a:latin typeface="Franklin Gothic Demi" panose="020B0703020102020204" pitchFamily="34" charset="0"/>
              </a:rPr>
              <a:t>terhadap</a:t>
            </a:r>
            <a:r>
              <a:rPr lang="en-ID" sz="2800" dirty="0">
                <a:latin typeface="Franklin Gothic Demi" panose="020B0703020102020204" pitchFamily="34" charset="0"/>
              </a:rPr>
              <a:t> </a:t>
            </a:r>
            <a:r>
              <a:rPr lang="en-ID" sz="2800" dirty="0" err="1">
                <a:latin typeface="Franklin Gothic Demi" panose="020B0703020102020204" pitchFamily="34" charset="0"/>
              </a:rPr>
              <a:t>kejahatan</a:t>
            </a:r>
            <a:r>
              <a:rPr lang="en-ID" sz="2800" dirty="0">
                <a:latin typeface="Franklin Gothic Demi" panose="020B0703020102020204" pitchFamily="34" charset="0"/>
              </a:rPr>
              <a:t> </a:t>
            </a:r>
            <a:r>
              <a:rPr lang="en-ID" sz="2800" dirty="0" err="1">
                <a:latin typeface="Franklin Gothic Demi" panose="020B0703020102020204" pitchFamily="34" charset="0"/>
              </a:rPr>
              <a:t>karena</a:t>
            </a:r>
            <a:r>
              <a:rPr lang="en-ID" sz="2800" dirty="0">
                <a:latin typeface="Franklin Gothic Demi" panose="020B0703020102020204" pitchFamily="34" charset="0"/>
              </a:rPr>
              <a:t> </a:t>
            </a:r>
            <a:r>
              <a:rPr lang="en-ID" sz="2800" dirty="0" err="1">
                <a:latin typeface="Gill Sans Ultra Bold Condensed" panose="020B0A06020104020203" pitchFamily="34" charset="0"/>
              </a:rPr>
              <a:t>kejahatan</a:t>
            </a:r>
            <a:r>
              <a:rPr lang="en-ID" sz="2800" dirty="0">
                <a:latin typeface="Gill Sans Ultra Bold Condensed" panose="020B0A06020104020203" pitchFamily="34" charset="0"/>
              </a:rPr>
              <a:t> </a:t>
            </a:r>
            <a:r>
              <a:rPr lang="en-ID" sz="2800" dirty="0" err="1">
                <a:latin typeface="Gill Sans Ultra Bold Condensed" panose="020B0A06020104020203" pitchFamily="34" charset="0"/>
              </a:rPr>
              <a:t>selalu</a:t>
            </a:r>
            <a:r>
              <a:rPr lang="en-ID" sz="2800" dirty="0">
                <a:latin typeface="Gill Sans Ultra Bold Condensed" panose="020B0A06020104020203" pitchFamily="34" charset="0"/>
              </a:rPr>
              <a:t> </a:t>
            </a:r>
            <a:r>
              <a:rPr lang="en-ID" sz="2800" dirty="0" err="1">
                <a:latin typeface="Gill Sans Ultra Bold Condensed" panose="020B0A06020104020203" pitchFamily="34" charset="0"/>
              </a:rPr>
              <a:t>menyakiti</a:t>
            </a:r>
            <a:r>
              <a:rPr lang="en-ID" sz="2800" dirty="0">
                <a:latin typeface="Gill Sans Ultra Bold Condensed" panose="020B0A06020104020203" pitchFamily="34" charset="0"/>
              </a:rPr>
              <a:t> orang yang </a:t>
            </a:r>
            <a:r>
              <a:rPr lang="en-ID" sz="2800" dirty="0" err="1">
                <a:latin typeface="Gill Sans Ultra Bold Condensed" panose="020B0A06020104020203" pitchFamily="34" charset="0"/>
              </a:rPr>
              <a:t>dikasihi</a:t>
            </a:r>
            <a:r>
              <a:rPr lang="en-ID" sz="2800" dirty="0">
                <a:latin typeface="Gill Sans Ultra Bold Condensed" panose="020B0A06020104020203" pitchFamily="34" charset="0"/>
              </a:rPr>
              <a:t> Allah.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4A8736-A0D6-C540-FD5A-927E3D81ACB8}"/>
              </a:ext>
            </a:extLst>
          </p:cNvPr>
          <p:cNvSpPr txBox="1"/>
          <p:nvPr/>
        </p:nvSpPr>
        <p:spPr>
          <a:xfrm>
            <a:off x="1458853" y="3708937"/>
            <a:ext cx="729530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800" dirty="0" err="1">
                <a:latin typeface="Franklin Gothic Demi" panose="020B0703020102020204" pitchFamily="34" charset="0"/>
              </a:rPr>
              <a:t>Meskipun</a:t>
            </a:r>
            <a:r>
              <a:rPr lang="en-ID" sz="2800" dirty="0">
                <a:latin typeface="Franklin Gothic Demi" panose="020B0703020102020204" pitchFamily="34" charset="0"/>
              </a:rPr>
              <a:t> </a:t>
            </a:r>
            <a:r>
              <a:rPr lang="en-ID" sz="2800" dirty="0" err="1">
                <a:latin typeface="Franklin Gothic Demi" panose="020B0703020102020204" pitchFamily="34" charset="0"/>
              </a:rPr>
              <a:t>umat</a:t>
            </a:r>
            <a:r>
              <a:rPr lang="en-ID" sz="2800" dirty="0">
                <a:latin typeface="Franklin Gothic Demi" panose="020B0703020102020204" pitchFamily="34" charset="0"/>
              </a:rPr>
              <a:t> Allah </a:t>
            </a:r>
            <a:r>
              <a:rPr lang="en-ID" sz="2800" dirty="0" err="1">
                <a:latin typeface="Franklin Gothic Demi" panose="020B0703020102020204" pitchFamily="34" charset="0"/>
              </a:rPr>
              <a:t>berulang</a:t>
            </a:r>
            <a:r>
              <a:rPr lang="en-ID" sz="2800" dirty="0">
                <a:latin typeface="Franklin Gothic Demi" panose="020B0703020102020204" pitchFamily="34" charset="0"/>
              </a:rPr>
              <a:t> kali </a:t>
            </a:r>
            <a:r>
              <a:rPr lang="en-ID" sz="2800" dirty="0" err="1">
                <a:latin typeface="Franklin Gothic Demi" panose="020B0703020102020204" pitchFamily="34" charset="0"/>
              </a:rPr>
              <a:t>meninggalkan</a:t>
            </a:r>
            <a:r>
              <a:rPr lang="en-ID" sz="2800" dirty="0">
                <a:latin typeface="Franklin Gothic Demi" panose="020B0703020102020204" pitchFamily="34" charset="0"/>
              </a:rPr>
              <a:t> dan </a:t>
            </a:r>
            <a:r>
              <a:rPr lang="en-ID" sz="2800" dirty="0" err="1">
                <a:latin typeface="Franklin Gothic Demi" panose="020B0703020102020204" pitchFamily="34" charset="0"/>
              </a:rPr>
              <a:t>mengkhianati</a:t>
            </a:r>
            <a:r>
              <a:rPr lang="en-ID" sz="2800" dirty="0">
                <a:latin typeface="Franklin Gothic Demi" panose="020B0703020102020204" pitchFamily="34" charset="0"/>
              </a:rPr>
              <a:t> Allah, </a:t>
            </a:r>
            <a:r>
              <a:rPr lang="en-ID" sz="2800" dirty="0" err="1">
                <a:latin typeface="Franklin Gothic Demi" panose="020B0703020102020204" pitchFamily="34" charset="0"/>
              </a:rPr>
              <a:t>selama</a:t>
            </a:r>
            <a:r>
              <a:rPr lang="en-ID" sz="2800" dirty="0">
                <a:latin typeface="Franklin Gothic Demi" panose="020B0703020102020204" pitchFamily="34" charset="0"/>
              </a:rPr>
              <a:t> </a:t>
            </a:r>
            <a:r>
              <a:rPr lang="en-ID" sz="2800" dirty="0" err="1">
                <a:latin typeface="Franklin Gothic Demi" panose="020B0703020102020204" pitchFamily="34" charset="0"/>
              </a:rPr>
              <a:t>berabad-abad</a:t>
            </a:r>
            <a:r>
              <a:rPr lang="en-ID" sz="2800" dirty="0">
                <a:latin typeface="Franklin Gothic Demi" panose="020B0703020102020204" pitchFamily="34" charset="0"/>
              </a:rPr>
              <a:t> </a:t>
            </a:r>
            <a:r>
              <a:rPr lang="en-ID" sz="2800" dirty="0">
                <a:solidFill>
                  <a:srgbClr val="C00000"/>
                </a:solidFill>
                <a:latin typeface="Impact" panose="020B0806030902050204" pitchFamily="34" charset="0"/>
              </a:rPr>
              <a:t>Allah </a:t>
            </a:r>
            <a:r>
              <a:rPr lang="en-ID" sz="2800" dirty="0" err="1">
                <a:solidFill>
                  <a:srgbClr val="C00000"/>
                </a:solidFill>
                <a:latin typeface="Impact" panose="020B0806030902050204" pitchFamily="34" charset="0"/>
              </a:rPr>
              <a:t>terus</a:t>
            </a:r>
            <a:r>
              <a:rPr lang="en-ID" sz="28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Impact" panose="020B0806030902050204" pitchFamily="34" charset="0"/>
              </a:rPr>
              <a:t>dengan</a:t>
            </a:r>
            <a:r>
              <a:rPr lang="en-ID" sz="28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Impact" panose="020B0806030902050204" pitchFamily="34" charset="0"/>
              </a:rPr>
              <a:t>sabar</a:t>
            </a:r>
            <a:r>
              <a:rPr lang="en-ID" sz="28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Impact" panose="020B0806030902050204" pitchFamily="34" charset="0"/>
              </a:rPr>
              <a:t>melimpahkan</a:t>
            </a:r>
            <a:r>
              <a:rPr lang="en-ID" sz="28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Impact" panose="020B0806030902050204" pitchFamily="34" charset="0"/>
              </a:rPr>
              <a:t>kasih</a:t>
            </a:r>
            <a:r>
              <a:rPr lang="en-ID" sz="2800" dirty="0">
                <a:solidFill>
                  <a:srgbClr val="C00000"/>
                </a:solidFill>
                <a:latin typeface="Impact" panose="020B0806030902050204" pitchFamily="34" charset="0"/>
              </a:rPr>
              <a:t> yang </a:t>
            </a:r>
            <a:r>
              <a:rPr lang="en-ID" sz="2800" dirty="0" err="1">
                <a:solidFill>
                  <a:srgbClr val="C00000"/>
                </a:solidFill>
                <a:latin typeface="Impact" panose="020B0806030902050204" pitchFamily="34" charset="0"/>
              </a:rPr>
              <a:t>melampaui</a:t>
            </a:r>
            <a:r>
              <a:rPr lang="en-ID" sz="28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Impact" panose="020B0806030902050204" pitchFamily="34" charset="0"/>
              </a:rPr>
              <a:t>segala</a:t>
            </a:r>
            <a:r>
              <a:rPr lang="en-ID" sz="28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Impact" panose="020B0806030902050204" pitchFamily="34" charset="0"/>
              </a:rPr>
              <a:t>harapan</a:t>
            </a:r>
            <a:r>
              <a:rPr lang="en-ID" sz="2800" dirty="0">
                <a:solidFill>
                  <a:srgbClr val="C00000"/>
                </a:solidFill>
                <a:latin typeface="Impact" panose="020B0806030902050204" pitchFamily="34" charset="0"/>
              </a:rPr>
              <a:t> yang </a:t>
            </a:r>
            <a:r>
              <a:rPr lang="en-ID" sz="2800" dirty="0" err="1">
                <a:solidFill>
                  <a:srgbClr val="C00000"/>
                </a:solidFill>
                <a:latin typeface="Impact" panose="020B0806030902050204" pitchFamily="34" charset="0"/>
              </a:rPr>
              <a:t>masuk</a:t>
            </a:r>
            <a:r>
              <a:rPr lang="en-ID" sz="28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Impact" panose="020B0806030902050204" pitchFamily="34" charset="0"/>
              </a:rPr>
              <a:t>akal</a:t>
            </a:r>
            <a:r>
              <a:rPr lang="en-ID" sz="28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>
                <a:latin typeface="Franklin Gothic Demi" panose="020B0703020102020204" pitchFamily="34" charset="0"/>
              </a:rPr>
              <a:t>[</a:t>
            </a:r>
            <a:r>
              <a:rPr lang="en-ID" sz="2800" dirty="0" err="1">
                <a:latin typeface="Franklin Gothic Demi" panose="020B0703020102020204" pitchFamily="34" charset="0"/>
              </a:rPr>
              <a:t>Nehemia</a:t>
            </a:r>
            <a:r>
              <a:rPr lang="en-ID" sz="2800" dirty="0">
                <a:latin typeface="Franklin Gothic Demi" panose="020B0703020102020204" pitchFamily="34" charset="0"/>
              </a:rPr>
              <a:t> 9:7–33].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2E2748A-A0D9-4AC0-EAA3-0A75252466D3}"/>
              </a:ext>
            </a:extLst>
          </p:cNvPr>
          <p:cNvSpPr/>
          <p:nvPr/>
        </p:nvSpPr>
        <p:spPr>
          <a:xfrm>
            <a:off x="389843" y="3741647"/>
            <a:ext cx="80071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FC68777-5B07-D4C9-A12D-3399002D3C3D}"/>
              </a:ext>
            </a:extLst>
          </p:cNvPr>
          <p:cNvSpPr/>
          <p:nvPr/>
        </p:nvSpPr>
        <p:spPr>
          <a:xfrm>
            <a:off x="329068" y="902293"/>
            <a:ext cx="80071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617365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656EE2-C42A-FEEB-45AB-B1F576F7E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" y="325369"/>
            <a:ext cx="3762756" cy="1956841"/>
          </a:xfrm>
        </p:spPr>
        <p:txBody>
          <a:bodyPr anchor="b">
            <a:normAutofit/>
          </a:bodyPr>
          <a:lstStyle/>
          <a:p>
            <a:r>
              <a:rPr lang="en-ID" sz="4700" dirty="0" err="1">
                <a:latin typeface="Impact" panose="020B0806030902050204" pitchFamily="34" charset="0"/>
              </a:rPr>
              <a:t>Mazmur</a:t>
            </a:r>
            <a:r>
              <a:rPr lang="en-ID" sz="4700" dirty="0">
                <a:latin typeface="Impact" panose="020B0806030902050204" pitchFamily="34" charset="0"/>
              </a:rPr>
              <a:t> 78:38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60" y="2586994"/>
            <a:ext cx="2606040" cy="18288"/>
          </a:xfrm>
          <a:custGeom>
            <a:avLst/>
            <a:gdLst>
              <a:gd name="connsiteX0" fmla="*/ 0 w 2606040"/>
              <a:gd name="connsiteY0" fmla="*/ 0 h 18288"/>
              <a:gd name="connsiteX1" fmla="*/ 625450 w 2606040"/>
              <a:gd name="connsiteY1" fmla="*/ 0 h 18288"/>
              <a:gd name="connsiteX2" fmla="*/ 1224839 w 2606040"/>
              <a:gd name="connsiteY2" fmla="*/ 0 h 18288"/>
              <a:gd name="connsiteX3" fmla="*/ 1824228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02409 w 2606040"/>
              <a:gd name="connsiteY6" fmla="*/ 18288 h 18288"/>
              <a:gd name="connsiteX7" fmla="*/ 1276960 w 2606040"/>
              <a:gd name="connsiteY7" fmla="*/ 18288 h 18288"/>
              <a:gd name="connsiteX8" fmla="*/ 67757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6040" h="18288" fill="none" extrusionOk="0">
                <a:moveTo>
                  <a:pt x="0" y="0"/>
                </a:moveTo>
                <a:cubicBezTo>
                  <a:pt x="266776" y="-600"/>
                  <a:pt x="322756" y="3201"/>
                  <a:pt x="625450" y="0"/>
                </a:cubicBezTo>
                <a:cubicBezTo>
                  <a:pt x="928144" y="-3201"/>
                  <a:pt x="968141" y="9269"/>
                  <a:pt x="1224839" y="0"/>
                </a:cubicBezTo>
                <a:cubicBezTo>
                  <a:pt x="1481537" y="-9269"/>
                  <a:pt x="1569059" y="21947"/>
                  <a:pt x="1824228" y="0"/>
                </a:cubicBezTo>
                <a:cubicBezTo>
                  <a:pt x="2079397" y="-21947"/>
                  <a:pt x="2326053" y="-10194"/>
                  <a:pt x="2606040" y="0"/>
                </a:cubicBezTo>
                <a:cubicBezTo>
                  <a:pt x="2605462" y="4771"/>
                  <a:pt x="2606793" y="12323"/>
                  <a:pt x="2606040" y="18288"/>
                </a:cubicBezTo>
                <a:cubicBezTo>
                  <a:pt x="2256758" y="31410"/>
                  <a:pt x="2173673" y="-12878"/>
                  <a:pt x="1902409" y="18288"/>
                </a:cubicBezTo>
                <a:cubicBezTo>
                  <a:pt x="1631145" y="49454"/>
                  <a:pt x="1461378" y="5466"/>
                  <a:pt x="1276960" y="18288"/>
                </a:cubicBezTo>
                <a:cubicBezTo>
                  <a:pt x="1092542" y="31110"/>
                  <a:pt x="890442" y="13213"/>
                  <a:pt x="677570" y="18288"/>
                </a:cubicBezTo>
                <a:cubicBezTo>
                  <a:pt x="464698" y="23364"/>
                  <a:pt x="187648" y="35837"/>
                  <a:pt x="0" y="18288"/>
                </a:cubicBezTo>
                <a:cubicBezTo>
                  <a:pt x="841" y="12879"/>
                  <a:pt x="-726" y="3977"/>
                  <a:pt x="0" y="0"/>
                </a:cubicBezTo>
                <a:close/>
              </a:path>
              <a:path w="2606040" h="18288" stroke="0" extrusionOk="0">
                <a:moveTo>
                  <a:pt x="0" y="0"/>
                </a:moveTo>
                <a:cubicBezTo>
                  <a:pt x="197231" y="3803"/>
                  <a:pt x="358914" y="-9291"/>
                  <a:pt x="599389" y="0"/>
                </a:cubicBezTo>
                <a:cubicBezTo>
                  <a:pt x="839864" y="9291"/>
                  <a:pt x="979371" y="8509"/>
                  <a:pt x="1303020" y="0"/>
                </a:cubicBezTo>
                <a:cubicBezTo>
                  <a:pt x="1626669" y="-8509"/>
                  <a:pt x="1726300" y="7440"/>
                  <a:pt x="1876349" y="0"/>
                </a:cubicBezTo>
                <a:cubicBezTo>
                  <a:pt x="2026398" y="-7440"/>
                  <a:pt x="2430712" y="17957"/>
                  <a:pt x="2606040" y="0"/>
                </a:cubicBezTo>
                <a:cubicBezTo>
                  <a:pt x="2605426" y="8857"/>
                  <a:pt x="2606544" y="13619"/>
                  <a:pt x="2606040" y="18288"/>
                </a:cubicBezTo>
                <a:cubicBezTo>
                  <a:pt x="2393024" y="2241"/>
                  <a:pt x="2191161" y="39259"/>
                  <a:pt x="1980590" y="18288"/>
                </a:cubicBezTo>
                <a:cubicBezTo>
                  <a:pt x="1770019" y="-2683"/>
                  <a:pt x="1476440" y="36114"/>
                  <a:pt x="1276960" y="18288"/>
                </a:cubicBezTo>
                <a:cubicBezTo>
                  <a:pt x="1077480" y="463"/>
                  <a:pt x="880988" y="42125"/>
                  <a:pt x="651510" y="18288"/>
                </a:cubicBezTo>
                <a:cubicBezTo>
                  <a:pt x="422032" y="-5549"/>
                  <a:pt x="130744" y="-1947"/>
                  <a:pt x="0" y="18288"/>
                </a:cubicBezTo>
                <a:cubicBezTo>
                  <a:pt x="-487" y="10816"/>
                  <a:pt x="-839" y="605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C7EACC-1191-8103-92FF-4405D76CD4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060" y="2872899"/>
            <a:ext cx="4030006" cy="365973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000" dirty="0" err="1">
                <a:latin typeface="Tw Cen MT Condensed Extra Bold" panose="020B0803020202020204" pitchFamily="34" charset="0"/>
              </a:rPr>
              <a:t>Tetapi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Ia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bersifat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penyayang</a:t>
            </a:r>
            <a:r>
              <a:rPr lang="en-ID" sz="3000" dirty="0">
                <a:latin typeface="Tw Cen MT Condensed Extra Bold" panose="020B0803020202020204" pitchFamily="34" charset="0"/>
              </a:rPr>
              <a:t>, </a:t>
            </a:r>
            <a:r>
              <a:rPr lang="en-ID" sz="3000" dirty="0" err="1">
                <a:latin typeface="Tw Cen MT Condensed Extra Bold" panose="020B0803020202020204" pitchFamily="34" charset="0"/>
              </a:rPr>
              <a:t>Ia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mengampuni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kesalahan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3000" dirty="0">
                <a:latin typeface="Tw Cen MT Condensed Extra Bold" panose="020B0803020202020204" pitchFamily="34" charset="0"/>
              </a:rPr>
              <a:t> dan </a:t>
            </a:r>
            <a:r>
              <a:rPr lang="en-ID" sz="3000" dirty="0" err="1">
                <a:latin typeface="Tw Cen MT Condensed Extra Bold" panose="020B0803020202020204" pitchFamily="34" charset="0"/>
              </a:rPr>
              <a:t>tidak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memusnahkan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3000" dirty="0">
                <a:latin typeface="Tw Cen MT Condensed Extra Bold" panose="020B0803020202020204" pitchFamily="34" charset="0"/>
              </a:rPr>
              <a:t>; </a:t>
            </a:r>
            <a:r>
              <a:rPr lang="en-ID" sz="3000" dirty="0" err="1">
                <a:latin typeface="Impact" panose="020B0806030902050204" pitchFamily="34" charset="0"/>
              </a:rPr>
              <a:t>banyak</a:t>
            </a:r>
            <a:r>
              <a:rPr lang="en-ID" sz="3000" dirty="0">
                <a:latin typeface="Impact" panose="020B0806030902050204" pitchFamily="34" charset="0"/>
              </a:rPr>
              <a:t> kali </a:t>
            </a:r>
            <a:r>
              <a:rPr lang="en-ID" sz="3000" dirty="0" err="1">
                <a:latin typeface="Impact" panose="020B0806030902050204" pitchFamily="34" charset="0"/>
              </a:rPr>
              <a:t>Ia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menahan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murka</a:t>
            </a:r>
            <a:r>
              <a:rPr lang="en-ID" sz="3000" dirty="0">
                <a:latin typeface="Impact" panose="020B0806030902050204" pitchFamily="34" charset="0"/>
              </a:rPr>
              <a:t>-Nya </a:t>
            </a:r>
            <a:r>
              <a:rPr lang="en-ID" sz="3000" dirty="0">
                <a:latin typeface="Tw Cen MT Condensed Extra Bold" panose="020B0803020202020204" pitchFamily="34" charset="0"/>
              </a:rPr>
              <a:t>dan </a:t>
            </a:r>
            <a:r>
              <a:rPr lang="en-ID" sz="3000" dirty="0" err="1">
                <a:latin typeface="Gill Sans Nova Cond Ultra Bold" panose="020B0B04020104020203" pitchFamily="34" charset="0"/>
              </a:rPr>
              <a:t>tidak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membangkitkan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segenap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amarah</a:t>
            </a:r>
            <a:r>
              <a:rPr lang="en-ID" sz="3000" dirty="0">
                <a:latin typeface="Gill Sans Nova Cond Ultra Bold" panose="020B0B04020104020203" pitchFamily="34" charset="0"/>
              </a:rPr>
              <a:t>-Nya.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3B236E-8557-5B18-29AA-474AC5A8EB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982" t="-1" r="39144" b="-1"/>
          <a:stretch/>
        </p:blipFill>
        <p:spPr>
          <a:xfrm>
            <a:off x="4633935" y="10"/>
            <a:ext cx="4507779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338338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A1B907-F2FB-D072-A9A1-F0690B20C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94538"/>
            <a:ext cx="9143996" cy="1033669"/>
          </a:xfrm>
        </p:spPr>
        <p:txBody>
          <a:bodyPr>
            <a:normAutofit fontScale="90000"/>
          </a:bodyPr>
          <a:lstStyle/>
          <a:p>
            <a:pPr algn="ctr"/>
            <a:r>
              <a:rPr lang="en-ID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ALLAH LAMBAT UNTUK MARAH</a:t>
            </a:r>
            <a:br>
              <a:rPr lang="en-ID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ID" sz="31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Senin</a:t>
            </a:r>
            <a:r>
              <a:rPr lang="en-ID" sz="31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27 </a:t>
            </a:r>
            <a:r>
              <a:rPr lang="en-ID" sz="31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Januari</a:t>
            </a:r>
            <a:r>
              <a:rPr lang="en-ID" sz="31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2025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91FBB2-F605-9A85-7C82-8A3A5FC2CF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9253" y="1719073"/>
            <a:ext cx="5440235" cy="5138927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dirty="0" err="1">
                <a:latin typeface="Tw Cen MT Condensed Extra Bold" panose="020B0803020202020204" pitchFamily="34" charset="0"/>
              </a:rPr>
              <a:t>Tetapi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hal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itu</a:t>
            </a:r>
            <a:r>
              <a:rPr lang="en-ID" dirty="0">
                <a:latin typeface="Tw Cen MT Condensed Extra Bold" panose="020B0803020202020204" pitchFamily="34" charset="0"/>
              </a:rPr>
              <a:t> sangat </a:t>
            </a:r>
            <a:r>
              <a:rPr lang="en-ID" dirty="0" err="1">
                <a:latin typeface="Tw Cen MT Condensed Extra Bold" panose="020B0803020202020204" pitchFamily="34" charset="0"/>
              </a:rPr>
              <a:t>mengesalkan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hati</a:t>
            </a:r>
            <a:r>
              <a:rPr lang="en-ID" dirty="0">
                <a:latin typeface="Tw Cen MT Condensed Extra Bold" panose="020B0803020202020204" pitchFamily="34" charset="0"/>
              </a:rPr>
              <a:t> Yunus, </a:t>
            </a:r>
            <a:r>
              <a:rPr lang="en-ID" dirty="0" err="1">
                <a:latin typeface="Tw Cen MT Condensed Extra Bold" panose="020B0803020202020204" pitchFamily="34" charset="0"/>
              </a:rPr>
              <a:t>lalu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marahlah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ia.</a:t>
            </a:r>
            <a:r>
              <a:rPr lang="en-ID" dirty="0">
                <a:latin typeface="Tw Cen MT Condensed Extra Bold" panose="020B0803020202020204" pitchFamily="34" charset="0"/>
              </a:rPr>
              <a:t> Dan </a:t>
            </a:r>
            <a:r>
              <a:rPr lang="en-ID" dirty="0" err="1">
                <a:latin typeface="Tw Cen MT Condensed Extra Bold" panose="020B0803020202020204" pitchFamily="34" charset="0"/>
              </a:rPr>
              <a:t>berdoalah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ia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kepada</a:t>
            </a:r>
            <a:r>
              <a:rPr lang="en-ID" dirty="0">
                <a:latin typeface="Tw Cen MT Condensed Extra Bold" panose="020B0803020202020204" pitchFamily="34" charset="0"/>
              </a:rPr>
              <a:t> TUHAN, </a:t>
            </a:r>
            <a:r>
              <a:rPr lang="en-ID" dirty="0" err="1">
                <a:latin typeface="Tw Cen MT Condensed Extra Bold" panose="020B0803020202020204" pitchFamily="34" charset="0"/>
              </a:rPr>
              <a:t>katanya</a:t>
            </a:r>
            <a:r>
              <a:rPr lang="en-ID" dirty="0">
                <a:latin typeface="Tw Cen MT Condensed Extra Bold" panose="020B0803020202020204" pitchFamily="34" charset="0"/>
              </a:rPr>
              <a:t>: "Ya TUHAN, </a:t>
            </a:r>
            <a:r>
              <a:rPr lang="en-ID" dirty="0" err="1">
                <a:latin typeface="Tw Cen MT Condensed Extra Bold" panose="020B0803020202020204" pitchFamily="34" charset="0"/>
              </a:rPr>
              <a:t>bukankah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telah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kukatakan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itu</a:t>
            </a:r>
            <a:r>
              <a:rPr lang="en-ID" dirty="0"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latin typeface="Tw Cen MT Condensed Extra Bold" panose="020B0803020202020204" pitchFamily="34" charset="0"/>
              </a:rPr>
              <a:t>ketika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aku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masih</a:t>
            </a:r>
            <a:r>
              <a:rPr lang="en-ID" dirty="0">
                <a:latin typeface="Tw Cen MT Condensed Extra Bold" panose="020B0803020202020204" pitchFamily="34" charset="0"/>
              </a:rPr>
              <a:t> di </a:t>
            </a:r>
            <a:r>
              <a:rPr lang="en-ID" dirty="0" err="1">
                <a:latin typeface="Tw Cen MT Condensed Extra Bold" panose="020B0803020202020204" pitchFamily="34" charset="0"/>
              </a:rPr>
              <a:t>negeriku</a:t>
            </a:r>
            <a:r>
              <a:rPr lang="en-ID" dirty="0">
                <a:latin typeface="Tw Cen MT Condensed Extra Bold" panose="020B0803020202020204" pitchFamily="34" charset="0"/>
              </a:rPr>
              <a:t>? </a:t>
            </a:r>
            <a:r>
              <a:rPr lang="en-ID" dirty="0" err="1">
                <a:latin typeface="Tw Cen MT Condensed Extra Bold" panose="020B0803020202020204" pitchFamily="34" charset="0"/>
              </a:rPr>
              <a:t>Itulah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sebabnya</a:t>
            </a:r>
            <a:r>
              <a:rPr lang="en-ID" dirty="0"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latin typeface="Tw Cen MT Condensed Extra Bold" panose="020B0803020202020204" pitchFamily="34" charset="0"/>
              </a:rPr>
              <a:t>maka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aku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dahulu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melarikan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diri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ke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Tarsis</a:t>
            </a:r>
            <a:r>
              <a:rPr lang="en-ID" dirty="0"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latin typeface="Tw Cen MT Condensed Extra Bold" panose="020B0803020202020204" pitchFamily="34" charset="0"/>
              </a:rPr>
              <a:t>sebab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aku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tahu</a:t>
            </a:r>
            <a:r>
              <a:rPr lang="en-ID" dirty="0"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latin typeface="Tw Cen MT Condensed Extra Bold" panose="020B0803020202020204" pitchFamily="34" charset="0"/>
              </a:rPr>
              <a:t>bahwa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rade Gothic Next Heavy" panose="020B0903040303020004" pitchFamily="34" charset="0"/>
              </a:rPr>
              <a:t>Engkaulah</a:t>
            </a:r>
            <a:r>
              <a:rPr lang="en-ID" dirty="0">
                <a:latin typeface="Trade Gothic Next Heavy" panose="020B0903040303020004" pitchFamily="34" charset="0"/>
              </a:rPr>
              <a:t> Allah yang </a:t>
            </a:r>
            <a:r>
              <a:rPr lang="en-ID" dirty="0" err="1">
                <a:latin typeface="Trade Gothic Next Heavy" panose="020B0903040303020004" pitchFamily="34" charset="0"/>
              </a:rPr>
              <a:t>pengasih</a:t>
            </a:r>
            <a:r>
              <a:rPr lang="en-ID" dirty="0">
                <a:latin typeface="Trade Gothic Next Heavy" panose="020B0903040303020004" pitchFamily="34" charset="0"/>
              </a:rPr>
              <a:t> </a:t>
            </a:r>
            <a:r>
              <a:rPr lang="en-ID" dirty="0">
                <a:latin typeface="Tw Cen MT Condensed Extra Bold" panose="020B0803020202020204" pitchFamily="34" charset="0"/>
              </a:rPr>
              <a:t>dan </a:t>
            </a:r>
            <a:r>
              <a:rPr lang="en-ID" dirty="0" err="1">
                <a:latin typeface="Trade Gothic Next Heavy" panose="020B0903040303020004" pitchFamily="34" charset="0"/>
              </a:rPr>
              <a:t>penyayang</a:t>
            </a:r>
            <a:r>
              <a:rPr lang="en-ID" dirty="0">
                <a:latin typeface="Trade Gothic Next Heavy" panose="020B0903040303020004" pitchFamily="34" charset="0"/>
              </a:rPr>
              <a:t>, yang </a:t>
            </a:r>
            <a:r>
              <a:rPr lang="en-ID" dirty="0" err="1">
                <a:latin typeface="Trade Gothic Next Heavy" panose="020B0903040303020004" pitchFamily="34" charset="0"/>
              </a:rPr>
              <a:t>panjang</a:t>
            </a:r>
            <a:r>
              <a:rPr lang="en-ID" dirty="0">
                <a:latin typeface="Trade Gothic Next Heavy" panose="020B0903040303020004" pitchFamily="34" charset="0"/>
              </a:rPr>
              <a:t> </a:t>
            </a:r>
            <a:r>
              <a:rPr lang="en-ID" dirty="0" err="1">
                <a:latin typeface="Trade Gothic Next Heavy" panose="020B0903040303020004" pitchFamily="34" charset="0"/>
              </a:rPr>
              <a:t>sabar</a:t>
            </a:r>
            <a:r>
              <a:rPr lang="en-ID" dirty="0">
                <a:latin typeface="Trade Gothic Next Heavy" panose="020B0903040303020004" pitchFamily="34" charset="0"/>
              </a:rPr>
              <a:t> </a:t>
            </a:r>
            <a:r>
              <a:rPr lang="en-ID" dirty="0">
                <a:latin typeface="Tw Cen MT Condensed Extra Bold" panose="020B0803020202020204" pitchFamily="34" charset="0"/>
              </a:rPr>
              <a:t>dan </a:t>
            </a:r>
            <a:r>
              <a:rPr lang="en-ID" dirty="0" err="1">
                <a:latin typeface="Trade Gothic Next Heavy" panose="020B0903040303020004" pitchFamily="34" charset="0"/>
              </a:rPr>
              <a:t>berlimpah</a:t>
            </a:r>
            <a:r>
              <a:rPr lang="en-ID" dirty="0">
                <a:latin typeface="Trade Gothic Next Heavy" panose="020B0903040303020004" pitchFamily="34" charset="0"/>
              </a:rPr>
              <a:t> </a:t>
            </a:r>
            <a:r>
              <a:rPr lang="en-ID" dirty="0" err="1">
                <a:latin typeface="Trade Gothic Next Heavy" panose="020B0903040303020004" pitchFamily="34" charset="0"/>
              </a:rPr>
              <a:t>kasih</a:t>
            </a:r>
            <a:r>
              <a:rPr lang="en-ID" dirty="0">
                <a:latin typeface="Trade Gothic Next Heavy" panose="020B0903040303020004" pitchFamily="34" charset="0"/>
              </a:rPr>
              <a:t> </a:t>
            </a:r>
            <a:r>
              <a:rPr lang="en-ID" dirty="0" err="1">
                <a:latin typeface="Trade Gothic Next Heavy" panose="020B0903040303020004" pitchFamily="34" charset="0"/>
              </a:rPr>
              <a:t>setia</a:t>
            </a:r>
            <a:r>
              <a:rPr lang="en-ID" dirty="0">
                <a:latin typeface="Trade Gothic Next Heavy" panose="020B09030403030200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serta</a:t>
            </a:r>
            <a:r>
              <a:rPr lang="en-ID" dirty="0">
                <a:latin typeface="Tw Cen MT Condensed Extra Bold" panose="020B0803020202020204" pitchFamily="34" charset="0"/>
              </a:rPr>
              <a:t> yang </a:t>
            </a:r>
            <a:r>
              <a:rPr lang="en-ID" dirty="0" err="1">
                <a:latin typeface="Tw Cen MT Condensed Extra Bold" panose="020B0803020202020204" pitchFamily="34" charset="0"/>
              </a:rPr>
              <a:t>menyesal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karena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malapetaka</a:t>
            </a:r>
            <a:r>
              <a:rPr lang="en-ID" dirty="0">
                <a:latin typeface="Tw Cen MT Condensed Extra Bold" panose="020B0803020202020204" pitchFamily="34" charset="0"/>
              </a:rPr>
              <a:t> yang </a:t>
            </a:r>
            <a:r>
              <a:rPr lang="en-ID" dirty="0" err="1">
                <a:latin typeface="Tw Cen MT Condensed Extra Bold" panose="020B0803020202020204" pitchFamily="34" charset="0"/>
              </a:rPr>
              <a:t>hendak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didatangkan</a:t>
            </a:r>
            <a:r>
              <a:rPr lang="en-ID" dirty="0">
                <a:latin typeface="Tw Cen MT Condensed Extra Bold" panose="020B0803020202020204" pitchFamily="34" charset="0"/>
              </a:rPr>
              <a:t>-Nya.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A8ACA8-92FC-77A8-6144-340FEA6AE72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6109"/>
          <a:stretch/>
        </p:blipFill>
        <p:spPr>
          <a:xfrm>
            <a:off x="344512" y="3349256"/>
            <a:ext cx="2514766" cy="25722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5D996F-2799-3BC4-8421-B1349FBB4600}"/>
              </a:ext>
            </a:extLst>
          </p:cNvPr>
          <p:cNvSpPr txBox="1"/>
          <p:nvPr/>
        </p:nvSpPr>
        <p:spPr>
          <a:xfrm>
            <a:off x="344512" y="2195094"/>
            <a:ext cx="290905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D" sz="4400" dirty="0">
                <a:latin typeface="Impact" panose="020B0806030902050204" pitchFamily="34" charset="0"/>
              </a:rPr>
              <a:t>Yunus 4:1-2</a:t>
            </a:r>
            <a:r>
              <a:rPr lang="en-ID" sz="4400" dirty="0">
                <a:latin typeface="Tw Cen MT Condensed Extra Bold" panose="020B0803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806347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548</TotalTime>
  <Words>1410</Words>
  <Application>Microsoft Office PowerPoint</Application>
  <PresentationFormat>On-screen Show (4:3)</PresentationFormat>
  <Paragraphs>81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43" baseType="lpstr">
      <vt:lpstr>Amasis MT Pro Black</vt:lpstr>
      <vt:lpstr>Aptos</vt:lpstr>
      <vt:lpstr>Aptos Display</vt:lpstr>
      <vt:lpstr>Arial</vt:lpstr>
      <vt:lpstr>Arial Black</vt:lpstr>
      <vt:lpstr>Berlin Sans FB</vt:lpstr>
      <vt:lpstr>Calibri</vt:lpstr>
      <vt:lpstr>Eras Bold ITC</vt:lpstr>
      <vt:lpstr>Eras Demi ITC</vt:lpstr>
      <vt:lpstr>Franklin Gothic Demi</vt:lpstr>
      <vt:lpstr>Franklin Gothic Demi Cond</vt:lpstr>
      <vt:lpstr>Franklin Gothic Heavy</vt:lpstr>
      <vt:lpstr>Gill Sans Nova Cond Ultra Bold</vt:lpstr>
      <vt:lpstr>Gill Sans Ultra Bold Condensed</vt:lpstr>
      <vt:lpstr>Impact</vt:lpstr>
      <vt:lpstr>Trade Gothic Next Heavy</vt:lpstr>
      <vt:lpstr>Tw Cen MT Condensed Extra Bold</vt:lpstr>
      <vt:lpstr>Office Theme</vt:lpstr>
      <vt:lpstr>MURKA DARI  KASIH ILAHI</vt:lpstr>
      <vt:lpstr>MAZMUR 78 : 38</vt:lpstr>
      <vt:lpstr>Murka Allah adalah tanggapan-Nya yang kudus dan sabar terhadap dosa : Murka Allah tidak didasarkan pada inisiatif yang sewenang-wenang, tidak terkendali, atau penuh dendam.</vt:lpstr>
      <vt:lpstr>BERDUKA KARENA KEJAHATAN Minggu, 26 Januari 2025</vt:lpstr>
      <vt:lpstr>Siklus pemberontakan ini  berlangsung sebagai berikut :</vt:lpstr>
      <vt:lpstr>PowerPoint Presentation</vt:lpstr>
      <vt:lpstr>PowerPoint Presentation</vt:lpstr>
      <vt:lpstr>Mazmur 78:38</vt:lpstr>
      <vt:lpstr>ALLAH LAMBAT UNTUK MARAH Senin, 27 Januari 2025</vt:lpstr>
      <vt:lpstr>Reaksi Yunus terhadap kemurahan Allah dikatakan dalam dua cara:</vt:lpstr>
      <vt:lpstr>PowerPoint Presentation</vt:lpstr>
      <vt:lpstr>PowerPoint Presentation</vt:lpstr>
      <vt:lpstr>PowerPoint Presentation</vt:lpstr>
      <vt:lpstr>KEMARAHAN YANG BENAR Selasa, 28 Januari 2025</vt:lpstr>
      <vt:lpstr>PowerPoint Presentation</vt:lpstr>
      <vt:lpstr>PowerPoint Presentation</vt:lpstr>
      <vt:lpstr>PowerPoint Presentation</vt:lpstr>
      <vt:lpstr>ALLAH TIDAK MENINDAS  DENGAN KEMAUAN SENDIRI Rabu, 29 Januari 2025 </vt:lpstr>
      <vt:lpstr>PowerPoint Presentation</vt:lpstr>
      <vt:lpstr>PowerPoint Presentation</vt:lpstr>
      <vt:lpstr>PowerPoint Presentation</vt:lpstr>
      <vt:lpstr>MENUNJUKKAN KASIH SAYANG Kamis, 30 Januari 2025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Office365</dc:creator>
  <cp:lastModifiedBy>Office365</cp:lastModifiedBy>
  <cp:revision>18</cp:revision>
  <dcterms:created xsi:type="dcterms:W3CDTF">2025-01-27T10:10:09Z</dcterms:created>
  <dcterms:modified xsi:type="dcterms:W3CDTF">2025-01-30T01:17:05Z</dcterms:modified>
</cp:coreProperties>
</file>