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0" r:id="rId4"/>
    <p:sldId id="258" r:id="rId5"/>
    <p:sldId id="269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70" r:id="rId16"/>
    <p:sldId id="268" r:id="rId17"/>
    <p:sldId id="271" r:id="rId18"/>
    <p:sldId id="274" r:id="rId19"/>
    <p:sldId id="275" r:id="rId20"/>
    <p:sldId id="272" r:id="rId21"/>
    <p:sldId id="276" r:id="rId22"/>
    <p:sldId id="277" r:id="rId23"/>
    <p:sldId id="278" r:id="rId24"/>
    <p:sldId id="279" r:id="rId25"/>
    <p:sldId id="281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F973"/>
    <a:srgbClr val="D8D5F1"/>
    <a:srgbClr val="FAE3CC"/>
    <a:srgbClr val="FDC9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0" d="100"/>
          <a:sy n="60" d="100"/>
        </p:scale>
        <p:origin x="7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E8404-D502-42E2-9076-350C1C09F2D4}" type="datetimeFigureOut">
              <a:rPr lang="en-ID" smtClean="0"/>
              <a:t>03/01/2025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3B862-B659-486B-9EA9-4B09E2E2A88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29204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E8404-D502-42E2-9076-350C1C09F2D4}" type="datetimeFigureOut">
              <a:rPr lang="en-ID" smtClean="0"/>
              <a:t>03/01/2025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3B862-B659-486B-9EA9-4B09E2E2A88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36890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E8404-D502-42E2-9076-350C1C09F2D4}" type="datetimeFigureOut">
              <a:rPr lang="en-ID" smtClean="0"/>
              <a:t>03/01/2025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3B862-B659-486B-9EA9-4B09E2E2A88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29287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E8404-D502-42E2-9076-350C1C09F2D4}" type="datetimeFigureOut">
              <a:rPr lang="en-ID" smtClean="0"/>
              <a:t>03/01/2025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3B862-B659-486B-9EA9-4B09E2E2A88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3613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E8404-D502-42E2-9076-350C1C09F2D4}" type="datetimeFigureOut">
              <a:rPr lang="en-ID" smtClean="0"/>
              <a:t>03/01/2025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3B862-B659-486B-9EA9-4B09E2E2A88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51339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E8404-D502-42E2-9076-350C1C09F2D4}" type="datetimeFigureOut">
              <a:rPr lang="en-ID" smtClean="0"/>
              <a:t>03/01/2025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3B862-B659-486B-9EA9-4B09E2E2A88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09887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E8404-D502-42E2-9076-350C1C09F2D4}" type="datetimeFigureOut">
              <a:rPr lang="en-ID" smtClean="0"/>
              <a:t>03/01/2025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3B862-B659-486B-9EA9-4B09E2E2A88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4242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E8404-D502-42E2-9076-350C1C09F2D4}" type="datetimeFigureOut">
              <a:rPr lang="en-ID" smtClean="0"/>
              <a:t>03/01/2025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3B862-B659-486B-9EA9-4B09E2E2A88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9882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E8404-D502-42E2-9076-350C1C09F2D4}" type="datetimeFigureOut">
              <a:rPr lang="en-ID" smtClean="0"/>
              <a:t>03/01/2025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3B862-B659-486B-9EA9-4B09E2E2A88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35969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E8404-D502-42E2-9076-350C1C09F2D4}" type="datetimeFigureOut">
              <a:rPr lang="en-ID" smtClean="0"/>
              <a:t>03/01/2025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3B862-B659-486B-9EA9-4B09E2E2A88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17776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E8404-D502-42E2-9076-350C1C09F2D4}" type="datetimeFigureOut">
              <a:rPr lang="en-ID" smtClean="0"/>
              <a:t>03/01/2025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3B862-B659-486B-9EA9-4B09E2E2A88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17000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85E8404-D502-42E2-9076-350C1C09F2D4}" type="datetimeFigureOut">
              <a:rPr lang="en-ID" smtClean="0"/>
              <a:t>03/01/2025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3B862-B659-486B-9EA9-4B09E2E2A88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2012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hugging another person&#10;&#10;Description automatically generated">
            <a:extLst>
              <a:ext uri="{FF2B5EF4-FFF2-40B4-BE49-F238E27FC236}">
                <a16:creationId xmlns:a16="http://schemas.microsoft.com/office/drawing/2014/main" id="{8BE8E521-EC91-2A7E-D867-37A1EC5691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8" t="7503" r="9417" b="-1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7004404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5492CC-6ECD-56BC-144D-1FAB48DA08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8485" y="1122362"/>
            <a:ext cx="5329934" cy="3641023"/>
          </a:xfrm>
        </p:spPr>
        <p:txBody>
          <a:bodyPr anchor="b">
            <a:no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Impact" panose="020B0806030902050204" pitchFamily="34" charset="0"/>
              </a:rPr>
              <a:t>ALLAH MENGASIHI SECARA SUKARELA</a:t>
            </a:r>
            <a:endParaRPr lang="en-ID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88EAF1-7164-C167-652B-E5D0D43765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6900" y="5220976"/>
            <a:ext cx="3433351" cy="1208141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Pelajaran ke-1, </a:t>
            </a:r>
          </a:p>
          <a:p>
            <a:pPr algn="l"/>
            <a:r>
              <a:rPr lang="en-US" dirty="0">
                <a:solidFill>
                  <a:schemeClr val="bg1"/>
                </a:solidFill>
              </a:rPr>
              <a:t>Triwulan I - Tahun 2025</a:t>
            </a:r>
            <a:endParaRPr lang="en-ID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4546920"/>
            <a:ext cx="298323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015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F61416E-1204-2614-81FF-1E4EE878C8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50" r="25300" b="19219"/>
          <a:stretch/>
        </p:blipFill>
        <p:spPr>
          <a:xfrm>
            <a:off x="991422" y="316324"/>
            <a:ext cx="6927009" cy="241226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317544" y="536210"/>
            <a:ext cx="304800" cy="322326"/>
            <a:chOff x="215328" y="-46937"/>
            <a:chExt cx="304800" cy="2773841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E5258-0853-677A-60F2-6840971AD9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016" y="2942006"/>
            <a:ext cx="8871552" cy="3882125"/>
          </a:xfrm>
          <a:noFill/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Hosea dan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istrinya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tidak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setia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menjadi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contoh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nyata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kasih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Allah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terhadap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umat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-Nya. </a:t>
            </a:r>
          </a:p>
          <a:p>
            <a:pPr marL="0" indent="0">
              <a:buNone/>
            </a:pPr>
            <a:r>
              <a:rPr lang="en-ID" b="1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Allah </a:t>
            </a:r>
            <a:r>
              <a:rPr lang="en-ID" b="1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telah</a:t>
            </a:r>
            <a:r>
              <a:rPr lang="en-ID" b="1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mengasihi</a:t>
            </a:r>
            <a:r>
              <a:rPr lang="en-ID" b="1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umat</a:t>
            </a:r>
            <a:r>
              <a:rPr lang="en-ID" b="1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-Nya </a:t>
            </a:r>
            <a:r>
              <a:rPr lang="en-ID" b="1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dengan</a:t>
            </a:r>
            <a:r>
              <a:rPr lang="en-ID" b="1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sempurna</a:t>
            </a:r>
            <a:r>
              <a:rPr lang="en-ID" b="1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dan </a:t>
            </a:r>
            <a:r>
              <a:rPr lang="en-ID" b="1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setia</a:t>
            </a:r>
            <a:r>
              <a:rPr lang="en-ID" b="1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b="1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namun</a:t>
            </a:r>
            <a:r>
              <a:rPr lang="en-ID" b="1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mereka</a:t>
            </a:r>
            <a:r>
              <a:rPr lang="en-ID" b="1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telah</a:t>
            </a:r>
            <a:r>
              <a:rPr lang="en-ID" b="1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mencemooh</a:t>
            </a:r>
            <a:r>
              <a:rPr lang="en-ID" b="1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-Nya dan </a:t>
            </a:r>
            <a:r>
              <a:rPr lang="en-ID" b="1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melayani</a:t>
            </a:r>
            <a:r>
              <a:rPr lang="en-ID" b="1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serta</a:t>
            </a:r>
            <a:r>
              <a:rPr lang="en-ID" b="1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menyembah</a:t>
            </a:r>
            <a:r>
              <a:rPr lang="en-ID" b="1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dewa-dewa</a:t>
            </a:r>
            <a:r>
              <a:rPr lang="en-ID" b="1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lain, </a:t>
            </a:r>
            <a:r>
              <a:rPr lang="en-ID" b="1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hal</a:t>
            </a:r>
            <a:r>
              <a:rPr lang="en-ID" b="1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itu</a:t>
            </a:r>
            <a:r>
              <a:rPr lang="en-ID" b="1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sangat </a:t>
            </a:r>
            <a:r>
              <a:rPr lang="en-ID" b="1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mendukakan</a:t>
            </a:r>
            <a:r>
              <a:rPr lang="en-ID" b="1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dan </a:t>
            </a:r>
            <a:r>
              <a:rPr lang="en-ID" b="1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memutuskan</a:t>
            </a:r>
            <a:r>
              <a:rPr lang="en-ID" b="1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hubungan</a:t>
            </a:r>
            <a:r>
              <a:rPr lang="en-ID" b="1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dengan</a:t>
            </a:r>
            <a:r>
              <a:rPr lang="en-ID" b="1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Dia, yang </a:t>
            </a:r>
            <a:r>
              <a:rPr lang="en-ID" b="1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tampaknya</a:t>
            </a:r>
            <a:r>
              <a:rPr lang="en-ID" b="1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tidak</a:t>
            </a:r>
            <a:r>
              <a:rPr lang="en-ID" b="1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dapat</a:t>
            </a:r>
            <a:r>
              <a:rPr lang="en-ID" b="1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diperbaiki</a:t>
            </a:r>
            <a:r>
              <a:rPr lang="en-ID" b="1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lagi</a:t>
            </a:r>
            <a:r>
              <a:rPr lang="en-ID" b="1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600" dirty="0">
                <a:solidFill>
                  <a:schemeClr val="bg1"/>
                </a:solidFill>
                <a:latin typeface="Impact" panose="020B0806030902050204" pitchFamily="34" charset="0"/>
              </a:rPr>
              <a:t>Kitab </a:t>
            </a:r>
            <a:r>
              <a:rPr lang="en-ID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Suci</a:t>
            </a:r>
            <a:r>
              <a:rPr lang="en-ID" sz="2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berulang</a:t>
            </a:r>
            <a:r>
              <a:rPr lang="en-ID" sz="2600" dirty="0">
                <a:solidFill>
                  <a:schemeClr val="bg1"/>
                </a:solidFill>
                <a:latin typeface="Impact" panose="020B0806030902050204" pitchFamily="34" charset="0"/>
              </a:rPr>
              <a:t> kali </a:t>
            </a:r>
            <a:r>
              <a:rPr lang="en-ID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menggambarkan</a:t>
            </a:r>
            <a:r>
              <a:rPr lang="en-ID" sz="2600" dirty="0">
                <a:solidFill>
                  <a:schemeClr val="bg1"/>
                </a:solidFill>
                <a:latin typeface="Impact" panose="020B0806030902050204" pitchFamily="34" charset="0"/>
              </a:rPr>
              <a:t> Allah </a:t>
            </a:r>
            <a:r>
              <a:rPr lang="en-ID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sebagai</a:t>
            </a:r>
            <a:r>
              <a:rPr lang="en-ID" sz="2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kekasih</a:t>
            </a:r>
            <a:r>
              <a:rPr lang="en-ID" sz="26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bertepuk</a:t>
            </a:r>
            <a:r>
              <a:rPr lang="en-ID" sz="2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sebelah</a:t>
            </a:r>
            <a:r>
              <a:rPr lang="en-ID" sz="2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tangan</a:t>
            </a:r>
            <a:r>
              <a:rPr lang="en-ID" sz="2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dari</a:t>
            </a:r>
            <a:r>
              <a:rPr lang="en-ID" sz="2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pasangan</a:t>
            </a:r>
            <a:r>
              <a:rPr lang="en-ID" sz="26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tidak</a:t>
            </a:r>
            <a:r>
              <a:rPr lang="en-ID" sz="2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setia</a:t>
            </a:r>
            <a:r>
              <a:rPr lang="en-ID" sz="2600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272797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E36626-6C7E-4EA9-078E-05C1FF13F5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701" b="37426"/>
          <a:stretch/>
        </p:blipFill>
        <p:spPr>
          <a:xfrm>
            <a:off x="20" y="11"/>
            <a:ext cx="9143980" cy="3105140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303A1-56F9-D5F7-F6E7-4D01D81508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962" y="3105151"/>
            <a:ext cx="8354104" cy="3487379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Tw Cen MT Condensed Extra Bold" panose="020B0803020202020204" pitchFamily="34" charset="0"/>
              </a:rPr>
              <a:t>Setelah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pemberontakan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berulang-ulang</a:t>
            </a:r>
            <a:r>
              <a:rPr lang="en-ID" dirty="0"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latin typeface="Tw Cen MT Condensed Extra Bold" panose="020B0803020202020204" pitchFamily="34" charset="0"/>
              </a:rPr>
              <a:t>dilakukan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umat</a:t>
            </a:r>
            <a:r>
              <a:rPr lang="en-ID" dirty="0">
                <a:latin typeface="Tw Cen MT Condensed Extra Bold" panose="020B0803020202020204" pitchFamily="34" charset="0"/>
              </a:rPr>
              <a:t>-Nya, Allah </a:t>
            </a:r>
            <a:r>
              <a:rPr lang="en-ID" dirty="0" err="1">
                <a:latin typeface="Tw Cen MT Condensed Extra Bold" panose="020B0803020202020204" pitchFamily="34" charset="0"/>
              </a:rPr>
              <a:t>berfirman</a:t>
            </a:r>
            <a:r>
              <a:rPr lang="en-ID" dirty="0">
                <a:latin typeface="Tw Cen MT Condensed Extra Bold" panose="020B0803020202020204" pitchFamily="34" charset="0"/>
              </a:rPr>
              <a:t>: “Aku </a:t>
            </a:r>
            <a:r>
              <a:rPr lang="en-ID" dirty="0" err="1">
                <a:latin typeface="Tw Cen MT Condensed Extra Bold" panose="020B0803020202020204" pitchFamily="34" charset="0"/>
              </a:rPr>
              <a:t>akan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memulihkan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mereka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dari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penyelewengan</a:t>
            </a:r>
            <a:r>
              <a:rPr lang="en-ID" dirty="0">
                <a:latin typeface="Tw Cen MT Condensed Extra Bold" panose="020B0803020202020204" pitchFamily="34" charset="0"/>
              </a:rPr>
              <a:t>, Aku </a:t>
            </a:r>
            <a:r>
              <a:rPr lang="en-ID" dirty="0" err="1">
                <a:latin typeface="Tw Cen MT Condensed Extra Bold" panose="020B0803020202020204" pitchFamily="34" charset="0"/>
              </a:rPr>
              <a:t>akan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mengasihi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mereka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dengan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sukarela</a:t>
            </a:r>
            <a:r>
              <a:rPr lang="en-ID" dirty="0">
                <a:latin typeface="Tw Cen MT Condensed Extra Bold" panose="020B0803020202020204" pitchFamily="34" charset="0"/>
              </a:rPr>
              <a:t>” </a:t>
            </a:r>
            <a:r>
              <a:rPr lang="en-ID" dirty="0">
                <a:latin typeface="Impact" panose="020B0806030902050204" pitchFamily="34" charset="0"/>
              </a:rPr>
              <a:t>[Hosea 14:5]. </a:t>
            </a:r>
          </a:p>
          <a:p>
            <a:pPr marL="0" indent="0">
              <a:buNone/>
            </a:pP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Meskipun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mereka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berulang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kali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mengejar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kekasih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lainnya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melanggar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hubungan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perjanjian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, yang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tampaknya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tidak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dapat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diperbaiki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lagi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,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>
                <a:solidFill>
                  <a:srgbClr val="C00000"/>
                </a:solidFill>
                <a:latin typeface="Eras Bold ITC" panose="020B0907030504020204" pitchFamily="34" charset="0"/>
              </a:rPr>
              <a:t>Allah </a:t>
            </a:r>
            <a:r>
              <a:rPr lang="en-ID" dirty="0" err="1">
                <a:solidFill>
                  <a:srgbClr val="C00000"/>
                </a:solidFill>
                <a:latin typeface="Eras Bold ITC" panose="020B0907030504020204" pitchFamily="34" charset="0"/>
              </a:rPr>
              <a:t>dengan</a:t>
            </a:r>
            <a:r>
              <a:rPr lang="en-ID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Eras Bold ITC" panose="020B0907030504020204" pitchFamily="34" charset="0"/>
              </a:rPr>
              <a:t>kemauan</a:t>
            </a:r>
            <a:r>
              <a:rPr lang="en-ID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Eras Bold ITC" panose="020B0907030504020204" pitchFamily="34" charset="0"/>
              </a:rPr>
              <a:t>bebas</a:t>
            </a:r>
            <a:r>
              <a:rPr lang="en-ID" dirty="0">
                <a:solidFill>
                  <a:srgbClr val="C00000"/>
                </a:solidFill>
                <a:latin typeface="Eras Bold ITC" panose="020B0907030504020204" pitchFamily="34" charset="0"/>
              </a:rPr>
              <a:t>-Nya </a:t>
            </a:r>
            <a:r>
              <a:rPr lang="en-ID" dirty="0" err="1">
                <a:solidFill>
                  <a:srgbClr val="C00000"/>
                </a:solidFill>
                <a:latin typeface="Eras Bold ITC" panose="020B0907030504020204" pitchFamily="34" charset="0"/>
              </a:rPr>
              <a:t>terus</a:t>
            </a:r>
            <a:r>
              <a:rPr lang="en-ID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Eras Bold ITC" panose="020B0907030504020204" pitchFamily="34" charset="0"/>
              </a:rPr>
              <a:t>melimpahkan</a:t>
            </a:r>
            <a:r>
              <a:rPr lang="en-ID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Eras Bold ITC" panose="020B0907030504020204" pitchFamily="34" charset="0"/>
              </a:rPr>
              <a:t>kasih</a:t>
            </a:r>
            <a:r>
              <a:rPr lang="en-ID" dirty="0">
                <a:solidFill>
                  <a:srgbClr val="C00000"/>
                </a:solidFill>
                <a:latin typeface="Eras Bold ITC" panose="020B0907030504020204" pitchFamily="34" charset="0"/>
              </a:rPr>
              <a:t>-Nya </a:t>
            </a:r>
            <a:r>
              <a:rPr lang="en-ID" dirty="0" err="1">
                <a:solidFill>
                  <a:srgbClr val="C00000"/>
                </a:solidFill>
                <a:latin typeface="Eras Bold ITC" panose="020B0907030504020204" pitchFamily="34" charset="0"/>
              </a:rPr>
              <a:t>kepada</a:t>
            </a:r>
            <a:r>
              <a:rPr lang="en-ID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Eras Bold ITC" panose="020B0907030504020204" pitchFamily="34" charset="0"/>
              </a:rPr>
              <a:t>mereka</a:t>
            </a:r>
            <a:r>
              <a:rPr lang="en-ID" dirty="0">
                <a:solidFill>
                  <a:srgbClr val="C00000"/>
                </a:solidFill>
                <a:latin typeface="Eras Bold ITC" panose="020B0907030504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574853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FB3F0B-BC71-DD2D-2F9D-00BB4DE0DC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774" r="36215" b="1"/>
          <a:stretch/>
        </p:blipFill>
        <p:spPr>
          <a:xfrm>
            <a:off x="1" y="1587"/>
            <a:ext cx="4571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B4C69D-955C-C2B1-6606-5E0E58D13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707923"/>
            <a:ext cx="4330699" cy="589935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600" dirty="0" err="1">
                <a:latin typeface="Gill Sans Nova Cond XBd" panose="020B0A06020104020203" pitchFamily="34" charset="0"/>
              </a:rPr>
              <a:t>Manusia</a:t>
            </a:r>
            <a:r>
              <a:rPr lang="en-ID" sz="3600" dirty="0"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latin typeface="Gill Sans Nova Cond XBd" panose="020B0A06020104020203" pitchFamily="34" charset="0"/>
              </a:rPr>
              <a:t>tidak</a:t>
            </a:r>
            <a:r>
              <a:rPr lang="en-ID" sz="3600" dirty="0"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latin typeface="Gill Sans Nova Cond XBd" panose="020B0A06020104020203" pitchFamily="34" charset="0"/>
              </a:rPr>
              <a:t>pantas</a:t>
            </a:r>
            <a:r>
              <a:rPr lang="en-ID" sz="3600" dirty="0"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latin typeface="Gill Sans Nova Cond XBd" panose="020B0A06020104020203" pitchFamily="34" charset="0"/>
              </a:rPr>
              <a:t>menerima</a:t>
            </a:r>
            <a:r>
              <a:rPr lang="en-ID" sz="3600" dirty="0"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latin typeface="Gill Sans Nova Cond XBd" panose="020B0A06020104020203" pitchFamily="34" charset="0"/>
              </a:rPr>
              <a:t>kasih</a:t>
            </a:r>
            <a:r>
              <a:rPr lang="en-ID" sz="3600" dirty="0">
                <a:latin typeface="Gill Sans Nova Cond XBd" panose="020B0A06020104020203" pitchFamily="34" charset="0"/>
              </a:rPr>
              <a:t> Allah; </a:t>
            </a:r>
            <a:r>
              <a:rPr lang="en-ID" sz="3600" dirty="0" err="1">
                <a:latin typeface="Gill Sans Nova Cond XBd" panose="020B0A06020104020203" pitchFamily="34" charset="0"/>
              </a:rPr>
              <a:t>mereka</a:t>
            </a:r>
            <a:r>
              <a:rPr lang="en-ID" sz="3600" dirty="0"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latin typeface="Gill Sans Nova Cond XBd" panose="020B0A06020104020203" pitchFamily="34" charset="0"/>
              </a:rPr>
              <a:t>telah</a:t>
            </a:r>
            <a:r>
              <a:rPr lang="en-ID" sz="3600" dirty="0"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latin typeface="Gill Sans Nova Cond XBd" panose="020B0A06020104020203" pitchFamily="34" charset="0"/>
              </a:rPr>
              <a:t>menolak</a:t>
            </a:r>
            <a:r>
              <a:rPr lang="en-ID" sz="3600" dirty="0">
                <a:latin typeface="Gill Sans Nova Cond XBd" panose="020B0A06020104020203" pitchFamily="34" charset="0"/>
              </a:rPr>
              <a:t> dan </a:t>
            </a:r>
            <a:r>
              <a:rPr lang="en-ID" sz="3600" dirty="0" err="1">
                <a:latin typeface="Gill Sans Nova Cond XBd" panose="020B0A06020104020203" pitchFamily="34" charset="0"/>
              </a:rPr>
              <a:t>kehilangan</a:t>
            </a:r>
            <a:r>
              <a:rPr lang="en-ID" sz="3600" dirty="0"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latin typeface="Gill Sans Nova Cond XBd" panose="020B0A06020104020203" pitchFamily="34" charset="0"/>
              </a:rPr>
              <a:t>hak</a:t>
            </a:r>
            <a:r>
              <a:rPr lang="en-ID" sz="3600" dirty="0"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latin typeface="Gill Sans Nova Cond XBd" panose="020B0A06020104020203" pitchFamily="34" charset="0"/>
              </a:rPr>
              <a:t>apa</a:t>
            </a:r>
            <a:r>
              <a:rPr lang="en-ID" sz="3600" dirty="0">
                <a:latin typeface="Gill Sans Nova Cond XBd" panose="020B0A06020104020203" pitchFamily="34" charset="0"/>
              </a:rPr>
              <a:t> pun yang </a:t>
            </a:r>
            <a:r>
              <a:rPr lang="en-ID" sz="3600" dirty="0" err="1">
                <a:latin typeface="Gill Sans Nova Cond XBd" panose="020B0A06020104020203" pitchFamily="34" charset="0"/>
              </a:rPr>
              <a:t>sah</a:t>
            </a:r>
            <a:r>
              <a:rPr lang="en-ID" sz="3600" dirty="0"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latin typeface="Gill Sans Nova Cond XBd" panose="020B0A06020104020203" pitchFamily="34" charset="0"/>
              </a:rPr>
              <a:t>atas</a:t>
            </a:r>
            <a:r>
              <a:rPr lang="en-ID" sz="3600" dirty="0"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latin typeface="Gill Sans Nova Cond XBd" panose="020B0A06020104020203" pitchFamily="34" charset="0"/>
              </a:rPr>
              <a:t>hal</a:t>
            </a:r>
            <a:r>
              <a:rPr lang="en-ID" sz="3600" dirty="0"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latin typeface="Gill Sans Nova Cond XBd" panose="020B0A06020104020203" pitchFamily="34" charset="0"/>
              </a:rPr>
              <a:t>itu</a:t>
            </a:r>
            <a:r>
              <a:rPr lang="en-ID" sz="3600" dirty="0">
                <a:latin typeface="Gill Sans Nova Cond XBd" panose="020B0A06020104020203" pitchFamily="34" charset="0"/>
              </a:rPr>
              <a:t>. </a:t>
            </a:r>
            <a:r>
              <a:rPr lang="en-ID" sz="3600" dirty="0" err="1">
                <a:latin typeface="Gill Sans Nova Cond XBd" panose="020B0A06020104020203" pitchFamily="34" charset="0"/>
              </a:rPr>
              <a:t>Namun</a:t>
            </a:r>
            <a:r>
              <a:rPr lang="en-ID" sz="3600" dirty="0">
                <a:latin typeface="Gill Sans Nova Cond XBd" panose="020B0A06020104020203" pitchFamily="34" charset="0"/>
              </a:rPr>
              <a:t>, </a:t>
            </a:r>
            <a:r>
              <a:rPr lang="en-ID" sz="36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Allah </a:t>
            </a:r>
            <a:r>
              <a:rPr lang="en-ID" sz="36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tetap</a:t>
            </a:r>
            <a:r>
              <a:rPr lang="en-ID" sz="36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melimpahkan</a:t>
            </a:r>
            <a:r>
              <a:rPr lang="en-ID" sz="36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kasih</a:t>
            </a:r>
            <a:r>
              <a:rPr lang="en-ID" sz="36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sayang</a:t>
            </a:r>
            <a:r>
              <a:rPr lang="en-ID" sz="36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kepada</a:t>
            </a:r>
            <a:r>
              <a:rPr lang="en-ID" sz="36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mereka</a:t>
            </a:r>
            <a:r>
              <a:rPr lang="en-ID" sz="36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tanpa</a:t>
            </a:r>
            <a:r>
              <a:rPr lang="en-ID" sz="36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ada</a:t>
            </a:r>
            <a:r>
              <a:rPr lang="en-ID" sz="36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paksaan</a:t>
            </a:r>
            <a:r>
              <a:rPr lang="en-ID" sz="36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, </a:t>
            </a:r>
            <a:r>
              <a:rPr lang="en-ID" sz="36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baik</a:t>
            </a:r>
            <a:r>
              <a:rPr lang="en-ID" sz="36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moral </a:t>
            </a:r>
            <a:r>
              <a:rPr lang="en-ID" sz="36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atau</a:t>
            </a:r>
            <a:r>
              <a:rPr lang="en-ID" sz="36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apa</a:t>
            </a:r>
            <a:r>
              <a:rPr lang="en-ID" sz="36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pun.</a:t>
            </a:r>
          </a:p>
        </p:txBody>
      </p:sp>
    </p:spTree>
    <p:extLst>
      <p:ext uri="{BB962C8B-B14F-4D97-AF65-F5344CB8AC3E}">
        <p14:creationId xmlns:p14="http://schemas.microsoft.com/office/powerpoint/2010/main" val="41234337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7BEE2C-47BC-A2CC-33CA-A3A6DBCBA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7"/>
            <a:ext cx="9143996" cy="1296203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KASIH DIBERIKAN SECARA CUMA-CUMA</a:t>
            </a:r>
            <a:br>
              <a:rPr lang="en-ID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ID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Selasa</a:t>
            </a:r>
            <a:r>
              <a:rPr lang="en-ID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, 31 </a:t>
            </a:r>
            <a:r>
              <a:rPr lang="en-ID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Desember</a:t>
            </a:r>
            <a:r>
              <a:rPr lang="en-ID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FEF839-4C9E-2662-6AC4-AB5AF9197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1844" y="2172923"/>
            <a:ext cx="5265174" cy="410958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ID" sz="3200" dirty="0">
                <a:latin typeface="Franklin Gothic Demi Cond" panose="020B0706030402020204" pitchFamily="34" charset="0"/>
              </a:rPr>
              <a:t>Allah </a:t>
            </a:r>
            <a:r>
              <a:rPr lang="en-ID" sz="3200" dirty="0" err="1">
                <a:latin typeface="Franklin Gothic Demi Cond" panose="020B0706030402020204" pitchFamily="34" charset="0"/>
              </a:rPr>
              <a:t>tidak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hanya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terus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melimpahkan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kasih</a:t>
            </a:r>
            <a:r>
              <a:rPr lang="en-ID" sz="3200" dirty="0">
                <a:latin typeface="Franklin Gothic Demi Cond" panose="020B0706030402020204" pitchFamily="34" charset="0"/>
              </a:rPr>
              <a:t>-Nya </a:t>
            </a:r>
            <a:r>
              <a:rPr lang="en-ID" sz="3200" dirty="0" err="1">
                <a:latin typeface="Franklin Gothic Demi Cond" panose="020B0706030402020204" pitchFamily="34" charset="0"/>
              </a:rPr>
              <a:t>secara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cuma-cuma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kepada</a:t>
            </a:r>
            <a:r>
              <a:rPr lang="en-ID" sz="3200" dirty="0">
                <a:latin typeface="Franklin Gothic Demi Cond" panose="020B0706030402020204" pitchFamily="34" charset="0"/>
              </a:rPr>
              <a:t> Israel, </a:t>
            </a:r>
            <a:r>
              <a:rPr lang="en-ID" sz="3200" dirty="0" err="1">
                <a:latin typeface="Franklin Gothic Demi Cond" panose="020B0706030402020204" pitchFamily="34" charset="0"/>
              </a:rPr>
              <a:t>meski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berulang</a:t>
            </a:r>
            <a:r>
              <a:rPr lang="en-ID" sz="3200" dirty="0">
                <a:latin typeface="Franklin Gothic Demi Cond" panose="020B0706030402020204" pitchFamily="34" charset="0"/>
              </a:rPr>
              <a:t> kali </a:t>
            </a:r>
            <a:r>
              <a:rPr lang="en-ID" sz="3200" dirty="0" err="1">
                <a:latin typeface="Franklin Gothic Demi Cond" panose="020B0706030402020204" pitchFamily="34" charset="0"/>
              </a:rPr>
              <a:t>memberontak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Gill Sans Nova Cond XBd" panose="020B0A06020104020203" pitchFamily="34" charset="0"/>
              </a:rPr>
              <a:t>tetapi</a:t>
            </a:r>
            <a:r>
              <a:rPr lang="en-ID" sz="3200" dirty="0">
                <a:latin typeface="Gill Sans Nova Cond XBd" panose="020B0A06020104020203" pitchFamily="34" charset="0"/>
              </a:rPr>
              <a:t> Allah juga </a:t>
            </a:r>
            <a:r>
              <a:rPr lang="en-ID" sz="3200" dirty="0" err="1">
                <a:latin typeface="Gill Sans Nova Cond XBd" panose="020B0A06020104020203" pitchFamily="34" charset="0"/>
              </a:rPr>
              <a:t>terus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melimpahkan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kasih</a:t>
            </a:r>
            <a:r>
              <a:rPr lang="en-ID" sz="3200" dirty="0">
                <a:latin typeface="Gill Sans Nova Cond XBd" panose="020B0A06020104020203" pitchFamily="34" charset="0"/>
              </a:rPr>
              <a:t>-Nya </a:t>
            </a:r>
            <a:r>
              <a:rPr lang="en-ID" sz="3200" dirty="0" err="1">
                <a:latin typeface="Gill Sans Nova Cond XBd" panose="020B0A06020104020203" pitchFamily="34" charset="0"/>
              </a:rPr>
              <a:t>secara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cuma-cuma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kepada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kita</a:t>
            </a:r>
            <a:r>
              <a:rPr lang="en-ID" sz="3200" dirty="0">
                <a:latin typeface="Gill Sans Nova Cond XBd" panose="020B0A06020104020203" pitchFamily="34" charset="0"/>
              </a:rPr>
              <a:t>, pada </a:t>
            </a:r>
            <a:r>
              <a:rPr lang="en-ID" sz="3200" dirty="0" err="1">
                <a:latin typeface="Gill Sans Nova Cond XBd" panose="020B0A06020104020203" pitchFamily="34" charset="0"/>
              </a:rPr>
              <a:t>saat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kita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masih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berdosa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>
                <a:latin typeface="Franklin Gothic Demi Cond" panose="020B0706030402020204" pitchFamily="34" charset="0"/>
              </a:rPr>
              <a:t>[Roma 5:8].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7FAE53-D7EF-BE1B-3756-DDB4DB2BB2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9806"/>
          <a:stretch/>
        </p:blipFill>
        <p:spPr>
          <a:xfrm>
            <a:off x="344512" y="2336542"/>
            <a:ext cx="3357331" cy="301430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9841519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BA513B0-82FF-4F41-8178-885375D1C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0FC661-4606-B33D-6E8D-55AC775463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745" b="2"/>
          <a:stretch/>
        </p:blipFill>
        <p:spPr>
          <a:xfrm>
            <a:off x="20" y="10"/>
            <a:ext cx="9171076" cy="466692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3DB8501-F9F2-4ACD-B56A-9019CD500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28" y="2987478"/>
            <a:ext cx="9171095" cy="1828800"/>
            <a:chOff x="-305" y="2987478"/>
            <a:chExt cx="12188952" cy="182880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D03A94A-ADF5-4334-86B1-DBA5F70ACD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85A18E1-CBE3-4BBD-B1B7-CDBCA685E0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33EDCAA-1D6C-4710-9DA1-C7FC946D8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15" name="Freeform: Shape 14">
              <a:extLst>
                <a:ext uri="{FF2B5EF4-FFF2-40B4-BE49-F238E27FC236}">
                  <a16:creationId xmlns:a16="http://schemas.microsoft.com/office/drawing/2014/main" id="{3916FBF2-1CC9-460D-A42B-FB77E515E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72EEA-55B5-F593-1350-C09C215C4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691" y="4299093"/>
            <a:ext cx="7890387" cy="2144731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600" dirty="0">
                <a:solidFill>
                  <a:schemeClr val="tx2"/>
                </a:solidFill>
                <a:latin typeface="Gill Sans Nova Cond XBd" panose="020B0A06020104020203" pitchFamily="34" charset="0"/>
              </a:rPr>
              <a:t>Allah </a:t>
            </a:r>
            <a:r>
              <a:rPr lang="en-ID" sz="3600" dirty="0" err="1">
                <a:solidFill>
                  <a:schemeClr val="tx2"/>
                </a:solidFill>
                <a:latin typeface="Gill Sans Nova Cond XBd" panose="020B0A06020104020203" pitchFamily="34" charset="0"/>
              </a:rPr>
              <a:t>dengan</a:t>
            </a:r>
            <a:r>
              <a:rPr lang="en-ID" sz="3600" dirty="0">
                <a:solidFill>
                  <a:schemeClr val="tx2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solidFill>
                  <a:schemeClr val="tx2"/>
                </a:solidFill>
                <a:latin typeface="Gill Sans Nova Cond XBd" panose="020B0A06020104020203" pitchFamily="34" charset="0"/>
              </a:rPr>
              <a:t>bebas</a:t>
            </a:r>
            <a:r>
              <a:rPr lang="en-ID" sz="3600" dirty="0">
                <a:solidFill>
                  <a:schemeClr val="tx2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solidFill>
                  <a:schemeClr val="tx2"/>
                </a:solidFill>
                <a:latin typeface="Gill Sans Nova Cond XBd" panose="020B0A06020104020203" pitchFamily="34" charset="0"/>
              </a:rPr>
              <a:t>menciptakan</a:t>
            </a:r>
            <a:r>
              <a:rPr lang="en-ID" sz="3600" dirty="0">
                <a:solidFill>
                  <a:schemeClr val="tx2"/>
                </a:solidFill>
                <a:latin typeface="Gill Sans Nova Cond XBd" panose="020B0A06020104020203" pitchFamily="34" charset="0"/>
              </a:rPr>
              <a:t> dunia </a:t>
            </a:r>
            <a:r>
              <a:rPr lang="en-ID" sz="3600" dirty="0" err="1">
                <a:solidFill>
                  <a:schemeClr val="tx2"/>
                </a:solidFill>
                <a:latin typeface="Gill Sans Nova Cond XBd" panose="020B0A06020104020203" pitchFamily="34" charset="0"/>
              </a:rPr>
              <a:t>ini</a:t>
            </a:r>
            <a:r>
              <a:rPr lang="en-ID" sz="3600" dirty="0">
                <a:solidFill>
                  <a:schemeClr val="tx2"/>
                </a:solidFill>
                <a:latin typeface="Gill Sans Nova Cond XBd" panose="020B0A06020104020203" pitchFamily="34" charset="0"/>
              </a:rPr>
              <a:t>. Dan </a:t>
            </a:r>
            <a:r>
              <a:rPr lang="en-ID" sz="3600" dirty="0" err="1">
                <a:solidFill>
                  <a:schemeClr val="tx2"/>
                </a:solidFill>
                <a:latin typeface="Gill Sans Nova Cond XBd" panose="020B0A06020104020203" pitchFamily="34" charset="0"/>
              </a:rPr>
              <a:t>karena</a:t>
            </a:r>
            <a:r>
              <a:rPr lang="en-ID" sz="3600" dirty="0">
                <a:solidFill>
                  <a:schemeClr val="tx2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solidFill>
                  <a:schemeClr val="tx2"/>
                </a:solidFill>
                <a:latin typeface="Gill Sans Nova Cond XBd" panose="020B0A06020104020203" pitchFamily="34" charset="0"/>
              </a:rPr>
              <a:t>hal</a:t>
            </a:r>
            <a:r>
              <a:rPr lang="en-ID" sz="3600" dirty="0">
                <a:solidFill>
                  <a:schemeClr val="tx2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solidFill>
                  <a:schemeClr val="tx2"/>
                </a:solidFill>
                <a:latin typeface="Gill Sans Nova Cond XBd" panose="020B0A06020104020203" pitchFamily="34" charset="0"/>
              </a:rPr>
              <a:t>ini</a:t>
            </a:r>
            <a:r>
              <a:rPr lang="en-ID" sz="3600" dirty="0">
                <a:solidFill>
                  <a:schemeClr val="tx2"/>
                </a:solidFill>
                <a:latin typeface="Gill Sans Nova Cond XBd" panose="020B0A06020104020203" pitchFamily="34" charset="0"/>
              </a:rPr>
              <a:t>, Allah </a:t>
            </a:r>
            <a:r>
              <a:rPr lang="en-ID" sz="3600" dirty="0" err="1">
                <a:solidFill>
                  <a:schemeClr val="tx2"/>
                </a:solidFill>
                <a:latin typeface="Gill Sans Nova Cond XBd" panose="020B0A06020104020203" pitchFamily="34" charset="0"/>
              </a:rPr>
              <a:t>layak</a:t>
            </a:r>
            <a:r>
              <a:rPr lang="en-ID" sz="3600" dirty="0">
                <a:solidFill>
                  <a:schemeClr val="tx2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solidFill>
                  <a:schemeClr val="tx2"/>
                </a:solidFill>
                <a:latin typeface="Gill Sans Nova Cond XBd" panose="020B0A06020104020203" pitchFamily="34" charset="0"/>
              </a:rPr>
              <a:t>menerima</a:t>
            </a:r>
            <a:r>
              <a:rPr lang="en-ID" sz="3600" dirty="0">
                <a:solidFill>
                  <a:schemeClr val="tx2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solidFill>
                  <a:schemeClr val="tx2"/>
                </a:solidFill>
                <a:latin typeface="Gill Sans Nova Cond XBd" panose="020B0A06020104020203" pitchFamily="34" charset="0"/>
              </a:rPr>
              <a:t>segala</a:t>
            </a:r>
            <a:r>
              <a:rPr lang="en-ID" sz="3600" dirty="0">
                <a:solidFill>
                  <a:schemeClr val="tx2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solidFill>
                  <a:schemeClr val="tx2"/>
                </a:solidFill>
                <a:latin typeface="Gill Sans Nova Cond XBd" panose="020B0A06020104020203" pitchFamily="34" charset="0"/>
              </a:rPr>
              <a:t>kemuliaan</a:t>
            </a:r>
            <a:r>
              <a:rPr lang="en-ID" sz="3600" dirty="0">
                <a:solidFill>
                  <a:schemeClr val="tx2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3600" dirty="0" err="1">
                <a:solidFill>
                  <a:schemeClr val="tx2"/>
                </a:solidFill>
                <a:latin typeface="Gill Sans Nova Cond XBd" panose="020B0A06020104020203" pitchFamily="34" charset="0"/>
              </a:rPr>
              <a:t>hormat</a:t>
            </a:r>
            <a:r>
              <a:rPr lang="en-ID" sz="3600" dirty="0">
                <a:solidFill>
                  <a:schemeClr val="tx2"/>
                </a:solidFill>
                <a:latin typeface="Gill Sans Nova Cond XBd" panose="020B0A06020104020203" pitchFamily="34" charset="0"/>
              </a:rPr>
              <a:t>, dan </a:t>
            </a:r>
            <a:r>
              <a:rPr lang="en-ID" sz="3600" dirty="0" err="1">
                <a:solidFill>
                  <a:schemeClr val="tx2"/>
                </a:solidFill>
                <a:latin typeface="Gill Sans Nova Cond XBd" panose="020B0A06020104020203" pitchFamily="34" charset="0"/>
              </a:rPr>
              <a:t>kuasa</a:t>
            </a:r>
            <a:r>
              <a:rPr lang="en-ID" sz="3600" dirty="0">
                <a:solidFill>
                  <a:schemeClr val="tx2"/>
                </a:solidFill>
                <a:latin typeface="Gill Sans Nova Cond XBd" panose="020B0A06020104020203" pitchFamily="34" charset="0"/>
              </a:rPr>
              <a:t> [</a:t>
            </a:r>
            <a:r>
              <a:rPr lang="en-ID" sz="3600" dirty="0" err="1">
                <a:solidFill>
                  <a:schemeClr val="tx2"/>
                </a:solidFill>
                <a:latin typeface="Gill Sans Nova Cond XBd" panose="020B0A06020104020203" pitchFamily="34" charset="0"/>
              </a:rPr>
              <a:t>Mazmur</a:t>
            </a:r>
            <a:r>
              <a:rPr lang="en-ID" sz="3600" dirty="0">
                <a:solidFill>
                  <a:schemeClr val="tx2"/>
                </a:solidFill>
                <a:latin typeface="Gill Sans Nova Cond XBd" panose="020B0A06020104020203" pitchFamily="34" charset="0"/>
              </a:rPr>
              <a:t> 33:6, Wahyu 4:11].   </a:t>
            </a:r>
          </a:p>
        </p:txBody>
      </p:sp>
    </p:spTree>
    <p:extLst>
      <p:ext uri="{BB962C8B-B14F-4D97-AF65-F5344CB8AC3E}">
        <p14:creationId xmlns:p14="http://schemas.microsoft.com/office/powerpoint/2010/main" val="15507546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8086" y="0"/>
            <a:ext cx="5565913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39A5EA-52DF-CDD2-81B6-EC50C25D4E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377" r="26344"/>
          <a:stretch/>
        </p:blipFill>
        <p:spPr>
          <a:xfrm>
            <a:off x="20" y="10"/>
            <a:ext cx="4348696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D6EB8-FE7A-ACBD-85B8-DD1D5CBDB4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0494" y="1352736"/>
            <a:ext cx="4784650" cy="452775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ID" sz="3200" dirty="0">
                <a:latin typeface="Tw Cen MT Condensed Extra Bold" panose="020B0803020202020204" pitchFamily="34" charset="0"/>
              </a:rPr>
              <a:t>Allah </a:t>
            </a:r>
            <a:r>
              <a:rPr lang="en-ID" sz="32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membutuhkan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makhluk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sebagai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objek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kasih</a:t>
            </a:r>
            <a:r>
              <a:rPr lang="en-ID" sz="3200" dirty="0">
                <a:latin typeface="Tw Cen MT Condensed Extra Bold" panose="020B0803020202020204" pitchFamily="34" charset="0"/>
              </a:rPr>
              <a:t>-Nya. </a:t>
            </a:r>
            <a:r>
              <a:rPr lang="en-ID" sz="3200" dirty="0" err="1">
                <a:latin typeface="Tw Cen MT Condensed Extra Bold" panose="020B0803020202020204" pitchFamily="34" charset="0"/>
              </a:rPr>
              <a:t>Namun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sesuai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sifat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kasih</a:t>
            </a:r>
            <a:r>
              <a:rPr lang="en-ID" sz="3200" dirty="0">
                <a:latin typeface="Tw Cen MT Condensed Extra Bold" panose="020B0803020202020204" pitchFamily="34" charset="0"/>
              </a:rPr>
              <a:t>-Nya, Allah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memilih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menciptakan</a:t>
            </a:r>
            <a:r>
              <a:rPr lang="en-ID" sz="3200" dirty="0">
                <a:latin typeface="Tw Cen MT Condensed Extra Bold" panose="020B0803020202020204" pitchFamily="34" charset="0"/>
              </a:rPr>
              <a:t> dunia dan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menjalin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hubungan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kasih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makhluk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ciptaan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>
                <a:latin typeface="Impact" panose="020B0806030902050204" pitchFamily="34" charset="0"/>
              </a:rPr>
              <a:t>[</a:t>
            </a:r>
            <a:r>
              <a:rPr lang="en-ID" sz="3200" dirty="0" err="1">
                <a:latin typeface="Impact" panose="020B0806030902050204" pitchFamily="34" charset="0"/>
              </a:rPr>
              <a:t>Yohanes</a:t>
            </a:r>
            <a:r>
              <a:rPr lang="en-ID" sz="3200" dirty="0">
                <a:latin typeface="Impact" panose="020B0806030902050204" pitchFamily="34" charset="0"/>
              </a:rPr>
              <a:t> 17:24].</a:t>
            </a:r>
          </a:p>
          <a:p>
            <a:pPr algn="ctr"/>
            <a:endParaRPr lang="en-ID" sz="3200" dirty="0">
              <a:latin typeface="Tw Cen MT Condensed Extra Bold" panose="020B08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4423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855C3A-69DE-CC4B-B577-7F70C4D60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447" y="244550"/>
            <a:ext cx="4699589" cy="6624336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Impact" panose="020B0806030902050204" pitchFamily="34" charset="0"/>
              </a:rPr>
              <a:t>Setelah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kejatuhan</a:t>
            </a:r>
            <a:r>
              <a:rPr lang="en-ID" dirty="0">
                <a:latin typeface="Impact" panose="020B0806030902050204" pitchFamily="34" charset="0"/>
              </a:rPr>
              <a:t> di Eden, Adam dan Hawa </a:t>
            </a:r>
            <a:r>
              <a:rPr lang="en-ID" dirty="0" err="1">
                <a:latin typeface="Impact" panose="020B0806030902050204" pitchFamily="34" charset="0"/>
              </a:rPr>
              <a:t>tidak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mempunyai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hak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untuk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terus-menerus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hidup</a:t>
            </a:r>
            <a:r>
              <a:rPr lang="en-ID" dirty="0">
                <a:latin typeface="Impact" panose="020B0806030902050204" pitchFamily="34" charset="0"/>
              </a:rPr>
              <a:t> dan </a:t>
            </a:r>
            <a:r>
              <a:rPr lang="en-ID" dirty="0" err="1">
                <a:latin typeface="Impact" panose="020B0806030902050204" pitchFamily="34" charset="0"/>
              </a:rPr>
              <a:t>menerima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kasih</a:t>
            </a:r>
            <a:r>
              <a:rPr lang="en-ID" dirty="0">
                <a:latin typeface="Impact" panose="020B0806030902050204" pitchFamily="34" charset="0"/>
              </a:rPr>
              <a:t> Allah. </a:t>
            </a:r>
          </a:p>
          <a:p>
            <a:pPr marL="0" indent="0">
              <a:buNone/>
            </a:pPr>
            <a:r>
              <a:rPr lang="en-ID" dirty="0" err="1">
                <a:latin typeface="Tw Cen MT Condensed Extra Bold" panose="020B0803020202020204" pitchFamily="34" charset="0"/>
              </a:rPr>
              <a:t>Namun</a:t>
            </a:r>
            <a:r>
              <a:rPr lang="en-ID" dirty="0">
                <a:latin typeface="Tw Cen MT Condensed Extra Bold" panose="020B0803020202020204" pitchFamily="34" charset="0"/>
              </a:rPr>
              <a:t> Allah, yang "</a:t>
            </a:r>
            <a:r>
              <a:rPr lang="en-ID" dirty="0" err="1">
                <a:latin typeface="Tw Cen MT Condensed Extra Bold" panose="020B0803020202020204" pitchFamily="34" charset="0"/>
              </a:rPr>
              <a:t>menopang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segala</a:t>
            </a:r>
            <a:r>
              <a:rPr lang="en-ID" dirty="0"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latin typeface="Tw Cen MT Condensed Extra Bold" panose="020B0803020202020204" pitchFamily="34" charset="0"/>
              </a:rPr>
              <a:t>ada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dengan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firman</a:t>
            </a:r>
            <a:r>
              <a:rPr lang="en-ID" dirty="0">
                <a:latin typeface="Tw Cen MT Condensed Extra Bold" panose="020B0803020202020204" pitchFamily="34" charset="0"/>
              </a:rPr>
              <a:t>-Nya yang </a:t>
            </a:r>
            <a:r>
              <a:rPr lang="en-ID" dirty="0" err="1">
                <a:latin typeface="Tw Cen MT Condensed Extra Bold" panose="020B0803020202020204" pitchFamily="34" charset="0"/>
              </a:rPr>
              <a:t>penuh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kekuasaan</a:t>
            </a:r>
            <a:r>
              <a:rPr lang="en-ID" dirty="0">
                <a:latin typeface="Tw Cen MT Condensed Extra Bold" panose="020B0803020202020204" pitchFamily="34" charset="0"/>
              </a:rPr>
              <a:t>" [</a:t>
            </a:r>
            <a:r>
              <a:rPr lang="en-ID" dirty="0" err="1">
                <a:latin typeface="Tw Cen MT Condensed Extra Bold" panose="020B0803020202020204" pitchFamily="34" charset="0"/>
              </a:rPr>
              <a:t>Ibrani</a:t>
            </a:r>
            <a:r>
              <a:rPr lang="en-ID" dirty="0">
                <a:latin typeface="Tw Cen MT Condensed Extra Bold" panose="020B0803020202020204" pitchFamily="34" charset="0"/>
              </a:rPr>
              <a:t> 1:3], </a:t>
            </a:r>
            <a:r>
              <a:rPr lang="en-ID" dirty="0" err="1">
                <a:latin typeface="Tw Cen MT Condensed Extra Bold" panose="020B0803020202020204" pitchFamily="34" charset="0"/>
              </a:rPr>
              <a:t>dalam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kasih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kemurahan</a:t>
            </a:r>
            <a:r>
              <a:rPr lang="en-ID" dirty="0">
                <a:latin typeface="Tw Cen MT Condensed Extra Bold" panose="020B0803020202020204" pitchFamily="34" charset="0"/>
              </a:rPr>
              <a:t>, dan </a:t>
            </a:r>
            <a:r>
              <a:rPr lang="en-ID" dirty="0" err="1">
                <a:latin typeface="Tw Cen MT Condensed Extra Bold" panose="020B0803020202020204" pitchFamily="34" charset="0"/>
              </a:rPr>
              <a:t>anugerah</a:t>
            </a:r>
            <a:r>
              <a:rPr lang="en-ID" dirty="0">
                <a:latin typeface="Tw Cen MT Condensed Extra Bold" panose="020B0803020202020204" pitchFamily="34" charset="0"/>
              </a:rPr>
              <a:t>-Nya yang </a:t>
            </a:r>
            <a:r>
              <a:rPr lang="en-ID" dirty="0" err="1">
                <a:latin typeface="Tw Cen MT Condensed Extra Bold" panose="020B0803020202020204" pitchFamily="34" charset="0"/>
              </a:rPr>
              <a:t>besar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menopang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hidup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mereka</a:t>
            </a:r>
            <a:r>
              <a:rPr lang="en-ID" dirty="0">
                <a:latin typeface="Tw Cen MT Condensed Extra Bold" panose="020B0803020202020204" pitchFamily="34" charset="0"/>
              </a:rPr>
              <a:t> dan </a:t>
            </a:r>
            <a:r>
              <a:rPr lang="en-ID" dirty="0" err="1">
                <a:latin typeface="Tw Cen MT Condensed Extra Bold" panose="020B0803020202020204" pitchFamily="34" charset="0"/>
              </a:rPr>
              <a:t>telah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menyediakan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jalan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untuk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mendamaikan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umat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manusia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kembali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dengan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diri</a:t>
            </a:r>
            <a:r>
              <a:rPr lang="en-ID" dirty="0">
                <a:latin typeface="Tw Cen MT Condensed Extra Bold" panose="020B0803020202020204" pitchFamily="34" charset="0"/>
              </a:rPr>
              <a:t>-Nya </a:t>
            </a:r>
            <a:r>
              <a:rPr lang="en-ID" dirty="0" err="1">
                <a:latin typeface="Tw Cen MT Condensed Extra Bold" panose="020B0803020202020204" pitchFamily="34" charset="0"/>
              </a:rPr>
              <a:t>dalam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kasih</a:t>
            </a:r>
            <a:r>
              <a:rPr lang="en-ID" dirty="0">
                <a:latin typeface="Tw Cen MT Condensed Extra Bold" panose="020B080302020202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35A29C-AB94-CFD9-A6A7-88276F494F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504" r="19252" b="-1"/>
          <a:stretch/>
        </p:blipFill>
        <p:spPr>
          <a:xfrm>
            <a:off x="5143347" y="-10886"/>
            <a:ext cx="4000653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88131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A59248-5DD6-F11F-3355-7016A18C0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" y="170121"/>
            <a:ext cx="9144005" cy="1420621"/>
          </a:xfrm>
        </p:spPr>
        <p:txBody>
          <a:bodyPr>
            <a:normAutofit fontScale="90000"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BANYAK YANG TERPANGGIL, </a:t>
            </a:r>
            <a:br>
              <a:rPr lang="en-ID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</a:br>
            <a:r>
              <a:rPr lang="en-ID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TETAPI SEDIKIT YANG TERPILIH</a:t>
            </a:r>
            <a:br>
              <a:rPr lang="en-ID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</a:br>
            <a:r>
              <a:rPr lang="en-ID" sz="3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Rabu, 1 </a:t>
            </a:r>
            <a:r>
              <a:rPr lang="en-ID" sz="31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Januari</a:t>
            </a:r>
            <a:r>
              <a:rPr lang="en-ID" sz="3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2025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860DC8-F257-C215-0BE2-8FC40D17F3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0630" y="2148354"/>
            <a:ext cx="4812617" cy="4145342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Franklin Gothic Demi Cond" panose="020B0706030402020204" pitchFamily="34" charset="0"/>
              </a:rPr>
              <a:t>Dalam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perumpamaan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Kristus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tentang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pesta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pernikahan</a:t>
            </a:r>
            <a:r>
              <a:rPr lang="en-ID" dirty="0">
                <a:latin typeface="Franklin Gothic Demi Cond" panose="020B0706030402020204" pitchFamily="34" charset="0"/>
              </a:rPr>
              <a:t> [</a:t>
            </a:r>
            <a:r>
              <a:rPr lang="en-ID" dirty="0" err="1">
                <a:latin typeface="Franklin Gothic Demi Cond" panose="020B0706030402020204" pitchFamily="34" charset="0"/>
              </a:rPr>
              <a:t>Matius</a:t>
            </a:r>
            <a:r>
              <a:rPr lang="en-ID" dirty="0">
                <a:latin typeface="Franklin Gothic Demi Cond" panose="020B0706030402020204" pitchFamily="34" charset="0"/>
              </a:rPr>
              <a:t> 22:1-14], </a:t>
            </a:r>
            <a:r>
              <a:rPr lang="en-ID" dirty="0" err="1">
                <a:latin typeface="Franklin Gothic Demi Cond" panose="020B0706030402020204" pitchFamily="34" charset="0"/>
              </a:rPr>
              <a:t>lebih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dari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satu</a:t>
            </a:r>
            <a:r>
              <a:rPr lang="en-ID" sz="3600" dirty="0">
                <a:latin typeface="Franklin Gothic Demi Cond" panose="020B0706030402020204" pitchFamily="34" charset="0"/>
              </a:rPr>
              <a:t> kali </a:t>
            </a:r>
            <a:r>
              <a:rPr lang="en-ID" dirty="0">
                <a:latin typeface="Franklin Gothic Demi Cond" panose="020B0706030402020204" pitchFamily="34" charset="0"/>
              </a:rPr>
              <a:t>raja </a:t>
            </a:r>
            <a:r>
              <a:rPr lang="en-ID" dirty="0" err="1">
                <a:latin typeface="Franklin Gothic Demi Cond" panose="020B0706030402020204" pitchFamily="34" charset="0"/>
              </a:rPr>
              <a:t>mengutus</a:t>
            </a:r>
            <a:r>
              <a:rPr lang="en-ID" dirty="0">
                <a:latin typeface="Franklin Gothic Demi Cond" panose="020B0706030402020204" pitchFamily="34" charset="0"/>
              </a:rPr>
              <a:t> hamba-hamba </a:t>
            </a:r>
            <a:r>
              <a:rPr lang="en-ID" dirty="0" err="1">
                <a:latin typeface="Franklin Gothic Demi Cond" panose="020B0706030402020204" pitchFamily="34" charset="0"/>
              </a:rPr>
              <a:t>untuk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memanggil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telah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diundang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namun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mengabaikan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panggilan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tersebut</a:t>
            </a:r>
            <a:r>
              <a:rPr lang="en-ID" dirty="0">
                <a:latin typeface="Franklin Gothic Demi Cond" panose="020B0706030402020204" pitchFamily="34" charset="0"/>
              </a:rPr>
              <a:t> dan, yang </a:t>
            </a:r>
            <a:r>
              <a:rPr lang="en-ID" dirty="0" err="1">
                <a:latin typeface="Franklin Gothic Demi Cond" panose="020B0706030402020204" pitchFamily="34" charset="0"/>
              </a:rPr>
              <a:t>lebih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buruk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lagi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menangkap</a:t>
            </a:r>
            <a:r>
              <a:rPr lang="en-ID" dirty="0">
                <a:latin typeface="Franklin Gothic Demi Cond" panose="020B0706030402020204" pitchFamily="34" charset="0"/>
              </a:rPr>
              <a:t> hamba-</a:t>
            </a:r>
            <a:r>
              <a:rPr lang="en-ID" dirty="0" err="1">
                <a:latin typeface="Franklin Gothic Demi Cond" panose="020B0706030402020204" pitchFamily="34" charset="0"/>
              </a:rPr>
              <a:t>hambanya</a:t>
            </a:r>
            <a:r>
              <a:rPr lang="en-ID" dirty="0">
                <a:latin typeface="Franklin Gothic Demi Cond" panose="020B0706030402020204" pitchFamily="34" charset="0"/>
              </a:rPr>
              <a:t> dan </a:t>
            </a:r>
            <a:r>
              <a:rPr lang="en-ID" dirty="0" err="1">
                <a:latin typeface="Franklin Gothic Demi Cond" panose="020B0706030402020204" pitchFamily="34" charset="0"/>
              </a:rPr>
              <a:t>membunuh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latin typeface="Franklin Gothic Demi Cond" panose="020B0706030402020204" pitchFamily="34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47EC87-4A68-793A-6271-8FB806CB35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90" y="2676701"/>
            <a:ext cx="3704187" cy="246945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7313161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944E337-3E5D-4A1F-A5A1-2057F25B8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DA50D69-7CF7-4844-B844-A2B821C77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54"/>
            <a:ext cx="9144000" cy="6865854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D3F240-E9D2-EFED-AB31-D36AF35502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741" r="19228"/>
          <a:stretch/>
        </p:blipFill>
        <p:spPr>
          <a:xfrm>
            <a:off x="20" y="10"/>
            <a:ext cx="2816049" cy="6857990"/>
          </a:xfrm>
          <a:custGeom>
            <a:avLst/>
            <a:gdLst/>
            <a:ahLst/>
            <a:cxnLst/>
            <a:rect l="l" t="t" r="r" b="b"/>
            <a:pathLst>
              <a:path w="3754759" h="6858000">
                <a:moveTo>
                  <a:pt x="0" y="0"/>
                </a:moveTo>
                <a:lnTo>
                  <a:pt x="3405358" y="0"/>
                </a:lnTo>
                <a:lnTo>
                  <a:pt x="3406298" y="5103"/>
                </a:lnTo>
                <a:cubicBezTo>
                  <a:pt x="3408705" y="9272"/>
                  <a:pt x="3410993" y="13534"/>
                  <a:pt x="3408744" y="22806"/>
                </a:cubicBezTo>
                <a:cubicBezTo>
                  <a:pt x="3398212" y="18869"/>
                  <a:pt x="3412504" y="58782"/>
                  <a:pt x="3403554" y="60481"/>
                </a:cubicBezTo>
                <a:cubicBezTo>
                  <a:pt x="3417198" y="75379"/>
                  <a:pt x="3401704" y="83956"/>
                  <a:pt x="3406685" y="104437"/>
                </a:cubicBezTo>
                <a:cubicBezTo>
                  <a:pt x="3412035" y="113935"/>
                  <a:pt x="3413215" y="120918"/>
                  <a:pt x="3408439" y="130745"/>
                </a:cubicBezTo>
                <a:cubicBezTo>
                  <a:pt x="3434362" y="174436"/>
                  <a:pt x="3410826" y="157826"/>
                  <a:pt x="3422002" y="199353"/>
                </a:cubicBezTo>
                <a:cubicBezTo>
                  <a:pt x="3433366" y="235046"/>
                  <a:pt x="3441595" y="275734"/>
                  <a:pt x="3466217" y="309590"/>
                </a:cubicBezTo>
                <a:cubicBezTo>
                  <a:pt x="3473022" y="315692"/>
                  <a:pt x="3476249" y="331335"/>
                  <a:pt x="3473425" y="344525"/>
                </a:cubicBezTo>
                <a:cubicBezTo>
                  <a:pt x="3472938" y="346792"/>
                  <a:pt x="3472286" y="348904"/>
                  <a:pt x="3471491" y="350788"/>
                </a:cubicBezTo>
                <a:cubicBezTo>
                  <a:pt x="3476473" y="380853"/>
                  <a:pt x="3497528" y="490678"/>
                  <a:pt x="3503314" y="524915"/>
                </a:cubicBezTo>
                <a:cubicBezTo>
                  <a:pt x="3495110" y="528110"/>
                  <a:pt x="3511009" y="544789"/>
                  <a:pt x="3506208" y="556205"/>
                </a:cubicBezTo>
                <a:cubicBezTo>
                  <a:pt x="3501906" y="564424"/>
                  <a:pt x="3505727" y="571402"/>
                  <a:pt x="3506503" y="579730"/>
                </a:cubicBezTo>
                <a:cubicBezTo>
                  <a:pt x="3503352" y="590904"/>
                  <a:pt x="3511763" y="626437"/>
                  <a:pt x="3516997" y="635552"/>
                </a:cubicBezTo>
                <a:cubicBezTo>
                  <a:pt x="3534688" y="657082"/>
                  <a:pt x="3524838" y="708447"/>
                  <a:pt x="3538464" y="726388"/>
                </a:cubicBezTo>
                <a:cubicBezTo>
                  <a:pt x="3540659" y="733032"/>
                  <a:pt x="3541735" y="739585"/>
                  <a:pt x="3542115" y="746049"/>
                </a:cubicBezTo>
                <a:lnTo>
                  <a:pt x="3541598" y="764218"/>
                </a:lnTo>
                <a:lnTo>
                  <a:pt x="3538294" y="769538"/>
                </a:lnTo>
                <a:lnTo>
                  <a:pt x="3539714" y="780556"/>
                </a:lnTo>
                <a:lnTo>
                  <a:pt x="3539328" y="783752"/>
                </a:lnTo>
                <a:cubicBezTo>
                  <a:pt x="3538575" y="789859"/>
                  <a:pt x="3537953" y="795880"/>
                  <a:pt x="3537882" y="801812"/>
                </a:cubicBezTo>
                <a:cubicBezTo>
                  <a:pt x="3555332" y="793164"/>
                  <a:pt x="3540143" y="850853"/>
                  <a:pt x="3553763" y="833773"/>
                </a:cubicBezTo>
                <a:cubicBezTo>
                  <a:pt x="3556400" y="864868"/>
                  <a:pt x="3568671" y="840452"/>
                  <a:pt x="3557696" y="878520"/>
                </a:cubicBezTo>
                <a:cubicBezTo>
                  <a:pt x="3574636" y="926170"/>
                  <a:pt x="3572932" y="1002669"/>
                  <a:pt x="3596902" y="1039468"/>
                </a:cubicBezTo>
                <a:cubicBezTo>
                  <a:pt x="3588227" y="1035176"/>
                  <a:pt x="3582669" y="1055878"/>
                  <a:pt x="3587550" y="1069793"/>
                </a:cubicBezTo>
                <a:cubicBezTo>
                  <a:pt x="3553603" y="1054905"/>
                  <a:pt x="3620138" y="1124159"/>
                  <a:pt x="3598129" y="1137690"/>
                </a:cubicBezTo>
                <a:cubicBezTo>
                  <a:pt x="3619154" y="1137277"/>
                  <a:pt x="3657845" y="1198819"/>
                  <a:pt x="3642072" y="1229443"/>
                </a:cubicBezTo>
                <a:cubicBezTo>
                  <a:pt x="3648492" y="1274612"/>
                  <a:pt x="3667414" y="1305895"/>
                  <a:pt x="3662799" y="1353804"/>
                </a:cubicBezTo>
                <a:cubicBezTo>
                  <a:pt x="3665680" y="1355144"/>
                  <a:pt x="3668149" y="1357448"/>
                  <a:pt x="3670319" y="1360420"/>
                </a:cubicBezTo>
                <a:lnTo>
                  <a:pt x="3675717" y="1370453"/>
                </a:lnTo>
                <a:lnTo>
                  <a:pt x="3675458" y="1372456"/>
                </a:lnTo>
                <a:cubicBezTo>
                  <a:pt x="3675775" y="1380261"/>
                  <a:pt x="3677154" y="1384198"/>
                  <a:pt x="3678998" y="1386422"/>
                </a:cubicBezTo>
                <a:lnTo>
                  <a:pt x="3681613" y="1387932"/>
                </a:lnTo>
                <a:lnTo>
                  <a:pt x="3684619" y="1397028"/>
                </a:lnTo>
                <a:lnTo>
                  <a:pt x="3692094" y="1413643"/>
                </a:lnTo>
                <a:lnTo>
                  <a:pt x="3692036" y="1417975"/>
                </a:lnTo>
                <a:lnTo>
                  <a:pt x="3701043" y="1444940"/>
                </a:lnTo>
                <a:lnTo>
                  <a:pt x="3700474" y="1445893"/>
                </a:lnTo>
                <a:cubicBezTo>
                  <a:pt x="3699407" y="1448641"/>
                  <a:pt x="3699006" y="1451835"/>
                  <a:pt x="3699990" y="1456030"/>
                </a:cubicBezTo>
                <a:cubicBezTo>
                  <a:pt x="3688343" y="1458099"/>
                  <a:pt x="3696713" y="1461887"/>
                  <a:pt x="3700642" y="1474079"/>
                </a:cubicBezTo>
                <a:cubicBezTo>
                  <a:pt x="3683431" y="1480016"/>
                  <a:pt x="3700716" y="1509516"/>
                  <a:pt x="3693587" y="1522890"/>
                </a:cubicBezTo>
                <a:cubicBezTo>
                  <a:pt x="3696861" y="1531716"/>
                  <a:pt x="3700010" y="1541157"/>
                  <a:pt x="3702900" y="1551068"/>
                </a:cubicBezTo>
                <a:lnTo>
                  <a:pt x="3708038" y="1631578"/>
                </a:lnTo>
                <a:lnTo>
                  <a:pt x="3698097" y="1716642"/>
                </a:lnTo>
                <a:cubicBezTo>
                  <a:pt x="3699314" y="1747867"/>
                  <a:pt x="3695412" y="1775147"/>
                  <a:pt x="3700384" y="1801382"/>
                </a:cubicBezTo>
                <a:cubicBezTo>
                  <a:pt x="3696845" y="1812311"/>
                  <a:pt x="3695699" y="1822504"/>
                  <a:pt x="3702257" y="1832013"/>
                </a:cubicBezTo>
                <a:cubicBezTo>
                  <a:pt x="3701651" y="1861238"/>
                  <a:pt x="3693313" y="1868713"/>
                  <a:pt x="3700986" y="1886838"/>
                </a:cubicBezTo>
                <a:cubicBezTo>
                  <a:pt x="3687741" y="1903887"/>
                  <a:pt x="3693148" y="1904594"/>
                  <a:pt x="3697545" y="1912087"/>
                </a:cubicBezTo>
                <a:lnTo>
                  <a:pt x="3697885" y="1913171"/>
                </a:lnTo>
                <a:lnTo>
                  <a:pt x="3695987" y="1915505"/>
                </a:lnTo>
                <a:lnTo>
                  <a:pt x="3695284" y="1920179"/>
                </a:lnTo>
                <a:lnTo>
                  <a:pt x="3696499" y="1932787"/>
                </a:lnTo>
                <a:lnTo>
                  <a:pt x="3697473" y="1937503"/>
                </a:lnTo>
                <a:cubicBezTo>
                  <a:pt x="3697953" y="1940760"/>
                  <a:pt x="3698023" y="1942937"/>
                  <a:pt x="3697799" y="1944457"/>
                </a:cubicBezTo>
                <a:lnTo>
                  <a:pt x="3697642" y="1944638"/>
                </a:lnTo>
                <a:lnTo>
                  <a:pt x="3698268" y="1951136"/>
                </a:lnTo>
                <a:cubicBezTo>
                  <a:pt x="3699704" y="1962083"/>
                  <a:pt x="3701457" y="1972719"/>
                  <a:pt x="3703418" y="1982828"/>
                </a:cubicBezTo>
                <a:cubicBezTo>
                  <a:pt x="3694620" y="1991887"/>
                  <a:pt x="3707345" y="2028973"/>
                  <a:pt x="3689767" y="2025705"/>
                </a:cubicBezTo>
                <a:cubicBezTo>
                  <a:pt x="3691896" y="2039367"/>
                  <a:pt x="3699517" y="2047321"/>
                  <a:pt x="3687894" y="2043252"/>
                </a:cubicBezTo>
                <a:cubicBezTo>
                  <a:pt x="3688268" y="2047766"/>
                  <a:pt x="3687435" y="2050599"/>
                  <a:pt x="3686015" y="2052668"/>
                </a:cubicBezTo>
                <a:lnTo>
                  <a:pt x="3685329" y="2053280"/>
                </a:lnTo>
                <a:lnTo>
                  <a:pt x="3690348" y="2083660"/>
                </a:lnTo>
                <a:lnTo>
                  <a:pt x="3689688" y="2087758"/>
                </a:lnTo>
                <a:lnTo>
                  <a:pt x="3694656" y="2107476"/>
                </a:lnTo>
                <a:lnTo>
                  <a:pt x="3696317" y="2117709"/>
                </a:lnTo>
                <a:lnTo>
                  <a:pt x="3698652" y="2120508"/>
                </a:lnTo>
                <a:cubicBezTo>
                  <a:pt x="3700138" y="2123582"/>
                  <a:pt x="3700933" y="2128051"/>
                  <a:pt x="3700157" y="2135655"/>
                </a:cubicBezTo>
                <a:lnTo>
                  <a:pt x="3699626" y="2137431"/>
                </a:lnTo>
                <a:lnTo>
                  <a:pt x="3703486" y="2149795"/>
                </a:lnTo>
                <a:cubicBezTo>
                  <a:pt x="3705184" y="2153754"/>
                  <a:pt x="3707268" y="2157232"/>
                  <a:pt x="3709885" y="2160002"/>
                </a:cubicBezTo>
                <a:cubicBezTo>
                  <a:pt x="3698737" y="2203287"/>
                  <a:pt x="3712805" y="2242927"/>
                  <a:pt x="3712777" y="2289319"/>
                </a:cubicBezTo>
                <a:cubicBezTo>
                  <a:pt x="3693169" y="2310331"/>
                  <a:pt x="3722276" y="2389074"/>
                  <a:pt x="3742794" y="2399589"/>
                </a:cubicBezTo>
                <a:cubicBezTo>
                  <a:pt x="3725319" y="2400703"/>
                  <a:pt x="3751962" y="2457534"/>
                  <a:pt x="3753311" y="2472464"/>
                </a:cubicBezTo>
                <a:cubicBezTo>
                  <a:pt x="3753760" y="2477441"/>
                  <a:pt x="3751399" y="2477762"/>
                  <a:pt x="3743656" y="2469811"/>
                </a:cubicBezTo>
                <a:cubicBezTo>
                  <a:pt x="3746474" y="2485608"/>
                  <a:pt x="3738186" y="2502460"/>
                  <a:pt x="3730339" y="2493869"/>
                </a:cubicBezTo>
                <a:cubicBezTo>
                  <a:pt x="3748556" y="2541387"/>
                  <a:pt x="3736267" y="2613433"/>
                  <a:pt x="3746134" y="2667651"/>
                </a:cubicBezTo>
                <a:cubicBezTo>
                  <a:pt x="3730160" y="2698252"/>
                  <a:pt x="3745496" y="2681337"/>
                  <a:pt x="3743743" y="2712354"/>
                </a:cubicBezTo>
                <a:cubicBezTo>
                  <a:pt x="3759373" y="2703131"/>
                  <a:pt x="3736572" y="2750256"/>
                  <a:pt x="3754759" y="2751060"/>
                </a:cubicBezTo>
                <a:cubicBezTo>
                  <a:pt x="3753864" y="2756679"/>
                  <a:pt x="3752424" y="2762098"/>
                  <a:pt x="3750841" y="2767527"/>
                </a:cubicBezTo>
                <a:lnTo>
                  <a:pt x="3750021" y="2770377"/>
                </a:lnTo>
                <a:lnTo>
                  <a:pt x="3749874" y="2781617"/>
                </a:lnTo>
                <a:lnTo>
                  <a:pt x="3745916" y="2784975"/>
                </a:lnTo>
                <a:lnTo>
                  <a:pt x="3742888" y="2802030"/>
                </a:lnTo>
                <a:cubicBezTo>
                  <a:pt x="3742360" y="2808388"/>
                  <a:pt x="3742498" y="2815196"/>
                  <a:pt x="3743710" y="2822667"/>
                </a:cubicBezTo>
                <a:cubicBezTo>
                  <a:pt x="3751787" y="2840797"/>
                  <a:pt x="3744398" y="2870002"/>
                  <a:pt x="3746201" y="2896003"/>
                </a:cubicBezTo>
                <a:lnTo>
                  <a:pt x="3749006" y="2907846"/>
                </a:lnTo>
                <a:lnTo>
                  <a:pt x="3747206" y="2947037"/>
                </a:lnTo>
                <a:cubicBezTo>
                  <a:pt x="3747030" y="2958176"/>
                  <a:pt x="3747214" y="2969719"/>
                  <a:pt x="3748070" y="2981841"/>
                </a:cubicBezTo>
                <a:lnTo>
                  <a:pt x="3750937" y="3004278"/>
                </a:lnTo>
                <a:lnTo>
                  <a:pt x="3749761" y="3010254"/>
                </a:lnTo>
                <a:cubicBezTo>
                  <a:pt x="3750425" y="3020530"/>
                  <a:pt x="3756245" y="3033889"/>
                  <a:pt x="3749923" y="3032983"/>
                </a:cubicBezTo>
                <a:lnTo>
                  <a:pt x="3752658" y="3044429"/>
                </a:lnTo>
                <a:lnTo>
                  <a:pt x="3748217" y="3056076"/>
                </a:lnTo>
                <a:cubicBezTo>
                  <a:pt x="3747117" y="3057381"/>
                  <a:pt x="3745928" y="3058381"/>
                  <a:pt x="3744691" y="3059042"/>
                </a:cubicBezTo>
                <a:lnTo>
                  <a:pt x="3747123" y="3075102"/>
                </a:lnTo>
                <a:lnTo>
                  <a:pt x="3744190" y="3088509"/>
                </a:lnTo>
                <a:lnTo>
                  <a:pt x="3747093" y="3099930"/>
                </a:lnTo>
                <a:lnTo>
                  <a:pt x="3746799" y="3104743"/>
                </a:lnTo>
                <a:lnTo>
                  <a:pt x="3745610" y="3116729"/>
                </a:lnTo>
                <a:cubicBezTo>
                  <a:pt x="3744666" y="3122891"/>
                  <a:pt x="3743503" y="3129792"/>
                  <a:pt x="3742676" y="3137453"/>
                </a:cubicBezTo>
                <a:lnTo>
                  <a:pt x="3742441" y="3143884"/>
                </a:lnTo>
                <a:lnTo>
                  <a:pt x="3737104" y="3158122"/>
                </a:lnTo>
                <a:cubicBezTo>
                  <a:pt x="3733050" y="3168490"/>
                  <a:pt x="3730374" y="3176626"/>
                  <a:pt x="3733275" y="3185367"/>
                </a:cubicBezTo>
                <a:cubicBezTo>
                  <a:pt x="3728135" y="3200760"/>
                  <a:pt x="3712176" y="3212117"/>
                  <a:pt x="3717639" y="3233769"/>
                </a:cubicBezTo>
                <a:cubicBezTo>
                  <a:pt x="3709851" y="3227497"/>
                  <a:pt x="3717920" y="3258095"/>
                  <a:pt x="3710433" y="3262123"/>
                </a:cubicBezTo>
                <a:cubicBezTo>
                  <a:pt x="3704342" y="3264110"/>
                  <a:pt x="3705370" y="3273856"/>
                  <a:pt x="3703458" y="3281408"/>
                </a:cubicBezTo>
                <a:cubicBezTo>
                  <a:pt x="3697412" y="3287020"/>
                  <a:pt x="3693483" y="3324746"/>
                  <a:pt x="3695027" y="3337739"/>
                </a:cubicBezTo>
                <a:cubicBezTo>
                  <a:pt x="3703095" y="3374177"/>
                  <a:pt x="3679154" y="3404974"/>
                  <a:pt x="3684951" y="3434139"/>
                </a:cubicBezTo>
                <a:cubicBezTo>
                  <a:pt x="3684732" y="3441861"/>
                  <a:pt x="3683615" y="3448308"/>
                  <a:pt x="3681946" y="3453928"/>
                </a:cubicBezTo>
                <a:lnTo>
                  <a:pt x="3675939" y="3468021"/>
                </a:lnTo>
                <a:cubicBezTo>
                  <a:pt x="3674480" y="3468264"/>
                  <a:pt x="3673022" y="3468506"/>
                  <a:pt x="3671563" y="3468748"/>
                </a:cubicBezTo>
                <a:lnTo>
                  <a:pt x="3669360" y="3479164"/>
                </a:lnTo>
                <a:lnTo>
                  <a:pt x="3668060" y="3481325"/>
                </a:lnTo>
                <a:cubicBezTo>
                  <a:pt x="3665560" y="3485437"/>
                  <a:pt x="3663197" y="3489622"/>
                  <a:pt x="3661315" y="3494328"/>
                </a:cubicBezTo>
                <a:cubicBezTo>
                  <a:pt x="3678446" y="3506175"/>
                  <a:pt x="3648136" y="3536311"/>
                  <a:pt x="3664679" y="3537226"/>
                </a:cubicBezTo>
                <a:cubicBezTo>
                  <a:pt x="3657322" y="3565147"/>
                  <a:pt x="3674997" y="3558694"/>
                  <a:pt x="3654205" y="3577551"/>
                </a:cubicBezTo>
                <a:cubicBezTo>
                  <a:pt x="3653633" y="3634248"/>
                  <a:pt x="3628736" y="3694092"/>
                  <a:pt x="3637325" y="3749618"/>
                </a:cubicBezTo>
                <a:cubicBezTo>
                  <a:pt x="3631446" y="3736800"/>
                  <a:pt x="3620480" y="3747498"/>
                  <a:pt x="3620258" y="3763981"/>
                </a:cubicBezTo>
                <a:cubicBezTo>
                  <a:pt x="3596667" y="3715365"/>
                  <a:pt x="3630603" y="3842969"/>
                  <a:pt x="3608193" y="3830141"/>
                </a:cubicBezTo>
                <a:cubicBezTo>
                  <a:pt x="3625759" y="3852486"/>
                  <a:pt x="3638965" y="3943841"/>
                  <a:pt x="3616479" y="3951521"/>
                </a:cubicBezTo>
                <a:cubicBezTo>
                  <a:pt x="3607940" y="3994867"/>
                  <a:pt x="3614033" y="4040502"/>
                  <a:pt x="3595498" y="4074157"/>
                </a:cubicBezTo>
                <a:cubicBezTo>
                  <a:pt x="3597477" y="4078342"/>
                  <a:pt x="3598819" y="4082864"/>
                  <a:pt x="3599706" y="4087599"/>
                </a:cubicBezTo>
                <a:lnTo>
                  <a:pt x="3601103" y="4101515"/>
                </a:lnTo>
                <a:lnTo>
                  <a:pt x="3600274" y="4102849"/>
                </a:lnTo>
                <a:cubicBezTo>
                  <a:pt x="3598143" y="4109482"/>
                  <a:pt x="3598077" y="4114144"/>
                  <a:pt x="3598925" y="4117926"/>
                </a:cubicBezTo>
                <a:lnTo>
                  <a:pt x="3600630" y="4121966"/>
                </a:lnTo>
                <a:lnTo>
                  <a:pt x="3600331" y="4132543"/>
                </a:lnTo>
                <a:lnTo>
                  <a:pt x="3601432" y="4154003"/>
                </a:lnTo>
                <a:lnTo>
                  <a:pt x="3600054" y="4157433"/>
                </a:lnTo>
                <a:lnTo>
                  <a:pt x="3599248" y="4188888"/>
                </a:lnTo>
                <a:cubicBezTo>
                  <a:pt x="3598993" y="4188940"/>
                  <a:pt x="3598738" y="4188992"/>
                  <a:pt x="3598484" y="4189044"/>
                </a:cubicBezTo>
                <a:cubicBezTo>
                  <a:pt x="3596754" y="4190111"/>
                  <a:pt x="3595443" y="4192250"/>
                  <a:pt x="3594971" y="4196698"/>
                </a:cubicBezTo>
                <a:cubicBezTo>
                  <a:pt x="3584674" y="4185805"/>
                  <a:pt x="3590455" y="4197885"/>
                  <a:pt x="3589971" y="4211958"/>
                </a:cubicBezTo>
                <a:cubicBezTo>
                  <a:pt x="3573870" y="4198179"/>
                  <a:pt x="3579156" y="4240607"/>
                  <a:pt x="3569135" y="4243705"/>
                </a:cubicBezTo>
                <a:cubicBezTo>
                  <a:pt x="3569142" y="4254351"/>
                  <a:pt x="3568856" y="4265362"/>
                  <a:pt x="3568210" y="4276468"/>
                </a:cubicBezTo>
                <a:lnTo>
                  <a:pt x="3567613" y="4282925"/>
                </a:lnTo>
                <a:cubicBezTo>
                  <a:pt x="3567553" y="4282949"/>
                  <a:pt x="3567492" y="4282974"/>
                  <a:pt x="3567432" y="4282999"/>
                </a:cubicBezTo>
                <a:cubicBezTo>
                  <a:pt x="3566940" y="4284280"/>
                  <a:pt x="3566607" y="4286359"/>
                  <a:pt x="3566464" y="4289697"/>
                </a:cubicBezTo>
                <a:lnTo>
                  <a:pt x="3566526" y="4294698"/>
                </a:lnTo>
                <a:lnTo>
                  <a:pt x="3565367" y="4307225"/>
                </a:lnTo>
                <a:lnTo>
                  <a:pt x="3563841" y="4311164"/>
                </a:lnTo>
                <a:lnTo>
                  <a:pt x="3561610" y="4312189"/>
                </a:lnTo>
                <a:lnTo>
                  <a:pt x="3561734" y="4313408"/>
                </a:lnTo>
                <a:cubicBezTo>
                  <a:pt x="3564537" y="4323096"/>
                  <a:pt x="3569544" y="4327053"/>
                  <a:pt x="3553832" y="4334910"/>
                </a:cubicBezTo>
                <a:cubicBezTo>
                  <a:pt x="3557797" y="4356533"/>
                  <a:pt x="3548502" y="4358433"/>
                  <a:pt x="3542564" y="4385380"/>
                </a:cubicBezTo>
                <a:cubicBezTo>
                  <a:pt x="3547050" y="4398267"/>
                  <a:pt x="3544091" y="4407098"/>
                  <a:pt x="3538724" y="4415150"/>
                </a:cubicBezTo>
                <a:cubicBezTo>
                  <a:pt x="3538633" y="4442707"/>
                  <a:pt x="3529920" y="4465824"/>
                  <a:pt x="3525348" y="4495753"/>
                </a:cubicBezTo>
                <a:cubicBezTo>
                  <a:pt x="3529387" y="4530212"/>
                  <a:pt x="3514579" y="4543935"/>
                  <a:pt x="3509749" y="4575934"/>
                </a:cubicBezTo>
                <a:cubicBezTo>
                  <a:pt x="3519579" y="4606914"/>
                  <a:pt x="3496418" y="4596497"/>
                  <a:pt x="3489779" y="4611927"/>
                </a:cubicBezTo>
                <a:lnTo>
                  <a:pt x="3488856" y="4616508"/>
                </a:lnTo>
                <a:lnTo>
                  <a:pt x="3489486" y="4629163"/>
                </a:lnTo>
                <a:lnTo>
                  <a:pt x="3490242" y="4633947"/>
                </a:lnTo>
                <a:cubicBezTo>
                  <a:pt x="3490570" y="4637233"/>
                  <a:pt x="3490539" y="4639406"/>
                  <a:pt x="3490244" y="4640894"/>
                </a:cubicBezTo>
                <a:lnTo>
                  <a:pt x="3490078" y="4641059"/>
                </a:lnTo>
                <a:lnTo>
                  <a:pt x="3490403" y="4647582"/>
                </a:lnTo>
                <a:cubicBezTo>
                  <a:pt x="3491330" y="4658608"/>
                  <a:pt x="3492590" y="4669354"/>
                  <a:pt x="3494082" y="4679601"/>
                </a:cubicBezTo>
                <a:cubicBezTo>
                  <a:pt x="3484854" y="4687754"/>
                  <a:pt x="3495864" y="4725869"/>
                  <a:pt x="3478421" y="4720918"/>
                </a:cubicBezTo>
                <a:cubicBezTo>
                  <a:pt x="3479918" y="4734712"/>
                  <a:pt x="3487176" y="4743359"/>
                  <a:pt x="3475730" y="4738188"/>
                </a:cubicBezTo>
                <a:cubicBezTo>
                  <a:pt x="3475894" y="4742712"/>
                  <a:pt x="3474928" y="4745450"/>
                  <a:pt x="3473409" y="4747368"/>
                </a:cubicBezTo>
                <a:lnTo>
                  <a:pt x="3472696" y="4747913"/>
                </a:lnTo>
                <a:lnTo>
                  <a:pt x="3476304" y="4778609"/>
                </a:lnTo>
                <a:lnTo>
                  <a:pt x="3475454" y="4782623"/>
                </a:lnTo>
                <a:lnTo>
                  <a:pt x="3479507" y="4802712"/>
                </a:lnTo>
                <a:lnTo>
                  <a:pt x="3480695" y="4813049"/>
                </a:lnTo>
                <a:lnTo>
                  <a:pt x="3482902" y="4816057"/>
                </a:lnTo>
                <a:cubicBezTo>
                  <a:pt x="3484247" y="4819259"/>
                  <a:pt x="3484834" y="4823783"/>
                  <a:pt x="3483703" y="4831270"/>
                </a:cubicBezTo>
                <a:lnTo>
                  <a:pt x="3483090" y="4832984"/>
                </a:lnTo>
                <a:lnTo>
                  <a:pt x="3486378" y="4845654"/>
                </a:lnTo>
                <a:cubicBezTo>
                  <a:pt x="3487893" y="4849755"/>
                  <a:pt x="3489817" y="4853416"/>
                  <a:pt x="3492309" y="4856425"/>
                </a:cubicBezTo>
                <a:cubicBezTo>
                  <a:pt x="3479133" y="4898390"/>
                  <a:pt x="3491371" y="4939174"/>
                  <a:pt x="3489182" y="4985308"/>
                </a:cubicBezTo>
                <a:cubicBezTo>
                  <a:pt x="3492413" y="5037202"/>
                  <a:pt x="3496839" y="5073159"/>
                  <a:pt x="3498182" y="5107346"/>
                </a:cubicBezTo>
                <a:cubicBezTo>
                  <a:pt x="3500266" y="5123329"/>
                  <a:pt x="3506680" y="5240376"/>
                  <a:pt x="3499225" y="5231073"/>
                </a:cubicBezTo>
                <a:cubicBezTo>
                  <a:pt x="3515247" y="5280090"/>
                  <a:pt x="3497607" y="5309911"/>
                  <a:pt x="3504960" y="5364785"/>
                </a:cubicBezTo>
                <a:cubicBezTo>
                  <a:pt x="3487546" y="5393671"/>
                  <a:pt x="3503686" y="5378336"/>
                  <a:pt x="3500486" y="5409009"/>
                </a:cubicBezTo>
                <a:cubicBezTo>
                  <a:pt x="3516561" y="5401350"/>
                  <a:pt x="3491544" y="5446009"/>
                  <a:pt x="3509710" y="5448570"/>
                </a:cubicBezTo>
                <a:cubicBezTo>
                  <a:pt x="3508555" y="5454072"/>
                  <a:pt x="3506859" y="5459319"/>
                  <a:pt x="3505022" y="5464568"/>
                </a:cubicBezTo>
                <a:lnTo>
                  <a:pt x="3504070" y="5467320"/>
                </a:lnTo>
                <a:lnTo>
                  <a:pt x="3503399" y="5478483"/>
                </a:lnTo>
                <a:lnTo>
                  <a:pt x="3499281" y="5481443"/>
                </a:lnTo>
                <a:lnTo>
                  <a:pt x="3499047" y="5616712"/>
                </a:lnTo>
                <a:cubicBezTo>
                  <a:pt x="3502347" y="5628424"/>
                  <a:pt x="3503819" y="5666768"/>
                  <a:pt x="3498775" y="5675291"/>
                </a:cubicBezTo>
                <a:cubicBezTo>
                  <a:pt x="3497984" y="5683547"/>
                  <a:pt x="3500335" y="5692400"/>
                  <a:pt x="3494739" y="5697458"/>
                </a:cubicBezTo>
                <a:cubicBezTo>
                  <a:pt x="3492180" y="5715432"/>
                  <a:pt x="3486290" y="5756597"/>
                  <a:pt x="3483423" y="5783137"/>
                </a:cubicBezTo>
                <a:cubicBezTo>
                  <a:pt x="3491452" y="5796973"/>
                  <a:pt x="3477643" y="5819988"/>
                  <a:pt x="3477532" y="5856699"/>
                </a:cubicBezTo>
                <a:cubicBezTo>
                  <a:pt x="3486776" y="5871818"/>
                  <a:pt x="3477340" y="5881447"/>
                  <a:pt x="3490032" y="5910638"/>
                </a:cubicBezTo>
                <a:cubicBezTo>
                  <a:pt x="3488930" y="5911913"/>
                  <a:pt x="3487924" y="5913488"/>
                  <a:pt x="3487046" y="5915313"/>
                </a:cubicBezTo>
                <a:cubicBezTo>
                  <a:pt x="3481941" y="5925917"/>
                  <a:pt x="3482137" y="5942505"/>
                  <a:pt x="3487484" y="5952365"/>
                </a:cubicBezTo>
                <a:cubicBezTo>
                  <a:pt x="3504666" y="5999029"/>
                  <a:pt x="3505019" y="6042078"/>
                  <a:pt x="3509266" y="6082373"/>
                </a:cubicBezTo>
                <a:cubicBezTo>
                  <a:pt x="3512265" y="6128005"/>
                  <a:pt x="3492950" y="6098121"/>
                  <a:pt x="3509564" y="6154771"/>
                </a:cubicBezTo>
                <a:cubicBezTo>
                  <a:pt x="3503223" y="6161045"/>
                  <a:pt x="3503062" y="6168289"/>
                  <a:pt x="3506404" y="6180433"/>
                </a:cubicBezTo>
                <a:cubicBezTo>
                  <a:pt x="3507378" y="6202614"/>
                  <a:pt x="3491084" y="6201180"/>
                  <a:pt x="3501312" y="6223427"/>
                </a:cubicBezTo>
                <a:cubicBezTo>
                  <a:pt x="3492497" y="6219559"/>
                  <a:pt x="3498753" y="6265580"/>
                  <a:pt x="3489469" y="6255476"/>
                </a:cubicBezTo>
                <a:cubicBezTo>
                  <a:pt x="3481791" y="6270065"/>
                  <a:pt x="3495037" y="6276996"/>
                  <a:pt x="3488398" y="6291462"/>
                </a:cubicBezTo>
                <a:cubicBezTo>
                  <a:pt x="3487099" y="6307679"/>
                  <a:pt x="3497555" y="6282019"/>
                  <a:pt x="3498547" y="6299935"/>
                </a:cubicBezTo>
                <a:cubicBezTo>
                  <a:pt x="3498173" y="6321676"/>
                  <a:pt x="3514193" y="6321381"/>
                  <a:pt x="3494028" y="6338390"/>
                </a:cubicBezTo>
                <a:lnTo>
                  <a:pt x="3486030" y="6396716"/>
                </a:lnTo>
                <a:cubicBezTo>
                  <a:pt x="3491309" y="6409668"/>
                  <a:pt x="3488928" y="6420134"/>
                  <a:pt x="3484103" y="6430386"/>
                </a:cubicBezTo>
                <a:cubicBezTo>
                  <a:pt x="3485763" y="6460632"/>
                  <a:pt x="3478568" y="6488285"/>
                  <a:pt x="3475922" y="6522318"/>
                </a:cubicBezTo>
                <a:cubicBezTo>
                  <a:pt x="3482128" y="6559051"/>
                  <a:pt x="3468277" y="6578006"/>
                  <a:pt x="3465506" y="6614374"/>
                </a:cubicBezTo>
                <a:cubicBezTo>
                  <a:pt x="3478925" y="6650248"/>
                  <a:pt x="3446064" y="6638174"/>
                  <a:pt x="3446789" y="6668768"/>
                </a:cubicBezTo>
                <a:cubicBezTo>
                  <a:pt x="3458869" y="6718505"/>
                  <a:pt x="3435878" y="6667592"/>
                  <a:pt x="3439582" y="6744454"/>
                </a:cubicBezTo>
                <a:cubicBezTo>
                  <a:pt x="3441631" y="6748797"/>
                  <a:pt x="3439393" y="6758101"/>
                  <a:pt x="3436538" y="6757102"/>
                </a:cubicBezTo>
                <a:cubicBezTo>
                  <a:pt x="3437461" y="6773941"/>
                  <a:pt x="3420846" y="6822488"/>
                  <a:pt x="3424061" y="6846522"/>
                </a:cubicBezTo>
                <a:lnTo>
                  <a:pt x="34230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118186-0DC4-56F5-0E46-ACDA22745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9787" y="589936"/>
            <a:ext cx="5493774" cy="6120580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Franklin Gothic Demi Cond" panose="020B0706030402020204" pitchFamily="34" charset="0"/>
              </a:rPr>
              <a:t>Setelah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berurusan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dengan</a:t>
            </a:r>
            <a:r>
              <a:rPr lang="en-ID" dirty="0">
                <a:latin typeface="Franklin Gothic Demi Cond" panose="020B0706030402020204" pitchFamily="34" charset="0"/>
              </a:rPr>
              <a:t> orang-orang yang </a:t>
            </a:r>
            <a:r>
              <a:rPr lang="en-ID" dirty="0" err="1">
                <a:latin typeface="Franklin Gothic Demi Cond" panose="020B0706030402020204" pitchFamily="34" charset="0"/>
              </a:rPr>
              <a:t>telah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membunuh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beberapa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hambanya</a:t>
            </a:r>
            <a:r>
              <a:rPr lang="en-ID" dirty="0">
                <a:latin typeface="Franklin Gothic Demi Cond" panose="020B0706030402020204" pitchFamily="34" charset="0"/>
              </a:rPr>
              <a:t>, raja </a:t>
            </a:r>
            <a:r>
              <a:rPr lang="en-ID" dirty="0" err="1">
                <a:latin typeface="Franklin Gothic Demi Cond" panose="020B0706030402020204" pitchFamily="34" charset="0"/>
              </a:rPr>
              <a:t>berkata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kepada</a:t>
            </a:r>
            <a:r>
              <a:rPr lang="en-ID" dirty="0">
                <a:latin typeface="Franklin Gothic Demi Cond" panose="020B0706030402020204" pitchFamily="34" charset="0"/>
              </a:rPr>
              <a:t> hamba-</a:t>
            </a:r>
            <a:r>
              <a:rPr lang="en-ID" dirty="0" err="1">
                <a:latin typeface="Franklin Gothic Demi Cond" panose="020B0706030402020204" pitchFamily="34" charset="0"/>
              </a:rPr>
              <a:t>hambanya</a:t>
            </a:r>
            <a:r>
              <a:rPr lang="en-ID" dirty="0">
                <a:latin typeface="Franklin Gothic Demi Cond" panose="020B0706030402020204" pitchFamily="34" charset="0"/>
              </a:rPr>
              <a:t> yang lain: 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"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Perjamuan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kawin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sudah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siap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tetapi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diundang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tadi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tidak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layak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.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Sebab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itu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pergilah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ke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persimpangan-persimpangan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jalan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, dan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undanglah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siapa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saja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kamu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jumpai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di sana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ke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perjamuan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kawin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" </a:t>
            </a:r>
            <a:r>
              <a:rPr lang="en-ID" dirty="0">
                <a:latin typeface="Impact" panose="020B0806030902050204" pitchFamily="34" charset="0"/>
              </a:rPr>
              <a:t>[</a:t>
            </a:r>
            <a:r>
              <a:rPr lang="en-ID" dirty="0" err="1">
                <a:latin typeface="Impact" panose="020B0806030902050204" pitchFamily="34" charset="0"/>
              </a:rPr>
              <a:t>Matius</a:t>
            </a:r>
            <a:r>
              <a:rPr lang="en-ID" dirty="0">
                <a:latin typeface="Impact" panose="020B0806030902050204" pitchFamily="34" charset="0"/>
              </a:rPr>
              <a:t> 22:8-9]. </a:t>
            </a:r>
          </a:p>
          <a:p>
            <a:pPr marL="0" indent="0">
              <a:buNone/>
            </a:pPr>
            <a:r>
              <a:rPr lang="en-ID" dirty="0" err="1">
                <a:latin typeface="Franklin Gothic Demi Cond" panose="020B0706030402020204" pitchFamily="34" charset="0"/>
              </a:rPr>
              <a:t>Kemudian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Yesus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menutup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perumpamaan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itu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dengan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ungkapan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samar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namun</a:t>
            </a:r>
            <a:r>
              <a:rPr lang="en-ID" dirty="0">
                <a:latin typeface="Franklin Gothic Demi Cond" panose="020B0706030402020204" pitchFamily="34" charset="0"/>
              </a:rPr>
              <a:t> sangat </a:t>
            </a:r>
            <a:r>
              <a:rPr lang="en-ID" dirty="0" err="1">
                <a:latin typeface="Franklin Gothic Demi Cond" panose="020B0706030402020204" pitchFamily="34" charset="0"/>
              </a:rPr>
              <a:t>bermakna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"</a:t>
            </a:r>
            <a:r>
              <a:rPr lang="en-ID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banyak</a:t>
            </a:r>
            <a:r>
              <a:rPr lang="en-ID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dipanggil</a:t>
            </a:r>
            <a:r>
              <a:rPr lang="en-ID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tetapi</a:t>
            </a:r>
            <a:r>
              <a:rPr lang="en-ID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sedikit</a:t>
            </a:r>
            <a:r>
              <a:rPr lang="en-ID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dipilih</a:t>
            </a:r>
            <a:r>
              <a:rPr lang="en-ID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" </a:t>
            </a:r>
            <a:r>
              <a:rPr lang="en-ID" dirty="0">
                <a:latin typeface="Impact" panose="020B0806030902050204" pitchFamily="34" charset="0"/>
              </a:rPr>
              <a:t>[</a:t>
            </a:r>
            <a:r>
              <a:rPr lang="en-ID" dirty="0" err="1">
                <a:latin typeface="Impact" panose="020B0806030902050204" pitchFamily="34" charset="0"/>
              </a:rPr>
              <a:t>Matius</a:t>
            </a:r>
            <a:r>
              <a:rPr lang="en-ID" dirty="0">
                <a:latin typeface="Impact" panose="020B0806030902050204" pitchFamily="34" charset="0"/>
              </a:rPr>
              <a:t> 22:14].</a:t>
            </a:r>
          </a:p>
        </p:txBody>
      </p:sp>
    </p:spTree>
    <p:extLst>
      <p:ext uri="{BB962C8B-B14F-4D97-AF65-F5344CB8AC3E}">
        <p14:creationId xmlns:p14="http://schemas.microsoft.com/office/powerpoint/2010/main" val="2621359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254163-F823-40E6-D965-8D0E02B00F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7290" b="6531"/>
          <a:stretch/>
        </p:blipFill>
        <p:spPr>
          <a:xfrm>
            <a:off x="20" y="11"/>
            <a:ext cx="9143980" cy="3428990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2A243-61A6-5C38-98A2-2D2AA45B77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3429000"/>
            <a:ext cx="8952614" cy="3429000"/>
          </a:xfrm>
        </p:spPr>
        <p:txBody>
          <a:bodyPr anchor="ctr">
            <a:noAutofit/>
          </a:bodyPr>
          <a:lstStyle/>
          <a:p>
            <a:r>
              <a:rPr lang="en-ID" sz="3000" dirty="0">
                <a:latin typeface="Eras Bold ITC" panose="020B0907030504020204" pitchFamily="34" charset="0"/>
              </a:rPr>
              <a:t>Yang </a:t>
            </a:r>
            <a:r>
              <a:rPr lang="en-ID" sz="3000" dirty="0" err="1">
                <a:latin typeface="Eras Bold ITC" panose="020B0907030504020204" pitchFamily="34" charset="0"/>
              </a:rPr>
              <a:t>menentukan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siapa</a:t>
            </a:r>
            <a:r>
              <a:rPr lang="en-ID" sz="3000" dirty="0">
                <a:latin typeface="Eras Bold ITC" panose="020B0907030504020204" pitchFamily="34" charset="0"/>
              </a:rPr>
              <a:t> yang pada </a:t>
            </a:r>
            <a:r>
              <a:rPr lang="en-ID" sz="3000" dirty="0" err="1">
                <a:latin typeface="Eras Bold ITC" panose="020B0907030504020204" pitchFamily="34" charset="0"/>
              </a:rPr>
              <a:t>akhirnya</a:t>
            </a:r>
            <a:r>
              <a:rPr lang="en-ID" sz="3000" dirty="0">
                <a:latin typeface="Eras Bold ITC" panose="020B0907030504020204" pitchFamily="34" charset="0"/>
              </a:rPr>
              <a:t> "</a:t>
            </a:r>
            <a:r>
              <a:rPr lang="en-ID" sz="3000" dirty="0" err="1">
                <a:latin typeface="Eras Bold ITC" panose="020B0907030504020204" pitchFamily="34" charset="0"/>
              </a:rPr>
              <a:t>terpilih</a:t>
            </a:r>
            <a:r>
              <a:rPr lang="en-ID" sz="3000" dirty="0">
                <a:latin typeface="Eras Bold ITC" panose="020B0907030504020204" pitchFamily="34" charset="0"/>
              </a:rPr>
              <a:t>" [</a:t>
            </a:r>
            <a:r>
              <a:rPr lang="en-ID" sz="3000" dirty="0" err="1">
                <a:latin typeface="Eras Bold ITC" panose="020B0907030504020204" pitchFamily="34" charset="0"/>
              </a:rPr>
              <a:t>eklektos</a:t>
            </a:r>
            <a:r>
              <a:rPr lang="en-ID" sz="3000" dirty="0">
                <a:latin typeface="Eras Bold ITC" panose="020B0907030504020204" pitchFamily="34" charset="0"/>
              </a:rPr>
              <a:t>] </a:t>
            </a:r>
            <a:r>
              <a:rPr lang="en-ID" sz="3000" dirty="0" err="1">
                <a:latin typeface="Eras Bold ITC" panose="020B0907030504020204" pitchFamily="34" charset="0"/>
              </a:rPr>
              <a:t>adalah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apakah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seseorang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dengan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sukarela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menerima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undangan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tersebut</a:t>
            </a:r>
            <a:r>
              <a:rPr lang="en-ID" sz="3000" dirty="0">
                <a:latin typeface="Eras Bold ITC" panose="020B0907030504020204" pitchFamily="34" charset="0"/>
              </a:rPr>
              <a:t>.</a:t>
            </a:r>
          </a:p>
          <a:p>
            <a:r>
              <a:rPr lang="en-ID" sz="3000" dirty="0" err="1">
                <a:latin typeface="Gill Sans Nova Cond Ultra Bold" panose="020B0B04020104020203" pitchFamily="34" charset="0"/>
              </a:rPr>
              <a:t>Kebebasan</a:t>
            </a:r>
            <a:r>
              <a:rPr lang="en-ID" sz="3000" dirty="0">
                <a:latin typeface="Gill Sans Nova Cond Ultra Bold" panose="020B0B04020104020203" pitchFamily="34" charset="0"/>
              </a:rPr>
              <a:t> sangat </a:t>
            </a:r>
            <a:r>
              <a:rPr lang="en-ID" sz="3000" dirty="0" err="1">
                <a:latin typeface="Gill Sans Nova Cond Ultra Bold" panose="020B0B04020104020203" pitchFamily="34" charset="0"/>
              </a:rPr>
              <a:t>penting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untuk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mengasihi</a:t>
            </a:r>
            <a:r>
              <a:rPr lang="en-ID" sz="3000" dirty="0">
                <a:latin typeface="Gill Sans Nova Cond Ultra Bold" panose="020B0B04020104020203" pitchFamily="34" charset="0"/>
              </a:rPr>
              <a:t>. Allah </a:t>
            </a:r>
            <a:r>
              <a:rPr lang="en-ID" sz="3000" dirty="0" err="1">
                <a:latin typeface="Gill Sans Nova Cond Ultra Bold" panose="020B0B04020104020203" pitchFamily="34" charset="0"/>
              </a:rPr>
              <a:t>tidak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akan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pernah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memaksakan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kasih</a:t>
            </a:r>
            <a:r>
              <a:rPr lang="en-ID" sz="3000" dirty="0">
                <a:latin typeface="Gill Sans Nova Cond Ultra Bold" panose="020B0B04020104020203" pitchFamily="34" charset="0"/>
              </a:rPr>
              <a:t>-Nya </a:t>
            </a:r>
            <a:r>
              <a:rPr lang="en-ID" sz="3000" dirty="0" err="1">
                <a:latin typeface="Gill Sans Nova Cond Ultra Bold" panose="020B0B04020104020203" pitchFamily="34" charset="0"/>
              </a:rPr>
              <a:t>kepada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siapa</a:t>
            </a:r>
            <a:r>
              <a:rPr lang="en-ID" sz="3000" dirty="0">
                <a:latin typeface="Gill Sans Nova Cond Ultra Bold" panose="020B0B04020104020203" pitchFamily="34" charset="0"/>
              </a:rPr>
              <a:t> pun. </a:t>
            </a:r>
            <a:r>
              <a:rPr lang="en-ID" sz="3000" dirty="0" err="1">
                <a:latin typeface="Gill Sans Nova Cond Ultra Bold" panose="020B0B04020104020203" pitchFamily="34" charset="0"/>
              </a:rPr>
              <a:t>Sayangnya</a:t>
            </a:r>
            <a:r>
              <a:rPr lang="en-ID" sz="3000" dirty="0">
                <a:latin typeface="Gill Sans Nova Cond Ultra Bold" panose="020B0B04020104020203" pitchFamily="34" charset="0"/>
              </a:rPr>
              <a:t>, </a:t>
            </a:r>
            <a:r>
              <a:rPr lang="en-ID" sz="3000" dirty="0" err="1">
                <a:latin typeface="Gill Sans Nova Cond Ultra Bold" panose="020B0B04020104020203" pitchFamily="34" charset="0"/>
              </a:rPr>
              <a:t>kita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bisa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menolak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hubungan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kasih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dengan</a:t>
            </a:r>
            <a:r>
              <a:rPr lang="en-ID" sz="3000" dirty="0">
                <a:latin typeface="Gill Sans Nova Cond Ultra Bold" panose="020B0B04020104020203" pitchFamily="34" charset="0"/>
              </a:rPr>
              <a:t> Allah.</a:t>
            </a:r>
          </a:p>
        </p:txBody>
      </p:sp>
    </p:spTree>
    <p:extLst>
      <p:ext uri="{BB962C8B-B14F-4D97-AF65-F5344CB8AC3E}">
        <p14:creationId xmlns:p14="http://schemas.microsoft.com/office/powerpoint/2010/main" val="40335092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A69D9-BD42-79F0-B276-B161BDB9D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58" y="3752849"/>
            <a:ext cx="8421287" cy="833899"/>
          </a:xfrm>
        </p:spPr>
        <p:txBody>
          <a:bodyPr anchor="ctr">
            <a:noAutofit/>
          </a:bodyPr>
          <a:lstStyle/>
          <a:p>
            <a:pPr algn="ctr"/>
            <a:r>
              <a:rPr lang="en-US" sz="5400" dirty="0">
                <a:latin typeface="Impact" panose="020B0806030902050204" pitchFamily="34" charset="0"/>
                <a:cs typeface="Aharoni" panose="02010803020104030203" pitchFamily="2" charset="-79"/>
              </a:rPr>
              <a:t>HOSEA 14 : 5</a:t>
            </a:r>
            <a:endParaRPr lang="en-ID" sz="5400" dirty="0">
              <a:latin typeface="Impact" panose="020B0806030902050204" pitchFamily="34" charset="0"/>
              <a:cs typeface="Aharoni" panose="02010803020104030203" pitchFamily="2" charset="-79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E0CE41-96D4-EE7D-67B5-68ACFB98E8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515" b="22580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28D14C-6C99-4B11-C19F-17D4303718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758" y="4711494"/>
            <a:ext cx="8421288" cy="1917291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3600" dirty="0">
                <a:latin typeface="Gill Sans Nova Cond XBd" panose="020B0A06020104020203" pitchFamily="34" charset="0"/>
              </a:rPr>
              <a:t>“Aku </a:t>
            </a:r>
            <a:r>
              <a:rPr lang="en-US" sz="3600" dirty="0" err="1">
                <a:latin typeface="Gill Sans Nova Cond XBd" panose="020B0A06020104020203" pitchFamily="34" charset="0"/>
              </a:rPr>
              <a:t>akan</a:t>
            </a:r>
            <a:r>
              <a:rPr lang="en-US" sz="3600" dirty="0">
                <a:latin typeface="Gill Sans Nova Cond XBd" panose="020B0A06020104020203" pitchFamily="34" charset="0"/>
              </a:rPr>
              <a:t> </a:t>
            </a:r>
            <a:r>
              <a:rPr lang="en-US" sz="3600" dirty="0" err="1">
                <a:latin typeface="Gill Sans Nova Cond XBd" panose="020B0A06020104020203" pitchFamily="34" charset="0"/>
              </a:rPr>
              <a:t>memulihkan</a:t>
            </a:r>
            <a:r>
              <a:rPr lang="en-US" sz="3600" dirty="0">
                <a:latin typeface="Gill Sans Nova Cond XBd" panose="020B0A06020104020203" pitchFamily="34" charset="0"/>
              </a:rPr>
              <a:t> </a:t>
            </a:r>
            <a:r>
              <a:rPr lang="en-US" sz="3600" dirty="0" err="1">
                <a:latin typeface="Gill Sans Nova Cond XBd" panose="020B0A06020104020203" pitchFamily="34" charset="0"/>
              </a:rPr>
              <a:t>mereka</a:t>
            </a:r>
            <a:r>
              <a:rPr lang="en-US" sz="3600" dirty="0">
                <a:latin typeface="Gill Sans Nova Cond XBd" panose="020B0A06020104020203" pitchFamily="34" charset="0"/>
              </a:rPr>
              <a:t> </a:t>
            </a:r>
            <a:r>
              <a:rPr lang="en-US" sz="3600" dirty="0" err="1">
                <a:latin typeface="Gill Sans Nova Cond XBd" panose="020B0A06020104020203" pitchFamily="34" charset="0"/>
              </a:rPr>
              <a:t>dari</a:t>
            </a:r>
            <a:r>
              <a:rPr lang="en-US" sz="3600" dirty="0">
                <a:latin typeface="Gill Sans Nova Cond XBd" panose="020B0A06020104020203" pitchFamily="34" charset="0"/>
              </a:rPr>
              <a:t> </a:t>
            </a:r>
            <a:r>
              <a:rPr lang="en-US" sz="3600" dirty="0" err="1">
                <a:latin typeface="Gill Sans Nova Cond XBd" panose="020B0A06020104020203" pitchFamily="34" charset="0"/>
              </a:rPr>
              <a:t>penyelewengan</a:t>
            </a:r>
            <a:r>
              <a:rPr lang="en-US" sz="3600" dirty="0">
                <a:latin typeface="Gill Sans Nova Cond XBd" panose="020B0A06020104020203" pitchFamily="34" charset="0"/>
              </a:rPr>
              <a:t>, Aku </a:t>
            </a:r>
            <a:r>
              <a:rPr lang="en-US" sz="3600" dirty="0" err="1">
                <a:latin typeface="Gill Sans Nova Cond XBd" panose="020B0A06020104020203" pitchFamily="34" charset="0"/>
              </a:rPr>
              <a:t>akan</a:t>
            </a:r>
            <a:r>
              <a:rPr lang="en-US" sz="3600" dirty="0">
                <a:latin typeface="Gill Sans Nova Cond XBd" panose="020B0A06020104020203" pitchFamily="34" charset="0"/>
              </a:rPr>
              <a:t> mengasihi </a:t>
            </a:r>
            <a:r>
              <a:rPr lang="en-US" sz="3600" dirty="0" err="1">
                <a:latin typeface="Gill Sans Nova Cond XBd" panose="020B0A06020104020203" pitchFamily="34" charset="0"/>
              </a:rPr>
              <a:t>mereka</a:t>
            </a:r>
            <a:r>
              <a:rPr lang="en-US" sz="3600" dirty="0">
                <a:latin typeface="Gill Sans Nova Cond XBd" panose="020B0A06020104020203" pitchFamily="34" charset="0"/>
              </a:rPr>
              <a:t> dengan </a:t>
            </a:r>
            <a:r>
              <a:rPr lang="en-US" sz="3600" dirty="0" err="1">
                <a:latin typeface="Gill Sans Nova Cond XBd" panose="020B0A06020104020203" pitchFamily="34" charset="0"/>
              </a:rPr>
              <a:t>sukarela</a:t>
            </a:r>
            <a:r>
              <a:rPr lang="en-US" sz="3600" dirty="0">
                <a:latin typeface="Gill Sans Nova Cond XBd" panose="020B0A06020104020203" pitchFamily="34" charset="0"/>
              </a:rPr>
              <a:t>, sebab </a:t>
            </a:r>
            <a:r>
              <a:rPr lang="en-US" sz="3600" dirty="0" err="1">
                <a:latin typeface="Gill Sans Nova Cond XBd" panose="020B0A06020104020203" pitchFamily="34" charset="0"/>
              </a:rPr>
              <a:t>murka</a:t>
            </a:r>
            <a:r>
              <a:rPr lang="en-US" sz="3600" dirty="0">
                <a:latin typeface="Gill Sans Nova Cond XBd" panose="020B0A06020104020203" pitchFamily="34" charset="0"/>
              </a:rPr>
              <a:t>-Ku </a:t>
            </a:r>
            <a:r>
              <a:rPr lang="en-US" sz="3600" dirty="0" err="1">
                <a:latin typeface="Gill Sans Nova Cond XBd" panose="020B0A06020104020203" pitchFamily="34" charset="0"/>
              </a:rPr>
              <a:t>telah</a:t>
            </a:r>
            <a:r>
              <a:rPr lang="en-US" sz="3600" dirty="0">
                <a:latin typeface="Gill Sans Nova Cond XBd" panose="020B0A06020104020203" pitchFamily="34" charset="0"/>
              </a:rPr>
              <a:t> </a:t>
            </a:r>
            <a:r>
              <a:rPr lang="en-US" sz="3600" dirty="0" err="1">
                <a:latin typeface="Gill Sans Nova Cond XBd" panose="020B0A06020104020203" pitchFamily="34" charset="0"/>
              </a:rPr>
              <a:t>surut</a:t>
            </a:r>
            <a:r>
              <a:rPr lang="en-US" sz="3600" dirty="0">
                <a:latin typeface="Gill Sans Nova Cond XBd" panose="020B0A06020104020203" pitchFamily="34" charset="0"/>
              </a:rPr>
              <a:t> </a:t>
            </a:r>
            <a:r>
              <a:rPr lang="en-US" sz="3600" dirty="0" err="1">
                <a:latin typeface="Gill Sans Nova Cond XBd" panose="020B0A06020104020203" pitchFamily="34" charset="0"/>
              </a:rPr>
              <a:t>dari</a:t>
            </a:r>
            <a:r>
              <a:rPr lang="en-US" sz="3600" dirty="0">
                <a:latin typeface="Gill Sans Nova Cond XBd" panose="020B0A06020104020203" pitchFamily="34" charset="0"/>
              </a:rPr>
              <a:t> pada </a:t>
            </a:r>
            <a:r>
              <a:rPr lang="en-US" sz="3600" dirty="0" err="1">
                <a:latin typeface="Gill Sans Nova Cond XBd" panose="020B0A06020104020203" pitchFamily="34" charset="0"/>
              </a:rPr>
              <a:t>mereka</a:t>
            </a:r>
            <a:r>
              <a:rPr lang="en-US" sz="3600" dirty="0">
                <a:latin typeface="Gill Sans Nova Cond XBd" panose="020B0A06020104020203" pitchFamily="34" charset="0"/>
              </a:rPr>
              <a:t>.”</a:t>
            </a:r>
            <a:endParaRPr lang="en-ID" sz="3600" dirty="0">
              <a:latin typeface="Gill Sans Nova Cond XBd" panose="020B0A06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4999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7F7101-9BF1-2A6B-DA21-985272D0F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8"/>
            <a:ext cx="9143996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fi-FI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DISALIBKAN UNTUK KITA</a:t>
            </a:r>
            <a:br>
              <a:rPr lang="fi-FI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</a:br>
            <a:r>
              <a:rPr lang="fi-FI" sz="3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Kamis, 2 Januari 2025</a:t>
            </a:r>
            <a:endParaRPr lang="en-ID" sz="31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A3334-0B36-96CF-7D25-86F91ACCF8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551" y="3800476"/>
            <a:ext cx="8346898" cy="292018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ID" dirty="0" err="1">
                <a:latin typeface="Berlin Sans FB" panose="020E0602020502020306" pitchFamily="34" charset="0"/>
              </a:rPr>
              <a:t>Sesaat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sebelum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penyaliban</a:t>
            </a:r>
            <a:r>
              <a:rPr lang="en-ID" dirty="0">
                <a:latin typeface="Berlin Sans FB" panose="020E0602020502020306" pitchFamily="34" charset="0"/>
              </a:rPr>
              <a:t>-Nya, </a:t>
            </a:r>
            <a:r>
              <a:rPr lang="en-ID" dirty="0" err="1">
                <a:latin typeface="Berlin Sans FB" panose="020E0602020502020306" pitchFamily="34" charset="0"/>
              </a:rPr>
              <a:t>Kristus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meratap</a:t>
            </a:r>
            <a:r>
              <a:rPr lang="en-ID" dirty="0">
                <a:latin typeface="Berlin Sans FB" panose="020E0602020502020306" pitchFamily="34" charset="0"/>
              </a:rPr>
              <a:t>: "</a:t>
            </a:r>
            <a:r>
              <a:rPr lang="en-ID" dirty="0" err="1">
                <a:latin typeface="Berlin Sans FB" panose="020E0602020502020306" pitchFamily="34" charset="0"/>
              </a:rPr>
              <a:t>Yerusalem</a:t>
            </a:r>
            <a:r>
              <a:rPr lang="en-ID" dirty="0">
                <a:latin typeface="Berlin Sans FB" panose="020E0602020502020306" pitchFamily="34" charset="0"/>
              </a:rPr>
              <a:t>, </a:t>
            </a:r>
            <a:r>
              <a:rPr lang="en-ID" dirty="0" err="1">
                <a:latin typeface="Berlin Sans FB" panose="020E0602020502020306" pitchFamily="34" charset="0"/>
              </a:rPr>
              <a:t>Yerusalem</a:t>
            </a:r>
            <a:r>
              <a:rPr lang="en-ID" dirty="0">
                <a:latin typeface="Berlin Sans FB" panose="020E0602020502020306" pitchFamily="34" charset="0"/>
              </a:rPr>
              <a:t>, </a:t>
            </a:r>
            <a:r>
              <a:rPr lang="en-ID" dirty="0" err="1">
                <a:latin typeface="Berlin Sans FB" panose="020E0602020502020306" pitchFamily="34" charset="0"/>
              </a:rPr>
              <a:t>engkau</a:t>
            </a:r>
            <a:r>
              <a:rPr lang="en-ID" dirty="0">
                <a:latin typeface="Berlin Sans FB" panose="020E0602020502020306" pitchFamily="34" charset="0"/>
              </a:rPr>
              <a:t> yang </a:t>
            </a:r>
            <a:r>
              <a:rPr lang="en-ID" dirty="0" err="1">
                <a:latin typeface="Berlin Sans FB" panose="020E0602020502020306" pitchFamily="34" charset="0"/>
              </a:rPr>
              <a:t>membunuh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nabi-nabi</a:t>
            </a:r>
            <a:r>
              <a:rPr lang="en-ID" dirty="0">
                <a:latin typeface="Berlin Sans FB" panose="020E0602020502020306" pitchFamily="34" charset="0"/>
              </a:rPr>
              <a:t> dan </a:t>
            </a:r>
            <a:r>
              <a:rPr lang="en-ID" dirty="0" err="1">
                <a:latin typeface="Berlin Sans FB" panose="020E0602020502020306" pitchFamily="34" charset="0"/>
              </a:rPr>
              <a:t>melempari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dengan</a:t>
            </a:r>
            <a:r>
              <a:rPr lang="en-ID" dirty="0">
                <a:latin typeface="Berlin Sans FB" panose="020E0602020502020306" pitchFamily="34" charset="0"/>
              </a:rPr>
              <a:t> batu orang-orang yang </a:t>
            </a:r>
            <a:r>
              <a:rPr lang="en-ID" dirty="0" err="1">
                <a:latin typeface="Berlin Sans FB" panose="020E0602020502020306" pitchFamily="34" charset="0"/>
              </a:rPr>
              <a:t>diutus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kepadamu</a:t>
            </a:r>
            <a:r>
              <a:rPr lang="en-ID" dirty="0">
                <a:latin typeface="Berlin Sans FB" panose="020E0602020502020306" pitchFamily="34" charset="0"/>
              </a:rPr>
              <a:t>! </a:t>
            </a:r>
            <a:r>
              <a:rPr lang="en-ID" dirty="0" err="1">
                <a:latin typeface="Berlin Sans FB" panose="020E0602020502020306" pitchFamily="34" charset="0"/>
              </a:rPr>
              <a:t>Berkali</a:t>
            </a:r>
            <a:r>
              <a:rPr lang="en-ID" dirty="0">
                <a:latin typeface="Berlin Sans FB" panose="020E0602020502020306" pitchFamily="34" charset="0"/>
              </a:rPr>
              <a:t>-kali Aku </a:t>
            </a:r>
            <a:r>
              <a:rPr lang="en-ID" dirty="0" err="1">
                <a:latin typeface="Berlin Sans FB" panose="020E0602020502020306" pitchFamily="34" charset="0"/>
              </a:rPr>
              <a:t>rindu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mengumpulkan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anak-anakmu</a:t>
            </a:r>
            <a:r>
              <a:rPr lang="en-ID" dirty="0">
                <a:latin typeface="Berlin Sans FB" panose="020E0602020502020306" pitchFamily="34" charset="0"/>
              </a:rPr>
              <a:t>, </a:t>
            </a:r>
            <a:r>
              <a:rPr lang="en-ID" dirty="0" err="1">
                <a:latin typeface="Berlin Sans FB" panose="020E0602020502020306" pitchFamily="34" charset="0"/>
              </a:rPr>
              <a:t>sama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seperti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induk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ayam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mengumpulkan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anak-anaknya</a:t>
            </a:r>
            <a:r>
              <a:rPr lang="en-ID" dirty="0">
                <a:latin typeface="Berlin Sans FB" panose="020E0602020502020306" pitchFamily="34" charset="0"/>
              </a:rPr>
              <a:t> di </a:t>
            </a:r>
            <a:r>
              <a:rPr lang="en-ID" dirty="0" err="1">
                <a:latin typeface="Berlin Sans FB" panose="020E0602020502020306" pitchFamily="34" charset="0"/>
              </a:rPr>
              <a:t>bawah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sayapnya</a:t>
            </a:r>
            <a:r>
              <a:rPr lang="en-ID" dirty="0">
                <a:latin typeface="Berlin Sans FB" panose="020E0602020502020306" pitchFamily="34" charset="0"/>
              </a:rPr>
              <a:t>, </a:t>
            </a:r>
            <a:r>
              <a:rPr lang="en-ID" dirty="0" err="1">
                <a:latin typeface="Berlin Sans FB" panose="020E0602020502020306" pitchFamily="34" charset="0"/>
              </a:rPr>
              <a:t>tetapi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kamu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tidak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mau</a:t>
            </a:r>
            <a:r>
              <a:rPr lang="en-ID" dirty="0">
                <a:latin typeface="Berlin Sans FB" panose="020E0602020502020306" pitchFamily="34" charset="0"/>
              </a:rPr>
              <a:t>" </a:t>
            </a:r>
            <a:r>
              <a:rPr lang="en-ID" dirty="0">
                <a:latin typeface="Impact" panose="020B0806030902050204" pitchFamily="34" charset="0"/>
              </a:rPr>
              <a:t>[</a:t>
            </a:r>
            <a:r>
              <a:rPr lang="en-ID" dirty="0" err="1">
                <a:latin typeface="Impact" panose="020B0806030902050204" pitchFamily="34" charset="0"/>
              </a:rPr>
              <a:t>Matius</a:t>
            </a:r>
            <a:r>
              <a:rPr lang="en-ID" dirty="0">
                <a:latin typeface="Impact" panose="020B0806030902050204" pitchFamily="34" charset="0"/>
              </a:rPr>
              <a:t> 23:37].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672F6C-B8C7-92B7-246D-4B94075890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897" b="33727"/>
          <a:stretch/>
        </p:blipFill>
        <p:spPr>
          <a:xfrm>
            <a:off x="1834993" y="1801372"/>
            <a:ext cx="5474013" cy="199241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485939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96802-FD90-D2C7-59D3-3EAFF1AE3A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274" y="393406"/>
            <a:ext cx="5014107" cy="627319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Meskipun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dosa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manusia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patut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mendapat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hukuman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mati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, Allah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sendiri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[di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dalam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Kristus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] yang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menanggung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akibatnya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dan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telah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menyediakan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cara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untuk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memperbaiki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hubungan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terputus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antara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surga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dan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bumi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latin typeface="Gill Sans Nova Cond XBd" panose="020B0A06020104020203" pitchFamily="34" charset="0"/>
              </a:rPr>
              <a:t>Sementara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itu</a:t>
            </a:r>
            <a:r>
              <a:rPr lang="en-ID" dirty="0">
                <a:latin typeface="Gill Sans Nova Cond XBd" panose="020B0A06020104020203" pitchFamily="34" charset="0"/>
              </a:rPr>
              <a:t>, Dia </a:t>
            </a:r>
            <a:r>
              <a:rPr lang="en-ID" dirty="0" err="1">
                <a:latin typeface="Gill Sans Nova Cond XBd" panose="020B0A06020104020203" pitchFamily="34" charset="0"/>
              </a:rPr>
              <a:t>terus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melimpahkan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kasih</a:t>
            </a:r>
            <a:r>
              <a:rPr lang="en-ID" dirty="0">
                <a:latin typeface="Gill Sans Nova Cond XBd" panose="020B0A06020104020203" pitchFamily="34" charset="0"/>
              </a:rPr>
              <a:t>-Nya </a:t>
            </a:r>
            <a:r>
              <a:rPr lang="en-ID" dirty="0" err="1">
                <a:latin typeface="Gill Sans Nova Cond XBd" panose="020B0A06020104020203" pitchFamily="34" charset="0"/>
              </a:rPr>
              <a:t>kepada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meskipun</a:t>
            </a:r>
            <a:r>
              <a:rPr lang="en-ID" dirty="0">
                <a:latin typeface="Gill Sans Nova Cond XBd" panose="020B0A06020104020203" pitchFamily="34" charset="0"/>
              </a:rPr>
              <a:t> Dia </a:t>
            </a:r>
            <a:r>
              <a:rPr lang="en-ID" dirty="0" err="1">
                <a:latin typeface="Gill Sans Nova Cond XBd" panose="020B0A06020104020203" pitchFamily="34" charset="0"/>
              </a:rPr>
              <a:t>tidak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berkewajiban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kecuali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karena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kemauan</a:t>
            </a:r>
            <a:r>
              <a:rPr lang="en-ID" dirty="0">
                <a:latin typeface="Gill Sans Nova Cond XBd" panose="020B0A06020104020203" pitchFamily="34" charset="0"/>
              </a:rPr>
              <a:t>-Nya </a:t>
            </a:r>
            <a:r>
              <a:rPr lang="en-ID" dirty="0" err="1">
                <a:latin typeface="Gill Sans Nova Cond XBd" panose="020B0A06020104020203" pitchFamily="34" charset="0"/>
              </a:rPr>
              <a:t>sendiri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untuk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melakukannya</a:t>
            </a:r>
            <a:r>
              <a:rPr lang="en-ID" dirty="0">
                <a:latin typeface="Gill Sans Nova Cond XBd" panose="020B0A06020104020203" pitchFamily="34" charset="0"/>
              </a:rPr>
              <a:t>. </a:t>
            </a:r>
            <a:r>
              <a:rPr lang="en-ID" sz="3200" dirty="0" err="1">
                <a:latin typeface="Gill Sans Nova Cond Ultra Bold" panose="020B0B04020104020203" pitchFamily="34" charset="0"/>
              </a:rPr>
              <a:t>Sayangnya</a:t>
            </a:r>
            <a:r>
              <a:rPr lang="en-ID" sz="3200" dirty="0">
                <a:latin typeface="Gill Sans Nova Cond Ultra Bold" panose="020B0B04020104020203" pitchFamily="34" charset="0"/>
              </a:rPr>
              <a:t>, </a:t>
            </a:r>
            <a:r>
              <a:rPr lang="en-ID" sz="3200" dirty="0" err="1">
                <a:latin typeface="Gill Sans Nova Cond Ultra Bold" panose="020B0B04020104020203" pitchFamily="34" charset="0"/>
              </a:rPr>
              <a:t>manusia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sering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menolak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kasih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Tuhan</a:t>
            </a:r>
            <a:r>
              <a:rPr lang="en-ID" sz="3200" dirty="0">
                <a:latin typeface="Gill Sans Nova Cond Ultra Bold" panose="020B0B04020104020203" pitchFamily="34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710400-7869-9128-318D-D1E9E1E78E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104" t="-1" r="42241" b="-1"/>
          <a:stretch/>
        </p:blipFill>
        <p:spPr>
          <a:xfrm>
            <a:off x="4999234" y="0"/>
            <a:ext cx="4142480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248591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ECDFEF-12E3-E8B6-418F-760DFBE515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933" r="15583"/>
          <a:stretch/>
        </p:blipFill>
        <p:spPr>
          <a:xfrm>
            <a:off x="1891767" y="10"/>
            <a:ext cx="725223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D3070C-89A3-6CDB-415C-0FB69E09A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418" y="744279"/>
            <a:ext cx="4400550" cy="55506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Gill Sans Ultra Bold Condensed" panose="020B0A06020104020203" pitchFamily="34" charset="0"/>
              </a:rPr>
              <a:t>Kristus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menyerahkan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nyawa</a:t>
            </a:r>
            <a:r>
              <a:rPr lang="en-ID" sz="3200" dirty="0">
                <a:latin typeface="Gill Sans Ultra Bold Condensed" panose="020B0A06020104020203" pitchFamily="34" charset="0"/>
              </a:rPr>
              <a:t>-Nya </a:t>
            </a:r>
            <a:r>
              <a:rPr lang="en-ID" sz="3200" dirty="0" err="1">
                <a:latin typeface="Gill Sans Ultra Bold Condensed" panose="020B0A06020104020203" pitchFamily="34" charset="0"/>
              </a:rPr>
              <a:t>atas</a:t>
            </a:r>
            <a:r>
              <a:rPr lang="en-ID" sz="3200" dirty="0">
                <a:latin typeface="Gill Sans Ultra Bold Condensed" panose="020B0A06020104020203" pitchFamily="34" charset="0"/>
              </a:rPr>
              <a:t> "</a:t>
            </a:r>
            <a:r>
              <a:rPr lang="en-ID" sz="3200" dirty="0" err="1">
                <a:latin typeface="Gill Sans Ultra Bold Condensed" panose="020B0A06020104020203" pitchFamily="34" charset="0"/>
              </a:rPr>
              <a:t>inisiatif</a:t>
            </a:r>
            <a:r>
              <a:rPr lang="en-ID" sz="3200" dirty="0">
                <a:latin typeface="Gill Sans Ultra Bold Condensed" panose="020B0A06020104020203" pitchFamily="34" charset="0"/>
              </a:rPr>
              <a:t>-Nya </a:t>
            </a:r>
            <a:r>
              <a:rPr lang="en-ID" sz="3200" dirty="0" err="1">
                <a:latin typeface="Gill Sans Ultra Bold Condensed" panose="020B0A06020104020203" pitchFamily="34" charset="0"/>
              </a:rPr>
              <a:t>sendiri</a:t>
            </a:r>
            <a:r>
              <a:rPr lang="en-ID" sz="3200" dirty="0">
                <a:latin typeface="Gill Sans Ultra Bold Condensed" panose="020B0A06020104020203" pitchFamily="34" charset="0"/>
              </a:rPr>
              <a:t>." </a:t>
            </a:r>
          </a:p>
          <a:p>
            <a:pPr marL="0" indent="0">
              <a:buNone/>
            </a:pPr>
            <a:r>
              <a:rPr lang="en-ID" sz="3200" dirty="0" err="1">
                <a:latin typeface="Eras Demi ITC" panose="020B0805030504020804" pitchFamily="34" charset="0"/>
              </a:rPr>
              <a:t>Tidak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ada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seorang</a:t>
            </a:r>
            <a:r>
              <a:rPr lang="en-ID" sz="3200" dirty="0">
                <a:latin typeface="Eras Demi ITC" panose="020B0805030504020804" pitchFamily="34" charset="0"/>
              </a:rPr>
              <a:t> pun yang </a:t>
            </a:r>
            <a:r>
              <a:rPr lang="en-ID" sz="3200" dirty="0" err="1">
                <a:latin typeface="Eras Demi ITC" panose="020B0805030504020804" pitchFamily="34" charset="0"/>
              </a:rPr>
              <a:t>mengambil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nyawa</a:t>
            </a:r>
            <a:r>
              <a:rPr lang="en-ID" sz="3200" dirty="0">
                <a:latin typeface="Eras Demi ITC" panose="020B0805030504020804" pitchFamily="34" charset="0"/>
              </a:rPr>
              <a:t>-Nya </a:t>
            </a:r>
            <a:r>
              <a:rPr lang="en-ID" sz="3200" dirty="0" err="1">
                <a:latin typeface="Eras Demi ITC" panose="020B0805030504020804" pitchFamily="34" charset="0"/>
              </a:rPr>
              <a:t>dari</a:t>
            </a:r>
            <a:r>
              <a:rPr lang="en-ID" sz="3200" dirty="0">
                <a:latin typeface="Eras Demi ITC" panose="020B0805030504020804" pitchFamily="34" charset="0"/>
              </a:rPr>
              <a:t> pada-Nya; Dia </a:t>
            </a:r>
            <a:r>
              <a:rPr lang="en-ID" sz="3200" dirty="0" err="1">
                <a:latin typeface="Eras Demi ITC" panose="020B0805030504020804" pitchFamily="34" charset="0"/>
              </a:rPr>
              <a:t>dengan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cuma-cuma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menyerahkannya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b="1" dirty="0">
                <a:latin typeface="Eras Demi ITC" panose="020B0805030504020804" pitchFamily="34" charset="0"/>
              </a:rPr>
              <a:t>[</a:t>
            </a:r>
            <a:r>
              <a:rPr lang="en-ID" sz="3200" b="1" dirty="0" err="1">
                <a:latin typeface="Eras Demi ITC" panose="020B0805030504020804" pitchFamily="34" charset="0"/>
              </a:rPr>
              <a:t>Yohanes</a:t>
            </a:r>
            <a:r>
              <a:rPr lang="en-ID" sz="3200" b="1" dirty="0">
                <a:latin typeface="Eras Demi ITC" panose="020B0805030504020804" pitchFamily="34" charset="0"/>
              </a:rPr>
              <a:t> 10:17-18, Galatia 2:20].</a:t>
            </a:r>
          </a:p>
        </p:txBody>
      </p:sp>
    </p:spTree>
    <p:extLst>
      <p:ext uri="{BB962C8B-B14F-4D97-AF65-F5344CB8AC3E}">
        <p14:creationId xmlns:p14="http://schemas.microsoft.com/office/powerpoint/2010/main" val="8096725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944E337-3E5D-4A1F-A5A1-2057F25B8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A50D69-7CF7-4844-B844-A2B821C77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54"/>
            <a:ext cx="9144000" cy="6865854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722F47-D7E5-8A84-394F-19BD3936C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6069" y="431631"/>
            <a:ext cx="6046839" cy="1338696"/>
          </a:xfrm>
        </p:spPr>
        <p:txBody>
          <a:bodyPr>
            <a:normAutofit/>
          </a:bodyPr>
          <a:lstStyle/>
          <a:p>
            <a:pPr algn="ctr"/>
            <a:r>
              <a:rPr lang="en-ID" sz="3600" dirty="0">
                <a:latin typeface="Impact" panose="020B0806030902050204" pitchFamily="34" charset="0"/>
              </a:rPr>
              <a:t>Ellen G. White, Alfa dan Omega, </a:t>
            </a:r>
            <a:r>
              <a:rPr lang="en-ID" sz="3600" dirty="0" err="1">
                <a:latin typeface="Impact" panose="020B0806030902050204" pitchFamily="34" charset="0"/>
              </a:rPr>
              <a:t>jld</a:t>
            </a:r>
            <a:r>
              <a:rPr lang="en-ID" sz="3600" dirty="0">
                <a:latin typeface="Impact" panose="020B0806030902050204" pitchFamily="34" charset="0"/>
              </a:rPr>
              <a:t>. 5, </a:t>
            </a:r>
            <a:r>
              <a:rPr lang="en-ID" sz="3600" dirty="0" err="1">
                <a:latin typeface="Impact" panose="020B0806030902050204" pitchFamily="34" charset="0"/>
              </a:rPr>
              <a:t>hlm</a:t>
            </a:r>
            <a:r>
              <a:rPr lang="en-ID" sz="3600" dirty="0">
                <a:latin typeface="Impact" panose="020B0806030902050204" pitchFamily="34" charset="0"/>
              </a:rPr>
              <a:t>. 16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212FB7-6668-676C-F2A7-AD2E8488FB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443" r="24082"/>
          <a:stretch/>
        </p:blipFill>
        <p:spPr>
          <a:xfrm>
            <a:off x="20" y="10"/>
            <a:ext cx="2816049" cy="6857990"/>
          </a:xfrm>
          <a:custGeom>
            <a:avLst/>
            <a:gdLst/>
            <a:ahLst/>
            <a:cxnLst/>
            <a:rect l="l" t="t" r="r" b="b"/>
            <a:pathLst>
              <a:path w="3754759" h="6858000">
                <a:moveTo>
                  <a:pt x="0" y="0"/>
                </a:moveTo>
                <a:lnTo>
                  <a:pt x="3405358" y="0"/>
                </a:lnTo>
                <a:lnTo>
                  <a:pt x="3406298" y="5103"/>
                </a:lnTo>
                <a:cubicBezTo>
                  <a:pt x="3408705" y="9272"/>
                  <a:pt x="3410993" y="13534"/>
                  <a:pt x="3408744" y="22806"/>
                </a:cubicBezTo>
                <a:cubicBezTo>
                  <a:pt x="3398212" y="18869"/>
                  <a:pt x="3412504" y="58782"/>
                  <a:pt x="3403554" y="60481"/>
                </a:cubicBezTo>
                <a:cubicBezTo>
                  <a:pt x="3417198" y="75379"/>
                  <a:pt x="3401704" y="83956"/>
                  <a:pt x="3406685" y="104437"/>
                </a:cubicBezTo>
                <a:cubicBezTo>
                  <a:pt x="3412035" y="113935"/>
                  <a:pt x="3413215" y="120918"/>
                  <a:pt x="3408439" y="130745"/>
                </a:cubicBezTo>
                <a:cubicBezTo>
                  <a:pt x="3434362" y="174436"/>
                  <a:pt x="3410826" y="157826"/>
                  <a:pt x="3422002" y="199353"/>
                </a:cubicBezTo>
                <a:cubicBezTo>
                  <a:pt x="3433366" y="235046"/>
                  <a:pt x="3441595" y="275734"/>
                  <a:pt x="3466217" y="309590"/>
                </a:cubicBezTo>
                <a:cubicBezTo>
                  <a:pt x="3473022" y="315692"/>
                  <a:pt x="3476249" y="331335"/>
                  <a:pt x="3473425" y="344525"/>
                </a:cubicBezTo>
                <a:cubicBezTo>
                  <a:pt x="3472938" y="346792"/>
                  <a:pt x="3472286" y="348904"/>
                  <a:pt x="3471491" y="350788"/>
                </a:cubicBezTo>
                <a:cubicBezTo>
                  <a:pt x="3476473" y="380853"/>
                  <a:pt x="3497528" y="490678"/>
                  <a:pt x="3503314" y="524915"/>
                </a:cubicBezTo>
                <a:cubicBezTo>
                  <a:pt x="3495110" y="528110"/>
                  <a:pt x="3511009" y="544789"/>
                  <a:pt x="3506208" y="556205"/>
                </a:cubicBezTo>
                <a:cubicBezTo>
                  <a:pt x="3501906" y="564424"/>
                  <a:pt x="3505727" y="571402"/>
                  <a:pt x="3506503" y="579730"/>
                </a:cubicBezTo>
                <a:cubicBezTo>
                  <a:pt x="3503352" y="590904"/>
                  <a:pt x="3511763" y="626437"/>
                  <a:pt x="3516997" y="635552"/>
                </a:cubicBezTo>
                <a:cubicBezTo>
                  <a:pt x="3534688" y="657082"/>
                  <a:pt x="3524838" y="708447"/>
                  <a:pt x="3538464" y="726388"/>
                </a:cubicBezTo>
                <a:cubicBezTo>
                  <a:pt x="3540659" y="733032"/>
                  <a:pt x="3541735" y="739585"/>
                  <a:pt x="3542115" y="746049"/>
                </a:cubicBezTo>
                <a:lnTo>
                  <a:pt x="3541598" y="764218"/>
                </a:lnTo>
                <a:lnTo>
                  <a:pt x="3538294" y="769538"/>
                </a:lnTo>
                <a:lnTo>
                  <a:pt x="3539714" y="780556"/>
                </a:lnTo>
                <a:lnTo>
                  <a:pt x="3539328" y="783752"/>
                </a:lnTo>
                <a:cubicBezTo>
                  <a:pt x="3538575" y="789859"/>
                  <a:pt x="3537953" y="795880"/>
                  <a:pt x="3537882" y="801812"/>
                </a:cubicBezTo>
                <a:cubicBezTo>
                  <a:pt x="3555332" y="793164"/>
                  <a:pt x="3540143" y="850853"/>
                  <a:pt x="3553763" y="833773"/>
                </a:cubicBezTo>
                <a:cubicBezTo>
                  <a:pt x="3556400" y="864868"/>
                  <a:pt x="3568671" y="840452"/>
                  <a:pt x="3557696" y="878520"/>
                </a:cubicBezTo>
                <a:cubicBezTo>
                  <a:pt x="3574636" y="926170"/>
                  <a:pt x="3572932" y="1002669"/>
                  <a:pt x="3596902" y="1039468"/>
                </a:cubicBezTo>
                <a:cubicBezTo>
                  <a:pt x="3588227" y="1035176"/>
                  <a:pt x="3582669" y="1055878"/>
                  <a:pt x="3587550" y="1069793"/>
                </a:cubicBezTo>
                <a:cubicBezTo>
                  <a:pt x="3553603" y="1054905"/>
                  <a:pt x="3620138" y="1124159"/>
                  <a:pt x="3598129" y="1137690"/>
                </a:cubicBezTo>
                <a:cubicBezTo>
                  <a:pt x="3619154" y="1137277"/>
                  <a:pt x="3657845" y="1198819"/>
                  <a:pt x="3642072" y="1229443"/>
                </a:cubicBezTo>
                <a:cubicBezTo>
                  <a:pt x="3648492" y="1274612"/>
                  <a:pt x="3667414" y="1305895"/>
                  <a:pt x="3662799" y="1353804"/>
                </a:cubicBezTo>
                <a:cubicBezTo>
                  <a:pt x="3665680" y="1355144"/>
                  <a:pt x="3668149" y="1357448"/>
                  <a:pt x="3670319" y="1360420"/>
                </a:cubicBezTo>
                <a:lnTo>
                  <a:pt x="3675717" y="1370453"/>
                </a:lnTo>
                <a:lnTo>
                  <a:pt x="3675458" y="1372456"/>
                </a:lnTo>
                <a:cubicBezTo>
                  <a:pt x="3675775" y="1380261"/>
                  <a:pt x="3677154" y="1384198"/>
                  <a:pt x="3678998" y="1386422"/>
                </a:cubicBezTo>
                <a:lnTo>
                  <a:pt x="3681613" y="1387932"/>
                </a:lnTo>
                <a:lnTo>
                  <a:pt x="3684619" y="1397028"/>
                </a:lnTo>
                <a:lnTo>
                  <a:pt x="3692094" y="1413643"/>
                </a:lnTo>
                <a:lnTo>
                  <a:pt x="3692036" y="1417975"/>
                </a:lnTo>
                <a:lnTo>
                  <a:pt x="3701043" y="1444940"/>
                </a:lnTo>
                <a:lnTo>
                  <a:pt x="3700474" y="1445893"/>
                </a:lnTo>
                <a:cubicBezTo>
                  <a:pt x="3699407" y="1448641"/>
                  <a:pt x="3699006" y="1451835"/>
                  <a:pt x="3699990" y="1456030"/>
                </a:cubicBezTo>
                <a:cubicBezTo>
                  <a:pt x="3688343" y="1458099"/>
                  <a:pt x="3696713" y="1461887"/>
                  <a:pt x="3700642" y="1474079"/>
                </a:cubicBezTo>
                <a:cubicBezTo>
                  <a:pt x="3683431" y="1480016"/>
                  <a:pt x="3700716" y="1509516"/>
                  <a:pt x="3693587" y="1522890"/>
                </a:cubicBezTo>
                <a:cubicBezTo>
                  <a:pt x="3696861" y="1531716"/>
                  <a:pt x="3700010" y="1541157"/>
                  <a:pt x="3702900" y="1551068"/>
                </a:cubicBezTo>
                <a:lnTo>
                  <a:pt x="3708038" y="1631578"/>
                </a:lnTo>
                <a:lnTo>
                  <a:pt x="3698097" y="1716642"/>
                </a:lnTo>
                <a:cubicBezTo>
                  <a:pt x="3699314" y="1747867"/>
                  <a:pt x="3695412" y="1775147"/>
                  <a:pt x="3700384" y="1801382"/>
                </a:cubicBezTo>
                <a:cubicBezTo>
                  <a:pt x="3696845" y="1812311"/>
                  <a:pt x="3695699" y="1822504"/>
                  <a:pt x="3702257" y="1832013"/>
                </a:cubicBezTo>
                <a:cubicBezTo>
                  <a:pt x="3701651" y="1861238"/>
                  <a:pt x="3693313" y="1868713"/>
                  <a:pt x="3700986" y="1886838"/>
                </a:cubicBezTo>
                <a:cubicBezTo>
                  <a:pt x="3687741" y="1903887"/>
                  <a:pt x="3693148" y="1904594"/>
                  <a:pt x="3697545" y="1912087"/>
                </a:cubicBezTo>
                <a:lnTo>
                  <a:pt x="3697885" y="1913171"/>
                </a:lnTo>
                <a:lnTo>
                  <a:pt x="3695987" y="1915505"/>
                </a:lnTo>
                <a:lnTo>
                  <a:pt x="3695284" y="1920179"/>
                </a:lnTo>
                <a:lnTo>
                  <a:pt x="3696499" y="1932787"/>
                </a:lnTo>
                <a:lnTo>
                  <a:pt x="3697473" y="1937503"/>
                </a:lnTo>
                <a:cubicBezTo>
                  <a:pt x="3697953" y="1940760"/>
                  <a:pt x="3698023" y="1942937"/>
                  <a:pt x="3697799" y="1944457"/>
                </a:cubicBezTo>
                <a:lnTo>
                  <a:pt x="3697642" y="1944638"/>
                </a:lnTo>
                <a:lnTo>
                  <a:pt x="3698268" y="1951136"/>
                </a:lnTo>
                <a:cubicBezTo>
                  <a:pt x="3699704" y="1962083"/>
                  <a:pt x="3701457" y="1972719"/>
                  <a:pt x="3703418" y="1982828"/>
                </a:cubicBezTo>
                <a:cubicBezTo>
                  <a:pt x="3694620" y="1991887"/>
                  <a:pt x="3707345" y="2028973"/>
                  <a:pt x="3689767" y="2025705"/>
                </a:cubicBezTo>
                <a:cubicBezTo>
                  <a:pt x="3691896" y="2039367"/>
                  <a:pt x="3699517" y="2047321"/>
                  <a:pt x="3687894" y="2043252"/>
                </a:cubicBezTo>
                <a:cubicBezTo>
                  <a:pt x="3688268" y="2047766"/>
                  <a:pt x="3687435" y="2050599"/>
                  <a:pt x="3686015" y="2052668"/>
                </a:cubicBezTo>
                <a:lnTo>
                  <a:pt x="3685329" y="2053280"/>
                </a:lnTo>
                <a:lnTo>
                  <a:pt x="3690348" y="2083660"/>
                </a:lnTo>
                <a:lnTo>
                  <a:pt x="3689688" y="2087758"/>
                </a:lnTo>
                <a:lnTo>
                  <a:pt x="3694656" y="2107476"/>
                </a:lnTo>
                <a:lnTo>
                  <a:pt x="3696317" y="2117709"/>
                </a:lnTo>
                <a:lnTo>
                  <a:pt x="3698652" y="2120508"/>
                </a:lnTo>
                <a:cubicBezTo>
                  <a:pt x="3700138" y="2123582"/>
                  <a:pt x="3700933" y="2128051"/>
                  <a:pt x="3700157" y="2135655"/>
                </a:cubicBezTo>
                <a:lnTo>
                  <a:pt x="3699626" y="2137431"/>
                </a:lnTo>
                <a:lnTo>
                  <a:pt x="3703486" y="2149795"/>
                </a:lnTo>
                <a:cubicBezTo>
                  <a:pt x="3705184" y="2153754"/>
                  <a:pt x="3707268" y="2157232"/>
                  <a:pt x="3709885" y="2160002"/>
                </a:cubicBezTo>
                <a:cubicBezTo>
                  <a:pt x="3698737" y="2203287"/>
                  <a:pt x="3712805" y="2242927"/>
                  <a:pt x="3712777" y="2289319"/>
                </a:cubicBezTo>
                <a:cubicBezTo>
                  <a:pt x="3693169" y="2310331"/>
                  <a:pt x="3722276" y="2389074"/>
                  <a:pt x="3742794" y="2399589"/>
                </a:cubicBezTo>
                <a:cubicBezTo>
                  <a:pt x="3725319" y="2400703"/>
                  <a:pt x="3751962" y="2457534"/>
                  <a:pt x="3753311" y="2472464"/>
                </a:cubicBezTo>
                <a:cubicBezTo>
                  <a:pt x="3753760" y="2477441"/>
                  <a:pt x="3751399" y="2477762"/>
                  <a:pt x="3743656" y="2469811"/>
                </a:cubicBezTo>
                <a:cubicBezTo>
                  <a:pt x="3746474" y="2485608"/>
                  <a:pt x="3738186" y="2502460"/>
                  <a:pt x="3730339" y="2493869"/>
                </a:cubicBezTo>
                <a:cubicBezTo>
                  <a:pt x="3748556" y="2541387"/>
                  <a:pt x="3736267" y="2613433"/>
                  <a:pt x="3746134" y="2667651"/>
                </a:cubicBezTo>
                <a:cubicBezTo>
                  <a:pt x="3730160" y="2698252"/>
                  <a:pt x="3745496" y="2681337"/>
                  <a:pt x="3743743" y="2712354"/>
                </a:cubicBezTo>
                <a:cubicBezTo>
                  <a:pt x="3759373" y="2703131"/>
                  <a:pt x="3736572" y="2750256"/>
                  <a:pt x="3754759" y="2751060"/>
                </a:cubicBezTo>
                <a:cubicBezTo>
                  <a:pt x="3753864" y="2756679"/>
                  <a:pt x="3752424" y="2762098"/>
                  <a:pt x="3750841" y="2767527"/>
                </a:cubicBezTo>
                <a:lnTo>
                  <a:pt x="3750021" y="2770377"/>
                </a:lnTo>
                <a:lnTo>
                  <a:pt x="3749874" y="2781617"/>
                </a:lnTo>
                <a:lnTo>
                  <a:pt x="3745916" y="2784975"/>
                </a:lnTo>
                <a:lnTo>
                  <a:pt x="3742888" y="2802030"/>
                </a:lnTo>
                <a:cubicBezTo>
                  <a:pt x="3742360" y="2808388"/>
                  <a:pt x="3742498" y="2815196"/>
                  <a:pt x="3743710" y="2822667"/>
                </a:cubicBezTo>
                <a:cubicBezTo>
                  <a:pt x="3751787" y="2840797"/>
                  <a:pt x="3744398" y="2870002"/>
                  <a:pt x="3746201" y="2896003"/>
                </a:cubicBezTo>
                <a:lnTo>
                  <a:pt x="3749006" y="2907846"/>
                </a:lnTo>
                <a:lnTo>
                  <a:pt x="3747206" y="2947037"/>
                </a:lnTo>
                <a:cubicBezTo>
                  <a:pt x="3747030" y="2958176"/>
                  <a:pt x="3747214" y="2969719"/>
                  <a:pt x="3748070" y="2981841"/>
                </a:cubicBezTo>
                <a:lnTo>
                  <a:pt x="3750937" y="3004278"/>
                </a:lnTo>
                <a:lnTo>
                  <a:pt x="3749761" y="3010254"/>
                </a:lnTo>
                <a:cubicBezTo>
                  <a:pt x="3750425" y="3020530"/>
                  <a:pt x="3756245" y="3033889"/>
                  <a:pt x="3749923" y="3032983"/>
                </a:cubicBezTo>
                <a:lnTo>
                  <a:pt x="3752658" y="3044429"/>
                </a:lnTo>
                <a:lnTo>
                  <a:pt x="3748217" y="3056076"/>
                </a:lnTo>
                <a:cubicBezTo>
                  <a:pt x="3747117" y="3057381"/>
                  <a:pt x="3745928" y="3058381"/>
                  <a:pt x="3744691" y="3059042"/>
                </a:cubicBezTo>
                <a:lnTo>
                  <a:pt x="3747123" y="3075102"/>
                </a:lnTo>
                <a:lnTo>
                  <a:pt x="3744190" y="3088509"/>
                </a:lnTo>
                <a:lnTo>
                  <a:pt x="3747093" y="3099930"/>
                </a:lnTo>
                <a:lnTo>
                  <a:pt x="3746799" y="3104743"/>
                </a:lnTo>
                <a:lnTo>
                  <a:pt x="3745610" y="3116729"/>
                </a:lnTo>
                <a:cubicBezTo>
                  <a:pt x="3744666" y="3122891"/>
                  <a:pt x="3743503" y="3129792"/>
                  <a:pt x="3742676" y="3137453"/>
                </a:cubicBezTo>
                <a:lnTo>
                  <a:pt x="3742441" y="3143884"/>
                </a:lnTo>
                <a:lnTo>
                  <a:pt x="3737104" y="3158122"/>
                </a:lnTo>
                <a:cubicBezTo>
                  <a:pt x="3733050" y="3168490"/>
                  <a:pt x="3730374" y="3176626"/>
                  <a:pt x="3733275" y="3185367"/>
                </a:cubicBezTo>
                <a:cubicBezTo>
                  <a:pt x="3728135" y="3200760"/>
                  <a:pt x="3712176" y="3212117"/>
                  <a:pt x="3717639" y="3233769"/>
                </a:cubicBezTo>
                <a:cubicBezTo>
                  <a:pt x="3709851" y="3227497"/>
                  <a:pt x="3717920" y="3258095"/>
                  <a:pt x="3710433" y="3262123"/>
                </a:cubicBezTo>
                <a:cubicBezTo>
                  <a:pt x="3704342" y="3264110"/>
                  <a:pt x="3705370" y="3273856"/>
                  <a:pt x="3703458" y="3281408"/>
                </a:cubicBezTo>
                <a:cubicBezTo>
                  <a:pt x="3697412" y="3287020"/>
                  <a:pt x="3693483" y="3324746"/>
                  <a:pt x="3695027" y="3337739"/>
                </a:cubicBezTo>
                <a:cubicBezTo>
                  <a:pt x="3703095" y="3374177"/>
                  <a:pt x="3679154" y="3404974"/>
                  <a:pt x="3684951" y="3434139"/>
                </a:cubicBezTo>
                <a:cubicBezTo>
                  <a:pt x="3684732" y="3441861"/>
                  <a:pt x="3683615" y="3448308"/>
                  <a:pt x="3681946" y="3453928"/>
                </a:cubicBezTo>
                <a:lnTo>
                  <a:pt x="3675939" y="3468021"/>
                </a:lnTo>
                <a:cubicBezTo>
                  <a:pt x="3674480" y="3468264"/>
                  <a:pt x="3673022" y="3468506"/>
                  <a:pt x="3671563" y="3468748"/>
                </a:cubicBezTo>
                <a:lnTo>
                  <a:pt x="3669360" y="3479164"/>
                </a:lnTo>
                <a:lnTo>
                  <a:pt x="3668060" y="3481325"/>
                </a:lnTo>
                <a:cubicBezTo>
                  <a:pt x="3665560" y="3485437"/>
                  <a:pt x="3663197" y="3489622"/>
                  <a:pt x="3661315" y="3494328"/>
                </a:cubicBezTo>
                <a:cubicBezTo>
                  <a:pt x="3678446" y="3506175"/>
                  <a:pt x="3648136" y="3536311"/>
                  <a:pt x="3664679" y="3537226"/>
                </a:cubicBezTo>
                <a:cubicBezTo>
                  <a:pt x="3657322" y="3565147"/>
                  <a:pt x="3674997" y="3558694"/>
                  <a:pt x="3654205" y="3577551"/>
                </a:cubicBezTo>
                <a:cubicBezTo>
                  <a:pt x="3653633" y="3634248"/>
                  <a:pt x="3628736" y="3694092"/>
                  <a:pt x="3637325" y="3749618"/>
                </a:cubicBezTo>
                <a:cubicBezTo>
                  <a:pt x="3631446" y="3736800"/>
                  <a:pt x="3620480" y="3747498"/>
                  <a:pt x="3620258" y="3763981"/>
                </a:cubicBezTo>
                <a:cubicBezTo>
                  <a:pt x="3596667" y="3715365"/>
                  <a:pt x="3630603" y="3842969"/>
                  <a:pt x="3608193" y="3830141"/>
                </a:cubicBezTo>
                <a:cubicBezTo>
                  <a:pt x="3625759" y="3852486"/>
                  <a:pt x="3638965" y="3943841"/>
                  <a:pt x="3616479" y="3951521"/>
                </a:cubicBezTo>
                <a:cubicBezTo>
                  <a:pt x="3607940" y="3994867"/>
                  <a:pt x="3614033" y="4040502"/>
                  <a:pt x="3595498" y="4074157"/>
                </a:cubicBezTo>
                <a:cubicBezTo>
                  <a:pt x="3597477" y="4078342"/>
                  <a:pt x="3598819" y="4082864"/>
                  <a:pt x="3599706" y="4087599"/>
                </a:cubicBezTo>
                <a:lnTo>
                  <a:pt x="3601103" y="4101515"/>
                </a:lnTo>
                <a:lnTo>
                  <a:pt x="3600274" y="4102849"/>
                </a:lnTo>
                <a:cubicBezTo>
                  <a:pt x="3598143" y="4109482"/>
                  <a:pt x="3598077" y="4114144"/>
                  <a:pt x="3598925" y="4117926"/>
                </a:cubicBezTo>
                <a:lnTo>
                  <a:pt x="3600630" y="4121966"/>
                </a:lnTo>
                <a:lnTo>
                  <a:pt x="3600331" y="4132543"/>
                </a:lnTo>
                <a:lnTo>
                  <a:pt x="3601432" y="4154003"/>
                </a:lnTo>
                <a:lnTo>
                  <a:pt x="3600054" y="4157433"/>
                </a:lnTo>
                <a:lnTo>
                  <a:pt x="3599248" y="4188888"/>
                </a:lnTo>
                <a:cubicBezTo>
                  <a:pt x="3598993" y="4188940"/>
                  <a:pt x="3598738" y="4188992"/>
                  <a:pt x="3598484" y="4189044"/>
                </a:cubicBezTo>
                <a:cubicBezTo>
                  <a:pt x="3596754" y="4190111"/>
                  <a:pt x="3595443" y="4192250"/>
                  <a:pt x="3594971" y="4196698"/>
                </a:cubicBezTo>
                <a:cubicBezTo>
                  <a:pt x="3584674" y="4185805"/>
                  <a:pt x="3590455" y="4197885"/>
                  <a:pt x="3589971" y="4211958"/>
                </a:cubicBezTo>
                <a:cubicBezTo>
                  <a:pt x="3573870" y="4198179"/>
                  <a:pt x="3579156" y="4240607"/>
                  <a:pt x="3569135" y="4243705"/>
                </a:cubicBezTo>
                <a:cubicBezTo>
                  <a:pt x="3569142" y="4254351"/>
                  <a:pt x="3568856" y="4265362"/>
                  <a:pt x="3568210" y="4276468"/>
                </a:cubicBezTo>
                <a:lnTo>
                  <a:pt x="3567613" y="4282925"/>
                </a:lnTo>
                <a:cubicBezTo>
                  <a:pt x="3567553" y="4282949"/>
                  <a:pt x="3567492" y="4282974"/>
                  <a:pt x="3567432" y="4282999"/>
                </a:cubicBezTo>
                <a:cubicBezTo>
                  <a:pt x="3566940" y="4284280"/>
                  <a:pt x="3566607" y="4286359"/>
                  <a:pt x="3566464" y="4289697"/>
                </a:cubicBezTo>
                <a:lnTo>
                  <a:pt x="3566526" y="4294698"/>
                </a:lnTo>
                <a:lnTo>
                  <a:pt x="3565367" y="4307225"/>
                </a:lnTo>
                <a:lnTo>
                  <a:pt x="3563841" y="4311164"/>
                </a:lnTo>
                <a:lnTo>
                  <a:pt x="3561610" y="4312189"/>
                </a:lnTo>
                <a:lnTo>
                  <a:pt x="3561734" y="4313408"/>
                </a:lnTo>
                <a:cubicBezTo>
                  <a:pt x="3564537" y="4323096"/>
                  <a:pt x="3569544" y="4327053"/>
                  <a:pt x="3553832" y="4334910"/>
                </a:cubicBezTo>
                <a:cubicBezTo>
                  <a:pt x="3557797" y="4356533"/>
                  <a:pt x="3548502" y="4358433"/>
                  <a:pt x="3542564" y="4385380"/>
                </a:cubicBezTo>
                <a:cubicBezTo>
                  <a:pt x="3547050" y="4398267"/>
                  <a:pt x="3544091" y="4407098"/>
                  <a:pt x="3538724" y="4415150"/>
                </a:cubicBezTo>
                <a:cubicBezTo>
                  <a:pt x="3538633" y="4442707"/>
                  <a:pt x="3529920" y="4465824"/>
                  <a:pt x="3525348" y="4495753"/>
                </a:cubicBezTo>
                <a:cubicBezTo>
                  <a:pt x="3529387" y="4530212"/>
                  <a:pt x="3514579" y="4543935"/>
                  <a:pt x="3509749" y="4575934"/>
                </a:cubicBezTo>
                <a:cubicBezTo>
                  <a:pt x="3519579" y="4606914"/>
                  <a:pt x="3496418" y="4596497"/>
                  <a:pt x="3489779" y="4611927"/>
                </a:cubicBezTo>
                <a:lnTo>
                  <a:pt x="3488856" y="4616508"/>
                </a:lnTo>
                <a:lnTo>
                  <a:pt x="3489486" y="4629163"/>
                </a:lnTo>
                <a:lnTo>
                  <a:pt x="3490242" y="4633947"/>
                </a:lnTo>
                <a:cubicBezTo>
                  <a:pt x="3490570" y="4637233"/>
                  <a:pt x="3490539" y="4639406"/>
                  <a:pt x="3490244" y="4640894"/>
                </a:cubicBezTo>
                <a:lnTo>
                  <a:pt x="3490078" y="4641059"/>
                </a:lnTo>
                <a:lnTo>
                  <a:pt x="3490403" y="4647582"/>
                </a:lnTo>
                <a:cubicBezTo>
                  <a:pt x="3491330" y="4658608"/>
                  <a:pt x="3492590" y="4669354"/>
                  <a:pt x="3494082" y="4679601"/>
                </a:cubicBezTo>
                <a:cubicBezTo>
                  <a:pt x="3484854" y="4687754"/>
                  <a:pt x="3495864" y="4725869"/>
                  <a:pt x="3478421" y="4720918"/>
                </a:cubicBezTo>
                <a:cubicBezTo>
                  <a:pt x="3479918" y="4734712"/>
                  <a:pt x="3487176" y="4743359"/>
                  <a:pt x="3475730" y="4738188"/>
                </a:cubicBezTo>
                <a:cubicBezTo>
                  <a:pt x="3475894" y="4742712"/>
                  <a:pt x="3474928" y="4745450"/>
                  <a:pt x="3473409" y="4747368"/>
                </a:cubicBezTo>
                <a:lnTo>
                  <a:pt x="3472696" y="4747913"/>
                </a:lnTo>
                <a:lnTo>
                  <a:pt x="3476304" y="4778609"/>
                </a:lnTo>
                <a:lnTo>
                  <a:pt x="3475454" y="4782623"/>
                </a:lnTo>
                <a:lnTo>
                  <a:pt x="3479507" y="4802712"/>
                </a:lnTo>
                <a:lnTo>
                  <a:pt x="3480695" y="4813049"/>
                </a:lnTo>
                <a:lnTo>
                  <a:pt x="3482902" y="4816057"/>
                </a:lnTo>
                <a:cubicBezTo>
                  <a:pt x="3484247" y="4819259"/>
                  <a:pt x="3484834" y="4823783"/>
                  <a:pt x="3483703" y="4831270"/>
                </a:cubicBezTo>
                <a:lnTo>
                  <a:pt x="3483090" y="4832984"/>
                </a:lnTo>
                <a:lnTo>
                  <a:pt x="3486378" y="4845654"/>
                </a:lnTo>
                <a:cubicBezTo>
                  <a:pt x="3487893" y="4849755"/>
                  <a:pt x="3489817" y="4853416"/>
                  <a:pt x="3492309" y="4856425"/>
                </a:cubicBezTo>
                <a:cubicBezTo>
                  <a:pt x="3479133" y="4898390"/>
                  <a:pt x="3491371" y="4939174"/>
                  <a:pt x="3489182" y="4985308"/>
                </a:cubicBezTo>
                <a:cubicBezTo>
                  <a:pt x="3492413" y="5037202"/>
                  <a:pt x="3496839" y="5073159"/>
                  <a:pt x="3498182" y="5107346"/>
                </a:cubicBezTo>
                <a:cubicBezTo>
                  <a:pt x="3500266" y="5123329"/>
                  <a:pt x="3506680" y="5240376"/>
                  <a:pt x="3499225" y="5231073"/>
                </a:cubicBezTo>
                <a:cubicBezTo>
                  <a:pt x="3515247" y="5280090"/>
                  <a:pt x="3497607" y="5309911"/>
                  <a:pt x="3504960" y="5364785"/>
                </a:cubicBezTo>
                <a:cubicBezTo>
                  <a:pt x="3487546" y="5393671"/>
                  <a:pt x="3503686" y="5378336"/>
                  <a:pt x="3500486" y="5409009"/>
                </a:cubicBezTo>
                <a:cubicBezTo>
                  <a:pt x="3516561" y="5401350"/>
                  <a:pt x="3491544" y="5446009"/>
                  <a:pt x="3509710" y="5448570"/>
                </a:cubicBezTo>
                <a:cubicBezTo>
                  <a:pt x="3508555" y="5454072"/>
                  <a:pt x="3506859" y="5459319"/>
                  <a:pt x="3505022" y="5464568"/>
                </a:cubicBezTo>
                <a:lnTo>
                  <a:pt x="3504070" y="5467320"/>
                </a:lnTo>
                <a:lnTo>
                  <a:pt x="3503399" y="5478483"/>
                </a:lnTo>
                <a:lnTo>
                  <a:pt x="3499281" y="5481443"/>
                </a:lnTo>
                <a:lnTo>
                  <a:pt x="3499047" y="5616712"/>
                </a:lnTo>
                <a:cubicBezTo>
                  <a:pt x="3502347" y="5628424"/>
                  <a:pt x="3503819" y="5666768"/>
                  <a:pt x="3498775" y="5675291"/>
                </a:cubicBezTo>
                <a:cubicBezTo>
                  <a:pt x="3497984" y="5683547"/>
                  <a:pt x="3500335" y="5692400"/>
                  <a:pt x="3494739" y="5697458"/>
                </a:cubicBezTo>
                <a:cubicBezTo>
                  <a:pt x="3492180" y="5715432"/>
                  <a:pt x="3486290" y="5756597"/>
                  <a:pt x="3483423" y="5783137"/>
                </a:cubicBezTo>
                <a:cubicBezTo>
                  <a:pt x="3491452" y="5796973"/>
                  <a:pt x="3477643" y="5819988"/>
                  <a:pt x="3477532" y="5856699"/>
                </a:cubicBezTo>
                <a:cubicBezTo>
                  <a:pt x="3486776" y="5871818"/>
                  <a:pt x="3477340" y="5881447"/>
                  <a:pt x="3490032" y="5910638"/>
                </a:cubicBezTo>
                <a:cubicBezTo>
                  <a:pt x="3488930" y="5911913"/>
                  <a:pt x="3487924" y="5913488"/>
                  <a:pt x="3487046" y="5915313"/>
                </a:cubicBezTo>
                <a:cubicBezTo>
                  <a:pt x="3481941" y="5925917"/>
                  <a:pt x="3482137" y="5942505"/>
                  <a:pt x="3487484" y="5952365"/>
                </a:cubicBezTo>
                <a:cubicBezTo>
                  <a:pt x="3504666" y="5999029"/>
                  <a:pt x="3505019" y="6042078"/>
                  <a:pt x="3509266" y="6082373"/>
                </a:cubicBezTo>
                <a:cubicBezTo>
                  <a:pt x="3512265" y="6128005"/>
                  <a:pt x="3492950" y="6098121"/>
                  <a:pt x="3509564" y="6154771"/>
                </a:cubicBezTo>
                <a:cubicBezTo>
                  <a:pt x="3503223" y="6161045"/>
                  <a:pt x="3503062" y="6168289"/>
                  <a:pt x="3506404" y="6180433"/>
                </a:cubicBezTo>
                <a:cubicBezTo>
                  <a:pt x="3507378" y="6202614"/>
                  <a:pt x="3491084" y="6201180"/>
                  <a:pt x="3501312" y="6223427"/>
                </a:cubicBezTo>
                <a:cubicBezTo>
                  <a:pt x="3492497" y="6219559"/>
                  <a:pt x="3498753" y="6265580"/>
                  <a:pt x="3489469" y="6255476"/>
                </a:cubicBezTo>
                <a:cubicBezTo>
                  <a:pt x="3481791" y="6270065"/>
                  <a:pt x="3495037" y="6276996"/>
                  <a:pt x="3488398" y="6291462"/>
                </a:cubicBezTo>
                <a:cubicBezTo>
                  <a:pt x="3487099" y="6307679"/>
                  <a:pt x="3497555" y="6282019"/>
                  <a:pt x="3498547" y="6299935"/>
                </a:cubicBezTo>
                <a:cubicBezTo>
                  <a:pt x="3498173" y="6321676"/>
                  <a:pt x="3514193" y="6321381"/>
                  <a:pt x="3494028" y="6338390"/>
                </a:cubicBezTo>
                <a:lnTo>
                  <a:pt x="3486030" y="6396716"/>
                </a:lnTo>
                <a:cubicBezTo>
                  <a:pt x="3491309" y="6409668"/>
                  <a:pt x="3488928" y="6420134"/>
                  <a:pt x="3484103" y="6430386"/>
                </a:cubicBezTo>
                <a:cubicBezTo>
                  <a:pt x="3485763" y="6460632"/>
                  <a:pt x="3478568" y="6488285"/>
                  <a:pt x="3475922" y="6522318"/>
                </a:cubicBezTo>
                <a:cubicBezTo>
                  <a:pt x="3482128" y="6559051"/>
                  <a:pt x="3468277" y="6578006"/>
                  <a:pt x="3465506" y="6614374"/>
                </a:cubicBezTo>
                <a:cubicBezTo>
                  <a:pt x="3478925" y="6650248"/>
                  <a:pt x="3446064" y="6638174"/>
                  <a:pt x="3446789" y="6668768"/>
                </a:cubicBezTo>
                <a:cubicBezTo>
                  <a:pt x="3458869" y="6718505"/>
                  <a:pt x="3435878" y="6667592"/>
                  <a:pt x="3439582" y="6744454"/>
                </a:cubicBezTo>
                <a:cubicBezTo>
                  <a:pt x="3441631" y="6748797"/>
                  <a:pt x="3439393" y="6758101"/>
                  <a:pt x="3436538" y="6757102"/>
                </a:cubicBezTo>
                <a:cubicBezTo>
                  <a:pt x="3437461" y="6773941"/>
                  <a:pt x="3420846" y="6822488"/>
                  <a:pt x="3424061" y="6846522"/>
                </a:cubicBezTo>
                <a:lnTo>
                  <a:pt x="34230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FC6D4E-390C-5843-F740-E12504800A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6615" y="1785585"/>
            <a:ext cx="5906293" cy="4640784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3000" dirty="0">
                <a:latin typeface="Franklin Gothic Demi Cond" panose="020B0706030402020204" pitchFamily="34" charset="0"/>
              </a:rPr>
              <a:t>"</a:t>
            </a:r>
            <a:r>
              <a:rPr lang="en-ID" sz="3000" dirty="0" err="1">
                <a:latin typeface="Franklin Gothic Demi Cond" panose="020B0706030402020204" pitchFamily="34" charset="0"/>
              </a:rPr>
              <a:t>Rencana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penebusan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kita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bukanlah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suatu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buah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pikiran</a:t>
            </a:r>
            <a:r>
              <a:rPr lang="en-ID" sz="3000" dirty="0"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latin typeface="Franklin Gothic Demi Cond" panose="020B0706030402020204" pitchFamily="34" charset="0"/>
              </a:rPr>
              <a:t>lahir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belakangan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suatu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rencana</a:t>
            </a:r>
            <a:r>
              <a:rPr lang="en-ID" sz="3000" dirty="0"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latin typeface="Franklin Gothic Demi Cond" panose="020B0706030402020204" pitchFamily="34" charset="0"/>
              </a:rPr>
              <a:t>dirumuskan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sesudah</a:t>
            </a:r>
            <a:r>
              <a:rPr lang="en-ID" sz="3000" dirty="0">
                <a:latin typeface="Franklin Gothic Demi Cond" panose="020B0706030402020204" pitchFamily="34" charset="0"/>
              </a:rPr>
              <a:t> Adam </a:t>
            </a:r>
            <a:r>
              <a:rPr lang="en-ID" sz="3000" dirty="0" err="1">
                <a:latin typeface="Franklin Gothic Demi Cond" panose="020B0706030402020204" pitchFamily="34" charset="0"/>
              </a:rPr>
              <a:t>berdosa</a:t>
            </a:r>
            <a:r>
              <a:rPr lang="en-ID" sz="3000" dirty="0">
                <a:latin typeface="Franklin Gothic Demi Cond" panose="020B0706030402020204" pitchFamily="34" charset="0"/>
              </a:rPr>
              <a:t>. </a:t>
            </a:r>
            <a:r>
              <a:rPr lang="en-ID" sz="3000" dirty="0" err="1">
                <a:latin typeface="Gill Sans Ultra Bold Condensed" panose="020B0A06020104020203" pitchFamily="34" charset="0"/>
              </a:rPr>
              <a:t>Rencana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tersebut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adalah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wahyu</a:t>
            </a:r>
            <a:r>
              <a:rPr lang="en-ID" sz="3000" dirty="0">
                <a:latin typeface="Gill Sans Ultra Bold Condensed" panose="020B0A06020104020203" pitchFamily="34" charset="0"/>
              </a:rPr>
              <a:t> yang ‘</a:t>
            </a:r>
            <a:r>
              <a:rPr lang="en-ID" sz="3000" dirty="0" err="1">
                <a:latin typeface="Gill Sans Ultra Bold Condensed" panose="020B0A06020104020203" pitchFamily="34" charset="0"/>
              </a:rPr>
              <a:t>sesuai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dengan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pernyataan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rahasia</a:t>
            </a:r>
            <a:r>
              <a:rPr lang="en-ID" sz="3000" dirty="0">
                <a:latin typeface="Gill Sans Ultra Bold Condensed" panose="020B0A06020104020203" pitchFamily="34" charset="0"/>
              </a:rPr>
              <a:t>, yang </a:t>
            </a:r>
            <a:r>
              <a:rPr lang="en-ID" sz="3000" dirty="0" err="1">
                <a:latin typeface="Gill Sans Ultra Bold Condensed" panose="020B0A06020104020203" pitchFamily="34" charset="0"/>
              </a:rPr>
              <a:t>didiamkan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berabad-abad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lamanya</a:t>
            </a:r>
            <a:r>
              <a:rPr lang="en-ID" sz="3000" dirty="0">
                <a:latin typeface="Gill Sans Ultra Bold Condensed" panose="020B0A06020104020203" pitchFamily="34" charset="0"/>
              </a:rPr>
              <a:t>.’ </a:t>
            </a:r>
            <a:r>
              <a:rPr lang="en-ID" sz="3000" dirty="0">
                <a:latin typeface="Franklin Gothic Demi Cond" panose="020B0706030402020204" pitchFamily="34" charset="0"/>
              </a:rPr>
              <a:t>Roma16:25. </a:t>
            </a:r>
          </a:p>
          <a:p>
            <a:pPr marL="0" indent="0">
              <a:buNone/>
            </a:pPr>
            <a:r>
              <a:rPr lang="en-ID" sz="3000" dirty="0" err="1">
                <a:latin typeface="Franklin Gothic Demi Cond" panose="020B0706030402020204" pitchFamily="34" charset="0"/>
              </a:rPr>
              <a:t>Itu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uraian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azas-azas</a:t>
            </a:r>
            <a:r>
              <a:rPr lang="en-ID" sz="3000" dirty="0"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latin typeface="Franklin Gothic Demi Cond" panose="020B0706030402020204" pitchFamily="34" charset="0"/>
              </a:rPr>
              <a:t>telah</a:t>
            </a:r>
            <a:r>
              <a:rPr lang="en-ID" sz="3000" dirty="0">
                <a:latin typeface="Franklin Gothic Demi Cond" panose="020B0706030402020204" pitchFamily="34" charset="0"/>
              </a:rPr>
              <a:t> menjadi </a:t>
            </a:r>
            <a:r>
              <a:rPr lang="en-ID" sz="3000" dirty="0" err="1">
                <a:latin typeface="Franklin Gothic Demi Cond" panose="020B0706030402020204" pitchFamily="34" charset="0"/>
              </a:rPr>
              <a:t>dasar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singgasana</a:t>
            </a:r>
            <a:r>
              <a:rPr lang="en-ID" sz="3000" dirty="0">
                <a:latin typeface="Franklin Gothic Demi Cond" panose="020B0706030402020204" pitchFamily="34" charset="0"/>
              </a:rPr>
              <a:t> Allah </a:t>
            </a:r>
            <a:r>
              <a:rPr lang="en-ID" sz="3000" dirty="0" err="1">
                <a:latin typeface="Franklin Gothic Demi Cond" panose="020B0706030402020204" pitchFamily="34" charset="0"/>
              </a:rPr>
              <a:t>sejak</a:t>
            </a:r>
            <a:r>
              <a:rPr lang="en-ID" sz="3000" dirty="0">
                <a:latin typeface="Franklin Gothic Demi Cond" panose="020B0706030402020204" pitchFamily="34" charset="0"/>
              </a:rPr>
              <a:t> zaman </a:t>
            </a:r>
            <a:r>
              <a:rPr lang="en-ID" sz="3000" dirty="0" err="1">
                <a:latin typeface="Franklin Gothic Demi Cond" panose="020B0706030402020204" pitchFamily="34" charset="0"/>
              </a:rPr>
              <a:t>abadi</a:t>
            </a:r>
            <a:r>
              <a:rPr lang="en-ID" sz="3000" dirty="0">
                <a:latin typeface="Franklin Gothic Demi Cond" panose="020B07060304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596858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944E337-3E5D-4A1F-A5A1-2057F25B8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A50D69-7CF7-4844-B844-A2B821C77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54"/>
            <a:ext cx="9144000" cy="6865854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08B6D6-7BAE-1C93-30A3-22B3AFDA32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443" r="24082"/>
          <a:stretch/>
        </p:blipFill>
        <p:spPr>
          <a:xfrm>
            <a:off x="20" y="10"/>
            <a:ext cx="2816049" cy="6857990"/>
          </a:xfrm>
          <a:custGeom>
            <a:avLst/>
            <a:gdLst/>
            <a:ahLst/>
            <a:cxnLst/>
            <a:rect l="l" t="t" r="r" b="b"/>
            <a:pathLst>
              <a:path w="3754759" h="6858000">
                <a:moveTo>
                  <a:pt x="0" y="0"/>
                </a:moveTo>
                <a:lnTo>
                  <a:pt x="3405358" y="0"/>
                </a:lnTo>
                <a:lnTo>
                  <a:pt x="3406298" y="5103"/>
                </a:lnTo>
                <a:cubicBezTo>
                  <a:pt x="3408705" y="9272"/>
                  <a:pt x="3410993" y="13534"/>
                  <a:pt x="3408744" y="22806"/>
                </a:cubicBezTo>
                <a:cubicBezTo>
                  <a:pt x="3398212" y="18869"/>
                  <a:pt x="3412504" y="58782"/>
                  <a:pt x="3403554" y="60481"/>
                </a:cubicBezTo>
                <a:cubicBezTo>
                  <a:pt x="3417198" y="75379"/>
                  <a:pt x="3401704" y="83956"/>
                  <a:pt x="3406685" y="104437"/>
                </a:cubicBezTo>
                <a:cubicBezTo>
                  <a:pt x="3412035" y="113935"/>
                  <a:pt x="3413215" y="120918"/>
                  <a:pt x="3408439" y="130745"/>
                </a:cubicBezTo>
                <a:cubicBezTo>
                  <a:pt x="3434362" y="174436"/>
                  <a:pt x="3410826" y="157826"/>
                  <a:pt x="3422002" y="199353"/>
                </a:cubicBezTo>
                <a:cubicBezTo>
                  <a:pt x="3433366" y="235046"/>
                  <a:pt x="3441595" y="275734"/>
                  <a:pt x="3466217" y="309590"/>
                </a:cubicBezTo>
                <a:cubicBezTo>
                  <a:pt x="3473022" y="315692"/>
                  <a:pt x="3476249" y="331335"/>
                  <a:pt x="3473425" y="344525"/>
                </a:cubicBezTo>
                <a:cubicBezTo>
                  <a:pt x="3472938" y="346792"/>
                  <a:pt x="3472286" y="348904"/>
                  <a:pt x="3471491" y="350788"/>
                </a:cubicBezTo>
                <a:cubicBezTo>
                  <a:pt x="3476473" y="380853"/>
                  <a:pt x="3497528" y="490678"/>
                  <a:pt x="3503314" y="524915"/>
                </a:cubicBezTo>
                <a:cubicBezTo>
                  <a:pt x="3495110" y="528110"/>
                  <a:pt x="3511009" y="544789"/>
                  <a:pt x="3506208" y="556205"/>
                </a:cubicBezTo>
                <a:cubicBezTo>
                  <a:pt x="3501906" y="564424"/>
                  <a:pt x="3505727" y="571402"/>
                  <a:pt x="3506503" y="579730"/>
                </a:cubicBezTo>
                <a:cubicBezTo>
                  <a:pt x="3503352" y="590904"/>
                  <a:pt x="3511763" y="626437"/>
                  <a:pt x="3516997" y="635552"/>
                </a:cubicBezTo>
                <a:cubicBezTo>
                  <a:pt x="3534688" y="657082"/>
                  <a:pt x="3524838" y="708447"/>
                  <a:pt x="3538464" y="726388"/>
                </a:cubicBezTo>
                <a:cubicBezTo>
                  <a:pt x="3540659" y="733032"/>
                  <a:pt x="3541735" y="739585"/>
                  <a:pt x="3542115" y="746049"/>
                </a:cubicBezTo>
                <a:lnTo>
                  <a:pt x="3541598" y="764218"/>
                </a:lnTo>
                <a:lnTo>
                  <a:pt x="3538294" y="769538"/>
                </a:lnTo>
                <a:lnTo>
                  <a:pt x="3539714" y="780556"/>
                </a:lnTo>
                <a:lnTo>
                  <a:pt x="3539328" y="783752"/>
                </a:lnTo>
                <a:cubicBezTo>
                  <a:pt x="3538575" y="789859"/>
                  <a:pt x="3537953" y="795880"/>
                  <a:pt x="3537882" y="801812"/>
                </a:cubicBezTo>
                <a:cubicBezTo>
                  <a:pt x="3555332" y="793164"/>
                  <a:pt x="3540143" y="850853"/>
                  <a:pt x="3553763" y="833773"/>
                </a:cubicBezTo>
                <a:cubicBezTo>
                  <a:pt x="3556400" y="864868"/>
                  <a:pt x="3568671" y="840452"/>
                  <a:pt x="3557696" y="878520"/>
                </a:cubicBezTo>
                <a:cubicBezTo>
                  <a:pt x="3574636" y="926170"/>
                  <a:pt x="3572932" y="1002669"/>
                  <a:pt x="3596902" y="1039468"/>
                </a:cubicBezTo>
                <a:cubicBezTo>
                  <a:pt x="3588227" y="1035176"/>
                  <a:pt x="3582669" y="1055878"/>
                  <a:pt x="3587550" y="1069793"/>
                </a:cubicBezTo>
                <a:cubicBezTo>
                  <a:pt x="3553603" y="1054905"/>
                  <a:pt x="3620138" y="1124159"/>
                  <a:pt x="3598129" y="1137690"/>
                </a:cubicBezTo>
                <a:cubicBezTo>
                  <a:pt x="3619154" y="1137277"/>
                  <a:pt x="3657845" y="1198819"/>
                  <a:pt x="3642072" y="1229443"/>
                </a:cubicBezTo>
                <a:cubicBezTo>
                  <a:pt x="3648492" y="1274612"/>
                  <a:pt x="3667414" y="1305895"/>
                  <a:pt x="3662799" y="1353804"/>
                </a:cubicBezTo>
                <a:cubicBezTo>
                  <a:pt x="3665680" y="1355144"/>
                  <a:pt x="3668149" y="1357448"/>
                  <a:pt x="3670319" y="1360420"/>
                </a:cubicBezTo>
                <a:lnTo>
                  <a:pt x="3675717" y="1370453"/>
                </a:lnTo>
                <a:lnTo>
                  <a:pt x="3675458" y="1372456"/>
                </a:lnTo>
                <a:cubicBezTo>
                  <a:pt x="3675775" y="1380261"/>
                  <a:pt x="3677154" y="1384198"/>
                  <a:pt x="3678998" y="1386422"/>
                </a:cubicBezTo>
                <a:lnTo>
                  <a:pt x="3681613" y="1387932"/>
                </a:lnTo>
                <a:lnTo>
                  <a:pt x="3684619" y="1397028"/>
                </a:lnTo>
                <a:lnTo>
                  <a:pt x="3692094" y="1413643"/>
                </a:lnTo>
                <a:lnTo>
                  <a:pt x="3692036" y="1417975"/>
                </a:lnTo>
                <a:lnTo>
                  <a:pt x="3701043" y="1444940"/>
                </a:lnTo>
                <a:lnTo>
                  <a:pt x="3700474" y="1445893"/>
                </a:lnTo>
                <a:cubicBezTo>
                  <a:pt x="3699407" y="1448641"/>
                  <a:pt x="3699006" y="1451835"/>
                  <a:pt x="3699990" y="1456030"/>
                </a:cubicBezTo>
                <a:cubicBezTo>
                  <a:pt x="3688343" y="1458099"/>
                  <a:pt x="3696713" y="1461887"/>
                  <a:pt x="3700642" y="1474079"/>
                </a:cubicBezTo>
                <a:cubicBezTo>
                  <a:pt x="3683431" y="1480016"/>
                  <a:pt x="3700716" y="1509516"/>
                  <a:pt x="3693587" y="1522890"/>
                </a:cubicBezTo>
                <a:cubicBezTo>
                  <a:pt x="3696861" y="1531716"/>
                  <a:pt x="3700010" y="1541157"/>
                  <a:pt x="3702900" y="1551068"/>
                </a:cubicBezTo>
                <a:lnTo>
                  <a:pt x="3708038" y="1631578"/>
                </a:lnTo>
                <a:lnTo>
                  <a:pt x="3698097" y="1716642"/>
                </a:lnTo>
                <a:cubicBezTo>
                  <a:pt x="3699314" y="1747867"/>
                  <a:pt x="3695412" y="1775147"/>
                  <a:pt x="3700384" y="1801382"/>
                </a:cubicBezTo>
                <a:cubicBezTo>
                  <a:pt x="3696845" y="1812311"/>
                  <a:pt x="3695699" y="1822504"/>
                  <a:pt x="3702257" y="1832013"/>
                </a:cubicBezTo>
                <a:cubicBezTo>
                  <a:pt x="3701651" y="1861238"/>
                  <a:pt x="3693313" y="1868713"/>
                  <a:pt x="3700986" y="1886838"/>
                </a:cubicBezTo>
                <a:cubicBezTo>
                  <a:pt x="3687741" y="1903887"/>
                  <a:pt x="3693148" y="1904594"/>
                  <a:pt x="3697545" y="1912087"/>
                </a:cubicBezTo>
                <a:lnTo>
                  <a:pt x="3697885" y="1913171"/>
                </a:lnTo>
                <a:lnTo>
                  <a:pt x="3695987" y="1915505"/>
                </a:lnTo>
                <a:lnTo>
                  <a:pt x="3695284" y="1920179"/>
                </a:lnTo>
                <a:lnTo>
                  <a:pt x="3696499" y="1932787"/>
                </a:lnTo>
                <a:lnTo>
                  <a:pt x="3697473" y="1937503"/>
                </a:lnTo>
                <a:cubicBezTo>
                  <a:pt x="3697953" y="1940760"/>
                  <a:pt x="3698023" y="1942937"/>
                  <a:pt x="3697799" y="1944457"/>
                </a:cubicBezTo>
                <a:lnTo>
                  <a:pt x="3697642" y="1944638"/>
                </a:lnTo>
                <a:lnTo>
                  <a:pt x="3698268" y="1951136"/>
                </a:lnTo>
                <a:cubicBezTo>
                  <a:pt x="3699704" y="1962083"/>
                  <a:pt x="3701457" y="1972719"/>
                  <a:pt x="3703418" y="1982828"/>
                </a:cubicBezTo>
                <a:cubicBezTo>
                  <a:pt x="3694620" y="1991887"/>
                  <a:pt x="3707345" y="2028973"/>
                  <a:pt x="3689767" y="2025705"/>
                </a:cubicBezTo>
                <a:cubicBezTo>
                  <a:pt x="3691896" y="2039367"/>
                  <a:pt x="3699517" y="2047321"/>
                  <a:pt x="3687894" y="2043252"/>
                </a:cubicBezTo>
                <a:cubicBezTo>
                  <a:pt x="3688268" y="2047766"/>
                  <a:pt x="3687435" y="2050599"/>
                  <a:pt x="3686015" y="2052668"/>
                </a:cubicBezTo>
                <a:lnTo>
                  <a:pt x="3685329" y="2053280"/>
                </a:lnTo>
                <a:lnTo>
                  <a:pt x="3690348" y="2083660"/>
                </a:lnTo>
                <a:lnTo>
                  <a:pt x="3689688" y="2087758"/>
                </a:lnTo>
                <a:lnTo>
                  <a:pt x="3694656" y="2107476"/>
                </a:lnTo>
                <a:lnTo>
                  <a:pt x="3696317" y="2117709"/>
                </a:lnTo>
                <a:lnTo>
                  <a:pt x="3698652" y="2120508"/>
                </a:lnTo>
                <a:cubicBezTo>
                  <a:pt x="3700138" y="2123582"/>
                  <a:pt x="3700933" y="2128051"/>
                  <a:pt x="3700157" y="2135655"/>
                </a:cubicBezTo>
                <a:lnTo>
                  <a:pt x="3699626" y="2137431"/>
                </a:lnTo>
                <a:lnTo>
                  <a:pt x="3703486" y="2149795"/>
                </a:lnTo>
                <a:cubicBezTo>
                  <a:pt x="3705184" y="2153754"/>
                  <a:pt x="3707268" y="2157232"/>
                  <a:pt x="3709885" y="2160002"/>
                </a:cubicBezTo>
                <a:cubicBezTo>
                  <a:pt x="3698737" y="2203287"/>
                  <a:pt x="3712805" y="2242927"/>
                  <a:pt x="3712777" y="2289319"/>
                </a:cubicBezTo>
                <a:cubicBezTo>
                  <a:pt x="3693169" y="2310331"/>
                  <a:pt x="3722276" y="2389074"/>
                  <a:pt x="3742794" y="2399589"/>
                </a:cubicBezTo>
                <a:cubicBezTo>
                  <a:pt x="3725319" y="2400703"/>
                  <a:pt x="3751962" y="2457534"/>
                  <a:pt x="3753311" y="2472464"/>
                </a:cubicBezTo>
                <a:cubicBezTo>
                  <a:pt x="3753760" y="2477441"/>
                  <a:pt x="3751399" y="2477762"/>
                  <a:pt x="3743656" y="2469811"/>
                </a:cubicBezTo>
                <a:cubicBezTo>
                  <a:pt x="3746474" y="2485608"/>
                  <a:pt x="3738186" y="2502460"/>
                  <a:pt x="3730339" y="2493869"/>
                </a:cubicBezTo>
                <a:cubicBezTo>
                  <a:pt x="3748556" y="2541387"/>
                  <a:pt x="3736267" y="2613433"/>
                  <a:pt x="3746134" y="2667651"/>
                </a:cubicBezTo>
                <a:cubicBezTo>
                  <a:pt x="3730160" y="2698252"/>
                  <a:pt x="3745496" y="2681337"/>
                  <a:pt x="3743743" y="2712354"/>
                </a:cubicBezTo>
                <a:cubicBezTo>
                  <a:pt x="3759373" y="2703131"/>
                  <a:pt x="3736572" y="2750256"/>
                  <a:pt x="3754759" y="2751060"/>
                </a:cubicBezTo>
                <a:cubicBezTo>
                  <a:pt x="3753864" y="2756679"/>
                  <a:pt x="3752424" y="2762098"/>
                  <a:pt x="3750841" y="2767527"/>
                </a:cubicBezTo>
                <a:lnTo>
                  <a:pt x="3750021" y="2770377"/>
                </a:lnTo>
                <a:lnTo>
                  <a:pt x="3749874" y="2781617"/>
                </a:lnTo>
                <a:lnTo>
                  <a:pt x="3745916" y="2784975"/>
                </a:lnTo>
                <a:lnTo>
                  <a:pt x="3742888" y="2802030"/>
                </a:lnTo>
                <a:cubicBezTo>
                  <a:pt x="3742360" y="2808388"/>
                  <a:pt x="3742498" y="2815196"/>
                  <a:pt x="3743710" y="2822667"/>
                </a:cubicBezTo>
                <a:cubicBezTo>
                  <a:pt x="3751787" y="2840797"/>
                  <a:pt x="3744398" y="2870002"/>
                  <a:pt x="3746201" y="2896003"/>
                </a:cubicBezTo>
                <a:lnTo>
                  <a:pt x="3749006" y="2907846"/>
                </a:lnTo>
                <a:lnTo>
                  <a:pt x="3747206" y="2947037"/>
                </a:lnTo>
                <a:cubicBezTo>
                  <a:pt x="3747030" y="2958176"/>
                  <a:pt x="3747214" y="2969719"/>
                  <a:pt x="3748070" y="2981841"/>
                </a:cubicBezTo>
                <a:lnTo>
                  <a:pt x="3750937" y="3004278"/>
                </a:lnTo>
                <a:lnTo>
                  <a:pt x="3749761" y="3010254"/>
                </a:lnTo>
                <a:cubicBezTo>
                  <a:pt x="3750425" y="3020530"/>
                  <a:pt x="3756245" y="3033889"/>
                  <a:pt x="3749923" y="3032983"/>
                </a:cubicBezTo>
                <a:lnTo>
                  <a:pt x="3752658" y="3044429"/>
                </a:lnTo>
                <a:lnTo>
                  <a:pt x="3748217" y="3056076"/>
                </a:lnTo>
                <a:cubicBezTo>
                  <a:pt x="3747117" y="3057381"/>
                  <a:pt x="3745928" y="3058381"/>
                  <a:pt x="3744691" y="3059042"/>
                </a:cubicBezTo>
                <a:lnTo>
                  <a:pt x="3747123" y="3075102"/>
                </a:lnTo>
                <a:lnTo>
                  <a:pt x="3744190" y="3088509"/>
                </a:lnTo>
                <a:lnTo>
                  <a:pt x="3747093" y="3099930"/>
                </a:lnTo>
                <a:lnTo>
                  <a:pt x="3746799" y="3104743"/>
                </a:lnTo>
                <a:lnTo>
                  <a:pt x="3745610" y="3116729"/>
                </a:lnTo>
                <a:cubicBezTo>
                  <a:pt x="3744666" y="3122891"/>
                  <a:pt x="3743503" y="3129792"/>
                  <a:pt x="3742676" y="3137453"/>
                </a:cubicBezTo>
                <a:lnTo>
                  <a:pt x="3742441" y="3143884"/>
                </a:lnTo>
                <a:lnTo>
                  <a:pt x="3737104" y="3158122"/>
                </a:lnTo>
                <a:cubicBezTo>
                  <a:pt x="3733050" y="3168490"/>
                  <a:pt x="3730374" y="3176626"/>
                  <a:pt x="3733275" y="3185367"/>
                </a:cubicBezTo>
                <a:cubicBezTo>
                  <a:pt x="3728135" y="3200760"/>
                  <a:pt x="3712176" y="3212117"/>
                  <a:pt x="3717639" y="3233769"/>
                </a:cubicBezTo>
                <a:cubicBezTo>
                  <a:pt x="3709851" y="3227497"/>
                  <a:pt x="3717920" y="3258095"/>
                  <a:pt x="3710433" y="3262123"/>
                </a:cubicBezTo>
                <a:cubicBezTo>
                  <a:pt x="3704342" y="3264110"/>
                  <a:pt x="3705370" y="3273856"/>
                  <a:pt x="3703458" y="3281408"/>
                </a:cubicBezTo>
                <a:cubicBezTo>
                  <a:pt x="3697412" y="3287020"/>
                  <a:pt x="3693483" y="3324746"/>
                  <a:pt x="3695027" y="3337739"/>
                </a:cubicBezTo>
                <a:cubicBezTo>
                  <a:pt x="3703095" y="3374177"/>
                  <a:pt x="3679154" y="3404974"/>
                  <a:pt x="3684951" y="3434139"/>
                </a:cubicBezTo>
                <a:cubicBezTo>
                  <a:pt x="3684732" y="3441861"/>
                  <a:pt x="3683615" y="3448308"/>
                  <a:pt x="3681946" y="3453928"/>
                </a:cubicBezTo>
                <a:lnTo>
                  <a:pt x="3675939" y="3468021"/>
                </a:lnTo>
                <a:cubicBezTo>
                  <a:pt x="3674480" y="3468264"/>
                  <a:pt x="3673022" y="3468506"/>
                  <a:pt x="3671563" y="3468748"/>
                </a:cubicBezTo>
                <a:lnTo>
                  <a:pt x="3669360" y="3479164"/>
                </a:lnTo>
                <a:lnTo>
                  <a:pt x="3668060" y="3481325"/>
                </a:lnTo>
                <a:cubicBezTo>
                  <a:pt x="3665560" y="3485437"/>
                  <a:pt x="3663197" y="3489622"/>
                  <a:pt x="3661315" y="3494328"/>
                </a:cubicBezTo>
                <a:cubicBezTo>
                  <a:pt x="3678446" y="3506175"/>
                  <a:pt x="3648136" y="3536311"/>
                  <a:pt x="3664679" y="3537226"/>
                </a:cubicBezTo>
                <a:cubicBezTo>
                  <a:pt x="3657322" y="3565147"/>
                  <a:pt x="3674997" y="3558694"/>
                  <a:pt x="3654205" y="3577551"/>
                </a:cubicBezTo>
                <a:cubicBezTo>
                  <a:pt x="3653633" y="3634248"/>
                  <a:pt x="3628736" y="3694092"/>
                  <a:pt x="3637325" y="3749618"/>
                </a:cubicBezTo>
                <a:cubicBezTo>
                  <a:pt x="3631446" y="3736800"/>
                  <a:pt x="3620480" y="3747498"/>
                  <a:pt x="3620258" y="3763981"/>
                </a:cubicBezTo>
                <a:cubicBezTo>
                  <a:pt x="3596667" y="3715365"/>
                  <a:pt x="3630603" y="3842969"/>
                  <a:pt x="3608193" y="3830141"/>
                </a:cubicBezTo>
                <a:cubicBezTo>
                  <a:pt x="3625759" y="3852486"/>
                  <a:pt x="3638965" y="3943841"/>
                  <a:pt x="3616479" y="3951521"/>
                </a:cubicBezTo>
                <a:cubicBezTo>
                  <a:pt x="3607940" y="3994867"/>
                  <a:pt x="3614033" y="4040502"/>
                  <a:pt x="3595498" y="4074157"/>
                </a:cubicBezTo>
                <a:cubicBezTo>
                  <a:pt x="3597477" y="4078342"/>
                  <a:pt x="3598819" y="4082864"/>
                  <a:pt x="3599706" y="4087599"/>
                </a:cubicBezTo>
                <a:lnTo>
                  <a:pt x="3601103" y="4101515"/>
                </a:lnTo>
                <a:lnTo>
                  <a:pt x="3600274" y="4102849"/>
                </a:lnTo>
                <a:cubicBezTo>
                  <a:pt x="3598143" y="4109482"/>
                  <a:pt x="3598077" y="4114144"/>
                  <a:pt x="3598925" y="4117926"/>
                </a:cubicBezTo>
                <a:lnTo>
                  <a:pt x="3600630" y="4121966"/>
                </a:lnTo>
                <a:lnTo>
                  <a:pt x="3600331" y="4132543"/>
                </a:lnTo>
                <a:lnTo>
                  <a:pt x="3601432" y="4154003"/>
                </a:lnTo>
                <a:lnTo>
                  <a:pt x="3600054" y="4157433"/>
                </a:lnTo>
                <a:lnTo>
                  <a:pt x="3599248" y="4188888"/>
                </a:lnTo>
                <a:cubicBezTo>
                  <a:pt x="3598993" y="4188940"/>
                  <a:pt x="3598738" y="4188992"/>
                  <a:pt x="3598484" y="4189044"/>
                </a:cubicBezTo>
                <a:cubicBezTo>
                  <a:pt x="3596754" y="4190111"/>
                  <a:pt x="3595443" y="4192250"/>
                  <a:pt x="3594971" y="4196698"/>
                </a:cubicBezTo>
                <a:cubicBezTo>
                  <a:pt x="3584674" y="4185805"/>
                  <a:pt x="3590455" y="4197885"/>
                  <a:pt x="3589971" y="4211958"/>
                </a:cubicBezTo>
                <a:cubicBezTo>
                  <a:pt x="3573870" y="4198179"/>
                  <a:pt x="3579156" y="4240607"/>
                  <a:pt x="3569135" y="4243705"/>
                </a:cubicBezTo>
                <a:cubicBezTo>
                  <a:pt x="3569142" y="4254351"/>
                  <a:pt x="3568856" y="4265362"/>
                  <a:pt x="3568210" y="4276468"/>
                </a:cubicBezTo>
                <a:lnTo>
                  <a:pt x="3567613" y="4282925"/>
                </a:lnTo>
                <a:cubicBezTo>
                  <a:pt x="3567553" y="4282949"/>
                  <a:pt x="3567492" y="4282974"/>
                  <a:pt x="3567432" y="4282999"/>
                </a:cubicBezTo>
                <a:cubicBezTo>
                  <a:pt x="3566940" y="4284280"/>
                  <a:pt x="3566607" y="4286359"/>
                  <a:pt x="3566464" y="4289697"/>
                </a:cubicBezTo>
                <a:lnTo>
                  <a:pt x="3566526" y="4294698"/>
                </a:lnTo>
                <a:lnTo>
                  <a:pt x="3565367" y="4307225"/>
                </a:lnTo>
                <a:lnTo>
                  <a:pt x="3563841" y="4311164"/>
                </a:lnTo>
                <a:lnTo>
                  <a:pt x="3561610" y="4312189"/>
                </a:lnTo>
                <a:lnTo>
                  <a:pt x="3561734" y="4313408"/>
                </a:lnTo>
                <a:cubicBezTo>
                  <a:pt x="3564537" y="4323096"/>
                  <a:pt x="3569544" y="4327053"/>
                  <a:pt x="3553832" y="4334910"/>
                </a:cubicBezTo>
                <a:cubicBezTo>
                  <a:pt x="3557797" y="4356533"/>
                  <a:pt x="3548502" y="4358433"/>
                  <a:pt x="3542564" y="4385380"/>
                </a:cubicBezTo>
                <a:cubicBezTo>
                  <a:pt x="3547050" y="4398267"/>
                  <a:pt x="3544091" y="4407098"/>
                  <a:pt x="3538724" y="4415150"/>
                </a:cubicBezTo>
                <a:cubicBezTo>
                  <a:pt x="3538633" y="4442707"/>
                  <a:pt x="3529920" y="4465824"/>
                  <a:pt x="3525348" y="4495753"/>
                </a:cubicBezTo>
                <a:cubicBezTo>
                  <a:pt x="3529387" y="4530212"/>
                  <a:pt x="3514579" y="4543935"/>
                  <a:pt x="3509749" y="4575934"/>
                </a:cubicBezTo>
                <a:cubicBezTo>
                  <a:pt x="3519579" y="4606914"/>
                  <a:pt x="3496418" y="4596497"/>
                  <a:pt x="3489779" y="4611927"/>
                </a:cubicBezTo>
                <a:lnTo>
                  <a:pt x="3488856" y="4616508"/>
                </a:lnTo>
                <a:lnTo>
                  <a:pt x="3489486" y="4629163"/>
                </a:lnTo>
                <a:lnTo>
                  <a:pt x="3490242" y="4633947"/>
                </a:lnTo>
                <a:cubicBezTo>
                  <a:pt x="3490570" y="4637233"/>
                  <a:pt x="3490539" y="4639406"/>
                  <a:pt x="3490244" y="4640894"/>
                </a:cubicBezTo>
                <a:lnTo>
                  <a:pt x="3490078" y="4641059"/>
                </a:lnTo>
                <a:lnTo>
                  <a:pt x="3490403" y="4647582"/>
                </a:lnTo>
                <a:cubicBezTo>
                  <a:pt x="3491330" y="4658608"/>
                  <a:pt x="3492590" y="4669354"/>
                  <a:pt x="3494082" y="4679601"/>
                </a:cubicBezTo>
                <a:cubicBezTo>
                  <a:pt x="3484854" y="4687754"/>
                  <a:pt x="3495864" y="4725869"/>
                  <a:pt x="3478421" y="4720918"/>
                </a:cubicBezTo>
                <a:cubicBezTo>
                  <a:pt x="3479918" y="4734712"/>
                  <a:pt x="3487176" y="4743359"/>
                  <a:pt x="3475730" y="4738188"/>
                </a:cubicBezTo>
                <a:cubicBezTo>
                  <a:pt x="3475894" y="4742712"/>
                  <a:pt x="3474928" y="4745450"/>
                  <a:pt x="3473409" y="4747368"/>
                </a:cubicBezTo>
                <a:lnTo>
                  <a:pt x="3472696" y="4747913"/>
                </a:lnTo>
                <a:lnTo>
                  <a:pt x="3476304" y="4778609"/>
                </a:lnTo>
                <a:lnTo>
                  <a:pt x="3475454" y="4782623"/>
                </a:lnTo>
                <a:lnTo>
                  <a:pt x="3479507" y="4802712"/>
                </a:lnTo>
                <a:lnTo>
                  <a:pt x="3480695" y="4813049"/>
                </a:lnTo>
                <a:lnTo>
                  <a:pt x="3482902" y="4816057"/>
                </a:lnTo>
                <a:cubicBezTo>
                  <a:pt x="3484247" y="4819259"/>
                  <a:pt x="3484834" y="4823783"/>
                  <a:pt x="3483703" y="4831270"/>
                </a:cubicBezTo>
                <a:lnTo>
                  <a:pt x="3483090" y="4832984"/>
                </a:lnTo>
                <a:lnTo>
                  <a:pt x="3486378" y="4845654"/>
                </a:lnTo>
                <a:cubicBezTo>
                  <a:pt x="3487893" y="4849755"/>
                  <a:pt x="3489817" y="4853416"/>
                  <a:pt x="3492309" y="4856425"/>
                </a:cubicBezTo>
                <a:cubicBezTo>
                  <a:pt x="3479133" y="4898390"/>
                  <a:pt x="3491371" y="4939174"/>
                  <a:pt x="3489182" y="4985308"/>
                </a:cubicBezTo>
                <a:cubicBezTo>
                  <a:pt x="3492413" y="5037202"/>
                  <a:pt x="3496839" y="5073159"/>
                  <a:pt x="3498182" y="5107346"/>
                </a:cubicBezTo>
                <a:cubicBezTo>
                  <a:pt x="3500266" y="5123329"/>
                  <a:pt x="3506680" y="5240376"/>
                  <a:pt x="3499225" y="5231073"/>
                </a:cubicBezTo>
                <a:cubicBezTo>
                  <a:pt x="3515247" y="5280090"/>
                  <a:pt x="3497607" y="5309911"/>
                  <a:pt x="3504960" y="5364785"/>
                </a:cubicBezTo>
                <a:cubicBezTo>
                  <a:pt x="3487546" y="5393671"/>
                  <a:pt x="3503686" y="5378336"/>
                  <a:pt x="3500486" y="5409009"/>
                </a:cubicBezTo>
                <a:cubicBezTo>
                  <a:pt x="3516561" y="5401350"/>
                  <a:pt x="3491544" y="5446009"/>
                  <a:pt x="3509710" y="5448570"/>
                </a:cubicBezTo>
                <a:cubicBezTo>
                  <a:pt x="3508555" y="5454072"/>
                  <a:pt x="3506859" y="5459319"/>
                  <a:pt x="3505022" y="5464568"/>
                </a:cubicBezTo>
                <a:lnTo>
                  <a:pt x="3504070" y="5467320"/>
                </a:lnTo>
                <a:lnTo>
                  <a:pt x="3503399" y="5478483"/>
                </a:lnTo>
                <a:lnTo>
                  <a:pt x="3499281" y="5481443"/>
                </a:lnTo>
                <a:lnTo>
                  <a:pt x="3499047" y="5616712"/>
                </a:lnTo>
                <a:cubicBezTo>
                  <a:pt x="3502347" y="5628424"/>
                  <a:pt x="3503819" y="5666768"/>
                  <a:pt x="3498775" y="5675291"/>
                </a:cubicBezTo>
                <a:cubicBezTo>
                  <a:pt x="3497984" y="5683547"/>
                  <a:pt x="3500335" y="5692400"/>
                  <a:pt x="3494739" y="5697458"/>
                </a:cubicBezTo>
                <a:cubicBezTo>
                  <a:pt x="3492180" y="5715432"/>
                  <a:pt x="3486290" y="5756597"/>
                  <a:pt x="3483423" y="5783137"/>
                </a:cubicBezTo>
                <a:cubicBezTo>
                  <a:pt x="3491452" y="5796973"/>
                  <a:pt x="3477643" y="5819988"/>
                  <a:pt x="3477532" y="5856699"/>
                </a:cubicBezTo>
                <a:cubicBezTo>
                  <a:pt x="3486776" y="5871818"/>
                  <a:pt x="3477340" y="5881447"/>
                  <a:pt x="3490032" y="5910638"/>
                </a:cubicBezTo>
                <a:cubicBezTo>
                  <a:pt x="3488930" y="5911913"/>
                  <a:pt x="3487924" y="5913488"/>
                  <a:pt x="3487046" y="5915313"/>
                </a:cubicBezTo>
                <a:cubicBezTo>
                  <a:pt x="3481941" y="5925917"/>
                  <a:pt x="3482137" y="5942505"/>
                  <a:pt x="3487484" y="5952365"/>
                </a:cubicBezTo>
                <a:cubicBezTo>
                  <a:pt x="3504666" y="5999029"/>
                  <a:pt x="3505019" y="6042078"/>
                  <a:pt x="3509266" y="6082373"/>
                </a:cubicBezTo>
                <a:cubicBezTo>
                  <a:pt x="3512265" y="6128005"/>
                  <a:pt x="3492950" y="6098121"/>
                  <a:pt x="3509564" y="6154771"/>
                </a:cubicBezTo>
                <a:cubicBezTo>
                  <a:pt x="3503223" y="6161045"/>
                  <a:pt x="3503062" y="6168289"/>
                  <a:pt x="3506404" y="6180433"/>
                </a:cubicBezTo>
                <a:cubicBezTo>
                  <a:pt x="3507378" y="6202614"/>
                  <a:pt x="3491084" y="6201180"/>
                  <a:pt x="3501312" y="6223427"/>
                </a:cubicBezTo>
                <a:cubicBezTo>
                  <a:pt x="3492497" y="6219559"/>
                  <a:pt x="3498753" y="6265580"/>
                  <a:pt x="3489469" y="6255476"/>
                </a:cubicBezTo>
                <a:cubicBezTo>
                  <a:pt x="3481791" y="6270065"/>
                  <a:pt x="3495037" y="6276996"/>
                  <a:pt x="3488398" y="6291462"/>
                </a:cubicBezTo>
                <a:cubicBezTo>
                  <a:pt x="3487099" y="6307679"/>
                  <a:pt x="3497555" y="6282019"/>
                  <a:pt x="3498547" y="6299935"/>
                </a:cubicBezTo>
                <a:cubicBezTo>
                  <a:pt x="3498173" y="6321676"/>
                  <a:pt x="3514193" y="6321381"/>
                  <a:pt x="3494028" y="6338390"/>
                </a:cubicBezTo>
                <a:lnTo>
                  <a:pt x="3486030" y="6396716"/>
                </a:lnTo>
                <a:cubicBezTo>
                  <a:pt x="3491309" y="6409668"/>
                  <a:pt x="3488928" y="6420134"/>
                  <a:pt x="3484103" y="6430386"/>
                </a:cubicBezTo>
                <a:cubicBezTo>
                  <a:pt x="3485763" y="6460632"/>
                  <a:pt x="3478568" y="6488285"/>
                  <a:pt x="3475922" y="6522318"/>
                </a:cubicBezTo>
                <a:cubicBezTo>
                  <a:pt x="3482128" y="6559051"/>
                  <a:pt x="3468277" y="6578006"/>
                  <a:pt x="3465506" y="6614374"/>
                </a:cubicBezTo>
                <a:cubicBezTo>
                  <a:pt x="3478925" y="6650248"/>
                  <a:pt x="3446064" y="6638174"/>
                  <a:pt x="3446789" y="6668768"/>
                </a:cubicBezTo>
                <a:cubicBezTo>
                  <a:pt x="3458869" y="6718505"/>
                  <a:pt x="3435878" y="6667592"/>
                  <a:pt x="3439582" y="6744454"/>
                </a:cubicBezTo>
                <a:cubicBezTo>
                  <a:pt x="3441631" y="6748797"/>
                  <a:pt x="3439393" y="6758101"/>
                  <a:pt x="3436538" y="6757102"/>
                </a:cubicBezTo>
                <a:cubicBezTo>
                  <a:pt x="3437461" y="6773941"/>
                  <a:pt x="3420846" y="6822488"/>
                  <a:pt x="3424061" y="6846522"/>
                </a:cubicBezTo>
                <a:lnTo>
                  <a:pt x="34230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D5BD5F-776E-E55B-0E5F-1D7CA2C2A1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3553" y="212651"/>
            <a:ext cx="6032963" cy="6645349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Franklin Gothic Demi Cond" panose="020B0706030402020204" pitchFamily="34" charset="0"/>
              </a:rPr>
              <a:t>Sejak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mula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pertama</a:t>
            </a:r>
            <a:r>
              <a:rPr lang="en-ID" dirty="0">
                <a:latin typeface="Franklin Gothic Demi Cond" panose="020B0706030402020204" pitchFamily="34" charset="0"/>
              </a:rPr>
              <a:t>, Allah dan </a:t>
            </a:r>
            <a:r>
              <a:rPr lang="en-ID" dirty="0" err="1">
                <a:latin typeface="Franklin Gothic Demi Cond" panose="020B0706030402020204" pitchFamily="34" charset="0"/>
              </a:rPr>
              <a:t>Kristus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sudah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mengetahui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kemurtadan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Setan</a:t>
            </a:r>
            <a:r>
              <a:rPr lang="en-ID" dirty="0">
                <a:latin typeface="Franklin Gothic Demi Cond" panose="020B0706030402020204" pitchFamily="34" charset="0"/>
              </a:rPr>
              <a:t>, dan </a:t>
            </a:r>
            <a:r>
              <a:rPr lang="en-ID" dirty="0" err="1">
                <a:latin typeface="Franklin Gothic Demi Cond" panose="020B0706030402020204" pitchFamily="34" charset="0"/>
              </a:rPr>
              <a:t>kejatuhan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manusia</a:t>
            </a:r>
            <a:r>
              <a:rPr lang="en-ID" dirty="0">
                <a:latin typeface="Franklin Gothic Demi Cond" panose="020B0706030402020204" pitchFamily="34" charset="0"/>
              </a:rPr>
              <a:t> oleh </a:t>
            </a:r>
            <a:r>
              <a:rPr lang="en-ID" dirty="0" err="1">
                <a:latin typeface="Franklin Gothic Demi Cond" panose="020B0706030402020204" pitchFamily="34" charset="0"/>
              </a:rPr>
              <a:t>kuasa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tipu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daya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pendurhaka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itu</a:t>
            </a:r>
            <a:r>
              <a:rPr lang="en-ID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Allah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tidak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merencanakan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supaya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dosa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ada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akan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tetapi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melihatnya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lebih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dahulu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jauh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sebelum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dosa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itu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lahir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lalu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mengadakan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persiapan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guna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menghadapi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peristiwa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mengerikan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itu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latin typeface="Franklin Gothic Demi Cond" panose="020B0706030402020204" pitchFamily="34" charset="0"/>
              </a:rPr>
              <a:t>Sungguh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besar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kasih</a:t>
            </a:r>
            <a:r>
              <a:rPr lang="en-ID" dirty="0">
                <a:latin typeface="Franklin Gothic Demi Cond" panose="020B0706030402020204" pitchFamily="34" charset="0"/>
              </a:rPr>
              <a:t>-Nya </a:t>
            </a:r>
            <a:r>
              <a:rPr lang="en-ID" dirty="0" err="1">
                <a:latin typeface="Franklin Gothic Demi Cond" panose="020B0706030402020204" pitchFamily="34" charset="0"/>
              </a:rPr>
              <a:t>bagi</a:t>
            </a:r>
            <a:r>
              <a:rPr lang="en-ID" dirty="0">
                <a:latin typeface="Franklin Gothic Demi Cond" panose="020B0706030402020204" pitchFamily="34" charset="0"/>
              </a:rPr>
              <a:t> dunia </a:t>
            </a:r>
            <a:r>
              <a:rPr lang="en-ID" dirty="0" err="1">
                <a:latin typeface="Franklin Gothic Demi Cond" panose="020B0706030402020204" pitchFamily="34" charset="0"/>
              </a:rPr>
              <a:t>ini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sehingga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dijadikan</a:t>
            </a:r>
            <a:r>
              <a:rPr lang="en-ID" dirty="0">
                <a:latin typeface="Franklin Gothic Demi Cond" panose="020B0706030402020204" pitchFamily="34" charset="0"/>
              </a:rPr>
              <a:t>-Nya </a:t>
            </a:r>
            <a:r>
              <a:rPr lang="en-ID" dirty="0" err="1">
                <a:latin typeface="Franklin Gothic Demi Cond" panose="020B0706030402020204" pitchFamily="34" charset="0"/>
              </a:rPr>
              <a:t>memberikan</a:t>
            </a:r>
            <a:r>
              <a:rPr lang="en-ID" dirty="0">
                <a:latin typeface="Franklin Gothic Demi Cond" panose="020B0706030402020204" pitchFamily="34" charset="0"/>
              </a:rPr>
              <a:t> Anak-Nya yang </a:t>
            </a:r>
            <a:r>
              <a:rPr lang="en-ID" dirty="0" err="1">
                <a:latin typeface="Franklin Gothic Demi Cond" panose="020B0706030402020204" pitchFamily="34" charset="0"/>
              </a:rPr>
              <a:t>tunggal</a:t>
            </a:r>
            <a:r>
              <a:rPr lang="en-ID" dirty="0">
                <a:latin typeface="Franklin Gothic Demi Cond" panose="020B0706030402020204" pitchFamily="34" charset="0"/>
              </a:rPr>
              <a:t>, ‘</a:t>
            </a:r>
            <a:r>
              <a:rPr lang="en-ID" dirty="0" err="1">
                <a:latin typeface="Franklin Gothic Demi Cond" panose="020B0706030402020204" pitchFamily="34" charset="0"/>
              </a:rPr>
              <a:t>supaya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setiap</a:t>
            </a:r>
            <a:r>
              <a:rPr lang="en-ID" dirty="0">
                <a:latin typeface="Franklin Gothic Demi Cond" panose="020B0706030402020204" pitchFamily="34" charset="0"/>
              </a:rPr>
              <a:t> orang yang </a:t>
            </a:r>
            <a:r>
              <a:rPr lang="en-ID" dirty="0" err="1">
                <a:latin typeface="Franklin Gothic Demi Cond" panose="020B0706030402020204" pitchFamily="34" charset="0"/>
              </a:rPr>
              <a:t>percaya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kepada</a:t>
            </a:r>
            <a:r>
              <a:rPr lang="en-ID" dirty="0">
                <a:latin typeface="Franklin Gothic Demi Cond" panose="020B0706030402020204" pitchFamily="34" charset="0"/>
              </a:rPr>
              <a:t>-Nya </a:t>
            </a:r>
            <a:r>
              <a:rPr lang="en-ID" dirty="0" err="1">
                <a:latin typeface="Franklin Gothic Demi Cond" panose="020B0706030402020204" pitchFamily="34" charset="0"/>
              </a:rPr>
              <a:t>tidak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binasa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melainkan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beroleh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hidup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kekal</a:t>
            </a:r>
            <a:r>
              <a:rPr lang="en-ID" dirty="0">
                <a:latin typeface="Franklin Gothic Demi Cond" panose="020B0706030402020204" pitchFamily="34" charset="0"/>
              </a:rPr>
              <a:t>.’ </a:t>
            </a:r>
            <a:r>
              <a:rPr lang="en-ID" dirty="0" err="1">
                <a:latin typeface="Franklin Gothic Demi Cond" panose="020B0706030402020204" pitchFamily="34" charset="0"/>
              </a:rPr>
              <a:t>Yohanes</a:t>
            </a:r>
            <a:r>
              <a:rPr lang="en-ID" dirty="0">
                <a:latin typeface="Franklin Gothic Demi Cond" panose="020B0706030402020204" pitchFamily="34" charset="0"/>
              </a:rPr>
              <a:t> 3: 16”.</a:t>
            </a:r>
          </a:p>
        </p:txBody>
      </p:sp>
    </p:spTree>
    <p:extLst>
      <p:ext uri="{BB962C8B-B14F-4D97-AF65-F5344CB8AC3E}">
        <p14:creationId xmlns:p14="http://schemas.microsoft.com/office/powerpoint/2010/main" val="4335189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26536E5F-E45B-3725-FF7D-46BF7329F5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9762"/>
          <a:stretch/>
        </p:blipFill>
        <p:spPr>
          <a:xfrm flipH="1">
            <a:off x="6835431" y="6054181"/>
            <a:ext cx="2316718" cy="8038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151E6E-3C0B-4F32-AE47-BBD13D483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4602569" cy="800219"/>
          </a:xfrm>
        </p:spPr>
        <p:txBody>
          <a:bodyPr/>
          <a:lstStyle/>
          <a:p>
            <a:r>
              <a:rPr lang="en-US" dirty="0">
                <a:latin typeface="Impact" panose="020B0806030902050204" pitchFamily="34" charset="0"/>
              </a:rPr>
              <a:t>KESIMPULAN</a:t>
            </a:r>
            <a:endParaRPr lang="en-ID" dirty="0">
              <a:latin typeface="Impact" panose="020B080603090205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1BC5D7-3204-575E-E703-3723E3046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6884" y="0"/>
            <a:ext cx="2985265" cy="1077463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1EF46EE-6172-7946-B74B-6D3A4CFB33D2}"/>
              </a:ext>
            </a:extLst>
          </p:cNvPr>
          <p:cNvSpPr/>
          <p:nvPr/>
        </p:nvSpPr>
        <p:spPr>
          <a:xfrm flipV="1">
            <a:off x="-14620" y="0"/>
            <a:ext cx="1014080" cy="365126"/>
          </a:xfrm>
          <a:custGeom>
            <a:avLst/>
            <a:gdLst>
              <a:gd name="connsiteX0" fmla="*/ 916501 w 1833002"/>
              <a:gd name="connsiteY0" fmla="*/ 0 h 916501"/>
              <a:gd name="connsiteX1" fmla="*/ 1833002 w 1833002"/>
              <a:gd name="connsiteY1" fmla="*/ 916501 h 916501"/>
              <a:gd name="connsiteX2" fmla="*/ 1532041 w 1833002"/>
              <a:gd name="connsiteY2" fmla="*/ 916501 h 916501"/>
              <a:gd name="connsiteX3" fmla="*/ 916501 w 1833002"/>
              <a:gd name="connsiteY3" fmla="*/ 300961 h 916501"/>
              <a:gd name="connsiteX4" fmla="*/ 300961 w 1833002"/>
              <a:gd name="connsiteY4" fmla="*/ 916501 h 916501"/>
              <a:gd name="connsiteX5" fmla="*/ 0 w 1833002"/>
              <a:gd name="connsiteY5" fmla="*/ 916501 h 916501"/>
              <a:gd name="connsiteX6" fmla="*/ 916501 w 1833002"/>
              <a:gd name="connsiteY6" fmla="*/ 0 h 9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33002" h="916501">
                <a:moveTo>
                  <a:pt x="916501" y="0"/>
                </a:moveTo>
                <a:cubicBezTo>
                  <a:pt x="1422671" y="0"/>
                  <a:pt x="1833002" y="410331"/>
                  <a:pt x="1833002" y="916501"/>
                </a:cubicBezTo>
                <a:lnTo>
                  <a:pt x="1532041" y="916501"/>
                </a:lnTo>
                <a:cubicBezTo>
                  <a:pt x="1532041" y="576548"/>
                  <a:pt x="1256454" y="300961"/>
                  <a:pt x="916501" y="300961"/>
                </a:cubicBezTo>
                <a:cubicBezTo>
                  <a:pt x="576548" y="300961"/>
                  <a:pt x="300961" y="576548"/>
                  <a:pt x="300961" y="916501"/>
                </a:cubicBezTo>
                <a:lnTo>
                  <a:pt x="0" y="916501"/>
                </a:lnTo>
                <a:cubicBezTo>
                  <a:pt x="0" y="410331"/>
                  <a:pt x="410331" y="0"/>
                  <a:pt x="916501" y="0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F87336-1A88-EFC0-C082-6F3E3F771B3C}"/>
              </a:ext>
            </a:extLst>
          </p:cNvPr>
          <p:cNvSpPr txBox="1"/>
          <p:nvPr/>
        </p:nvSpPr>
        <p:spPr>
          <a:xfrm>
            <a:off x="704405" y="1339996"/>
            <a:ext cx="8226943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D" sz="2000" dirty="0">
                <a:latin typeface="Impact" panose="020B0806030902050204" pitchFamily="34" charset="0"/>
              </a:rPr>
              <a:t>Allah </a:t>
            </a:r>
            <a:r>
              <a:rPr lang="en-ID" sz="2000" dirty="0" err="1">
                <a:latin typeface="Impact" panose="020B0806030902050204" pitchFamily="34" charset="0"/>
              </a:rPr>
              <a:t>sebagai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Pencipta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dari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segala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sesuatu</a:t>
            </a:r>
            <a:r>
              <a:rPr lang="en-ID" sz="2000" dirty="0">
                <a:latin typeface="Impact" panose="020B0806030902050204" pitchFamily="34" charset="0"/>
              </a:rPr>
              <a:t>, </a:t>
            </a:r>
            <a:r>
              <a:rPr lang="en-ID" sz="2000" dirty="0" err="1">
                <a:latin typeface="Impact" panose="020B0806030902050204" pitchFamily="34" charset="0"/>
              </a:rPr>
              <a:t>mempunyai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hak</a:t>
            </a:r>
            <a:r>
              <a:rPr lang="en-ID" sz="2000" dirty="0">
                <a:latin typeface="Impact" panose="020B0806030902050204" pitchFamily="34" charset="0"/>
              </a:rPr>
              <a:t> dan </a:t>
            </a:r>
            <a:r>
              <a:rPr lang="en-ID" sz="2000" dirty="0" err="1">
                <a:latin typeface="Impact" panose="020B0806030902050204" pitchFamily="34" charset="0"/>
              </a:rPr>
              <a:t>wewenang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untuk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memberikan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rahmat</a:t>
            </a:r>
            <a:r>
              <a:rPr lang="en-ID" sz="2000" dirty="0">
                <a:latin typeface="Impact" panose="020B0806030902050204" pitchFamily="34" charset="0"/>
              </a:rPr>
              <a:t> dan </a:t>
            </a:r>
            <a:r>
              <a:rPr lang="en-ID" sz="2000" dirty="0" err="1">
                <a:latin typeface="Impact" panose="020B0806030902050204" pitchFamily="34" charset="0"/>
              </a:rPr>
              <a:t>kasih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sayang</a:t>
            </a:r>
            <a:r>
              <a:rPr lang="en-ID" sz="2000" dirty="0">
                <a:latin typeface="Impact" panose="020B0806030902050204" pitchFamily="34" charset="0"/>
              </a:rPr>
              <a:t>-Nya </a:t>
            </a:r>
            <a:r>
              <a:rPr lang="en-ID" sz="2000" dirty="0" err="1">
                <a:latin typeface="Impact" panose="020B0806030902050204" pitchFamily="34" charset="0"/>
              </a:rPr>
              <a:t>secara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cuma-cuma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bahkan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kepada</a:t>
            </a:r>
            <a:r>
              <a:rPr lang="en-ID" sz="2000" dirty="0">
                <a:latin typeface="Impact" panose="020B0806030902050204" pitchFamily="34" charset="0"/>
              </a:rPr>
              <a:t> orang-orang yang paling </a:t>
            </a:r>
            <a:r>
              <a:rPr lang="en-ID" sz="2000" dirty="0" err="1">
                <a:latin typeface="Impact" panose="020B0806030902050204" pitchFamily="34" charset="0"/>
              </a:rPr>
              <a:t>tidak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layak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menerimanya</a:t>
            </a:r>
            <a:r>
              <a:rPr lang="en-ID" sz="20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FAC72B-29DA-AFCE-3551-24CBF33BC1A3}"/>
              </a:ext>
            </a:extLst>
          </p:cNvPr>
          <p:cNvSpPr txBox="1"/>
          <p:nvPr/>
        </p:nvSpPr>
        <p:spPr>
          <a:xfrm>
            <a:off x="704405" y="2497572"/>
            <a:ext cx="8226943" cy="1015663"/>
          </a:xfrm>
          <a:prstGeom prst="rect">
            <a:avLst/>
          </a:prstGeom>
          <a:solidFill>
            <a:srgbClr val="FDC9E2"/>
          </a:solidFill>
        </p:spPr>
        <p:txBody>
          <a:bodyPr wrap="square">
            <a:spAutoFit/>
          </a:bodyPr>
          <a:lstStyle/>
          <a:p>
            <a:r>
              <a:rPr lang="en-ID" sz="2000" dirty="0">
                <a:latin typeface="Impact" panose="020B0806030902050204" pitchFamily="34" charset="0"/>
              </a:rPr>
              <a:t>Allah </a:t>
            </a:r>
            <a:r>
              <a:rPr lang="en-ID" sz="2000" dirty="0" err="1">
                <a:latin typeface="Impact" panose="020B0806030902050204" pitchFamily="34" charset="0"/>
              </a:rPr>
              <a:t>mengasihi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umat</a:t>
            </a:r>
            <a:r>
              <a:rPr lang="en-ID" sz="2000" dirty="0">
                <a:latin typeface="Impact" panose="020B0806030902050204" pitchFamily="34" charset="0"/>
              </a:rPr>
              <a:t>-Nya </a:t>
            </a:r>
            <a:r>
              <a:rPr lang="en-ID" sz="2000" dirty="0" err="1">
                <a:latin typeface="Impact" panose="020B0806030902050204" pitchFamily="34" charset="0"/>
              </a:rPr>
              <a:t>dengan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sempurna</a:t>
            </a:r>
            <a:r>
              <a:rPr lang="en-ID" sz="2000" dirty="0">
                <a:latin typeface="Impact" panose="020B0806030902050204" pitchFamily="34" charset="0"/>
              </a:rPr>
              <a:t> dan </a:t>
            </a:r>
            <a:r>
              <a:rPr lang="en-ID" sz="2000" dirty="0" err="1">
                <a:latin typeface="Impact" panose="020B0806030902050204" pitchFamily="34" charset="0"/>
              </a:rPr>
              <a:t>setia</a:t>
            </a:r>
            <a:r>
              <a:rPr lang="en-ID" sz="2000" dirty="0">
                <a:latin typeface="Impact" panose="020B0806030902050204" pitchFamily="34" charset="0"/>
              </a:rPr>
              <a:t>, </a:t>
            </a:r>
            <a:r>
              <a:rPr lang="en-ID" sz="2000" dirty="0" err="1">
                <a:latin typeface="Impact" panose="020B0806030902050204" pitchFamily="34" charset="0"/>
              </a:rPr>
              <a:t>sehingga</a:t>
            </a:r>
            <a:r>
              <a:rPr lang="en-ID" sz="2000" dirty="0">
                <a:latin typeface="Impact" panose="020B0806030902050204" pitchFamily="34" charset="0"/>
              </a:rPr>
              <a:t> Kitab </a:t>
            </a:r>
            <a:r>
              <a:rPr lang="en-ID" sz="2000" dirty="0" err="1">
                <a:latin typeface="Impact" panose="020B0806030902050204" pitchFamily="34" charset="0"/>
              </a:rPr>
              <a:t>Suci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berulang</a:t>
            </a:r>
            <a:r>
              <a:rPr lang="en-ID" sz="2000" dirty="0">
                <a:latin typeface="Impact" panose="020B0806030902050204" pitchFamily="34" charset="0"/>
              </a:rPr>
              <a:t> kali </a:t>
            </a:r>
            <a:r>
              <a:rPr lang="en-ID" sz="2000" dirty="0" err="1">
                <a:latin typeface="Impact" panose="020B0806030902050204" pitchFamily="34" charset="0"/>
              </a:rPr>
              <a:t>menggambarkan</a:t>
            </a:r>
            <a:r>
              <a:rPr lang="en-ID" sz="2000" dirty="0">
                <a:latin typeface="Impact" panose="020B0806030902050204" pitchFamily="34" charset="0"/>
              </a:rPr>
              <a:t> Allah </a:t>
            </a:r>
            <a:r>
              <a:rPr lang="en-ID" sz="2000" dirty="0" err="1">
                <a:latin typeface="Impact" panose="020B0806030902050204" pitchFamily="34" charset="0"/>
              </a:rPr>
              <a:t>sebagai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kekasih</a:t>
            </a:r>
            <a:r>
              <a:rPr lang="en-ID" sz="2000" dirty="0">
                <a:latin typeface="Impact" panose="020B0806030902050204" pitchFamily="34" charset="0"/>
              </a:rPr>
              <a:t> yang </a:t>
            </a:r>
            <a:r>
              <a:rPr lang="en-ID" sz="2000" dirty="0" err="1">
                <a:latin typeface="Impact" panose="020B0806030902050204" pitchFamily="34" charset="0"/>
              </a:rPr>
              <a:t>bertepuk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sebelah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tangan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dari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pasangan</a:t>
            </a:r>
            <a:r>
              <a:rPr lang="en-ID" sz="2000" dirty="0">
                <a:latin typeface="Impact" panose="020B0806030902050204" pitchFamily="34" charset="0"/>
              </a:rPr>
              <a:t> yang </a:t>
            </a:r>
            <a:r>
              <a:rPr lang="en-ID" sz="2000" dirty="0" err="1">
                <a:latin typeface="Impact" panose="020B0806030902050204" pitchFamily="34" charset="0"/>
              </a:rPr>
              <a:t>tidak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setia</a:t>
            </a:r>
            <a:r>
              <a:rPr lang="en-ID" sz="20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F284CF-4BC4-BA5C-2691-0CC0079CC102}"/>
              </a:ext>
            </a:extLst>
          </p:cNvPr>
          <p:cNvSpPr txBox="1"/>
          <p:nvPr/>
        </p:nvSpPr>
        <p:spPr>
          <a:xfrm>
            <a:off x="704404" y="3644515"/>
            <a:ext cx="8226943" cy="800219"/>
          </a:xfrm>
          <a:prstGeom prst="rect">
            <a:avLst/>
          </a:prstGeom>
          <a:solidFill>
            <a:srgbClr val="FAE3CC"/>
          </a:solidFill>
        </p:spPr>
        <p:txBody>
          <a:bodyPr wrap="square">
            <a:spAutoFit/>
          </a:bodyPr>
          <a:lstStyle/>
          <a:p>
            <a:r>
              <a:rPr lang="en-ID" sz="2300" dirty="0">
                <a:latin typeface="Impact" panose="020B0806030902050204" pitchFamily="34" charset="0"/>
              </a:rPr>
              <a:t>Allah </a:t>
            </a:r>
            <a:r>
              <a:rPr lang="en-ID" sz="2300" dirty="0" err="1">
                <a:latin typeface="Impact" panose="020B0806030902050204" pitchFamily="34" charset="0"/>
              </a:rPr>
              <a:t>terus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melimpahkan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kasih</a:t>
            </a:r>
            <a:r>
              <a:rPr lang="en-ID" sz="2300" dirty="0">
                <a:latin typeface="Impact" panose="020B0806030902050204" pitchFamily="34" charset="0"/>
              </a:rPr>
              <a:t>-Nya </a:t>
            </a:r>
            <a:r>
              <a:rPr lang="en-ID" sz="2300" dirty="0" err="1">
                <a:latin typeface="Impact" panose="020B0806030902050204" pitchFamily="34" charset="0"/>
              </a:rPr>
              <a:t>secara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cuma-cuma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kepada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kita</a:t>
            </a:r>
            <a:r>
              <a:rPr lang="en-ID" sz="2300" dirty="0">
                <a:latin typeface="Impact" panose="020B0806030902050204" pitchFamily="34" charset="0"/>
              </a:rPr>
              <a:t>, pada </a:t>
            </a:r>
            <a:r>
              <a:rPr lang="en-ID" sz="2300" dirty="0" err="1">
                <a:latin typeface="Impact" panose="020B0806030902050204" pitchFamily="34" charset="0"/>
              </a:rPr>
              <a:t>saat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kita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masih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berdosa</a:t>
            </a:r>
            <a:r>
              <a:rPr lang="en-ID" sz="23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20EAD4-C371-B36A-1332-3F7A32A43386}"/>
              </a:ext>
            </a:extLst>
          </p:cNvPr>
          <p:cNvSpPr txBox="1"/>
          <p:nvPr/>
        </p:nvSpPr>
        <p:spPr>
          <a:xfrm>
            <a:off x="704404" y="4588885"/>
            <a:ext cx="8226942" cy="800219"/>
          </a:xfrm>
          <a:prstGeom prst="rect">
            <a:avLst/>
          </a:prstGeom>
          <a:solidFill>
            <a:srgbClr val="D8D5F1"/>
          </a:solidFill>
        </p:spPr>
        <p:txBody>
          <a:bodyPr wrap="square">
            <a:spAutoFit/>
          </a:bodyPr>
          <a:lstStyle/>
          <a:p>
            <a:r>
              <a:rPr lang="en-ID" sz="2300" dirty="0" err="1">
                <a:latin typeface="Impact" panose="020B0806030902050204" pitchFamily="34" charset="0"/>
              </a:rPr>
              <a:t>Kebebasan</a:t>
            </a:r>
            <a:r>
              <a:rPr lang="en-ID" sz="2300" dirty="0">
                <a:latin typeface="Impact" panose="020B0806030902050204" pitchFamily="34" charset="0"/>
              </a:rPr>
              <a:t> sangat </a:t>
            </a:r>
            <a:r>
              <a:rPr lang="en-ID" sz="2300" dirty="0" err="1">
                <a:latin typeface="Impact" panose="020B0806030902050204" pitchFamily="34" charset="0"/>
              </a:rPr>
              <a:t>penting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untuk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mengasihi</a:t>
            </a:r>
            <a:r>
              <a:rPr lang="en-ID" sz="2300" dirty="0">
                <a:latin typeface="Impact" panose="020B0806030902050204" pitchFamily="34" charset="0"/>
              </a:rPr>
              <a:t>, </a:t>
            </a:r>
            <a:r>
              <a:rPr lang="en-ID" sz="2300" dirty="0" err="1">
                <a:latin typeface="Impact" panose="020B0806030902050204" pitchFamily="34" charset="0"/>
              </a:rPr>
              <a:t>karena</a:t>
            </a:r>
            <a:r>
              <a:rPr lang="en-ID" sz="2300" dirty="0">
                <a:latin typeface="Impact" panose="020B0806030902050204" pitchFamily="34" charset="0"/>
              </a:rPr>
              <a:t> Allah </a:t>
            </a:r>
            <a:r>
              <a:rPr lang="en-ID" sz="2300" dirty="0" err="1">
                <a:latin typeface="Impact" panose="020B0806030902050204" pitchFamily="34" charset="0"/>
              </a:rPr>
              <a:t>tidak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akan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pernah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memaksakan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kasih</a:t>
            </a:r>
            <a:r>
              <a:rPr lang="en-ID" sz="2300" dirty="0">
                <a:latin typeface="Impact" panose="020B0806030902050204" pitchFamily="34" charset="0"/>
              </a:rPr>
              <a:t>-Nya </a:t>
            </a:r>
            <a:r>
              <a:rPr lang="en-ID" sz="2300" dirty="0" err="1">
                <a:latin typeface="Impact" panose="020B0806030902050204" pitchFamily="34" charset="0"/>
              </a:rPr>
              <a:t>kepada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siapa</a:t>
            </a:r>
            <a:r>
              <a:rPr lang="en-ID" sz="2300" dirty="0">
                <a:latin typeface="Impact" panose="020B0806030902050204" pitchFamily="34" charset="0"/>
              </a:rPr>
              <a:t> pun.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B7D35DF-0CC4-8E34-AE3E-4270B750105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2266"/>
          <a:stretch/>
        </p:blipFill>
        <p:spPr>
          <a:xfrm>
            <a:off x="0" y="6182753"/>
            <a:ext cx="2339162" cy="67524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E01DF6A-0958-13E5-3C92-7A3E4F400F56}"/>
              </a:ext>
            </a:extLst>
          </p:cNvPr>
          <p:cNvSpPr txBox="1"/>
          <p:nvPr/>
        </p:nvSpPr>
        <p:spPr>
          <a:xfrm>
            <a:off x="704404" y="5519847"/>
            <a:ext cx="8226942" cy="1015663"/>
          </a:xfrm>
          <a:prstGeom prst="rect">
            <a:avLst/>
          </a:prstGeom>
          <a:solidFill>
            <a:srgbClr val="DFF973"/>
          </a:solidFill>
        </p:spPr>
        <p:txBody>
          <a:bodyPr wrap="square">
            <a:spAutoFit/>
          </a:bodyPr>
          <a:lstStyle/>
          <a:p>
            <a:r>
              <a:rPr lang="en-ID" sz="2000" dirty="0" err="1">
                <a:latin typeface="Impact" panose="020B0806030902050204" pitchFamily="34" charset="0"/>
              </a:rPr>
              <a:t>Meskipun</a:t>
            </a:r>
            <a:r>
              <a:rPr lang="en-ID" sz="2000" dirty="0">
                <a:latin typeface="Impact" panose="020B0806030902050204" pitchFamily="34" charset="0"/>
              </a:rPr>
              <a:t> dosa </a:t>
            </a:r>
            <a:r>
              <a:rPr lang="en-ID" sz="2000" dirty="0" err="1">
                <a:latin typeface="Impact" panose="020B0806030902050204" pitchFamily="34" charset="0"/>
              </a:rPr>
              <a:t>manusia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patut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mendapat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hukuman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mati</a:t>
            </a:r>
            <a:r>
              <a:rPr lang="en-ID" sz="2000" dirty="0">
                <a:latin typeface="Impact" panose="020B0806030902050204" pitchFamily="34" charset="0"/>
              </a:rPr>
              <a:t>, </a:t>
            </a:r>
            <a:r>
              <a:rPr lang="en-ID" sz="2000" dirty="0" err="1">
                <a:latin typeface="Impact" panose="020B0806030902050204" pitchFamily="34" charset="0"/>
              </a:rPr>
              <a:t>namun</a:t>
            </a:r>
            <a:r>
              <a:rPr lang="en-ID" sz="2000" dirty="0">
                <a:latin typeface="Impact" panose="020B0806030902050204" pitchFamily="34" charset="0"/>
              </a:rPr>
              <a:t> Allah </a:t>
            </a:r>
            <a:r>
              <a:rPr lang="en-ID" sz="2000" dirty="0" err="1">
                <a:latin typeface="Impact" panose="020B0806030902050204" pitchFamily="34" charset="0"/>
              </a:rPr>
              <a:t>sendiri</a:t>
            </a:r>
            <a:r>
              <a:rPr lang="en-ID" sz="2000" dirty="0">
                <a:latin typeface="Impact" panose="020B0806030902050204" pitchFamily="34" charset="0"/>
              </a:rPr>
              <a:t> di </a:t>
            </a:r>
            <a:r>
              <a:rPr lang="en-ID" sz="2000" dirty="0" err="1">
                <a:latin typeface="Impact" panose="020B0806030902050204" pitchFamily="34" charset="0"/>
              </a:rPr>
              <a:t>dalam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Kristus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menanggung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akibatnya</a:t>
            </a:r>
            <a:r>
              <a:rPr lang="en-ID" sz="2000" dirty="0">
                <a:latin typeface="Impact" panose="020B0806030902050204" pitchFamily="34" charset="0"/>
              </a:rPr>
              <a:t> dan </a:t>
            </a:r>
            <a:r>
              <a:rPr lang="en-ID" sz="2000" dirty="0" err="1">
                <a:latin typeface="Impact" panose="020B0806030902050204" pitchFamily="34" charset="0"/>
              </a:rPr>
              <a:t>telah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menyediakan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cara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untuk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memperbaiki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hubungan</a:t>
            </a:r>
            <a:r>
              <a:rPr lang="en-ID" sz="2000" dirty="0">
                <a:latin typeface="Impact" panose="020B0806030902050204" pitchFamily="34" charset="0"/>
              </a:rPr>
              <a:t> yang </a:t>
            </a:r>
            <a:r>
              <a:rPr lang="en-ID" sz="2000" dirty="0" err="1">
                <a:latin typeface="Impact" panose="020B0806030902050204" pitchFamily="34" charset="0"/>
              </a:rPr>
              <a:t>terputus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antara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surga</a:t>
            </a:r>
            <a:r>
              <a:rPr lang="en-ID" sz="2000" dirty="0">
                <a:latin typeface="Impact" panose="020B0806030902050204" pitchFamily="34" charset="0"/>
              </a:rPr>
              <a:t> dan </a:t>
            </a:r>
            <a:r>
              <a:rPr lang="en-ID" sz="2000" dirty="0" err="1">
                <a:latin typeface="Impact" panose="020B0806030902050204" pitchFamily="34" charset="0"/>
              </a:rPr>
              <a:t>bumi</a:t>
            </a:r>
            <a:r>
              <a:rPr lang="en-ID" sz="2000" dirty="0">
                <a:latin typeface="Impact" panose="020B0806030902050204" pitchFamily="34" charset="0"/>
              </a:rPr>
              <a:t>.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B7C4F57-F3FF-9A60-CCB2-1CE28A5DE72C}"/>
              </a:ext>
            </a:extLst>
          </p:cNvPr>
          <p:cNvSpPr/>
          <p:nvPr/>
        </p:nvSpPr>
        <p:spPr>
          <a:xfrm>
            <a:off x="3322" y="1128525"/>
            <a:ext cx="551754" cy="124649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5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B2132FF-B754-9C59-906D-5DDC86D0FF53}"/>
              </a:ext>
            </a:extLst>
          </p:cNvPr>
          <p:cNvSpPr/>
          <p:nvPr/>
        </p:nvSpPr>
        <p:spPr>
          <a:xfrm>
            <a:off x="-110315" y="2331861"/>
            <a:ext cx="901445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5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82D5708-5B58-D983-F4B0-FDEEC3250EEF}"/>
              </a:ext>
            </a:extLst>
          </p:cNvPr>
          <p:cNvSpPr/>
          <p:nvPr/>
        </p:nvSpPr>
        <p:spPr>
          <a:xfrm>
            <a:off x="-101390" y="3414975"/>
            <a:ext cx="892520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5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79D348D-71A8-3D59-9B2C-17A6A2F7AF49}"/>
              </a:ext>
            </a:extLst>
          </p:cNvPr>
          <p:cNvSpPr/>
          <p:nvPr/>
        </p:nvSpPr>
        <p:spPr>
          <a:xfrm>
            <a:off x="-149215" y="4384693"/>
            <a:ext cx="901445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5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CFADC97-E9D7-1F5F-B888-86883068653F}"/>
              </a:ext>
            </a:extLst>
          </p:cNvPr>
          <p:cNvSpPr/>
          <p:nvPr/>
        </p:nvSpPr>
        <p:spPr>
          <a:xfrm>
            <a:off x="-74788" y="5412654"/>
            <a:ext cx="901445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5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013160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AD184F-1942-A291-75EE-027A1C6682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180" r="26495"/>
          <a:stretch/>
        </p:blipFill>
        <p:spPr>
          <a:xfrm>
            <a:off x="20" y="10"/>
            <a:ext cx="6501364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3739" y="0"/>
            <a:ext cx="6360260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6728D0-E65D-C6E4-71BB-846C66F24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2267" y="1397659"/>
            <a:ext cx="4533989" cy="5003141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2800" dirty="0">
                <a:latin typeface="Impact" panose="020B0806030902050204" pitchFamily="34" charset="0"/>
              </a:rPr>
              <a:t>Allah dengan </a:t>
            </a:r>
            <a:r>
              <a:rPr lang="en-US" sz="2800" dirty="0" err="1">
                <a:latin typeface="Impact" panose="020B0806030902050204" pitchFamily="34" charset="0"/>
              </a:rPr>
              <a:t>rela</a:t>
            </a:r>
            <a:r>
              <a:rPr lang="en-US" sz="2800" dirty="0">
                <a:latin typeface="Impact" panose="020B0806030902050204" pitchFamily="34" charset="0"/>
              </a:rPr>
              <a:t> </a:t>
            </a:r>
            <a:r>
              <a:rPr lang="en-US" sz="2800" dirty="0" err="1">
                <a:latin typeface="Impact" panose="020B0806030902050204" pitchFamily="34" charset="0"/>
              </a:rPr>
              <a:t>mengasihi</a:t>
            </a:r>
            <a:r>
              <a:rPr lang="en-US" sz="2800" dirty="0">
                <a:latin typeface="Impact" panose="020B0806030902050204" pitchFamily="34" charset="0"/>
              </a:rPr>
              <a:t> </a:t>
            </a:r>
            <a:r>
              <a:rPr lang="en-US" sz="2800" dirty="0" err="1">
                <a:latin typeface="Impact" panose="020B0806030902050204" pitchFamily="34" charset="0"/>
              </a:rPr>
              <a:t>semua</a:t>
            </a:r>
            <a:r>
              <a:rPr lang="en-US" sz="2800" dirty="0">
                <a:latin typeface="Impact" panose="020B0806030902050204" pitchFamily="34" charset="0"/>
              </a:rPr>
              <a:t> orang lebih </a:t>
            </a:r>
            <a:r>
              <a:rPr lang="en-US" sz="2800" dirty="0" err="1">
                <a:latin typeface="Impact" panose="020B0806030902050204" pitchFamily="34" charset="0"/>
              </a:rPr>
              <a:t>dari</a:t>
            </a:r>
            <a:r>
              <a:rPr lang="en-US" sz="2800" dirty="0">
                <a:latin typeface="Impact" panose="020B0806030902050204" pitchFamily="34" charset="0"/>
              </a:rPr>
              <a:t> yang dapat </a:t>
            </a:r>
            <a:r>
              <a:rPr lang="en-US" sz="2800" dirty="0" err="1">
                <a:latin typeface="Impact" panose="020B0806030902050204" pitchFamily="34" charset="0"/>
              </a:rPr>
              <a:t>kita</a:t>
            </a:r>
            <a:r>
              <a:rPr lang="en-US" sz="2800" dirty="0">
                <a:latin typeface="Impact" panose="020B0806030902050204" pitchFamily="34" charset="0"/>
              </a:rPr>
              <a:t> </a:t>
            </a:r>
            <a:r>
              <a:rPr lang="en-US" sz="2800" dirty="0" err="1">
                <a:latin typeface="Impact" panose="020B0806030902050204" pitchFamily="34" charset="0"/>
              </a:rPr>
              <a:t>bayangkan</a:t>
            </a:r>
            <a:r>
              <a:rPr lang="en-US" sz="2800" dirty="0">
                <a:latin typeface="Impact" panose="020B0806030902050204" pitchFamily="34" charset="0"/>
              </a:rPr>
              <a:t>. </a:t>
            </a:r>
            <a:br>
              <a:rPr lang="en-US" sz="2800" dirty="0"/>
            </a:br>
            <a:br>
              <a:rPr lang="en-US" sz="2800" dirty="0"/>
            </a:br>
            <a:r>
              <a:rPr lang="en-US" sz="2800" b="1" dirty="0"/>
              <a:t>Kasih-Nya </a:t>
            </a:r>
            <a:r>
              <a:rPr lang="en-US" sz="2800" b="1" dirty="0" err="1"/>
              <a:t>benar-benar</a:t>
            </a:r>
            <a:r>
              <a:rPr lang="en-US" sz="2800" b="1" dirty="0"/>
              <a:t> </a:t>
            </a:r>
            <a:r>
              <a:rPr lang="en-US" sz="2800" b="1" dirty="0" err="1"/>
              <a:t>murah</a:t>
            </a:r>
            <a:r>
              <a:rPr lang="en-US" sz="2800" b="1" dirty="0"/>
              <a:t> hati dan </a:t>
            </a:r>
            <a:r>
              <a:rPr lang="en-US" sz="2800" b="1" dirty="0" err="1"/>
              <a:t>penuh</a:t>
            </a:r>
            <a:r>
              <a:rPr lang="en-US" sz="2800" b="1" dirty="0"/>
              <a:t> </a:t>
            </a:r>
            <a:r>
              <a:rPr lang="en-US" sz="2800" b="1" dirty="0" err="1"/>
              <a:t>belas</a:t>
            </a:r>
            <a:r>
              <a:rPr lang="en-US" sz="2800" b="1" dirty="0"/>
              <a:t> </a:t>
            </a:r>
            <a:r>
              <a:rPr lang="en-US" sz="2800" b="1" dirty="0" err="1"/>
              <a:t>kasihan</a:t>
            </a:r>
            <a:r>
              <a:rPr lang="en-US" sz="2800" b="1" dirty="0"/>
              <a:t>, </a:t>
            </a:r>
            <a:r>
              <a:rPr lang="en-US" sz="2800" b="1" dirty="0" err="1"/>
              <a:t>karena</a:t>
            </a:r>
            <a:r>
              <a:rPr lang="en-US" sz="2800" b="1" dirty="0"/>
              <a:t> Dia dengan </a:t>
            </a:r>
            <a:r>
              <a:rPr lang="en-US" sz="2800" b="1" dirty="0" err="1"/>
              <a:t>sukarela</a:t>
            </a:r>
            <a:r>
              <a:rPr lang="en-US" sz="2800" b="1" dirty="0"/>
              <a:t> </a:t>
            </a:r>
            <a:r>
              <a:rPr lang="en-US" sz="2800" b="1" dirty="0" err="1"/>
              <a:t>memilih</a:t>
            </a:r>
            <a:r>
              <a:rPr lang="en-US" sz="2800" b="1" dirty="0"/>
              <a:t> untuk menyatakan </a:t>
            </a:r>
            <a:r>
              <a:rPr lang="en-US" sz="2800" b="1" dirty="0" err="1"/>
              <a:t>kasih</a:t>
            </a:r>
            <a:r>
              <a:rPr lang="en-US" sz="2800" b="1" dirty="0"/>
              <a:t> </a:t>
            </a:r>
            <a:r>
              <a:rPr lang="en-US" sz="2800" b="1" dirty="0" err="1"/>
              <a:t>pengorbanan</a:t>
            </a:r>
            <a:r>
              <a:rPr lang="en-US" sz="2800" b="1" dirty="0"/>
              <a:t>-Nya, </a:t>
            </a:r>
            <a:r>
              <a:rPr lang="en-US" sz="4000" b="1" dirty="0"/>
              <a:t>bahkan </a:t>
            </a:r>
            <a:r>
              <a:rPr lang="en-US" sz="4000" b="1" dirty="0" err="1"/>
              <a:t>ketika</a:t>
            </a:r>
            <a:r>
              <a:rPr lang="en-US" sz="4000" b="1" dirty="0"/>
              <a:t> manusia tidak </a:t>
            </a:r>
            <a:r>
              <a:rPr lang="en-US" sz="4000" b="1" dirty="0" err="1"/>
              <a:t>setia</a:t>
            </a:r>
            <a:r>
              <a:rPr lang="en-US" sz="4000" b="1" dirty="0"/>
              <a:t>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79617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8736" y="4546920"/>
            <a:ext cx="30175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9091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19F294-FB08-B892-D1BE-F3158068F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" y="294538"/>
            <a:ext cx="9144005" cy="1167214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MELAMPAUI HARAPAN YANG MASUK AKAL</a:t>
            </a:r>
            <a:br>
              <a:rPr lang="en-ID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ID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Minggu</a:t>
            </a:r>
            <a:r>
              <a:rPr lang="en-ID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, 29 </a:t>
            </a:r>
            <a:r>
              <a:rPr lang="en-ID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Desember</a:t>
            </a:r>
            <a:r>
              <a:rPr lang="en-ID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268820-3C06-D967-330D-2047D4F460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821" y="1597432"/>
            <a:ext cx="7752352" cy="215934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ID" dirty="0" err="1">
                <a:latin typeface="Franklin Gothic Demi Cond" panose="020B0706030402020204" pitchFamily="34" charset="0"/>
              </a:rPr>
              <a:t>Tidak</a:t>
            </a:r>
            <a:r>
              <a:rPr lang="en-ID" dirty="0">
                <a:latin typeface="Franklin Gothic Demi Cond" panose="020B0706030402020204" pitchFamily="34" charset="0"/>
              </a:rPr>
              <a:t> lama </a:t>
            </a:r>
            <a:r>
              <a:rPr lang="en-ID" dirty="0" err="1">
                <a:latin typeface="Franklin Gothic Demi Cond" panose="020B0706030402020204" pitchFamily="34" charset="0"/>
              </a:rPr>
              <a:t>setelah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penyelamatan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luar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biasa</a:t>
            </a:r>
            <a:r>
              <a:rPr lang="en-ID" dirty="0">
                <a:latin typeface="Franklin Gothic Demi Cond" panose="020B0706030402020204" pitchFamily="34" charset="0"/>
              </a:rPr>
              <a:t> yang Allah buat </a:t>
            </a:r>
            <a:r>
              <a:rPr lang="en-ID" dirty="0" err="1">
                <a:latin typeface="Franklin Gothic Demi Cond" panose="020B0706030402020204" pitchFamily="34" charset="0"/>
              </a:rPr>
              <a:t>atas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umat</a:t>
            </a:r>
            <a:r>
              <a:rPr lang="en-ID" dirty="0">
                <a:latin typeface="Franklin Gothic Demi Cond" panose="020B0706030402020204" pitchFamily="34" charset="0"/>
              </a:rPr>
              <a:t>-Nya </a:t>
            </a:r>
            <a:r>
              <a:rPr lang="en-ID" dirty="0" err="1">
                <a:latin typeface="Franklin Gothic Demi Cond" panose="020B0706030402020204" pitchFamily="34" charset="0"/>
              </a:rPr>
              <a:t>dari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perbudakan</a:t>
            </a:r>
            <a:r>
              <a:rPr lang="en-ID" dirty="0">
                <a:latin typeface="Franklin Gothic Demi Cond" panose="020B0706030402020204" pitchFamily="34" charset="0"/>
              </a:rPr>
              <a:t> di </a:t>
            </a:r>
            <a:r>
              <a:rPr lang="en-ID" dirty="0" err="1">
                <a:latin typeface="Franklin Gothic Demi Cond" panose="020B0706030402020204" pitchFamily="34" charset="0"/>
              </a:rPr>
              <a:t>Mesir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bangsa</a:t>
            </a:r>
            <a:r>
              <a:rPr lang="en-ID" dirty="0">
                <a:latin typeface="Franklin Gothic Demi Cond" panose="020B0706030402020204" pitchFamily="34" charset="0"/>
              </a:rPr>
              <a:t> Israel </a:t>
            </a:r>
            <a:r>
              <a:rPr lang="en-ID" dirty="0" err="1">
                <a:latin typeface="Franklin Gothic Demi Cond" panose="020B0706030402020204" pitchFamily="34" charset="0"/>
              </a:rPr>
              <a:t>memberontak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melawan</a:t>
            </a:r>
            <a:r>
              <a:rPr lang="en-ID" dirty="0">
                <a:latin typeface="Franklin Gothic Demi Cond" panose="020B0706030402020204" pitchFamily="34" charset="0"/>
              </a:rPr>
              <a:t> Allah dan </a:t>
            </a:r>
            <a:r>
              <a:rPr lang="en-ID" dirty="0" err="1">
                <a:latin typeface="Franklin Gothic Demi Cond" panose="020B0706030402020204" pitchFamily="34" charset="0"/>
              </a:rPr>
              <a:t>menyembah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anak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lembu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emas</a:t>
            </a:r>
            <a:r>
              <a:rPr lang="en-ID" dirty="0">
                <a:latin typeface="Franklin Gothic Demi Cond" panose="020B0706030402020204" pitchFamily="34" charset="0"/>
              </a:rPr>
              <a:t>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55BD31-069A-8181-0A3C-9CF0F77F4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183" y="3935957"/>
            <a:ext cx="3048000" cy="22193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113EBEC-B278-F0E0-B70C-80CA62C50C20}"/>
              </a:ext>
            </a:extLst>
          </p:cNvPr>
          <p:cNvSpPr txBox="1"/>
          <p:nvPr/>
        </p:nvSpPr>
        <p:spPr>
          <a:xfrm>
            <a:off x="3646967" y="3776004"/>
            <a:ext cx="518994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800" dirty="0">
                <a:latin typeface="Gill Sans Nova Cond Ultra Bold" panose="020B0B04020104020203" pitchFamily="34" charset="0"/>
              </a:rPr>
              <a:t>Ketika Musa </a:t>
            </a:r>
            <a:r>
              <a:rPr lang="en-ID" sz="2800" dirty="0" err="1">
                <a:latin typeface="Gill Sans Nova Cond Ultra Bold" panose="020B0B04020104020203" pitchFamily="34" charset="0"/>
              </a:rPr>
              <a:t>turun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dari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gunung</a:t>
            </a:r>
            <a:r>
              <a:rPr lang="en-ID" sz="2800" dirty="0">
                <a:latin typeface="Gill Sans Nova Cond Ultra Bold" panose="020B0B04020104020203" pitchFamily="34" charset="0"/>
              </a:rPr>
              <a:t>, </a:t>
            </a:r>
            <a:r>
              <a:rPr lang="en-ID" sz="2800" dirty="0" err="1">
                <a:latin typeface="Gill Sans Nova Cond Ultra Bold" panose="020B0B04020104020203" pitchFamily="34" charset="0"/>
              </a:rPr>
              <a:t>dia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melihat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apa</a:t>
            </a:r>
            <a:r>
              <a:rPr lang="en-ID" sz="2800" dirty="0">
                <a:latin typeface="Gill Sans Nova Cond Ultra Bold" panose="020B0B04020104020203" pitchFamily="34" charset="0"/>
              </a:rPr>
              <a:t> yang </a:t>
            </a:r>
            <a:r>
              <a:rPr lang="en-ID" sz="2800" dirty="0" err="1">
                <a:latin typeface="Gill Sans Nova Cond Ultra Bold" panose="020B0B04020104020203" pitchFamily="34" charset="0"/>
              </a:rPr>
              <a:t>telah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mereka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lakukan</a:t>
            </a:r>
            <a:r>
              <a:rPr lang="en-ID" sz="2800" dirty="0">
                <a:latin typeface="Gill Sans Nova Cond Ultra Bold" panose="020B0B04020104020203" pitchFamily="34" charset="0"/>
              </a:rPr>
              <a:t>, dan </a:t>
            </a:r>
            <a:r>
              <a:rPr lang="en-ID" sz="2800" dirty="0" err="1">
                <a:latin typeface="Gill Sans Nova Cond Ultra Bold" panose="020B0B04020104020203" pitchFamily="34" charset="0"/>
              </a:rPr>
              <a:t>dia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melemparkan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loh-loh</a:t>
            </a:r>
            <a:r>
              <a:rPr lang="en-ID" sz="2800" dirty="0">
                <a:latin typeface="Gill Sans Nova Cond Ultra Bold" panose="020B0B04020104020203" pitchFamily="34" charset="0"/>
              </a:rPr>
              <a:t> batu yang </a:t>
            </a:r>
            <a:r>
              <a:rPr lang="en-ID" sz="2800" dirty="0" err="1">
                <a:latin typeface="Gill Sans Nova Cond Ultra Bold" panose="020B0B04020104020203" pitchFamily="34" charset="0"/>
              </a:rPr>
              <a:t>berisi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Sepuluh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Perintah</a:t>
            </a:r>
            <a:r>
              <a:rPr lang="en-ID" sz="2800" dirty="0">
                <a:latin typeface="Gill Sans Nova Cond Ultra Bold" panose="020B0B04020104020203" pitchFamily="34" charset="0"/>
              </a:rPr>
              <a:t> Allah dan </a:t>
            </a:r>
            <a:r>
              <a:rPr lang="en-ID" sz="2800" dirty="0" err="1">
                <a:latin typeface="Gill Sans Nova Cond Ultra Bold" panose="020B0B04020104020203" pitchFamily="34" charset="0"/>
              </a:rPr>
              <a:t>menghancurkannya</a:t>
            </a:r>
            <a:r>
              <a:rPr lang="en-ID" sz="2800" dirty="0">
                <a:latin typeface="Gill Sans Nova Cond Ultra Bold" panose="020B0B04020104020203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760433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38BA21-57C7-77EB-C7B2-1AF9FDD20B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922" b="2919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8AEAA7-6721-8EB7-1F20-9918F5A552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697" y="3752850"/>
            <a:ext cx="8295349" cy="2839679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Franklin Gothic Demi Cond" panose="020B0706030402020204" pitchFamily="34" charset="0"/>
              </a:rPr>
              <a:t>Meskipun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umat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telah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kehilangan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semua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hak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atas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berkat</a:t>
            </a:r>
            <a:r>
              <a:rPr lang="en-ID" dirty="0">
                <a:latin typeface="Franklin Gothic Demi Cond" panose="020B0706030402020204" pitchFamily="34" charset="0"/>
              </a:rPr>
              <a:t> dan </a:t>
            </a:r>
            <a:r>
              <a:rPr lang="en-ID" dirty="0" err="1">
                <a:latin typeface="Franklin Gothic Demi Cond" panose="020B0706030402020204" pitchFamily="34" charset="0"/>
              </a:rPr>
              <a:t>keistimewaan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perjanjian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telah</a:t>
            </a:r>
            <a:r>
              <a:rPr lang="en-ID" dirty="0">
                <a:latin typeface="Franklin Gothic Demi Cond" panose="020B0706030402020204" pitchFamily="34" charset="0"/>
              </a:rPr>
              <a:t> Allah </a:t>
            </a:r>
            <a:r>
              <a:rPr lang="en-ID" dirty="0" err="1">
                <a:latin typeface="Franklin Gothic Demi Cond" panose="020B0706030402020204" pitchFamily="34" charset="0"/>
              </a:rPr>
              <a:t>anugerahkan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secara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cuma-cuma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kepada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namun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>
                <a:latin typeface="Eras Bold ITC" panose="020B0907030504020204" pitchFamily="34" charset="0"/>
              </a:rPr>
              <a:t>Allah </a:t>
            </a:r>
            <a:r>
              <a:rPr lang="en-ID" dirty="0" err="1">
                <a:latin typeface="Eras Bold ITC" panose="020B0907030504020204" pitchFamily="34" charset="0"/>
              </a:rPr>
              <a:t>secara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sukarela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memilih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untuk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terus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bersama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mereka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dalam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hubungan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perjanjian</a:t>
            </a:r>
            <a:r>
              <a:rPr lang="en-ID" dirty="0">
                <a:latin typeface="Eras Bold ITC" panose="020B0907030504020204" pitchFamily="34" charset="0"/>
              </a:rPr>
              <a:t>, </a:t>
            </a:r>
            <a:r>
              <a:rPr lang="en-ID" dirty="0" err="1">
                <a:latin typeface="Eras Bold ITC" panose="020B0907030504020204" pitchFamily="34" charset="0"/>
              </a:rPr>
              <a:t>meskipun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mereka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tidak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layak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menerima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berkat-berkat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perjanjian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>
                <a:latin typeface="Franklin Gothic Demi Cond" panose="020B0706030402020204" pitchFamily="34" charset="0"/>
              </a:rPr>
              <a:t>[</a:t>
            </a:r>
            <a:r>
              <a:rPr lang="en-ID" dirty="0" err="1">
                <a:latin typeface="Franklin Gothic Demi Cond" panose="020B0706030402020204" pitchFamily="34" charset="0"/>
              </a:rPr>
              <a:t>Keluaran</a:t>
            </a:r>
            <a:r>
              <a:rPr lang="en-ID" dirty="0">
                <a:latin typeface="Franklin Gothic Demi Cond" panose="020B0706030402020204" pitchFamily="34" charset="0"/>
              </a:rPr>
              <a:t> 32].</a:t>
            </a:r>
          </a:p>
        </p:txBody>
      </p:sp>
    </p:spTree>
    <p:extLst>
      <p:ext uri="{BB962C8B-B14F-4D97-AF65-F5344CB8AC3E}">
        <p14:creationId xmlns:p14="http://schemas.microsoft.com/office/powerpoint/2010/main" val="37353018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BA513B0-82FF-4F41-8178-885375D1C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93A304-7E34-A194-B23F-3461138F1E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" r="1706" b="2"/>
          <a:stretch/>
        </p:blipFill>
        <p:spPr>
          <a:xfrm>
            <a:off x="20" y="10"/>
            <a:ext cx="9171076" cy="466692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3DB8501-F9F2-4ACD-B56A-9019CD500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28" y="2987478"/>
            <a:ext cx="9171095" cy="1828800"/>
            <a:chOff x="-305" y="2987478"/>
            <a:chExt cx="12188952" cy="182880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D03A94A-ADF5-4334-86B1-DBA5F70ACD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85A18E1-CBE3-4BBD-B1B7-CDBCA685E0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33EDCAA-1D6C-4710-9DA1-C7FC946D8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15" name="Freeform: Shape 14">
              <a:extLst>
                <a:ext uri="{FF2B5EF4-FFF2-40B4-BE49-F238E27FC236}">
                  <a16:creationId xmlns:a16="http://schemas.microsoft.com/office/drawing/2014/main" id="{3916FBF2-1CC9-460D-A42B-FB77E515E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46EA10-F46E-DBDD-9A95-4895C45BEF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702" y="4256419"/>
            <a:ext cx="8421329" cy="233611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 err="1">
                <a:solidFill>
                  <a:schemeClr val="tx2"/>
                </a:solidFill>
                <a:latin typeface="Franklin Gothic Demi Cond" panose="020B0706030402020204" pitchFamily="34" charset="0"/>
              </a:rPr>
              <a:t>Setelah</a:t>
            </a:r>
            <a:r>
              <a:rPr lang="en-ID" sz="3200" dirty="0">
                <a:solidFill>
                  <a:schemeClr val="tx2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tx2"/>
                </a:solidFill>
                <a:latin typeface="Franklin Gothic Demi Cond" panose="020B0706030402020204" pitchFamily="34" charset="0"/>
              </a:rPr>
              <a:t>peristiwa</a:t>
            </a:r>
            <a:r>
              <a:rPr lang="en-ID" sz="3200" dirty="0">
                <a:solidFill>
                  <a:schemeClr val="tx2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tx2"/>
                </a:solidFill>
                <a:latin typeface="Franklin Gothic Demi Cond" panose="020B0706030402020204" pitchFamily="34" charset="0"/>
              </a:rPr>
              <a:t>penyembahan</a:t>
            </a:r>
            <a:r>
              <a:rPr lang="en-ID" sz="3200" dirty="0">
                <a:solidFill>
                  <a:schemeClr val="tx2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tx2"/>
                </a:solidFill>
                <a:latin typeface="Franklin Gothic Demi Cond" panose="020B0706030402020204" pitchFamily="34" charset="0"/>
              </a:rPr>
              <a:t>anak</a:t>
            </a:r>
            <a:r>
              <a:rPr lang="en-ID" sz="3200" dirty="0">
                <a:solidFill>
                  <a:schemeClr val="tx2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tx2"/>
                </a:solidFill>
                <a:latin typeface="Franklin Gothic Demi Cond" panose="020B0706030402020204" pitchFamily="34" charset="0"/>
              </a:rPr>
              <a:t>lembuh</a:t>
            </a:r>
            <a:r>
              <a:rPr lang="en-ID" sz="3200" dirty="0">
                <a:solidFill>
                  <a:schemeClr val="tx2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tx2"/>
                </a:solidFill>
                <a:latin typeface="Franklin Gothic Demi Cond" panose="020B0706030402020204" pitchFamily="34" charset="0"/>
              </a:rPr>
              <a:t>emas</a:t>
            </a:r>
            <a:r>
              <a:rPr lang="en-ID" sz="3200" dirty="0">
                <a:solidFill>
                  <a:schemeClr val="tx2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tx2"/>
                </a:solidFill>
                <a:latin typeface="Franklin Gothic Demi Cond" panose="020B0706030402020204" pitchFamily="34" charset="0"/>
              </a:rPr>
              <a:t>itu</a:t>
            </a:r>
            <a:r>
              <a:rPr lang="en-ID" sz="3200" dirty="0">
                <a:solidFill>
                  <a:schemeClr val="tx2"/>
                </a:solidFill>
                <a:latin typeface="Franklin Gothic Demi Cond" panose="020B0706030402020204" pitchFamily="34" charset="0"/>
              </a:rPr>
              <a:t>; </a:t>
            </a:r>
            <a:r>
              <a:rPr lang="en-ID" sz="3200" dirty="0" err="1">
                <a:solidFill>
                  <a:schemeClr val="tx2"/>
                </a:solidFill>
                <a:latin typeface="Franklin Gothic Demi Cond" panose="020B0706030402020204" pitchFamily="34" charset="0"/>
              </a:rPr>
              <a:t>Tuhan</a:t>
            </a:r>
            <a:r>
              <a:rPr lang="en-ID" sz="3200" dirty="0">
                <a:solidFill>
                  <a:schemeClr val="tx2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tx2"/>
                </a:solidFill>
                <a:latin typeface="Franklin Gothic Demi Cond" panose="020B0706030402020204" pitchFamily="34" charset="0"/>
              </a:rPr>
              <a:t>berfirman</a:t>
            </a:r>
            <a:r>
              <a:rPr lang="en-ID" sz="3200" dirty="0">
                <a:solidFill>
                  <a:schemeClr val="tx2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tx2"/>
                </a:solidFill>
                <a:latin typeface="Franklin Gothic Demi Cond" panose="020B0706030402020204" pitchFamily="34" charset="0"/>
              </a:rPr>
              <a:t>kepada</a:t>
            </a:r>
            <a:r>
              <a:rPr lang="en-ID" sz="3200" dirty="0">
                <a:solidFill>
                  <a:schemeClr val="tx2"/>
                </a:solidFill>
                <a:latin typeface="Franklin Gothic Demi Cond" panose="020B0706030402020204" pitchFamily="34" charset="0"/>
              </a:rPr>
              <a:t> Musa: </a:t>
            </a:r>
          </a:p>
          <a:p>
            <a:pPr marL="0" indent="0">
              <a:buNone/>
            </a:pPr>
            <a:r>
              <a:rPr lang="en-ID" sz="3200" dirty="0" err="1">
                <a:solidFill>
                  <a:schemeClr val="tx2"/>
                </a:solidFill>
                <a:latin typeface="Impact" panose="020B0806030902050204" pitchFamily="34" charset="0"/>
              </a:rPr>
              <a:t>Keluaran</a:t>
            </a:r>
            <a:r>
              <a:rPr lang="en-ID" sz="3200" dirty="0">
                <a:solidFill>
                  <a:schemeClr val="tx2"/>
                </a:solidFill>
                <a:latin typeface="Impact" panose="020B0806030902050204" pitchFamily="34" charset="0"/>
              </a:rPr>
              <a:t> 33:19  ".......Aku </a:t>
            </a:r>
            <a:r>
              <a:rPr lang="en-ID" sz="3200" dirty="0" err="1">
                <a:solidFill>
                  <a:schemeClr val="tx2"/>
                </a:solidFill>
                <a:latin typeface="Impact" panose="020B0806030902050204" pitchFamily="34" charset="0"/>
              </a:rPr>
              <a:t>akan</a:t>
            </a:r>
            <a:r>
              <a:rPr lang="en-ID" sz="3200" dirty="0">
                <a:solidFill>
                  <a:schemeClr val="tx2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tx2"/>
                </a:solidFill>
                <a:latin typeface="Impact" panose="020B0806030902050204" pitchFamily="34" charset="0"/>
              </a:rPr>
              <a:t>memberi</a:t>
            </a:r>
            <a:r>
              <a:rPr lang="en-ID" sz="3200" dirty="0">
                <a:solidFill>
                  <a:schemeClr val="tx2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tx2"/>
                </a:solidFill>
                <a:latin typeface="Impact" panose="020B0806030902050204" pitchFamily="34" charset="0"/>
              </a:rPr>
              <a:t>kasih</a:t>
            </a:r>
            <a:r>
              <a:rPr lang="en-ID" sz="3200" dirty="0">
                <a:solidFill>
                  <a:schemeClr val="tx2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tx2"/>
                </a:solidFill>
                <a:latin typeface="Impact" panose="020B0806030902050204" pitchFamily="34" charset="0"/>
              </a:rPr>
              <a:t>karunia</a:t>
            </a:r>
            <a:r>
              <a:rPr lang="en-ID" sz="3200" dirty="0">
                <a:solidFill>
                  <a:schemeClr val="tx2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tx2"/>
                </a:solidFill>
                <a:latin typeface="Impact" panose="020B0806030902050204" pitchFamily="34" charset="0"/>
              </a:rPr>
              <a:t>kepada</a:t>
            </a:r>
            <a:r>
              <a:rPr lang="en-ID" sz="3200" dirty="0">
                <a:solidFill>
                  <a:schemeClr val="tx2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tx2"/>
                </a:solidFill>
                <a:latin typeface="Impact" panose="020B0806030902050204" pitchFamily="34" charset="0"/>
              </a:rPr>
              <a:t>siapa</a:t>
            </a:r>
            <a:r>
              <a:rPr lang="en-ID" sz="3200" dirty="0">
                <a:solidFill>
                  <a:schemeClr val="tx2"/>
                </a:solidFill>
                <a:latin typeface="Impact" panose="020B0806030902050204" pitchFamily="34" charset="0"/>
              </a:rPr>
              <a:t> yang </a:t>
            </a:r>
            <a:r>
              <a:rPr lang="en-ID" sz="3200" dirty="0" err="1">
                <a:solidFill>
                  <a:schemeClr val="tx2"/>
                </a:solidFill>
                <a:latin typeface="Impact" panose="020B0806030902050204" pitchFamily="34" charset="0"/>
              </a:rPr>
              <a:t>Kuberi</a:t>
            </a:r>
            <a:r>
              <a:rPr lang="en-ID" sz="3200" dirty="0">
                <a:solidFill>
                  <a:schemeClr val="tx2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tx2"/>
                </a:solidFill>
                <a:latin typeface="Impact" panose="020B0806030902050204" pitchFamily="34" charset="0"/>
              </a:rPr>
              <a:t>kasih</a:t>
            </a:r>
            <a:r>
              <a:rPr lang="en-ID" sz="3200" dirty="0">
                <a:solidFill>
                  <a:schemeClr val="tx2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tx2"/>
                </a:solidFill>
                <a:latin typeface="Impact" panose="020B0806030902050204" pitchFamily="34" charset="0"/>
              </a:rPr>
              <a:t>karunia</a:t>
            </a:r>
            <a:r>
              <a:rPr lang="en-ID" sz="3200" dirty="0">
                <a:solidFill>
                  <a:schemeClr val="tx2"/>
                </a:solidFill>
                <a:latin typeface="Impact" panose="020B0806030902050204" pitchFamily="34" charset="0"/>
              </a:rPr>
              <a:t> dan </a:t>
            </a:r>
            <a:r>
              <a:rPr lang="en-ID" sz="3200" dirty="0" err="1">
                <a:solidFill>
                  <a:schemeClr val="tx2"/>
                </a:solidFill>
                <a:latin typeface="Impact" panose="020B0806030902050204" pitchFamily="34" charset="0"/>
              </a:rPr>
              <a:t>mengasihani</a:t>
            </a:r>
            <a:r>
              <a:rPr lang="en-ID" sz="3200" dirty="0">
                <a:solidFill>
                  <a:schemeClr val="tx2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tx2"/>
                </a:solidFill>
                <a:latin typeface="Impact" panose="020B0806030902050204" pitchFamily="34" charset="0"/>
              </a:rPr>
              <a:t>siapa</a:t>
            </a:r>
            <a:r>
              <a:rPr lang="en-ID" sz="3200" dirty="0">
                <a:solidFill>
                  <a:schemeClr val="tx2"/>
                </a:solidFill>
                <a:latin typeface="Impact" panose="020B0806030902050204" pitchFamily="34" charset="0"/>
              </a:rPr>
              <a:t> yang </a:t>
            </a:r>
            <a:r>
              <a:rPr lang="en-ID" sz="3200" dirty="0" err="1">
                <a:solidFill>
                  <a:schemeClr val="tx2"/>
                </a:solidFill>
                <a:latin typeface="Impact" panose="020B0806030902050204" pitchFamily="34" charset="0"/>
              </a:rPr>
              <a:t>Kukasihani</a:t>
            </a:r>
            <a:r>
              <a:rPr lang="en-ID" sz="3200" dirty="0">
                <a:solidFill>
                  <a:schemeClr val="tx2"/>
                </a:solidFill>
                <a:latin typeface="Impact" panose="020B0806030902050204" pitchFamily="34" charset="0"/>
              </a:rPr>
              <a:t>."</a:t>
            </a:r>
          </a:p>
        </p:txBody>
      </p:sp>
    </p:spTree>
    <p:extLst>
      <p:ext uri="{BB962C8B-B14F-4D97-AF65-F5344CB8AC3E}">
        <p14:creationId xmlns:p14="http://schemas.microsoft.com/office/powerpoint/2010/main" val="4323155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8AAD36-1430-6AEC-9C85-E92C3EF02E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EC5D96-6E93-D04B-A467-309488168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9143999" cy="1283110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ctr"/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Perhatikan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penjelasan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dari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kalimat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di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ayat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tersebut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CFB1AE-ED23-8530-5AE7-656400A7A1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823" y="1651817"/>
            <a:ext cx="8244350" cy="5206182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ID" dirty="0">
                <a:latin typeface="Franklin Gothic Demi Cond" panose="020B0706030402020204" pitchFamily="34" charset="0"/>
              </a:rPr>
              <a:t>Allah </a:t>
            </a:r>
            <a:r>
              <a:rPr lang="en-ID" dirty="0" err="1">
                <a:latin typeface="Franklin Gothic Demi Cond" panose="020B0706030402020204" pitchFamily="34" charset="0"/>
              </a:rPr>
              <a:t>tidak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menyatakan</a:t>
            </a:r>
            <a:r>
              <a:rPr lang="en-ID" dirty="0">
                <a:latin typeface="Franklin Gothic Demi Cond" panose="020B0706030402020204" pitchFamily="34" charset="0"/>
              </a:rPr>
              <a:t> di </a:t>
            </a:r>
            <a:r>
              <a:rPr lang="en-ID" dirty="0" err="1">
                <a:latin typeface="Franklin Gothic Demi Cond" panose="020B0706030402020204" pitchFamily="34" charset="0"/>
              </a:rPr>
              <a:t>sini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bahwa</a:t>
            </a:r>
            <a:r>
              <a:rPr lang="en-ID" dirty="0">
                <a:latin typeface="Franklin Gothic Demi Cond" panose="020B0706030402020204" pitchFamily="34" charset="0"/>
              </a:rPr>
              <a:t> Dia </a:t>
            </a:r>
            <a:r>
              <a:rPr lang="en-ID" dirty="0" err="1">
                <a:latin typeface="Franklin Gothic Demi Cond" panose="020B0706030402020204" pitchFamily="34" charset="0"/>
              </a:rPr>
              <a:t>secara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sewenang-wenang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bermurah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hati</a:t>
            </a:r>
            <a:r>
              <a:rPr lang="en-ID" dirty="0">
                <a:latin typeface="Franklin Gothic Demi Cond" panose="020B0706030402020204" pitchFamily="34" charset="0"/>
              </a:rPr>
              <a:t> dan </a:t>
            </a:r>
            <a:r>
              <a:rPr lang="en-ID" dirty="0" err="1">
                <a:latin typeface="Franklin Gothic Demi Cond" panose="020B0706030402020204" pitchFamily="34" charset="0"/>
              </a:rPr>
              <a:t>berbelaskasihan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kepada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sebagian</a:t>
            </a:r>
            <a:r>
              <a:rPr lang="en-ID" dirty="0">
                <a:latin typeface="Franklin Gothic Demi Cond" panose="020B0706030402020204" pitchFamily="34" charset="0"/>
              </a:rPr>
              <a:t> orang dan </a:t>
            </a:r>
            <a:r>
              <a:rPr lang="en-ID" dirty="0" err="1">
                <a:latin typeface="Franklin Gothic Demi Cond" panose="020B0706030402020204" pitchFamily="34" charset="0"/>
              </a:rPr>
              <a:t>tidak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kepada</a:t>
            </a:r>
            <a:r>
              <a:rPr lang="en-ID" dirty="0">
                <a:latin typeface="Franklin Gothic Demi Cond" panose="020B0706030402020204" pitchFamily="34" charset="0"/>
              </a:rPr>
              <a:t> yang lain.    </a:t>
            </a:r>
          </a:p>
          <a:p>
            <a:pPr marL="514350" indent="-514350">
              <a:buFont typeface="+mj-lt"/>
              <a:buAutoNum type="arabicPeriod"/>
            </a:pPr>
            <a:r>
              <a:rPr lang="en-ID" dirty="0">
                <a:latin typeface="Franklin Gothic Demi Cond" panose="020B0706030402020204" pitchFamily="34" charset="0"/>
              </a:rPr>
              <a:t>Allah </a:t>
            </a:r>
            <a:r>
              <a:rPr lang="en-ID" dirty="0" err="1">
                <a:latin typeface="Franklin Gothic Demi Cond" panose="020B0706030402020204" pitchFamily="34" charset="0"/>
              </a:rPr>
              <a:t>sedang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menyatakan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bahwa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sebagai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Pencipta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dari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segala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sesuatu</a:t>
            </a:r>
            <a:r>
              <a:rPr lang="en-ID" dirty="0">
                <a:latin typeface="Gill Sans Ultra Bold Condensed" panose="020B0A06020104020203" pitchFamily="34" charset="0"/>
              </a:rPr>
              <a:t>, Dia </a:t>
            </a:r>
            <a:r>
              <a:rPr lang="en-ID" dirty="0" err="1">
                <a:latin typeface="Gill Sans Ultra Bold Condensed" panose="020B0A06020104020203" pitchFamily="34" charset="0"/>
              </a:rPr>
              <a:t>mempunyai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hak</a:t>
            </a:r>
            <a:r>
              <a:rPr lang="en-ID" dirty="0">
                <a:latin typeface="Gill Sans Ultra Bold Condensed" panose="020B0A06020104020203" pitchFamily="34" charset="0"/>
              </a:rPr>
              <a:t> dan </a:t>
            </a:r>
            <a:r>
              <a:rPr lang="en-ID" dirty="0" err="1">
                <a:latin typeface="Gill Sans Ultra Bold Condensed" panose="020B0A06020104020203" pitchFamily="34" charset="0"/>
              </a:rPr>
              <a:t>wewenang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untuk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memberikan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rahmat</a:t>
            </a:r>
            <a:r>
              <a:rPr lang="en-ID" dirty="0">
                <a:latin typeface="Gill Sans Ultra Bold Condensed" panose="020B0A06020104020203" pitchFamily="34" charset="0"/>
              </a:rPr>
              <a:t> dan </a:t>
            </a:r>
            <a:r>
              <a:rPr lang="en-ID" dirty="0" err="1">
                <a:latin typeface="Gill Sans Ultra Bold Condensed" panose="020B0A06020104020203" pitchFamily="34" charset="0"/>
              </a:rPr>
              <a:t>kasih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sayang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secara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cuma-cuma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bahkan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kepada</a:t>
            </a:r>
            <a:r>
              <a:rPr lang="en-ID" dirty="0">
                <a:latin typeface="Gill Sans Ultra Bold Condensed" panose="020B0A06020104020203" pitchFamily="34" charset="0"/>
              </a:rPr>
              <a:t> orang-orang yang paling </a:t>
            </a:r>
            <a:r>
              <a:rPr lang="en-ID" dirty="0" err="1">
                <a:latin typeface="Gill Sans Ultra Bold Condensed" panose="020B0A06020104020203" pitchFamily="34" charset="0"/>
              </a:rPr>
              <a:t>tidak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layak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menerimanya</a:t>
            </a:r>
            <a:r>
              <a:rPr lang="en-ID" dirty="0">
                <a:latin typeface="Gill Sans Ultra Bold Condensed" panose="020B0A06020104020203" pitchFamily="34" charset="0"/>
              </a:rPr>
              <a:t>. </a:t>
            </a:r>
            <a:r>
              <a:rPr lang="en-ID" dirty="0">
                <a:latin typeface="Franklin Gothic Demi Cond" panose="020B0706030402020204" pitchFamily="34" charset="0"/>
              </a:rPr>
              <a:t>Dan Dia </a:t>
            </a:r>
            <a:r>
              <a:rPr lang="en-ID" dirty="0" err="1">
                <a:latin typeface="Franklin Gothic Demi Cond" panose="020B0706030402020204" pitchFamily="34" charset="0"/>
              </a:rPr>
              <a:t>melakukan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hal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sama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dalam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situasi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ini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bahkan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setelah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penyembahan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anak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lembu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emas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dengan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memberikan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belas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kasihan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kepada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umat</a:t>
            </a:r>
            <a:r>
              <a:rPr lang="en-ID" dirty="0">
                <a:latin typeface="Franklin Gothic Demi Cond" panose="020B0706030402020204" pitchFamily="34" charset="0"/>
              </a:rPr>
              <a:t>-Nya, Israel, </a:t>
            </a:r>
            <a:r>
              <a:rPr lang="en-ID" dirty="0" err="1">
                <a:latin typeface="Franklin Gothic Demi Cond" panose="020B0706030402020204" pitchFamily="34" charset="0"/>
              </a:rPr>
              <a:t>meskipun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tidak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layak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menerimanya</a:t>
            </a:r>
            <a:r>
              <a:rPr lang="en-ID" dirty="0">
                <a:latin typeface="Franklin Gothic Demi Cond" panose="020B07060304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259262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8E0D03-E534-B015-B99A-612176F720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8841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4D9DEE-7902-5464-F1EF-65A30D837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65" y="3752860"/>
            <a:ext cx="9017953" cy="310514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ID" sz="3600" dirty="0" err="1">
                <a:latin typeface="Gill Sans Nova Cond XBd" panose="020B0A06020104020203" pitchFamily="34" charset="0"/>
              </a:rPr>
              <a:t>Seperti</a:t>
            </a:r>
            <a:r>
              <a:rPr lang="en-ID" sz="3600" dirty="0"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latin typeface="Gill Sans Nova Cond XBd" panose="020B0A06020104020203" pitchFamily="34" charset="0"/>
              </a:rPr>
              <a:t>halnya</a:t>
            </a:r>
            <a:r>
              <a:rPr lang="en-ID" sz="3600" dirty="0"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latin typeface="Gill Sans Nova Cond XBd" panose="020B0A06020104020203" pitchFamily="34" charset="0"/>
              </a:rPr>
              <a:t>pertanyaan</a:t>
            </a:r>
            <a:r>
              <a:rPr lang="en-ID" sz="3600" dirty="0"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latin typeface="Gill Sans Nova Cond XBd" panose="020B0A06020104020203" pitchFamily="34" charset="0"/>
              </a:rPr>
              <a:t>Yesus</a:t>
            </a:r>
            <a:r>
              <a:rPr lang="en-ID" sz="3600" dirty="0"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latin typeface="Gill Sans Nova Cond XBd" panose="020B0A06020104020203" pitchFamily="34" charset="0"/>
              </a:rPr>
              <a:t>kepada</a:t>
            </a:r>
            <a:r>
              <a:rPr lang="en-ID" sz="3600" dirty="0">
                <a:latin typeface="Gill Sans Nova Cond XBd" panose="020B0A06020104020203" pitchFamily="34" charset="0"/>
              </a:rPr>
              <a:t> Petrus: “</a:t>
            </a:r>
            <a:r>
              <a:rPr lang="en-ID" sz="3600" dirty="0" err="1">
                <a:latin typeface="Gill Sans Nova Cond XBd" panose="020B0A06020104020203" pitchFamily="34" charset="0"/>
              </a:rPr>
              <a:t>Apakah</a:t>
            </a:r>
            <a:r>
              <a:rPr lang="en-ID" sz="3600" dirty="0"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latin typeface="Gill Sans Nova Cond XBd" panose="020B0A06020104020203" pitchFamily="34" charset="0"/>
              </a:rPr>
              <a:t>engkau</a:t>
            </a:r>
            <a:r>
              <a:rPr lang="en-ID" sz="3600" dirty="0"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latin typeface="Gill Sans Nova Cond XBd" panose="020B0A06020104020203" pitchFamily="34" charset="0"/>
              </a:rPr>
              <a:t>mengasihi</a:t>
            </a:r>
            <a:r>
              <a:rPr lang="en-ID" sz="3600" dirty="0">
                <a:latin typeface="Gill Sans Nova Cond XBd" panose="020B0A06020104020203" pitchFamily="34" charset="0"/>
              </a:rPr>
              <a:t> Aku?” Allah </a:t>
            </a:r>
            <a:r>
              <a:rPr lang="en-ID" sz="3600" dirty="0" err="1">
                <a:latin typeface="Gill Sans Nova Cond XBd" panose="020B0A06020104020203" pitchFamily="34" charset="0"/>
              </a:rPr>
              <a:t>tidak</a:t>
            </a:r>
            <a:r>
              <a:rPr lang="en-ID" sz="3600" dirty="0"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latin typeface="Gill Sans Nova Cond XBd" panose="020B0A06020104020203" pitchFamily="34" charset="0"/>
              </a:rPr>
              <a:t>hanya</a:t>
            </a:r>
            <a:r>
              <a:rPr lang="en-ID" sz="3600" dirty="0"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latin typeface="Gill Sans Nova Cond XBd" panose="020B0A06020104020203" pitchFamily="34" charset="0"/>
              </a:rPr>
              <a:t>bertanya</a:t>
            </a:r>
            <a:r>
              <a:rPr lang="en-ID" sz="3600" dirty="0"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latin typeface="Gill Sans Nova Cond XBd" panose="020B0A06020104020203" pitchFamily="34" charset="0"/>
              </a:rPr>
              <a:t>seperti</a:t>
            </a:r>
            <a:r>
              <a:rPr lang="en-ID" sz="3600" dirty="0"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latin typeface="Gill Sans Nova Cond XBd" panose="020B0A06020104020203" pitchFamily="34" charset="0"/>
              </a:rPr>
              <a:t>itu</a:t>
            </a:r>
            <a:r>
              <a:rPr lang="en-ID" sz="3600" dirty="0"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latin typeface="Gill Sans Nova Cond XBd" panose="020B0A06020104020203" pitchFamily="34" charset="0"/>
              </a:rPr>
              <a:t>kepada</a:t>
            </a:r>
            <a:r>
              <a:rPr lang="en-ID" sz="3600" dirty="0"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latin typeface="Gill Sans Nova Cond XBd" panose="020B0A06020104020203" pitchFamily="34" charset="0"/>
              </a:rPr>
              <a:t>kita</a:t>
            </a:r>
            <a:r>
              <a:rPr lang="en-ID" sz="3600" dirty="0">
                <a:latin typeface="Gill Sans Nova Cond XBd" panose="020B0A06020104020203" pitchFamily="34" charset="0"/>
              </a:rPr>
              <a:t>, </a:t>
            </a:r>
            <a:r>
              <a:rPr lang="en-ID" sz="3600" dirty="0" err="1">
                <a:latin typeface="Gill Sans Nova Cond XBd" panose="020B0A06020104020203" pitchFamily="34" charset="0"/>
              </a:rPr>
              <a:t>tetapi</a:t>
            </a:r>
            <a:r>
              <a:rPr lang="en-ID" sz="3600" dirty="0">
                <a:latin typeface="Gill Sans Nova Cond XBd" panose="020B0A06020104020203" pitchFamily="34" charset="0"/>
              </a:rPr>
              <a:t> </a:t>
            </a:r>
            <a:r>
              <a:rPr lang="en-ID" sz="3600" dirty="0">
                <a:solidFill>
                  <a:srgbClr val="C00000"/>
                </a:solidFill>
                <a:latin typeface="Impact" panose="020B0806030902050204" pitchFamily="34" charset="0"/>
              </a:rPr>
              <a:t>Allah </a:t>
            </a:r>
            <a:r>
              <a:rPr lang="en-ID" sz="3600" dirty="0" err="1">
                <a:solidFill>
                  <a:srgbClr val="C00000"/>
                </a:solidFill>
                <a:latin typeface="Impact" panose="020B0806030902050204" pitchFamily="34" charset="0"/>
              </a:rPr>
              <a:t>sendiri</a:t>
            </a:r>
            <a:r>
              <a:rPr lang="en-ID" sz="3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Impact" panose="020B0806030902050204" pitchFamily="34" charset="0"/>
              </a:rPr>
              <a:t>mengasihi</a:t>
            </a:r>
            <a:r>
              <a:rPr lang="en-ID" sz="3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Impact" panose="020B0806030902050204" pitchFamily="34" charset="0"/>
              </a:rPr>
              <a:t>setiap</a:t>
            </a:r>
            <a:r>
              <a:rPr lang="en-ID" sz="3600" dirty="0">
                <a:solidFill>
                  <a:srgbClr val="C00000"/>
                </a:solidFill>
                <a:latin typeface="Impact" panose="020B0806030902050204" pitchFamily="34" charset="0"/>
              </a:rPr>
              <a:t> orang, dan </a:t>
            </a:r>
            <a:r>
              <a:rPr lang="en-ID" sz="3600" dirty="0" err="1">
                <a:solidFill>
                  <a:srgbClr val="C00000"/>
                </a:solidFill>
                <a:latin typeface="Impact" panose="020B0806030902050204" pitchFamily="34" charset="0"/>
              </a:rPr>
              <a:t>Ia</a:t>
            </a:r>
            <a:r>
              <a:rPr lang="en-ID" sz="3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Impact" panose="020B0806030902050204" pitchFamily="34" charset="0"/>
              </a:rPr>
              <a:t>melakukannya</a:t>
            </a:r>
            <a:r>
              <a:rPr lang="en-ID" sz="3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Impact" panose="020B0806030902050204" pitchFamily="34" charset="0"/>
              </a:rPr>
              <a:t>dengan</a:t>
            </a:r>
            <a:r>
              <a:rPr lang="en-ID" sz="3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Impact" panose="020B0806030902050204" pitchFamily="34" charset="0"/>
              </a:rPr>
              <a:t>sukarela</a:t>
            </a:r>
            <a:r>
              <a:rPr lang="en-ID" sz="3600" dirty="0">
                <a:solidFill>
                  <a:srgbClr val="C00000"/>
                </a:solidFill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324602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62A015-026D-B5DB-DEDB-EB5B9311C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8"/>
            <a:ext cx="9143996" cy="1296203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KASIH TAK BERBALAS</a:t>
            </a:r>
            <a:br>
              <a:rPr lang="en-ID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ID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Senin</a:t>
            </a:r>
            <a:r>
              <a:rPr lang="en-ID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, 30 </a:t>
            </a:r>
            <a:r>
              <a:rPr lang="en-ID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Desember</a:t>
            </a:r>
            <a:r>
              <a:rPr lang="en-ID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094A65-42D7-98F4-B4AA-45501FD9C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003" y="1755059"/>
            <a:ext cx="5061355" cy="4808403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600" dirty="0">
                <a:latin typeface="Impact" panose="020B0806030902050204" pitchFamily="34" charset="0"/>
              </a:rPr>
              <a:t>Hosea 1:2 </a:t>
            </a:r>
          </a:p>
          <a:p>
            <a:pPr marL="0" indent="0">
              <a:buNone/>
            </a:pPr>
            <a:r>
              <a:rPr lang="en-ID" sz="3200" dirty="0">
                <a:latin typeface="Tw Cen MT Condensed Extra Bold" panose="020B0803020202020204" pitchFamily="34" charset="0"/>
              </a:rPr>
              <a:t>Ketika TUHAN </a:t>
            </a:r>
            <a:r>
              <a:rPr lang="en-ID" sz="3200" dirty="0" err="1">
                <a:latin typeface="Tw Cen MT Condensed Extra Bold" panose="020B0803020202020204" pitchFamily="34" charset="0"/>
              </a:rPr>
              <a:t>mulai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berbicara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perantaraan</a:t>
            </a:r>
            <a:r>
              <a:rPr lang="en-ID" sz="3200" dirty="0">
                <a:latin typeface="Tw Cen MT Condensed Extra Bold" panose="020B0803020202020204" pitchFamily="34" charset="0"/>
              </a:rPr>
              <a:t> Hosea, </a:t>
            </a:r>
            <a:r>
              <a:rPr lang="en-ID" sz="3200" dirty="0" err="1">
                <a:latin typeface="Tw Cen MT Condensed Extra Bold" panose="020B0803020202020204" pitchFamily="34" charset="0"/>
              </a:rPr>
              <a:t>berfirmanlah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Ia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kepada</a:t>
            </a:r>
            <a:r>
              <a:rPr lang="en-ID" sz="3200" dirty="0">
                <a:latin typeface="Tw Cen MT Condensed Extra Bold" panose="020B0803020202020204" pitchFamily="34" charset="0"/>
              </a:rPr>
              <a:t> Hosea: "</a:t>
            </a:r>
            <a:r>
              <a:rPr lang="en-ID" sz="3200" dirty="0" err="1">
                <a:latin typeface="Gill Sans Nova Cond Ultra Bold" panose="020B0B04020104020203" pitchFamily="34" charset="0"/>
              </a:rPr>
              <a:t>Pergilah</a:t>
            </a:r>
            <a:r>
              <a:rPr lang="en-ID" sz="3200" dirty="0">
                <a:latin typeface="Gill Sans Nova Cond Ultra Bold" panose="020B0B04020104020203" pitchFamily="34" charset="0"/>
              </a:rPr>
              <a:t>, </a:t>
            </a:r>
            <a:r>
              <a:rPr lang="en-ID" sz="3200" dirty="0" err="1">
                <a:latin typeface="Gill Sans Nova Cond Ultra Bold" panose="020B0B04020104020203" pitchFamily="34" charset="0"/>
              </a:rPr>
              <a:t>kawinilah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seorang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perempuan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sundal</a:t>
            </a:r>
            <a:r>
              <a:rPr lang="en-ID" sz="3200" dirty="0">
                <a:latin typeface="Gill Sans Nova Cond Ultra Bold" panose="020B0B04020104020203" pitchFamily="34" charset="0"/>
              </a:rPr>
              <a:t> dan </a:t>
            </a:r>
            <a:r>
              <a:rPr lang="en-ID" sz="3200" dirty="0" err="1">
                <a:latin typeface="Gill Sans Nova Cond Ultra Bold" panose="020B0B04020104020203" pitchFamily="34" charset="0"/>
              </a:rPr>
              <a:t>peranakkanlah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anak-anak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sundal</a:t>
            </a:r>
            <a:r>
              <a:rPr lang="en-ID" sz="3200" dirty="0">
                <a:latin typeface="Gill Sans Nova Cond Ultra Bold" panose="020B0B04020104020203" pitchFamily="34" charset="0"/>
              </a:rPr>
              <a:t>, </a:t>
            </a:r>
            <a:r>
              <a:rPr lang="en-ID" sz="3200" dirty="0" err="1">
                <a:latin typeface="Gill Sans Nova Cond Ultra Bold" panose="020B0B04020104020203" pitchFamily="34" charset="0"/>
              </a:rPr>
              <a:t>karena</a:t>
            </a:r>
            <a:r>
              <a:rPr lang="en-ID" sz="3200" dirty="0">
                <a:latin typeface="Gill Sans Nova Cond Ultra Bold" panose="020B0B04020104020203" pitchFamily="34" charset="0"/>
              </a:rPr>
              <a:t> negeri </a:t>
            </a:r>
            <a:r>
              <a:rPr lang="en-ID" sz="3200" dirty="0" err="1">
                <a:latin typeface="Gill Sans Nova Cond Ultra Bold" panose="020B0B04020104020203" pitchFamily="34" charset="0"/>
              </a:rPr>
              <a:t>ini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bersundal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hebat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dengan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membelakangi</a:t>
            </a:r>
            <a:r>
              <a:rPr lang="en-ID" sz="3200" dirty="0">
                <a:latin typeface="Gill Sans Nova Cond Ultra Bold" panose="020B0B04020104020203" pitchFamily="34" charset="0"/>
              </a:rPr>
              <a:t> TUHAN</a:t>
            </a:r>
            <a:r>
              <a:rPr lang="en-ID" sz="3200" dirty="0">
                <a:latin typeface="Tw Cen MT Condensed Extra Bold" panose="020B0803020202020204" pitchFamily="34" charset="0"/>
              </a:rPr>
              <a:t>."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B1C705-115E-0493-7D30-44492913E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0482" y="2834257"/>
            <a:ext cx="3160652" cy="279036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3038680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558</TotalTime>
  <Words>1342</Words>
  <Application>Microsoft Office PowerPoint</Application>
  <PresentationFormat>On-screen Show (4:3)</PresentationFormat>
  <Paragraphs>60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Aharoni</vt:lpstr>
      <vt:lpstr>Aptos</vt:lpstr>
      <vt:lpstr>Aptos Display</vt:lpstr>
      <vt:lpstr>Arial</vt:lpstr>
      <vt:lpstr>Berlin Sans FB</vt:lpstr>
      <vt:lpstr>Calibri</vt:lpstr>
      <vt:lpstr>Eras Bold ITC</vt:lpstr>
      <vt:lpstr>Eras Demi ITC</vt:lpstr>
      <vt:lpstr>Franklin Gothic Demi Cond</vt:lpstr>
      <vt:lpstr>Gill Sans Nova Cond Ultra Bold</vt:lpstr>
      <vt:lpstr>Gill Sans Nova Cond XBd</vt:lpstr>
      <vt:lpstr>Gill Sans Ultra Bold Condensed</vt:lpstr>
      <vt:lpstr>Impact</vt:lpstr>
      <vt:lpstr>Tw Cen MT Condensed Extra Bold</vt:lpstr>
      <vt:lpstr>Office Theme</vt:lpstr>
      <vt:lpstr>ALLAH MENGASIHI SECARA SUKARELA</vt:lpstr>
      <vt:lpstr>HOSEA 14 : 5</vt:lpstr>
      <vt:lpstr>Allah dengan rela mengasihi semua orang lebih dari yang dapat kita bayangkan.   Kasih-Nya benar-benar murah hati dan penuh belas kasihan, karena Dia dengan sukarela memilih untuk menyatakan kasih pengorbanan-Nya, bahkan ketika manusia tidak setia.</vt:lpstr>
      <vt:lpstr>MELAMPAUI HARAPAN YANG MASUK AKAL Minggu, 29 Desember 2024</vt:lpstr>
      <vt:lpstr>PowerPoint Presentation</vt:lpstr>
      <vt:lpstr>PowerPoint Presentation</vt:lpstr>
      <vt:lpstr>Perhatikan penjelasan dari kalimat di ayat tersebut:</vt:lpstr>
      <vt:lpstr>PowerPoint Presentation</vt:lpstr>
      <vt:lpstr>KASIH TAK BERBALAS Senin, 30 Desember 2024</vt:lpstr>
      <vt:lpstr>PowerPoint Presentation</vt:lpstr>
      <vt:lpstr>PowerPoint Presentation</vt:lpstr>
      <vt:lpstr>PowerPoint Presentation</vt:lpstr>
      <vt:lpstr>KASIH DIBERIKAN SECARA CUMA-CUMA Selasa, 31 Desember 2024</vt:lpstr>
      <vt:lpstr>PowerPoint Presentation</vt:lpstr>
      <vt:lpstr>PowerPoint Presentation</vt:lpstr>
      <vt:lpstr>PowerPoint Presentation</vt:lpstr>
      <vt:lpstr>BANYAK YANG TERPANGGIL,  TETAPI SEDIKIT YANG TERPILIH Rabu, 1 Januari 2025</vt:lpstr>
      <vt:lpstr>PowerPoint Presentation</vt:lpstr>
      <vt:lpstr>PowerPoint Presentation</vt:lpstr>
      <vt:lpstr>DISALIBKAN UNTUK KITA Kamis, 2 Januari 2025</vt:lpstr>
      <vt:lpstr>PowerPoint Presentation</vt:lpstr>
      <vt:lpstr>PowerPoint Presentation</vt:lpstr>
      <vt:lpstr>Ellen G. White, Alfa dan Omega, jld. 5, hlm. 16</vt:lpstr>
      <vt:lpstr>PowerPoint Presentation</vt:lpstr>
      <vt:lpstr>KESIMPULAN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Office365</dc:creator>
  <cp:lastModifiedBy>Office365</cp:lastModifiedBy>
  <cp:revision>12</cp:revision>
  <dcterms:created xsi:type="dcterms:W3CDTF">2024-12-30T23:25:04Z</dcterms:created>
  <dcterms:modified xsi:type="dcterms:W3CDTF">2025-01-03T02:59:48Z</dcterms:modified>
</cp:coreProperties>
</file>