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7" r:id="rId3"/>
    <p:sldId id="28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72" r:id="rId13"/>
    <p:sldId id="265" r:id="rId14"/>
    <p:sldId id="273" r:id="rId15"/>
    <p:sldId id="266" r:id="rId16"/>
    <p:sldId id="268" r:id="rId17"/>
    <p:sldId id="274" r:id="rId18"/>
    <p:sldId id="275" r:id="rId19"/>
    <p:sldId id="276" r:id="rId20"/>
    <p:sldId id="277" r:id="rId21"/>
    <p:sldId id="269" r:id="rId22"/>
    <p:sldId id="278" r:id="rId23"/>
    <p:sldId id="279" r:id="rId24"/>
    <p:sldId id="280" r:id="rId25"/>
    <p:sldId id="281" r:id="rId26"/>
    <p:sldId id="270" r:id="rId27"/>
    <p:sldId id="285" r:id="rId28"/>
    <p:sldId id="282" r:id="rId29"/>
    <p:sldId id="283" r:id="rId30"/>
    <p:sldId id="284" r:id="rId31"/>
    <p:sldId id="287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33"/>
    <a:srgbClr val="194D38"/>
    <a:srgbClr val="171C3D"/>
    <a:srgbClr val="FFFFFF"/>
    <a:srgbClr val="0F45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A752-5FFB-4449-A2C9-D8EDC8775AD8}" type="datetimeFigureOut">
              <a:rPr lang="en-ID" smtClean="0"/>
              <a:t>19/12/2024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53F2-7A86-43FE-8ADC-431AE97B2C1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891884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A752-5FFB-4449-A2C9-D8EDC8775AD8}" type="datetimeFigureOut">
              <a:rPr lang="en-ID" smtClean="0"/>
              <a:t>19/12/2024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53F2-7A86-43FE-8ADC-431AE97B2C1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91385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A752-5FFB-4449-A2C9-D8EDC8775AD8}" type="datetimeFigureOut">
              <a:rPr lang="en-ID" smtClean="0"/>
              <a:t>19/12/2024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53F2-7A86-43FE-8ADC-431AE97B2C1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230243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A752-5FFB-4449-A2C9-D8EDC8775AD8}" type="datetimeFigureOut">
              <a:rPr lang="en-ID" smtClean="0"/>
              <a:t>19/12/2024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53F2-7A86-43FE-8ADC-431AE97B2C1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49292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A752-5FFB-4449-A2C9-D8EDC8775AD8}" type="datetimeFigureOut">
              <a:rPr lang="en-ID" smtClean="0"/>
              <a:t>19/12/2024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53F2-7A86-43FE-8ADC-431AE97B2C1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8494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A752-5FFB-4449-A2C9-D8EDC8775AD8}" type="datetimeFigureOut">
              <a:rPr lang="en-ID" smtClean="0"/>
              <a:t>19/12/2024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53F2-7A86-43FE-8ADC-431AE97B2C1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02785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A752-5FFB-4449-A2C9-D8EDC8775AD8}" type="datetimeFigureOut">
              <a:rPr lang="en-ID" smtClean="0"/>
              <a:t>19/12/2024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53F2-7A86-43FE-8ADC-431AE97B2C1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19252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A752-5FFB-4449-A2C9-D8EDC8775AD8}" type="datetimeFigureOut">
              <a:rPr lang="en-ID" smtClean="0"/>
              <a:t>19/12/2024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53F2-7A86-43FE-8ADC-431AE97B2C1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778150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A752-5FFB-4449-A2C9-D8EDC8775AD8}" type="datetimeFigureOut">
              <a:rPr lang="en-ID" smtClean="0"/>
              <a:t>19/12/2024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53F2-7A86-43FE-8ADC-431AE97B2C1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19480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A752-5FFB-4449-A2C9-D8EDC8775AD8}" type="datetimeFigureOut">
              <a:rPr lang="en-ID" smtClean="0"/>
              <a:t>19/12/2024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53F2-7A86-43FE-8ADC-431AE97B2C1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37985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0A752-5FFB-4449-A2C9-D8EDC8775AD8}" type="datetimeFigureOut">
              <a:rPr lang="en-ID" smtClean="0"/>
              <a:t>19/12/2024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E53F2-7A86-43FE-8ADC-431AE97B2C1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55308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300A752-5FFB-4449-A2C9-D8EDC8775AD8}" type="datetimeFigureOut">
              <a:rPr lang="en-ID" smtClean="0"/>
              <a:t>19/12/2024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1BE53F2-7A86-43FE-8ADC-431AE97B2C1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1607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55147-6D92-622C-8E81-56170AF3C8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069" y="4649141"/>
            <a:ext cx="8771861" cy="815994"/>
          </a:xfrm>
        </p:spPr>
        <p:txBody>
          <a:bodyPr>
            <a:noAutofit/>
          </a:bodyPr>
          <a:lstStyle/>
          <a:p>
            <a:r>
              <a:rPr lang="en-US" sz="3800" dirty="0">
                <a:latin typeface="Impact" panose="020B0806030902050204" pitchFamily="34" charset="0"/>
              </a:rPr>
              <a:t>SAAT KEMULIAAN : SALIB DAN KEBANGKITAN</a:t>
            </a:r>
            <a:endParaRPr lang="en-ID" sz="3800" dirty="0"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DD0BF8-B71D-EEF8-2C52-826C15E743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760282"/>
            <a:ext cx="6858000" cy="815994"/>
          </a:xfrm>
        </p:spPr>
        <p:txBody>
          <a:bodyPr>
            <a:noAutofit/>
          </a:bodyPr>
          <a:lstStyle/>
          <a:p>
            <a:r>
              <a:rPr lang="en-US" b="1"/>
              <a:t>Pelajaran ke-12, Triwulan IV</a:t>
            </a:r>
          </a:p>
          <a:p>
            <a:r>
              <a:rPr lang="en-US" b="1"/>
              <a:t>Tahun 2024</a:t>
            </a:r>
            <a:endParaRPr lang="en-ID" b="1"/>
          </a:p>
        </p:txBody>
      </p:sp>
      <p:pic>
        <p:nvPicPr>
          <p:cNvPr id="5" name="Picture 4" descr="A person in a robe standing in a cave&#10;&#10;Description automatically generated">
            <a:extLst>
              <a:ext uri="{FF2B5EF4-FFF2-40B4-BE49-F238E27FC236}">
                <a16:creationId xmlns:a16="http://schemas.microsoft.com/office/drawing/2014/main" id="{E7A5C0D0-7FE9-1B42-B41A-4C120AC658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2"/>
          <a:stretch/>
        </p:blipFill>
        <p:spPr>
          <a:xfrm>
            <a:off x="20" y="10"/>
            <a:ext cx="9143980" cy="4605671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B7FB62D-DD5B-C587-F53F-679128D41B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829" y="4525778"/>
            <a:ext cx="9155399" cy="123363"/>
            <a:chOff x="-5025" y="6737718"/>
            <a:chExt cx="12207200" cy="12336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474BA53-241B-ACB6-E742-B074F40EB9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797B091-2608-7480-FE24-507CC5333A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439886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990934-57C2-9358-AC5B-7B2999CEB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6567" y="3569576"/>
            <a:ext cx="8250865" cy="310400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Akhirnya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Yohanes</a:t>
            </a:r>
            <a:r>
              <a:rPr lang="en-ID" sz="3200" dirty="0">
                <a:latin typeface="Impact" panose="020B0806030902050204" pitchFamily="34" charset="0"/>
              </a:rPr>
              <a:t> 19:4-5</a:t>
            </a:r>
            <a:r>
              <a:rPr lang="en-ID" sz="3200" dirty="0">
                <a:latin typeface="Tw Cen MT Condensed Extra Bold" panose="020B0803020202020204" pitchFamily="34" charset="0"/>
              </a:rPr>
              <a:t>  Pilatus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keluar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lagi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berkata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: "</a:t>
            </a:r>
            <a:r>
              <a:rPr lang="en-ID" sz="3200" dirty="0" err="1">
                <a:latin typeface="Tw Cen MT Condensed Extra Bold" panose="020B0803020202020204" pitchFamily="34" charset="0"/>
              </a:rPr>
              <a:t>Lihatlah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membawa</a:t>
            </a:r>
            <a:r>
              <a:rPr lang="en-ID" sz="3200" dirty="0">
                <a:latin typeface="Tw Cen MT Condensed Extra Bold" panose="020B0803020202020204" pitchFamily="34" charset="0"/>
              </a:rPr>
              <a:t> Dia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luar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supaya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kamu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tahu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mendapati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kesalahan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apa</a:t>
            </a:r>
            <a:r>
              <a:rPr lang="en-ID" sz="3200" dirty="0">
                <a:latin typeface="Tw Cen MT Condensed Extra Bold" panose="020B0803020202020204" pitchFamily="34" charset="0"/>
              </a:rPr>
              <a:t> pun pada-Nya." Lalu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keluar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bermahkota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duri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berjubah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ungu</a:t>
            </a:r>
            <a:r>
              <a:rPr lang="en-ID" sz="3200" dirty="0">
                <a:latin typeface="Tw Cen MT Condensed Extra Bold" panose="020B0803020202020204" pitchFamily="34" charset="0"/>
              </a:rPr>
              <a:t>. Maka kata Pilatus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: "</a:t>
            </a:r>
            <a:r>
              <a:rPr lang="en-ID" sz="3200" dirty="0" err="1">
                <a:latin typeface="Tw Cen MT Condensed Extra Bold" panose="020B0803020202020204" pitchFamily="34" charset="0"/>
              </a:rPr>
              <a:t>Lihatlah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Manusia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!"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77DD1F-5A0E-2C58-5A94-6D4A424060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976" y="0"/>
            <a:ext cx="5855002" cy="3288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4532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00856E0-EDEF-DA97-2682-72F34B306F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419" b="9421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83414B-DF5C-C4E8-3DFB-057EEE0CA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2063" y="3629497"/>
            <a:ext cx="8499873" cy="31051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Yohanes</a:t>
            </a:r>
            <a:r>
              <a:rPr lang="en-ID" dirty="0">
                <a:latin typeface="Impact" panose="020B0806030902050204" pitchFamily="34" charset="0"/>
              </a:rPr>
              <a:t> 19:6</a:t>
            </a:r>
            <a:r>
              <a:rPr lang="en-ID" dirty="0">
                <a:latin typeface="Tw Cen MT Condensed Extra Bold" panose="020B0803020202020204" pitchFamily="34" charset="0"/>
              </a:rPr>
              <a:t> Ketika imam-imam </a:t>
            </a:r>
            <a:r>
              <a:rPr lang="en-ID" dirty="0" err="1">
                <a:latin typeface="Tw Cen MT Condensed Extra Bold" panose="020B0803020202020204" pitchFamily="34" charset="0"/>
              </a:rPr>
              <a:t>kepala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penjaga-penjaga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melihat</a:t>
            </a:r>
            <a:r>
              <a:rPr lang="en-ID" dirty="0">
                <a:latin typeface="Tw Cen MT Condensed Extra Bold" panose="020B0803020202020204" pitchFamily="34" charset="0"/>
              </a:rPr>
              <a:t> Dia, </a:t>
            </a:r>
            <a:r>
              <a:rPr lang="en-ID" dirty="0" err="1">
                <a:latin typeface="Tw Cen MT Condensed Extra Bold" panose="020B0803020202020204" pitchFamily="34" charset="0"/>
              </a:rPr>
              <a:t>berteriaklah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: "</a:t>
            </a:r>
            <a:r>
              <a:rPr lang="en-ID" dirty="0" err="1">
                <a:latin typeface="Tw Cen MT Condensed Extra Bold" panose="020B0803020202020204" pitchFamily="34" charset="0"/>
              </a:rPr>
              <a:t>Salibkan</a:t>
            </a:r>
            <a:r>
              <a:rPr lang="en-ID" dirty="0">
                <a:latin typeface="Tw Cen MT Condensed Extra Bold" panose="020B0803020202020204" pitchFamily="34" charset="0"/>
              </a:rPr>
              <a:t> Dia, </a:t>
            </a:r>
            <a:r>
              <a:rPr lang="en-ID" dirty="0" err="1">
                <a:latin typeface="Tw Cen MT Condensed Extra Bold" panose="020B0803020202020204" pitchFamily="34" charset="0"/>
              </a:rPr>
              <a:t>salibkan</a:t>
            </a:r>
            <a:r>
              <a:rPr lang="en-ID" dirty="0">
                <a:latin typeface="Tw Cen MT Condensed Extra Bold" panose="020B0803020202020204" pitchFamily="34" charset="0"/>
              </a:rPr>
              <a:t> Dia!" </a:t>
            </a:r>
          </a:p>
          <a:p>
            <a:pPr marL="0" indent="0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Pilatus juga </a:t>
            </a:r>
            <a:r>
              <a:rPr lang="en-ID" dirty="0" err="1">
                <a:latin typeface="Tw Cen MT Condensed Extra Bold" panose="020B0803020202020204" pitchFamily="34" charset="0"/>
              </a:rPr>
              <a:t>semakin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diliputi</a:t>
            </a:r>
            <a:r>
              <a:rPr lang="en-ID" dirty="0">
                <a:latin typeface="Tw Cen MT Condensed Extra Bold" panose="020B0803020202020204" pitchFamily="34" charset="0"/>
              </a:rPr>
              <a:t> oleh </a:t>
            </a:r>
            <a:r>
              <a:rPr lang="en-ID" dirty="0" err="1">
                <a:latin typeface="Tw Cen MT Condensed Extra Bold" panose="020B0803020202020204" pitchFamily="34" charset="0"/>
              </a:rPr>
              <a:t>ketakutan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ketika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mengatakan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Yohanes</a:t>
            </a:r>
            <a:r>
              <a:rPr lang="en-ID" dirty="0">
                <a:latin typeface="Impact" panose="020B0806030902050204" pitchFamily="34" charset="0"/>
              </a:rPr>
              <a:t> 19:7</a:t>
            </a:r>
            <a:r>
              <a:rPr lang="en-ID" dirty="0">
                <a:latin typeface="Tw Cen MT Condensed Extra Bold" panose="020B0803020202020204" pitchFamily="34" charset="0"/>
              </a:rPr>
              <a:t> "Kami </a:t>
            </a:r>
            <a:r>
              <a:rPr lang="en-ID" dirty="0" err="1">
                <a:latin typeface="Tw Cen MT Condensed Extra Bold" panose="020B0803020202020204" pitchFamily="34" charset="0"/>
              </a:rPr>
              <a:t>mempunyai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hukum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menurut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hukum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harus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mati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sebab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menganggap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diri</a:t>
            </a:r>
            <a:r>
              <a:rPr lang="en-ID" dirty="0">
                <a:latin typeface="Tw Cen MT Condensed Extra Bold" panose="020B0803020202020204" pitchFamily="34" charset="0"/>
              </a:rPr>
              <a:t>-Nya </a:t>
            </a:r>
            <a:r>
              <a:rPr lang="en-ID" dirty="0" err="1">
                <a:latin typeface="Tw Cen MT Condensed Extra Bold" panose="020B0803020202020204" pitchFamily="34" charset="0"/>
              </a:rPr>
              <a:t>sebagai</a:t>
            </a:r>
            <a:r>
              <a:rPr lang="en-ID" dirty="0">
                <a:latin typeface="Tw Cen MT Condensed Extra Bold" panose="020B0803020202020204" pitchFamily="34" charset="0"/>
              </a:rPr>
              <a:t> Anak Allah."</a:t>
            </a:r>
          </a:p>
        </p:txBody>
      </p:sp>
    </p:spTree>
    <p:extLst>
      <p:ext uri="{BB962C8B-B14F-4D97-AF65-F5344CB8AC3E}">
        <p14:creationId xmlns:p14="http://schemas.microsoft.com/office/powerpoint/2010/main" val="15625236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D3F0AB2-D22D-78FF-02F7-0E0EBE5E0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727" r="11923"/>
          <a:stretch/>
        </p:blipFill>
        <p:spPr>
          <a:xfrm>
            <a:off x="1" y="1587"/>
            <a:ext cx="4189227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181B0-18D5-7CD3-15A2-6BD349BD1D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0528" y="931404"/>
            <a:ext cx="4543351" cy="57185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Membebaskan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berarti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menentang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Kaisar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latin typeface="Impact" panose="020B0806030902050204" pitchFamily="34" charset="0"/>
              </a:rPr>
              <a:t>Kebimbangan</a:t>
            </a:r>
            <a:r>
              <a:rPr lang="en-ID" sz="3200" dirty="0">
                <a:latin typeface="Impact" panose="020B0806030902050204" pitchFamily="34" charset="0"/>
              </a:rPr>
              <a:t> dan </a:t>
            </a:r>
            <a:r>
              <a:rPr lang="en-ID" sz="3200" dirty="0" err="1">
                <a:latin typeface="Impact" panose="020B0806030902050204" pitchFamily="34" charset="0"/>
              </a:rPr>
              <a:t>kompromi</a:t>
            </a:r>
            <a:r>
              <a:rPr lang="en-ID" sz="3200" dirty="0">
                <a:latin typeface="Impact" panose="020B0806030902050204" pitchFamily="34" charset="0"/>
              </a:rPr>
              <a:t> Pilatus </a:t>
            </a:r>
            <a:r>
              <a:rPr lang="en-ID" sz="3200" dirty="0" err="1">
                <a:latin typeface="Impact" panose="020B0806030902050204" pitchFamily="34" charset="0"/>
              </a:rPr>
              <a:t>akhirnya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membawa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hidupnya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sendiri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kepada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kesengsaraan</a:t>
            </a:r>
            <a:r>
              <a:rPr lang="en-ID" sz="32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Kaisar</a:t>
            </a:r>
            <a:r>
              <a:rPr lang="en-ID" sz="3200" dirty="0">
                <a:latin typeface="Tw Cen MT Condensed Extra Bold" panose="020B0803020202020204" pitchFamily="34" charset="0"/>
              </a:rPr>
              <a:t> Roma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mengasingkannya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latin typeface="Tw Cen MT Condensed Extra Bold" panose="020B0803020202020204" pitchFamily="34" charset="0"/>
              </a:rPr>
              <a:t> Galia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melucuti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semua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kehormatannya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latin typeface="Tw Cen MT Condensed Extra Bold" panose="020B0803020202020204" pitchFamily="34" charset="0"/>
              </a:rPr>
              <a:t>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bunuh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dipengasingan</a:t>
            </a:r>
            <a:r>
              <a:rPr lang="en-ID" sz="3200" dirty="0"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2047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46096" y="871146"/>
            <a:ext cx="552704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426FB0-24B3-1410-CC24-9CEE9CE8E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495" y="1230256"/>
            <a:ext cx="4744378" cy="528296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Britannic Bold" panose="020B0903060703020204" pitchFamily="34" charset="0"/>
              </a:rPr>
              <a:t>Misi </a:t>
            </a:r>
            <a:r>
              <a:rPr lang="en-ID" sz="32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Yesus</a:t>
            </a:r>
            <a:r>
              <a:rPr lang="en-ID" sz="32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dikorbankan</a:t>
            </a:r>
            <a:r>
              <a:rPr lang="en-ID" sz="32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sebagai</a:t>
            </a:r>
            <a:r>
              <a:rPr lang="en-ID" sz="3200" dirty="0">
                <a:solidFill>
                  <a:srgbClr val="C00000"/>
                </a:solidFill>
                <a:latin typeface="Britannic Bold" panose="020B0903060703020204" pitchFamily="34" charset="0"/>
              </a:rPr>
              <a:t> Anak </a:t>
            </a:r>
            <a:r>
              <a:rPr lang="en-ID" sz="32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Domba</a:t>
            </a:r>
            <a:r>
              <a:rPr lang="en-ID" sz="3200" dirty="0">
                <a:solidFill>
                  <a:srgbClr val="C00000"/>
                </a:solidFill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Britannic Bold" panose="020B0903060703020204" pitchFamily="34" charset="0"/>
              </a:rPr>
              <a:t>Paskah</a:t>
            </a:r>
            <a:r>
              <a:rPr lang="en-ID" sz="3200" dirty="0">
                <a:solidFill>
                  <a:srgbClr val="C00000"/>
                </a:solidFill>
                <a:latin typeface="Britannic Bold" panose="020B0903060703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Britannic Bold" panose="020B0903060703020204" pitchFamily="34" charset="0"/>
              </a:rPr>
              <a:t>Dia </a:t>
            </a:r>
            <a:r>
              <a:rPr lang="en-ID" sz="3200" dirty="0" err="1">
                <a:latin typeface="Britannic Bold" panose="020B0903060703020204" pitchFamily="34" charset="0"/>
              </a:rPr>
              <a:t>dilahirkan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untuk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mati</a:t>
            </a:r>
            <a:r>
              <a:rPr lang="en-ID" sz="3200" dirty="0">
                <a:latin typeface="Britannic Bold" panose="020B0903060703020204" pitchFamily="34" charset="0"/>
              </a:rPr>
              <a:t>, </a:t>
            </a:r>
            <a:r>
              <a:rPr lang="en-ID" sz="3200" dirty="0" err="1">
                <a:latin typeface="Britannic Bold" panose="020B0903060703020204" pitchFamily="34" charset="0"/>
              </a:rPr>
              <a:t>tetapi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kematian</a:t>
            </a:r>
            <a:r>
              <a:rPr lang="en-ID" sz="3200" dirty="0">
                <a:latin typeface="Britannic Bold" panose="020B0903060703020204" pitchFamily="34" charset="0"/>
              </a:rPr>
              <a:t>-Nya </a:t>
            </a:r>
            <a:r>
              <a:rPr lang="en-ID" sz="3200" dirty="0" err="1">
                <a:latin typeface="Britannic Bold" panose="020B0903060703020204" pitchFamily="34" charset="0"/>
              </a:rPr>
              <a:t>tidak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perlu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berada</a:t>
            </a:r>
            <a:r>
              <a:rPr lang="en-ID" sz="3200" dirty="0">
                <a:latin typeface="Britannic Bold" panose="020B0903060703020204" pitchFamily="34" charset="0"/>
              </a:rPr>
              <a:t> di </a:t>
            </a:r>
            <a:r>
              <a:rPr lang="en-ID" sz="3200" dirty="0" err="1">
                <a:latin typeface="Britannic Bold" panose="020B0903060703020204" pitchFamily="34" charset="0"/>
              </a:rPr>
              <a:t>tangan</a:t>
            </a:r>
            <a:r>
              <a:rPr lang="en-ID" sz="3200" dirty="0">
                <a:latin typeface="Britannic Bold" panose="020B0903060703020204" pitchFamily="34" charset="0"/>
              </a:rPr>
              <a:t> Pilatus. Kata-kata </a:t>
            </a:r>
            <a:r>
              <a:rPr lang="en-ID" sz="3200" dirty="0" err="1">
                <a:latin typeface="Britannic Bold" panose="020B0903060703020204" pitchFamily="34" charset="0"/>
              </a:rPr>
              <a:t>terakhir</a:t>
            </a:r>
            <a:r>
              <a:rPr lang="en-ID" sz="3200" dirty="0">
                <a:latin typeface="Britannic Bold" panose="020B0903060703020204" pitchFamily="34" charset="0"/>
              </a:rPr>
              <a:t> Pilatus </a:t>
            </a:r>
            <a:r>
              <a:rPr lang="en-ID" sz="3200" dirty="0" err="1">
                <a:latin typeface="Britannic Bold" panose="020B0903060703020204" pitchFamily="34" charset="0"/>
              </a:rPr>
              <a:t>kepada</a:t>
            </a:r>
            <a:r>
              <a:rPr lang="en-ID" sz="3200" dirty="0">
                <a:latin typeface="Britannic Bold" panose="020B0903060703020204" pitchFamily="34" charset="0"/>
              </a:rPr>
              <a:t> orang </a:t>
            </a:r>
            <a:r>
              <a:rPr lang="en-ID" sz="3200" dirty="0" err="1">
                <a:latin typeface="Britannic Bold" panose="020B0903060703020204" pitchFamily="34" charset="0"/>
              </a:rPr>
              <a:t>banyak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adalah</a:t>
            </a:r>
            <a:r>
              <a:rPr lang="en-ID" sz="3200" dirty="0">
                <a:latin typeface="Britannic Bold" panose="020B0903060703020204" pitchFamily="34" charset="0"/>
              </a:rPr>
              <a:t> "</a:t>
            </a:r>
            <a:r>
              <a:rPr lang="en-ID" sz="3200" dirty="0" err="1">
                <a:latin typeface="Britannic Bold" panose="020B0903060703020204" pitchFamily="34" charset="0"/>
              </a:rPr>
              <a:t>Lihatlah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manusia</a:t>
            </a:r>
            <a:r>
              <a:rPr lang="en-ID" sz="3200" dirty="0">
                <a:latin typeface="Britannic Bold" panose="020B0903060703020204" pitchFamily="34" charset="0"/>
              </a:rPr>
              <a:t> </a:t>
            </a:r>
            <a:r>
              <a:rPr lang="en-ID" sz="3200" dirty="0" err="1">
                <a:latin typeface="Britannic Bold" panose="020B0903060703020204" pitchFamily="34" charset="0"/>
              </a:rPr>
              <a:t>itu</a:t>
            </a:r>
            <a:r>
              <a:rPr lang="en-ID" sz="3200" dirty="0">
                <a:latin typeface="Britannic Bold" panose="020B0903060703020204" pitchFamily="34" charset="0"/>
              </a:rPr>
              <a:t>!" [Yohanes19:5].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4B83CE-540C-A531-A25F-EC3F3F43D4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745" r="34505" b="1"/>
          <a:stretch/>
        </p:blipFill>
        <p:spPr>
          <a:xfrm>
            <a:off x="5188673" y="1230256"/>
            <a:ext cx="3607832" cy="4810442"/>
          </a:xfrm>
          <a:custGeom>
            <a:avLst/>
            <a:gdLst/>
            <a:ahLst/>
            <a:cxnLst/>
            <a:rect l="l" t="t" r="r" b="b"/>
            <a:pathLst>
              <a:path w="4810442" h="4810442">
                <a:moveTo>
                  <a:pt x="2405221" y="0"/>
                </a:moveTo>
                <a:cubicBezTo>
                  <a:pt x="3733588" y="0"/>
                  <a:pt x="4810442" y="1076854"/>
                  <a:pt x="4810442" y="2405221"/>
                </a:cubicBezTo>
                <a:cubicBezTo>
                  <a:pt x="4810442" y="3733588"/>
                  <a:pt x="3733588" y="4810442"/>
                  <a:pt x="2405221" y="4810442"/>
                </a:cubicBezTo>
                <a:cubicBezTo>
                  <a:pt x="1076854" y="4810442"/>
                  <a:pt x="0" y="3733588"/>
                  <a:pt x="0" y="2405221"/>
                </a:cubicBezTo>
                <a:cubicBezTo>
                  <a:pt x="0" y="1076854"/>
                  <a:pt x="1076854" y="0"/>
                  <a:pt x="240522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59700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3543300" cy="68580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433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457199"/>
            <a:ext cx="8801100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F5D4E1-D03C-F32B-A2C8-E6EBEE4A7C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378" y="3811459"/>
            <a:ext cx="3902848" cy="2081519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536DB-50C1-0187-F542-0C7281729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586" y="3554362"/>
            <a:ext cx="4829175" cy="259571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solidFill>
                  <a:srgbClr val="C0000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Dalam</a:t>
            </a:r>
            <a:r>
              <a:rPr lang="en-ID" sz="3600" dirty="0">
                <a:solidFill>
                  <a:srgbClr val="C0000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kata-kata </a:t>
            </a:r>
            <a:r>
              <a:rPr lang="en-ID" sz="3600" dirty="0" err="1">
                <a:solidFill>
                  <a:srgbClr val="C0000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Yohanes</a:t>
            </a:r>
            <a:r>
              <a:rPr lang="en-ID" sz="3600" dirty="0">
                <a:solidFill>
                  <a:srgbClr val="C0000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</a:t>
            </a:r>
            <a:r>
              <a:rPr lang="en-ID" sz="3600" dirty="0" err="1">
                <a:solidFill>
                  <a:srgbClr val="C0000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Pembaptis</a:t>
            </a:r>
            <a:r>
              <a:rPr lang="en-ID" sz="3600" dirty="0">
                <a:solidFill>
                  <a:srgbClr val="C0000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: "</a:t>
            </a:r>
            <a:r>
              <a:rPr lang="en-ID" sz="3600" dirty="0" err="1">
                <a:solidFill>
                  <a:srgbClr val="C0000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Lihatlah</a:t>
            </a:r>
            <a:r>
              <a:rPr lang="en-ID" sz="3600" dirty="0">
                <a:solidFill>
                  <a:srgbClr val="C0000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Anak </a:t>
            </a:r>
            <a:r>
              <a:rPr lang="en-ID" sz="3600" dirty="0" err="1">
                <a:solidFill>
                  <a:srgbClr val="C0000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Domba</a:t>
            </a:r>
            <a:r>
              <a:rPr lang="en-ID" sz="3600" dirty="0">
                <a:solidFill>
                  <a:srgbClr val="C0000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Allah, yang </a:t>
            </a:r>
            <a:r>
              <a:rPr lang="en-ID" sz="3600" dirty="0" err="1">
                <a:solidFill>
                  <a:srgbClr val="C0000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menghapus</a:t>
            </a:r>
            <a:r>
              <a:rPr lang="en-ID" sz="3600" dirty="0">
                <a:solidFill>
                  <a:srgbClr val="C0000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 Condensed Extra Bold" panose="020B0803020202020204" pitchFamily="34" charset="0"/>
              </a:rPr>
              <a:t> dosa dunia" [Yohanes1:29].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8E4B92-4847-6F83-9D2F-1F43D7D65AEB}"/>
              </a:ext>
            </a:extLst>
          </p:cNvPr>
          <p:cNvSpPr txBox="1"/>
          <p:nvPr/>
        </p:nvSpPr>
        <p:spPr>
          <a:xfrm>
            <a:off x="543819" y="965022"/>
            <a:ext cx="826923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3400" dirty="0" err="1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Secara</a:t>
            </a:r>
            <a:r>
              <a:rPr lang="en-ID" sz="3400" dirty="0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tidak</a:t>
            </a:r>
            <a:r>
              <a:rPr lang="en-ID" sz="3400" dirty="0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sengaja</a:t>
            </a:r>
            <a:r>
              <a:rPr lang="en-ID" sz="3400" dirty="0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Pilatus </a:t>
            </a:r>
            <a:r>
              <a:rPr lang="en-ID" sz="3400" dirty="0" err="1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menyimpulkan</a:t>
            </a:r>
            <a:r>
              <a:rPr lang="en-ID" sz="3400" dirty="0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3400" dirty="0" err="1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3400" dirty="0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kata-kata yang </a:t>
            </a:r>
            <a:r>
              <a:rPr lang="en-ID" sz="3400" dirty="0" err="1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tampaknya</a:t>
            </a:r>
            <a:r>
              <a:rPr lang="en-ID" sz="3400" dirty="0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sederhana</a:t>
            </a:r>
            <a:r>
              <a:rPr lang="en-ID" sz="3400" dirty="0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ini</a:t>
            </a:r>
            <a:r>
              <a:rPr lang="en-ID" sz="3400" dirty="0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3400" dirty="0" err="1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kedalaman</a:t>
            </a:r>
            <a:r>
              <a:rPr lang="en-ID" sz="3400" dirty="0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3400" dirty="0" err="1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luasnya</a:t>
            </a:r>
            <a:r>
              <a:rPr lang="en-ID" sz="3400" dirty="0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keselamatan</a:t>
            </a:r>
            <a:r>
              <a:rPr lang="en-ID" sz="3400" dirty="0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oleh </a:t>
            </a:r>
            <a:r>
              <a:rPr lang="en-ID" sz="3400" dirty="0" err="1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3400" dirty="0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 </a:t>
            </a:r>
            <a:r>
              <a:rPr lang="en-ID" sz="3400" dirty="0" err="1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</a:t>
            </a:r>
            <a:r>
              <a:rPr lang="en-ID" sz="3400" dirty="0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melihat</a:t>
            </a:r>
            <a:r>
              <a:rPr lang="en-ID" sz="3400" dirty="0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3400" dirty="0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3400" dirty="0" err="1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3400" dirty="0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3400" dirty="0" err="1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diubahkan</a:t>
            </a:r>
            <a:r>
              <a:rPr lang="en-ID" sz="3400" dirty="0">
                <a:solidFill>
                  <a:srgbClr val="002060">
                    <a:alpha val="5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590599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03AF1C04-3FEF-41BD-BB84-2F263765B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8" y="0"/>
            <a:ext cx="914171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6E71F1-5A87-4A96-B42F-2DFA1B766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36" y="0"/>
            <a:ext cx="9141711" cy="6858000"/>
            <a:chOff x="-2848" y="0"/>
            <a:chExt cx="12188949" cy="6858000"/>
          </a:xfrm>
        </p:grpSpPr>
        <p:sp>
          <p:nvSpPr>
            <p:cNvPr id="12" name="Color Cover">
              <a:extLst>
                <a:ext uri="{FF2B5EF4-FFF2-40B4-BE49-F238E27FC236}">
                  <a16:creationId xmlns:a16="http://schemas.microsoft.com/office/drawing/2014/main" id="{CF5215DD-02E8-49F2-8F73-D509B6A02B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5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Color Cover">
              <a:extLst>
                <a:ext uri="{FF2B5EF4-FFF2-40B4-BE49-F238E27FC236}">
                  <a16:creationId xmlns:a16="http://schemas.microsoft.com/office/drawing/2014/main" id="{8E743EB7-3A15-4D51-A603-1F3C290AAD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848" y="0"/>
              <a:ext cx="12188949" cy="6858000"/>
            </a:xfrm>
            <a:prstGeom prst="rect">
              <a:avLst/>
            </a:prstGeom>
            <a:solidFill>
              <a:schemeClr val="accent6">
                <a:alpha val="1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733FE3C-12C4-4FA2-A795-87D2F6776A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88459" y="598259"/>
            <a:ext cx="8167081" cy="5680742"/>
            <a:chOff x="651279" y="598259"/>
            <a:chExt cx="10889442" cy="5680742"/>
          </a:xfrm>
        </p:grpSpPr>
        <p:sp>
          <p:nvSpPr>
            <p:cNvPr id="16" name="Color">
              <a:extLst>
                <a:ext uri="{FF2B5EF4-FFF2-40B4-BE49-F238E27FC236}">
                  <a16:creationId xmlns:a16="http://schemas.microsoft.com/office/drawing/2014/main" id="{66F1E4BF-D491-4254-81A6-5119D1672E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Color">
              <a:extLst>
                <a:ext uri="{FF2B5EF4-FFF2-40B4-BE49-F238E27FC236}">
                  <a16:creationId xmlns:a16="http://schemas.microsoft.com/office/drawing/2014/main" id="{98C6C0CF-E3BD-4627-9DDF-246EAF2D4C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A360285-4341-837F-2613-C2474536B3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379" r="31355" b="1"/>
          <a:stretch/>
        </p:blipFill>
        <p:spPr>
          <a:xfrm>
            <a:off x="5312107" y="841663"/>
            <a:ext cx="3124613" cy="5185923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0C2B5F12-8A82-4A59-9400-3164CBF47F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136" y="0"/>
            <a:ext cx="9141717" cy="6858000"/>
            <a:chOff x="0" y="0"/>
            <a:chExt cx="12188952" cy="685800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4BC7CB-EC69-421D-B286-57CAFE86DC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2D86EA2-D090-4E0C-B153-3ECE9131157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AC29764-D054-4F76-9FE5-49811EDB65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4D9BB18B-7B57-4D1E-B87E-D2A7214F7C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C0A98EF1-1185-4EFF-A3C0-25DEBE8CD9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ACDA8723-DE3F-48D0-8822-0269EE207A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22B072E5-03AC-4D0A-A767-43EFB55BED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62403-C18A-BCE2-BCBA-8FE6E0FAE5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802" y="1340089"/>
            <a:ext cx="4509485" cy="4315631"/>
          </a:xfrm>
        </p:spPr>
        <p:txBody>
          <a:bodyPr anchor="t">
            <a:normAutofit/>
          </a:bodyPr>
          <a:lstStyle/>
          <a:p>
            <a:pPr marL="0" indent="0" algn="ctr">
              <a:buNone/>
            </a:pP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Marilah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kita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melihat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Anak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Manusia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dan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diselamatkan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 </a:t>
            </a:r>
          </a:p>
          <a:p>
            <a:pPr marL="0" indent="0" algn="ctr">
              <a:buNone/>
            </a:pP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Marilah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kita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memandang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kepada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Yesus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dan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memperoleh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kehidupan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ID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kekal</a:t>
            </a:r>
            <a:r>
              <a:rPr lang="en-ID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716066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A2C440-D2D6-2EE0-FAA0-A3757031E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"SUDAH SELESAI“</a:t>
            </a:r>
            <a:b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</a:b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Selasa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17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Desember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B2E810-C335-460C-F01D-1B4F804A0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1617" y="2016592"/>
            <a:ext cx="6306764" cy="4422247"/>
          </a:xfrm>
        </p:spPr>
        <p:txBody>
          <a:bodyPr anchor="ctr">
            <a:noAutofit/>
          </a:bodyPr>
          <a:lstStyle/>
          <a:p>
            <a:r>
              <a:rPr lang="en-ID" dirty="0" err="1">
                <a:latin typeface="Impact" panose="020B0806030902050204" pitchFamily="34" charset="0"/>
              </a:rPr>
              <a:t>Yohanes</a:t>
            </a:r>
            <a:r>
              <a:rPr lang="en-ID" dirty="0">
                <a:latin typeface="Impact" panose="020B0806030902050204" pitchFamily="34" charset="0"/>
              </a:rPr>
              <a:t> 19:28 </a:t>
            </a:r>
            <a:r>
              <a:rPr lang="en-ID" dirty="0" err="1">
                <a:latin typeface="Berlin Sans FB" panose="020E0602020502020306" pitchFamily="34" charset="0"/>
              </a:rPr>
              <a:t>Sesudah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karena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Yesus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tahu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bahwa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segala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sesuatu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selesai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berkatalah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Ia</a:t>
            </a:r>
            <a:r>
              <a:rPr lang="en-ID" dirty="0">
                <a:latin typeface="Berlin Sans FB" panose="020E0602020502020306" pitchFamily="34" charset="0"/>
              </a:rPr>
              <a:t> — </a:t>
            </a:r>
            <a:r>
              <a:rPr lang="en-ID" dirty="0" err="1">
                <a:latin typeface="Berlin Sans FB" panose="020E0602020502020306" pitchFamily="34" charset="0"/>
              </a:rPr>
              <a:t>supaya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genaplah</a:t>
            </a:r>
            <a:r>
              <a:rPr lang="en-ID" dirty="0">
                <a:latin typeface="Berlin Sans FB" panose="020E0602020502020306" pitchFamily="34" charset="0"/>
              </a:rPr>
              <a:t> yang </a:t>
            </a:r>
            <a:r>
              <a:rPr lang="en-ID" dirty="0" err="1">
                <a:latin typeface="Berlin Sans FB" panose="020E0602020502020306" pitchFamily="34" charset="0"/>
              </a:rPr>
              <a:t>ada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tertulis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dalam</a:t>
            </a:r>
            <a:r>
              <a:rPr lang="en-ID" dirty="0">
                <a:latin typeface="Berlin Sans FB" panose="020E0602020502020306" pitchFamily="34" charset="0"/>
              </a:rPr>
              <a:t> Kitab </a:t>
            </a:r>
            <a:r>
              <a:rPr lang="en-ID" dirty="0" err="1">
                <a:latin typeface="Berlin Sans FB" panose="020E0602020502020306" pitchFamily="34" charset="0"/>
              </a:rPr>
              <a:t>Suci</a:t>
            </a:r>
            <a:r>
              <a:rPr lang="en-ID" dirty="0">
                <a:latin typeface="Berlin Sans FB" panose="020E0602020502020306" pitchFamily="34" charset="0"/>
              </a:rPr>
              <a:t> —: "Aku </a:t>
            </a:r>
            <a:r>
              <a:rPr lang="en-ID" dirty="0" err="1">
                <a:latin typeface="Berlin Sans FB" panose="020E0602020502020306" pitchFamily="34" charset="0"/>
              </a:rPr>
              <a:t>haus</a:t>
            </a:r>
            <a:r>
              <a:rPr lang="en-ID" dirty="0">
                <a:latin typeface="Berlin Sans FB" panose="020E0602020502020306" pitchFamily="34" charset="0"/>
              </a:rPr>
              <a:t>!“</a:t>
            </a:r>
          </a:p>
          <a:p>
            <a:pPr marL="0" indent="0">
              <a:buNone/>
            </a:pPr>
            <a:endParaRPr lang="en-ID" dirty="0">
              <a:latin typeface="Berlin Sans FB" panose="020E0602020502020306" pitchFamily="34" charset="0"/>
            </a:endParaRPr>
          </a:p>
          <a:p>
            <a:r>
              <a:rPr lang="en-ID" dirty="0" err="1">
                <a:latin typeface="Impact" panose="020B0806030902050204" pitchFamily="34" charset="0"/>
              </a:rPr>
              <a:t>Yohanes</a:t>
            </a:r>
            <a:r>
              <a:rPr lang="en-ID" dirty="0">
                <a:latin typeface="Impact" panose="020B0806030902050204" pitchFamily="34" charset="0"/>
              </a:rPr>
              <a:t> 19:30 </a:t>
            </a:r>
            <a:r>
              <a:rPr lang="en-ID" dirty="0" err="1">
                <a:latin typeface="Berlin Sans FB" panose="020E0602020502020306" pitchFamily="34" charset="0"/>
              </a:rPr>
              <a:t>Sesudah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Yesus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meminum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anggur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asam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itu</a:t>
            </a:r>
            <a:r>
              <a:rPr lang="en-ID" dirty="0">
                <a:latin typeface="Berlin Sans FB" panose="020E0602020502020306" pitchFamily="34" charset="0"/>
              </a:rPr>
              <a:t>, </a:t>
            </a:r>
            <a:r>
              <a:rPr lang="en-ID" dirty="0" err="1">
                <a:latin typeface="Berlin Sans FB" panose="020E0602020502020306" pitchFamily="34" charset="0"/>
              </a:rPr>
              <a:t>berkatalah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Ia</a:t>
            </a:r>
            <a:r>
              <a:rPr lang="en-ID" dirty="0">
                <a:latin typeface="Berlin Sans FB" panose="020E0602020502020306" pitchFamily="34" charset="0"/>
              </a:rPr>
              <a:t>: "</a:t>
            </a:r>
            <a:r>
              <a:rPr lang="en-ID" dirty="0" err="1">
                <a:latin typeface="Berlin Sans FB" panose="020E0602020502020306" pitchFamily="34" charset="0"/>
              </a:rPr>
              <a:t>Sudah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selesai</a:t>
            </a:r>
            <a:r>
              <a:rPr lang="en-ID" dirty="0">
                <a:latin typeface="Berlin Sans FB" panose="020E0602020502020306" pitchFamily="34" charset="0"/>
              </a:rPr>
              <a:t>." Lalu </a:t>
            </a:r>
            <a:r>
              <a:rPr lang="en-ID" dirty="0" err="1">
                <a:latin typeface="Berlin Sans FB" panose="020E0602020502020306" pitchFamily="34" charset="0"/>
              </a:rPr>
              <a:t>Ia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menundukkan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kepala</a:t>
            </a:r>
            <a:r>
              <a:rPr lang="en-ID" dirty="0">
                <a:latin typeface="Berlin Sans FB" panose="020E0602020502020306" pitchFamily="34" charset="0"/>
              </a:rPr>
              <a:t>-Nya dan </a:t>
            </a:r>
            <a:r>
              <a:rPr lang="en-ID" dirty="0" err="1">
                <a:latin typeface="Berlin Sans FB" panose="020E0602020502020306" pitchFamily="34" charset="0"/>
              </a:rPr>
              <a:t>menyerahkan</a:t>
            </a:r>
            <a:r>
              <a:rPr lang="en-ID" dirty="0">
                <a:latin typeface="Berlin Sans FB" panose="020E0602020502020306" pitchFamily="34" charset="0"/>
              </a:rPr>
              <a:t> </a:t>
            </a:r>
            <a:r>
              <a:rPr lang="en-ID" dirty="0" err="1">
                <a:latin typeface="Berlin Sans FB" panose="020E0602020502020306" pitchFamily="34" charset="0"/>
              </a:rPr>
              <a:t>nyawa</a:t>
            </a:r>
            <a:r>
              <a:rPr lang="en-ID" dirty="0">
                <a:latin typeface="Berlin Sans FB" panose="020E0602020502020306" pitchFamily="34" charset="0"/>
              </a:rPr>
              <a:t>-Nya.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A0239E-718A-0EB1-AB8E-A7F2D4189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40" y="3242929"/>
            <a:ext cx="2488536" cy="198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381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FD6486-C1E6-93E8-9C98-6C7B44879A4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3949" b="14229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6932C1-FC02-E843-1F9E-21B35FB8D4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6477" y="3841340"/>
            <a:ext cx="8731045" cy="278068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Berlin Sans FB" panose="020E0602020502020306" pitchFamily="34" charset="0"/>
              </a:rPr>
              <a:t>Ketika </a:t>
            </a:r>
            <a:r>
              <a:rPr lang="en-ID" sz="3000" dirty="0" err="1">
                <a:latin typeface="Berlin Sans FB" panose="020E0602020502020306" pitchFamily="34" charset="0"/>
              </a:rPr>
              <a:t>Yesus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berkata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>
                <a:latin typeface="Eras Bold ITC" panose="020B0907030504020204" pitchFamily="34" charset="0"/>
              </a:rPr>
              <a:t>"</a:t>
            </a:r>
            <a:r>
              <a:rPr lang="en-ID" sz="3000" dirty="0" err="1">
                <a:latin typeface="Eras Bold ITC" panose="020B0907030504020204" pitchFamily="34" charset="0"/>
              </a:rPr>
              <a:t>Sudah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selesai</a:t>
            </a:r>
            <a:r>
              <a:rPr lang="en-ID" sz="3000" dirty="0">
                <a:latin typeface="Eras Bold ITC" panose="020B0907030504020204" pitchFamily="34" charset="0"/>
              </a:rPr>
              <a:t>!“</a:t>
            </a:r>
            <a:r>
              <a:rPr lang="en-ID" sz="3000" dirty="0">
                <a:latin typeface="Berlin Sans FB" panose="020E0602020502020306" pitchFamily="34" charset="0"/>
              </a:rPr>
              <a:t>, Dia </a:t>
            </a:r>
            <a:r>
              <a:rPr lang="en-ID" sz="3000" dirty="0" err="1">
                <a:latin typeface="Berlin Sans FB" panose="020E0602020502020306" pitchFamily="34" charset="0"/>
              </a:rPr>
              <a:t>sedang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menyelesaikan</a:t>
            </a:r>
            <a:r>
              <a:rPr lang="en-ID" sz="3000" dirty="0">
                <a:latin typeface="Berlin Sans FB" panose="020E0602020502020306" pitchFamily="34" charset="0"/>
              </a:rPr>
              <a:t>, </a:t>
            </a:r>
            <a:r>
              <a:rPr lang="en-ID" sz="3000" dirty="0" err="1">
                <a:latin typeface="Berlin Sans FB" panose="020E0602020502020306" pitchFamily="34" charset="0"/>
              </a:rPr>
              <a:t>menggenapi</a:t>
            </a:r>
            <a:r>
              <a:rPr lang="en-ID" sz="3000" dirty="0">
                <a:latin typeface="Berlin Sans FB" panose="020E0602020502020306" pitchFamily="34" charset="0"/>
              </a:rPr>
              <a:t>, </a:t>
            </a:r>
            <a:r>
              <a:rPr lang="en-ID" sz="3000" dirty="0" err="1">
                <a:latin typeface="Berlin Sans FB" panose="020E0602020502020306" pitchFamily="34" charset="0"/>
              </a:rPr>
              <a:t>pekerjaan</a:t>
            </a:r>
            <a:r>
              <a:rPr lang="en-ID" sz="3000" dirty="0">
                <a:latin typeface="Berlin Sans FB" panose="020E0602020502020306" pitchFamily="34" charset="0"/>
              </a:rPr>
              <a:t> yang Bapa </a:t>
            </a:r>
            <a:r>
              <a:rPr lang="en-ID" sz="3000" dirty="0" err="1">
                <a:latin typeface="Berlin Sans FB" panose="020E0602020502020306" pitchFamily="34" charset="0"/>
              </a:rPr>
              <a:t>berikan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kepada</a:t>
            </a:r>
            <a:r>
              <a:rPr lang="en-ID" sz="3000" dirty="0">
                <a:latin typeface="Berlin Sans FB" panose="020E0602020502020306" pitchFamily="34" charset="0"/>
              </a:rPr>
              <a:t>-Nya </a:t>
            </a:r>
            <a:r>
              <a:rPr lang="en-ID" sz="3000" dirty="0" err="1">
                <a:latin typeface="Berlin Sans FB" panose="020E0602020502020306" pitchFamily="34" charset="0"/>
              </a:rPr>
              <a:t>untuk</a:t>
            </a:r>
            <a:r>
              <a:rPr lang="en-ID" sz="3000" dirty="0">
                <a:latin typeface="Berlin Sans FB" panose="020E0602020502020306" pitchFamily="34" charset="0"/>
              </a:rPr>
              <a:t> </a:t>
            </a:r>
            <a:r>
              <a:rPr lang="en-ID" sz="3000" dirty="0" err="1">
                <a:latin typeface="Berlin Sans FB" panose="020E0602020502020306" pitchFamily="34" charset="0"/>
              </a:rPr>
              <a:t>dilakukan</a:t>
            </a:r>
            <a:r>
              <a:rPr lang="en-ID" sz="3000" dirty="0">
                <a:latin typeface="Berlin Sans FB" panose="020E0602020502020306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Gill Sans Ultra Bold Condensed" panose="020B0A06020104020203" pitchFamily="34" charset="0"/>
              </a:rPr>
              <a:t>Betapa</a:t>
            </a:r>
            <a:r>
              <a:rPr lang="en-ID" sz="3000" dirty="0">
                <a:latin typeface="Gill Sans Ultra Bold Condensed" panose="020B0A06020104020203" pitchFamily="34" charset="0"/>
              </a:rPr>
              <a:t> pun </a:t>
            </a:r>
            <a:r>
              <a:rPr lang="en-ID" sz="3000" dirty="0" err="1">
                <a:latin typeface="Gill Sans Ultra Bold Condensed" panose="020B0A06020104020203" pitchFamily="34" charset="0"/>
              </a:rPr>
              <a:t>mengerikannya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pemandangan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saat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Yesus</a:t>
            </a:r>
            <a:r>
              <a:rPr lang="en-ID" sz="3000" dirty="0">
                <a:latin typeface="Gill Sans Ultra Bold Condensed" panose="020B0A06020104020203" pitchFamily="34" charset="0"/>
              </a:rPr>
              <a:t> di </a:t>
            </a:r>
            <a:r>
              <a:rPr lang="en-ID" sz="3000" dirty="0" err="1">
                <a:latin typeface="Gill Sans Ultra Bold Condensed" panose="020B0A06020104020203" pitchFamily="34" charset="0"/>
              </a:rPr>
              <a:t>salib</a:t>
            </a:r>
            <a:r>
              <a:rPr lang="en-ID" sz="3000" dirty="0">
                <a:latin typeface="Gill Sans Ultra Bold Condensed" panose="020B0A06020104020203" pitchFamily="34" charset="0"/>
              </a:rPr>
              <a:t>, </a:t>
            </a:r>
            <a:r>
              <a:rPr lang="en-ID" sz="3000" dirty="0" err="1">
                <a:latin typeface="Gill Sans Ultra Bold Condensed" panose="020B0A06020104020203" pitchFamily="34" charset="0"/>
              </a:rPr>
              <a:t>semuanya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telah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digenapi</a:t>
            </a:r>
            <a:r>
              <a:rPr lang="en-ID" sz="3000" dirty="0">
                <a:latin typeface="Gill Sans Ultra Bold Condensed" panose="020B0A06020104020203" pitchFamily="34" charset="0"/>
              </a:rPr>
              <a:t>, </a:t>
            </a:r>
            <a:r>
              <a:rPr lang="en-ID" sz="3000" dirty="0" err="1">
                <a:latin typeface="Gill Sans Ultra Bold Condensed" panose="020B0A06020104020203" pitchFamily="34" charset="0"/>
              </a:rPr>
              <a:t>diselesaikan</a:t>
            </a:r>
            <a:r>
              <a:rPr lang="en-ID" sz="3000" dirty="0">
                <a:latin typeface="Gill Sans Ultra Bold Condensed" panose="020B0A06020104020203" pitchFamily="34" charset="0"/>
              </a:rPr>
              <a:t>, </a:t>
            </a:r>
            <a:r>
              <a:rPr lang="en-ID" sz="3000" dirty="0" err="1">
                <a:latin typeface="Gill Sans Ultra Bold Condensed" panose="020B0A06020104020203" pitchFamily="34" charset="0"/>
              </a:rPr>
              <a:t>disempurnakan</a:t>
            </a:r>
            <a:r>
              <a:rPr lang="en-ID" sz="3000" dirty="0"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448352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35EF11E-CA02-2FC8-6D8F-1D3EE09E38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962" b="19053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D43168-8483-861F-AC45-E871FE9A6A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175" y="3286750"/>
            <a:ext cx="8087647" cy="357124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doa</a:t>
            </a:r>
            <a:r>
              <a:rPr lang="en-ID" sz="3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Yohanes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17:4</a:t>
            </a:r>
            <a:r>
              <a:rPr lang="en-ID" sz="3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berkata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: "Aku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telah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mempermuliakan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Engkau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bumi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jalan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menyelesaikan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pekerjaan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Engkau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berikan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-Ku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melakukannya</a:t>
            </a:r>
            <a:r>
              <a:rPr lang="en-ID" sz="3000" dirty="0">
                <a:solidFill>
                  <a:srgbClr val="002060"/>
                </a:solidFill>
                <a:highlight>
                  <a:srgbClr val="FFFF00"/>
                </a:highlight>
                <a:latin typeface="Franklin Gothic Demi Cond" panose="020B0706030402020204" pitchFamily="34" charset="0"/>
              </a:rPr>
              <a:t>."</a:t>
            </a:r>
            <a:r>
              <a:rPr lang="en-ID" sz="3000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Doa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sini</a:t>
            </a:r>
            <a:r>
              <a:rPr lang="en-ID" sz="3000" dirty="0">
                <a:latin typeface="Franklin Gothic Demi Cond" panose="020B0706030402020204" pitchFamily="34" charset="0"/>
              </a:rPr>
              <a:t> demi </a:t>
            </a:r>
            <a:r>
              <a:rPr lang="en-ID" sz="3000" dirty="0" err="1">
                <a:latin typeface="Franklin Gothic Demi Cond" panose="020B0706030402020204" pitchFamily="34" charset="0"/>
              </a:rPr>
              <a:t>kepentingan</a:t>
            </a:r>
            <a:r>
              <a:rPr lang="en-ID" sz="3000" dirty="0">
                <a:latin typeface="Franklin Gothic Demi Cond" panose="020B0706030402020204" pitchFamily="34" charset="0"/>
              </a:rPr>
              <a:t> murid-murid-Nya.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menyebut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40 kali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doa</a:t>
            </a:r>
            <a:r>
              <a:rPr lang="en-ID" sz="3000" dirty="0">
                <a:latin typeface="Franklin Gothic Demi Cond" panose="020B070603040202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Yesus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memuliakan</a:t>
            </a:r>
            <a:r>
              <a:rPr lang="en-ID" sz="3000" dirty="0">
                <a:latin typeface="Impact" panose="020B0806030902050204" pitchFamily="34" charset="0"/>
              </a:rPr>
              <a:t> Bapa-Nya </a:t>
            </a:r>
            <a:r>
              <a:rPr lang="en-ID" sz="3000" dirty="0" err="1">
                <a:latin typeface="Impact" panose="020B0806030902050204" pitchFamily="34" charset="0"/>
              </a:rPr>
              <a:t>dalam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pelatihan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kepada</a:t>
            </a:r>
            <a:r>
              <a:rPr lang="en-ID" sz="3000" dirty="0">
                <a:latin typeface="Impact" panose="020B0806030902050204" pitchFamily="34" charset="0"/>
              </a:rPr>
              <a:t> murid-murid-Nya.</a:t>
            </a:r>
          </a:p>
        </p:txBody>
      </p:sp>
    </p:spTree>
    <p:extLst>
      <p:ext uri="{BB962C8B-B14F-4D97-AF65-F5344CB8AC3E}">
        <p14:creationId xmlns:p14="http://schemas.microsoft.com/office/powerpoint/2010/main" val="3152583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D9FE48-FFBB-2F82-4395-C46EE8D64C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1015"/>
          <a:stretch/>
        </p:blipFill>
        <p:spPr>
          <a:xfrm>
            <a:off x="1" y="10"/>
            <a:ext cx="9143999" cy="3154014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7710DF-96B2-A070-04E1-B31FCA56AD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2310" y="3154024"/>
            <a:ext cx="8549457" cy="370396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memperlengkapi</a:t>
            </a:r>
            <a:r>
              <a:rPr lang="en-ID" dirty="0">
                <a:latin typeface="Impact" panose="020B0806030902050204" pitchFamily="34" charset="0"/>
              </a:rPr>
              <a:t> murid-murid-Nya </a:t>
            </a:r>
            <a:r>
              <a:rPr lang="en-ID" dirty="0" err="1">
                <a:latin typeface="Impact" panose="020B0806030902050204" pitchFamily="34" charset="0"/>
              </a:rPr>
              <a:t>untuk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melaksanakan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karya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penebusan</a:t>
            </a:r>
            <a:r>
              <a:rPr lang="en-ID" dirty="0">
                <a:latin typeface="Impact" panose="020B0806030902050204" pitchFamily="34" charset="0"/>
              </a:rPr>
              <a:t>-Nya yang </a:t>
            </a:r>
            <a:r>
              <a:rPr lang="en-ID" dirty="0" err="1">
                <a:latin typeface="Impact" panose="020B0806030902050204" pitchFamily="34" charset="0"/>
              </a:rPr>
              <a:t>telah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selesai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Ellen G. White, </a:t>
            </a:r>
            <a:r>
              <a:rPr lang="en-ID" dirty="0" err="1">
                <a:latin typeface="Franklin Gothic Demi Cond" panose="020B0706030402020204" pitchFamily="34" charset="0"/>
              </a:rPr>
              <a:t>menuliskan</a:t>
            </a:r>
            <a:r>
              <a:rPr lang="en-ID" dirty="0">
                <a:latin typeface="Franklin Gothic Demi Cond" panose="020B0706030402020204" pitchFamily="34" charset="0"/>
              </a:rPr>
              <a:t>: 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Kristus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menyelesaikan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pekerjaan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diberikan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kepada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-Nya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untuk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dilakukan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mengumpulkan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[murid²-Nya] yang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harus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meneruskan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pekerjaan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-Nya di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antara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. Dan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Ia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berkata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: "Aku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telah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dipermuliakan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di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Nova Cond XBd" panose="020B0A06020104020203" pitchFamily="34" charset="0"/>
              </a:rPr>
              <a:t>mereka</a:t>
            </a:r>
            <a:r>
              <a:rPr lang="en-ID" dirty="0">
                <a:solidFill>
                  <a:srgbClr val="C00000"/>
                </a:solidFill>
                <a:latin typeface="Gill Sans Nova Cond XBd" panose="020B0A06020104020203" pitchFamily="34" charset="0"/>
              </a:rPr>
              <a:t>" </a:t>
            </a:r>
            <a:r>
              <a:rPr lang="en-ID" dirty="0">
                <a:solidFill>
                  <a:srgbClr val="FF0000"/>
                </a:solidFill>
                <a:latin typeface="Gill Sans Nova Cond XBd" panose="020B0A06020104020203" pitchFamily="34" charset="0"/>
              </a:rPr>
              <a:t>[Alfa dan Omega, </a:t>
            </a:r>
            <a:r>
              <a:rPr lang="en-ID" dirty="0" err="1">
                <a:solidFill>
                  <a:srgbClr val="FF0000"/>
                </a:solidFill>
                <a:latin typeface="Gill Sans Nova Cond XBd" panose="020B0A06020104020203" pitchFamily="34" charset="0"/>
              </a:rPr>
              <a:t>jld</a:t>
            </a:r>
            <a:r>
              <a:rPr lang="en-ID" dirty="0">
                <a:solidFill>
                  <a:srgbClr val="FF0000"/>
                </a:solidFill>
                <a:latin typeface="Gill Sans Nova Cond XBd" panose="020B0A06020104020203" pitchFamily="34" charset="0"/>
              </a:rPr>
              <a:t>. 7, </a:t>
            </a:r>
            <a:r>
              <a:rPr lang="en-ID" dirty="0" err="1">
                <a:solidFill>
                  <a:srgbClr val="FF0000"/>
                </a:solidFill>
                <a:latin typeface="Gill Sans Nova Cond XBd" panose="020B0A06020104020203" pitchFamily="34" charset="0"/>
              </a:rPr>
              <a:t>hal</a:t>
            </a:r>
            <a:r>
              <a:rPr lang="en-ID" dirty="0">
                <a:solidFill>
                  <a:srgbClr val="FF0000"/>
                </a:solidFill>
                <a:latin typeface="Gill Sans Nova Cond XBd" panose="020B0A06020104020203" pitchFamily="34" charset="0"/>
              </a:rPr>
              <a:t>. 20].</a:t>
            </a:r>
          </a:p>
        </p:txBody>
      </p:sp>
    </p:spTree>
    <p:extLst>
      <p:ext uri="{BB962C8B-B14F-4D97-AF65-F5344CB8AC3E}">
        <p14:creationId xmlns:p14="http://schemas.microsoft.com/office/powerpoint/2010/main" val="22811361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5611F-E8ED-8DA3-97E9-3F732A7AB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3467265"/>
            <a:ext cx="8421287" cy="715912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latin typeface="Aharoni" panose="02010803020104030203" pitchFamily="2" charset="-79"/>
                <a:cs typeface="Aharoni" panose="02010803020104030203" pitchFamily="2" charset="-79"/>
              </a:rPr>
              <a:t>YOHANES 18 : 37</a:t>
            </a:r>
            <a:endParaRPr lang="en-ID" sz="40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9FEDBA-A4B5-D43F-C1CE-9B98982F54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103" b="22104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5119AA-3888-CB39-572E-3C634CFD1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758" y="4183177"/>
            <a:ext cx="8421288" cy="2468346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dirty="0">
                <a:latin typeface="Tw Cen MT Condensed Extra Bold" panose="020B0803020202020204" pitchFamily="34" charset="0"/>
              </a:rPr>
              <a:t>Maka kata Pilatus kepada-Nya: "Jadi Engkau adalah raja?" Jawab </a:t>
            </a:r>
            <a:r>
              <a:rPr lang="en-US" dirty="0" err="1">
                <a:latin typeface="Tw Cen MT Condensed Extra Bold" panose="020B0803020202020204" pitchFamily="34" charset="0"/>
              </a:rPr>
              <a:t>Yesus</a:t>
            </a:r>
            <a:r>
              <a:rPr lang="en-US" dirty="0">
                <a:latin typeface="Tw Cen MT Condensed Extra Bold" panose="020B0803020202020204" pitchFamily="34" charset="0"/>
              </a:rPr>
              <a:t>: "Engkau </a:t>
            </a:r>
            <a:r>
              <a:rPr lang="en-US" dirty="0" err="1">
                <a:latin typeface="Tw Cen MT Condensed Extra Bold" panose="020B0803020202020204" pitchFamily="34" charset="0"/>
              </a:rPr>
              <a:t>mengatakan</a:t>
            </a:r>
            <a:r>
              <a:rPr lang="en-US" dirty="0">
                <a:latin typeface="Tw Cen MT Condensed Extra Bold" panose="020B0803020202020204" pitchFamily="34" charset="0"/>
              </a:rPr>
              <a:t>, </a:t>
            </a:r>
            <a:r>
              <a:rPr lang="en-US" dirty="0" err="1">
                <a:latin typeface="Tw Cen MT Condensed Extra Bold" panose="020B0803020202020204" pitchFamily="34" charset="0"/>
              </a:rPr>
              <a:t>bahwa</a:t>
            </a:r>
            <a:r>
              <a:rPr lang="en-US" dirty="0">
                <a:latin typeface="Tw Cen MT Condensed Extra Bold" panose="020B0803020202020204" pitchFamily="34" charset="0"/>
              </a:rPr>
              <a:t> Aku adalah raja. Untuk </a:t>
            </a:r>
            <a:r>
              <a:rPr lang="en-US" dirty="0" err="1">
                <a:latin typeface="Tw Cen MT Condensed Extra Bold" panose="020B0803020202020204" pitchFamily="34" charset="0"/>
              </a:rPr>
              <a:t>itulah</a:t>
            </a:r>
            <a:r>
              <a:rPr lang="en-US" dirty="0">
                <a:latin typeface="Tw Cen MT Condensed Extra Bold" panose="020B0803020202020204" pitchFamily="34" charset="0"/>
              </a:rPr>
              <a:t> Aku lahir dan untuk </a:t>
            </a:r>
            <a:r>
              <a:rPr lang="en-US" dirty="0" err="1">
                <a:latin typeface="Tw Cen MT Condensed Extra Bold" panose="020B0803020202020204" pitchFamily="34" charset="0"/>
              </a:rPr>
              <a:t>itulah</a:t>
            </a:r>
            <a:r>
              <a:rPr lang="en-US" dirty="0">
                <a:latin typeface="Tw Cen MT Condensed Extra Bold" panose="020B0803020202020204" pitchFamily="34" charset="0"/>
              </a:rPr>
              <a:t> Aku datang ke </a:t>
            </a:r>
            <a:r>
              <a:rPr lang="en-US" dirty="0" err="1">
                <a:latin typeface="Tw Cen MT Condensed Extra Bold" panose="020B0803020202020204" pitchFamily="34" charset="0"/>
              </a:rPr>
              <a:t>dalam</a:t>
            </a:r>
            <a:r>
              <a:rPr lang="en-US" dirty="0">
                <a:latin typeface="Tw Cen MT Condensed Extra Bold" panose="020B0803020202020204" pitchFamily="34" charset="0"/>
              </a:rPr>
              <a:t> dunia ini, supaya </a:t>
            </a:r>
            <a:r>
              <a:rPr lang="en-US" dirty="0">
                <a:latin typeface="Impact" panose="020B0806030902050204" pitchFamily="34" charset="0"/>
              </a:rPr>
              <a:t>Aku memberi </a:t>
            </a:r>
            <a:r>
              <a:rPr lang="en-US" dirty="0" err="1">
                <a:latin typeface="Impact" panose="020B0806030902050204" pitchFamily="34" charset="0"/>
              </a:rPr>
              <a:t>kesaksian</a:t>
            </a:r>
            <a:r>
              <a:rPr lang="en-US" dirty="0">
                <a:latin typeface="Impact" panose="020B0806030902050204" pitchFamily="34" charset="0"/>
              </a:rPr>
              <a:t> tentang kebenaran; setiap orang yang </a:t>
            </a:r>
            <a:r>
              <a:rPr lang="en-US" dirty="0" err="1">
                <a:latin typeface="Impact" panose="020B0806030902050204" pitchFamily="34" charset="0"/>
              </a:rPr>
              <a:t>berasal</a:t>
            </a:r>
            <a:r>
              <a:rPr lang="en-US" dirty="0">
                <a:latin typeface="Impact" panose="020B0806030902050204" pitchFamily="34" charset="0"/>
              </a:rPr>
              <a:t> </a:t>
            </a:r>
            <a:r>
              <a:rPr lang="en-US" dirty="0" err="1">
                <a:latin typeface="Impact" panose="020B0806030902050204" pitchFamily="34" charset="0"/>
              </a:rPr>
              <a:t>dari</a:t>
            </a:r>
            <a:r>
              <a:rPr lang="en-US" dirty="0">
                <a:latin typeface="Impact" panose="020B0806030902050204" pitchFamily="34" charset="0"/>
              </a:rPr>
              <a:t> kebenaran </a:t>
            </a:r>
            <a:r>
              <a:rPr lang="en-US" dirty="0" err="1">
                <a:latin typeface="Impact" panose="020B0806030902050204" pitchFamily="34" charset="0"/>
              </a:rPr>
              <a:t>mendengarkan</a:t>
            </a:r>
            <a:r>
              <a:rPr lang="en-US" dirty="0">
                <a:latin typeface="Impact" panose="020B0806030902050204" pitchFamily="34" charset="0"/>
              </a:rPr>
              <a:t> suara-Ku</a:t>
            </a:r>
            <a:r>
              <a:rPr lang="en-US" dirty="0">
                <a:latin typeface="Tw Cen MT Condensed Extra Bold" panose="020B0803020202020204" pitchFamily="34" charset="0"/>
              </a:rPr>
              <a:t>."</a:t>
            </a:r>
            <a:endParaRPr lang="en-ID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9640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1EF16F9-36E7-7171-1E6F-D1D83A843B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000" b="18841"/>
          <a:stretch/>
        </p:blipFill>
        <p:spPr>
          <a:xfrm>
            <a:off x="20" y="0"/>
            <a:ext cx="9143980" cy="325341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27FDA9-200B-1C6E-0F09-A3AFDD80E1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233" y="3253413"/>
            <a:ext cx="7833914" cy="35691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 err="1">
                <a:latin typeface="Eras Bold ITC" panose="020B0907030504020204" pitchFamily="34" charset="0"/>
              </a:rPr>
              <a:t>Penyelesaian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pekerjaan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Kristus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dalam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melatih</a:t>
            </a:r>
            <a:r>
              <a:rPr lang="en-ID" sz="2600" dirty="0">
                <a:latin typeface="Eras Bold ITC" panose="020B0907030504020204" pitchFamily="34" charset="0"/>
              </a:rPr>
              <a:t> murid-murid-Nya </a:t>
            </a:r>
            <a:r>
              <a:rPr lang="en-ID" sz="2600" dirty="0" err="1">
                <a:latin typeface="Eras Bold ITC" panose="020B0907030504020204" pitchFamily="34" charset="0"/>
              </a:rPr>
              <a:t>harus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diikuti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sesudahnya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dengan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penyelesaian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pekerjaan</a:t>
            </a:r>
            <a:r>
              <a:rPr lang="en-ID" sz="2600" dirty="0">
                <a:latin typeface="Eras Bold ITC" panose="020B0907030504020204" pitchFamily="34" charset="0"/>
              </a:rPr>
              <a:t> </a:t>
            </a:r>
            <a:r>
              <a:rPr lang="en-ID" sz="2600" dirty="0" err="1">
                <a:latin typeface="Eras Bold ITC" panose="020B0907030504020204" pitchFamily="34" charset="0"/>
              </a:rPr>
              <a:t>penyelamatan</a:t>
            </a:r>
            <a:r>
              <a:rPr lang="en-ID" sz="2600" dirty="0">
                <a:latin typeface="Eras Bold ITC" panose="020B0907030504020204" pitchFamily="34" charset="0"/>
              </a:rPr>
              <a:t>-Nya.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2600" dirty="0">
                <a:latin typeface="Impact" panose="020B0806030902050204" pitchFamily="34" charset="0"/>
              </a:rPr>
              <a:t>Jika </a:t>
            </a:r>
            <a:r>
              <a:rPr lang="en-ID" sz="2600" dirty="0" err="1">
                <a:latin typeface="Impact" panose="020B0806030902050204" pitchFamily="34" charset="0"/>
              </a:rPr>
              <a:t>kita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mengaku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sebagai</a:t>
            </a:r>
            <a:r>
              <a:rPr lang="en-ID" sz="2600" dirty="0">
                <a:latin typeface="Impact" panose="020B0806030902050204" pitchFamily="34" charset="0"/>
              </a:rPr>
              <a:t> murid-murid </a:t>
            </a:r>
            <a:r>
              <a:rPr lang="en-ID" sz="2600" dirty="0" err="1">
                <a:latin typeface="Impact" panose="020B0806030902050204" pitchFamily="34" charset="0"/>
              </a:rPr>
              <a:t>Kristus</a:t>
            </a:r>
            <a:r>
              <a:rPr lang="en-ID" sz="2600" dirty="0">
                <a:latin typeface="Impact" panose="020B0806030902050204" pitchFamily="34" charset="0"/>
              </a:rPr>
              <a:t>, </a:t>
            </a:r>
            <a:r>
              <a:rPr lang="en-ID" sz="2600" dirty="0" err="1">
                <a:latin typeface="Impact" panose="020B0806030902050204" pitchFamily="34" charset="0"/>
              </a:rPr>
              <a:t>maka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kita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harus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terlibat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meneruskan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pekerjaan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telah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diselesaikan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Kristus</a:t>
            </a:r>
            <a:r>
              <a:rPr lang="en-ID" sz="2600" dirty="0">
                <a:latin typeface="Impact" panose="020B0806030902050204" pitchFamily="34" charset="0"/>
              </a:rPr>
              <a:t> di </a:t>
            </a:r>
            <a:r>
              <a:rPr lang="en-ID" sz="2600" dirty="0" err="1">
                <a:latin typeface="Impact" panose="020B0806030902050204" pitchFamily="34" charset="0"/>
              </a:rPr>
              <a:t>salib</a:t>
            </a:r>
            <a:r>
              <a:rPr lang="en-ID" sz="2600" dirty="0">
                <a:latin typeface="Impact" panose="020B0806030902050204" pitchFamily="34" charset="0"/>
              </a:rPr>
              <a:t>. Kita </a:t>
            </a:r>
            <a:r>
              <a:rPr lang="en-ID" sz="2600" dirty="0" err="1">
                <a:latin typeface="Impact" panose="020B0806030902050204" pitchFamily="34" charset="0"/>
              </a:rPr>
              <a:t>harus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membawa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berita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keselamatan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kepada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sesama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kita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  <a:r>
              <a:rPr lang="en-ID" sz="2600" dirty="0" err="1">
                <a:latin typeface="Impact" panose="020B0806030902050204" pitchFamily="34" charset="0"/>
              </a:rPr>
              <a:t>Kristus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dimuliakan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melalui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pelayanan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kita</a:t>
            </a:r>
            <a:r>
              <a:rPr lang="en-ID" sz="26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64884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5C6542-2AD9-4B65-2BAB-65CFB11F3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KUBUR YANG KOSONG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Rabu, 18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Desember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EA62A7-B48F-CDE2-A9AA-80F04DC5ED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2031620"/>
            <a:ext cx="5202851" cy="437881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Setelah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Sabat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sejumlah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wanita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membeli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rempah-rempah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dibawa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kubur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 pada </a:t>
            </a:r>
            <a:r>
              <a:rPr lang="en-ID" sz="3200" dirty="0" err="1">
                <a:latin typeface="Franklin Gothic Demi Cond" panose="020B0706030402020204" pitchFamily="34" charset="0"/>
              </a:rPr>
              <a:t>hari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Minggu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pagi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Franklin Gothic Demi Cond" panose="020B0706030402020204" pitchFamily="34" charset="0"/>
              </a:rPr>
              <a:t>Saat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tiba</a:t>
            </a:r>
            <a:r>
              <a:rPr lang="en-ID" sz="3200" dirty="0">
                <a:latin typeface="Franklin Gothic Demi Cond" panose="020B0706030402020204" pitchFamily="34" charset="0"/>
              </a:rPr>
              <a:t> di </a:t>
            </a:r>
            <a:r>
              <a:rPr lang="en-ID" sz="3200" dirty="0" err="1">
                <a:latin typeface="Franklin Gothic Demi Cond" panose="020B0706030402020204" pitchFamily="34" charset="0"/>
              </a:rPr>
              <a:t>kubur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terkejut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sebab</a:t>
            </a:r>
            <a:r>
              <a:rPr lang="en-ID" sz="3200" dirty="0">
                <a:latin typeface="Franklin Gothic Demi Cond" panose="020B0706030402020204" pitchFamily="34" charset="0"/>
              </a:rPr>
              <a:t> batu </a:t>
            </a:r>
            <a:r>
              <a:rPr lang="en-ID" sz="3200" dirty="0" err="1">
                <a:latin typeface="Franklin Gothic Demi Cond" panose="020B0706030402020204" pitchFamily="34" charset="0"/>
              </a:rPr>
              <a:t>penutup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kubur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terguling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kubur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itu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kosong</a:t>
            </a:r>
            <a:r>
              <a:rPr lang="en-ID" sz="3200" dirty="0">
                <a:latin typeface="Franklin Gothic Demi Cond" panose="020B070603040202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14758AF-5403-7AB8-B4AD-3E380C362EA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678"/>
          <a:stretch/>
        </p:blipFill>
        <p:spPr>
          <a:xfrm>
            <a:off x="5370229" y="2285277"/>
            <a:ext cx="3362632" cy="371627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44189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37B2035-1FCB-439A-B421-095E136C7E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76D6CDF-C512-4739-B158-55EE955EFA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4127" y="-1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84D89C-DCF9-DF44-7EB4-C78E1B82C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232" y="1850065"/>
            <a:ext cx="3937562" cy="813002"/>
          </a:xfrm>
        </p:spPr>
        <p:txBody>
          <a:bodyPr anchor="t">
            <a:normAutofit/>
          </a:bodyPr>
          <a:lstStyle/>
          <a:p>
            <a:r>
              <a:rPr lang="en-ID" dirty="0" err="1">
                <a:latin typeface="Impact" panose="020B0806030902050204" pitchFamily="34" charset="0"/>
              </a:rPr>
              <a:t>Yohanes</a:t>
            </a:r>
            <a:r>
              <a:rPr lang="en-ID" dirty="0">
                <a:latin typeface="Impact" panose="020B0806030902050204" pitchFamily="34" charset="0"/>
              </a:rPr>
              <a:t> 20:1-3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F1809EC-40A8-EEA8-BD54-71050430A5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13" r="15574" b="-3"/>
          <a:stretch/>
        </p:blipFill>
        <p:spPr>
          <a:xfrm>
            <a:off x="20" y="3679878"/>
            <a:ext cx="4095646" cy="3178121"/>
          </a:xfrm>
          <a:custGeom>
            <a:avLst/>
            <a:gdLst/>
            <a:ahLst/>
            <a:cxnLst/>
            <a:rect l="l" t="t" r="r" b="b"/>
            <a:pathLst>
              <a:path w="6448424" h="3752849">
                <a:moveTo>
                  <a:pt x="0" y="0"/>
                </a:moveTo>
                <a:lnTo>
                  <a:pt x="137978" y="22215"/>
                </a:lnTo>
                <a:cubicBezTo>
                  <a:pt x="196046" y="32277"/>
                  <a:pt x="252469" y="42437"/>
                  <a:pt x="295660" y="49771"/>
                </a:cubicBezTo>
                <a:cubicBezTo>
                  <a:pt x="364885" y="66610"/>
                  <a:pt x="403214" y="32071"/>
                  <a:pt x="456941" y="65635"/>
                </a:cubicBezTo>
                <a:cubicBezTo>
                  <a:pt x="529612" y="69090"/>
                  <a:pt x="662508" y="71245"/>
                  <a:pt x="731691" y="70501"/>
                </a:cubicBezTo>
                <a:cubicBezTo>
                  <a:pt x="768741" y="62400"/>
                  <a:pt x="808263" y="64633"/>
                  <a:pt x="841820" y="61171"/>
                </a:cubicBezTo>
                <a:cubicBezTo>
                  <a:pt x="958973" y="43639"/>
                  <a:pt x="1009730" y="45863"/>
                  <a:pt x="1068219" y="39136"/>
                </a:cubicBezTo>
                <a:cubicBezTo>
                  <a:pt x="1104329" y="33447"/>
                  <a:pt x="1156536" y="44203"/>
                  <a:pt x="1174190" y="38808"/>
                </a:cubicBezTo>
                <a:cubicBezTo>
                  <a:pt x="1188943" y="36385"/>
                  <a:pt x="1213832" y="14880"/>
                  <a:pt x="1225923" y="34507"/>
                </a:cubicBezTo>
                <a:cubicBezTo>
                  <a:pt x="1305283" y="8501"/>
                  <a:pt x="1319617" y="30839"/>
                  <a:pt x="1385617" y="18003"/>
                </a:cubicBezTo>
                <a:cubicBezTo>
                  <a:pt x="1461876" y="-26747"/>
                  <a:pt x="1519510" y="56342"/>
                  <a:pt x="1563967" y="4638"/>
                </a:cubicBezTo>
                <a:lnTo>
                  <a:pt x="1676634" y="10582"/>
                </a:lnTo>
                <a:lnTo>
                  <a:pt x="1769429" y="20265"/>
                </a:lnTo>
                <a:cubicBezTo>
                  <a:pt x="1790625" y="23534"/>
                  <a:pt x="1880369" y="18448"/>
                  <a:pt x="1900584" y="27732"/>
                </a:cubicBezTo>
                <a:cubicBezTo>
                  <a:pt x="2072430" y="22762"/>
                  <a:pt x="2014935" y="5831"/>
                  <a:pt x="2127041" y="22101"/>
                </a:cubicBezTo>
                <a:cubicBezTo>
                  <a:pt x="2168847" y="65820"/>
                  <a:pt x="2153052" y="28773"/>
                  <a:pt x="2211644" y="44507"/>
                </a:cubicBezTo>
                <a:cubicBezTo>
                  <a:pt x="2211201" y="9921"/>
                  <a:pt x="2277596" y="73686"/>
                  <a:pt x="2299605" y="38004"/>
                </a:cubicBezTo>
                <a:cubicBezTo>
                  <a:pt x="2309570" y="41997"/>
                  <a:pt x="2318531" y="46991"/>
                  <a:pt x="2327359" y="52270"/>
                </a:cubicBezTo>
                <a:lnTo>
                  <a:pt x="2331995" y="55017"/>
                </a:lnTo>
                <a:lnTo>
                  <a:pt x="2353777" y="59755"/>
                </a:lnTo>
                <a:lnTo>
                  <a:pt x="2355893" y="68914"/>
                </a:lnTo>
                <a:lnTo>
                  <a:pt x="2385794" y="81650"/>
                </a:lnTo>
                <a:cubicBezTo>
                  <a:pt x="2397613" y="85211"/>
                  <a:pt x="2411061" y="87627"/>
                  <a:pt x="2427010" y="88184"/>
                </a:cubicBezTo>
                <a:cubicBezTo>
                  <a:pt x="2486314" y="76422"/>
                  <a:pt x="2553170" y="126870"/>
                  <a:pt x="2627153" y="110451"/>
                </a:cubicBezTo>
                <a:cubicBezTo>
                  <a:pt x="2653722" y="107383"/>
                  <a:pt x="2732043" y="116068"/>
                  <a:pt x="2744462" y="128780"/>
                </a:cubicBezTo>
                <a:cubicBezTo>
                  <a:pt x="2760299" y="132873"/>
                  <a:pt x="2780248" y="130843"/>
                  <a:pt x="2785202" y="143610"/>
                </a:cubicBezTo>
                <a:cubicBezTo>
                  <a:pt x="2794558" y="159316"/>
                  <a:pt x="2856498" y="142821"/>
                  <a:pt x="2844667" y="159029"/>
                </a:cubicBezTo>
                <a:cubicBezTo>
                  <a:pt x="2888530" y="147871"/>
                  <a:pt x="2914187" y="181391"/>
                  <a:pt x="2946649" y="192330"/>
                </a:cubicBezTo>
                <a:cubicBezTo>
                  <a:pt x="2981872" y="180417"/>
                  <a:pt x="3015239" y="215115"/>
                  <a:pt x="3088812" y="226485"/>
                </a:cubicBezTo>
                <a:cubicBezTo>
                  <a:pt x="3127734" y="212524"/>
                  <a:pt x="3138301" y="234381"/>
                  <a:pt x="3208669" y="217774"/>
                </a:cubicBezTo>
                <a:cubicBezTo>
                  <a:pt x="3242208" y="219284"/>
                  <a:pt x="3229623" y="233297"/>
                  <a:pt x="3290045" y="235553"/>
                </a:cubicBezTo>
                <a:cubicBezTo>
                  <a:pt x="3399655" y="215239"/>
                  <a:pt x="3444518" y="245862"/>
                  <a:pt x="3529335" y="249571"/>
                </a:cubicBezTo>
                <a:cubicBezTo>
                  <a:pt x="3623697" y="257405"/>
                  <a:pt x="3587652" y="268832"/>
                  <a:pt x="3716766" y="252690"/>
                </a:cubicBezTo>
                <a:cubicBezTo>
                  <a:pt x="3723469" y="267318"/>
                  <a:pt x="3737863" y="269842"/>
                  <a:pt x="3765333" y="266823"/>
                </a:cubicBezTo>
                <a:cubicBezTo>
                  <a:pt x="3810754" y="271601"/>
                  <a:pt x="3792745" y="303866"/>
                  <a:pt x="3846897" y="290090"/>
                </a:cubicBezTo>
                <a:cubicBezTo>
                  <a:pt x="3830941" y="306608"/>
                  <a:pt x="3929114" y="308026"/>
                  <a:pt x="3900217" y="323590"/>
                </a:cubicBezTo>
                <a:cubicBezTo>
                  <a:pt x="3922367" y="343425"/>
                  <a:pt x="3948574" y="318948"/>
                  <a:pt x="3971444" y="336662"/>
                </a:cubicBezTo>
                <a:cubicBezTo>
                  <a:pt x="4002781" y="344193"/>
                  <a:pt x="3960997" y="315419"/>
                  <a:pt x="3997868" y="318867"/>
                </a:cubicBezTo>
                <a:cubicBezTo>
                  <a:pt x="4041159" y="326219"/>
                  <a:pt x="4055435" y="293981"/>
                  <a:pt x="4070852" y="339615"/>
                </a:cubicBezTo>
                <a:cubicBezTo>
                  <a:pt x="4121286" y="335828"/>
                  <a:pt x="4121920" y="355506"/>
                  <a:pt x="4180483" y="373369"/>
                </a:cubicBezTo>
                <a:cubicBezTo>
                  <a:pt x="4211379" y="366707"/>
                  <a:pt x="4230171" y="374664"/>
                  <a:pt x="4246264" y="387458"/>
                </a:cubicBezTo>
                <a:cubicBezTo>
                  <a:pt x="4308508" y="393310"/>
                  <a:pt x="4357326" y="416142"/>
                  <a:pt x="4423169" y="431783"/>
                </a:cubicBezTo>
                <a:lnTo>
                  <a:pt x="4446752" y="435383"/>
                </a:lnTo>
                <a:lnTo>
                  <a:pt x="4446954" y="435566"/>
                </a:lnTo>
                <a:cubicBezTo>
                  <a:pt x="4508528" y="480137"/>
                  <a:pt x="4617740" y="529869"/>
                  <a:pt x="4662523" y="553169"/>
                </a:cubicBezTo>
                <a:cubicBezTo>
                  <a:pt x="4720320" y="547046"/>
                  <a:pt x="4678644" y="560102"/>
                  <a:pt x="4715641" y="575354"/>
                </a:cubicBezTo>
                <a:cubicBezTo>
                  <a:pt x="4682056" y="593278"/>
                  <a:pt x="4768370" y="586520"/>
                  <a:pt x="4742071" y="614016"/>
                </a:cubicBezTo>
                <a:cubicBezTo>
                  <a:pt x="4749637" y="615922"/>
                  <a:pt x="4757797" y="616899"/>
                  <a:pt x="4766183" y="617675"/>
                </a:cubicBezTo>
                <a:lnTo>
                  <a:pt x="4770562" y="618094"/>
                </a:lnTo>
                <a:lnTo>
                  <a:pt x="4783240" y="624350"/>
                </a:lnTo>
                <a:lnTo>
                  <a:pt x="4792882" y="620401"/>
                </a:lnTo>
                <a:lnTo>
                  <a:pt x="4816310" y="625721"/>
                </a:lnTo>
                <a:cubicBezTo>
                  <a:pt x="4824144" y="628595"/>
                  <a:pt x="4831482" y="632720"/>
                  <a:pt x="4837953" y="638824"/>
                </a:cubicBezTo>
                <a:cubicBezTo>
                  <a:pt x="4848645" y="668753"/>
                  <a:pt x="4922266" y="669148"/>
                  <a:pt x="4933914" y="707398"/>
                </a:cubicBezTo>
                <a:cubicBezTo>
                  <a:pt x="4940833" y="719653"/>
                  <a:pt x="4978358" y="746502"/>
                  <a:pt x="4995259" y="744825"/>
                </a:cubicBezTo>
                <a:cubicBezTo>
                  <a:pt x="5005107" y="749034"/>
                  <a:pt x="5010567" y="758092"/>
                  <a:pt x="5024744" y="753396"/>
                </a:cubicBezTo>
                <a:cubicBezTo>
                  <a:pt x="5047511" y="761361"/>
                  <a:pt x="5109162" y="783016"/>
                  <a:pt x="5131877" y="792613"/>
                </a:cubicBezTo>
                <a:cubicBezTo>
                  <a:pt x="5132671" y="802792"/>
                  <a:pt x="5144554" y="806683"/>
                  <a:pt x="5161031" y="810975"/>
                </a:cubicBezTo>
                <a:lnTo>
                  <a:pt x="5176815" y="815342"/>
                </a:lnTo>
                <a:lnTo>
                  <a:pt x="5180064" y="831233"/>
                </a:lnTo>
                <a:cubicBezTo>
                  <a:pt x="5202966" y="819270"/>
                  <a:pt x="5188976" y="863361"/>
                  <a:pt x="5215059" y="865080"/>
                </a:cubicBezTo>
                <a:cubicBezTo>
                  <a:pt x="5235765" y="864786"/>
                  <a:pt x="5236347" y="878098"/>
                  <a:pt x="5245643" y="887119"/>
                </a:cubicBezTo>
                <a:cubicBezTo>
                  <a:pt x="5267660" y="891609"/>
                  <a:pt x="5295742" y="939348"/>
                  <a:pt x="5295952" y="957174"/>
                </a:cubicBezTo>
                <a:cubicBezTo>
                  <a:pt x="5284322" y="1008946"/>
                  <a:pt x="5374979" y="1038019"/>
                  <a:pt x="5367826" y="1079140"/>
                </a:cubicBezTo>
                <a:cubicBezTo>
                  <a:pt x="5371668" y="1089190"/>
                  <a:pt x="5377921" y="1097135"/>
                  <a:pt x="5385646" y="1103730"/>
                </a:cubicBezTo>
                <a:lnTo>
                  <a:pt x="5410965" y="1119397"/>
                </a:lnTo>
                <a:lnTo>
                  <a:pt x="5436960" y="1130910"/>
                </a:lnTo>
                <a:lnTo>
                  <a:pt x="5442083" y="1133134"/>
                </a:lnTo>
                <a:cubicBezTo>
                  <a:pt x="5451910" y="1137346"/>
                  <a:pt x="5457170" y="1169188"/>
                  <a:pt x="5465219" y="1174479"/>
                </a:cubicBezTo>
                <a:cubicBezTo>
                  <a:pt x="5488744" y="1195184"/>
                  <a:pt x="5467141" y="1223401"/>
                  <a:pt x="5488171" y="1238604"/>
                </a:cubicBezTo>
                <a:cubicBezTo>
                  <a:pt x="5523491" y="1271811"/>
                  <a:pt x="5486623" y="1305961"/>
                  <a:pt x="5562172" y="1320840"/>
                </a:cubicBezTo>
                <a:cubicBezTo>
                  <a:pt x="5601634" y="1385316"/>
                  <a:pt x="5636528" y="1453139"/>
                  <a:pt x="5686905" y="1512529"/>
                </a:cubicBezTo>
                <a:cubicBezTo>
                  <a:pt x="5729049" y="1575678"/>
                  <a:pt x="5699691" y="1553768"/>
                  <a:pt x="5748726" y="1623716"/>
                </a:cubicBezTo>
                <a:cubicBezTo>
                  <a:pt x="5783098" y="1689734"/>
                  <a:pt x="5789710" y="1639740"/>
                  <a:pt x="5842593" y="1726595"/>
                </a:cubicBezTo>
                <a:cubicBezTo>
                  <a:pt x="5837824" y="1733043"/>
                  <a:pt x="5862023" y="1845188"/>
                  <a:pt x="5861042" y="1851837"/>
                </a:cubicBezTo>
                <a:cubicBezTo>
                  <a:pt x="5874156" y="1887981"/>
                  <a:pt x="5901790" y="1919218"/>
                  <a:pt x="5921290" y="1943460"/>
                </a:cubicBezTo>
                <a:lnTo>
                  <a:pt x="5978046" y="1997284"/>
                </a:lnTo>
                <a:lnTo>
                  <a:pt x="5992479" y="2056720"/>
                </a:lnTo>
                <a:cubicBezTo>
                  <a:pt x="6011078" y="2079033"/>
                  <a:pt x="6072687" y="2117397"/>
                  <a:pt x="6089639" y="2131171"/>
                </a:cubicBezTo>
                <a:lnTo>
                  <a:pt x="6094199" y="2139379"/>
                </a:lnTo>
                <a:lnTo>
                  <a:pt x="6094822" y="2139386"/>
                </a:lnTo>
                <a:cubicBezTo>
                  <a:pt x="6096947" y="2140841"/>
                  <a:pt x="6098876" y="2143416"/>
                  <a:pt x="6100692" y="2147736"/>
                </a:cubicBezTo>
                <a:lnTo>
                  <a:pt x="6102516" y="2154343"/>
                </a:lnTo>
                <a:lnTo>
                  <a:pt x="6111361" y="2170264"/>
                </a:lnTo>
                <a:lnTo>
                  <a:pt x="6215475" y="2270153"/>
                </a:lnTo>
                <a:lnTo>
                  <a:pt x="6255966" y="2335401"/>
                </a:lnTo>
                <a:lnTo>
                  <a:pt x="6272711" y="2385144"/>
                </a:lnTo>
                <a:cubicBezTo>
                  <a:pt x="6282320" y="2406495"/>
                  <a:pt x="6299066" y="2405139"/>
                  <a:pt x="6304347" y="2439388"/>
                </a:cubicBezTo>
                <a:cubicBezTo>
                  <a:pt x="6297131" y="2486231"/>
                  <a:pt x="6325530" y="2500962"/>
                  <a:pt x="6326729" y="2549400"/>
                </a:cubicBezTo>
                <a:cubicBezTo>
                  <a:pt x="6325926" y="2572066"/>
                  <a:pt x="6339111" y="2599957"/>
                  <a:pt x="6344663" y="2628839"/>
                </a:cubicBezTo>
                <a:lnTo>
                  <a:pt x="6375811" y="2639204"/>
                </a:lnTo>
                <a:cubicBezTo>
                  <a:pt x="6375427" y="2643533"/>
                  <a:pt x="6375041" y="2647863"/>
                  <a:pt x="6374657" y="2652193"/>
                </a:cubicBezTo>
                <a:cubicBezTo>
                  <a:pt x="6373555" y="2658134"/>
                  <a:pt x="6371943" y="2662665"/>
                  <a:pt x="6369740" y="2664642"/>
                </a:cubicBezTo>
                <a:cubicBezTo>
                  <a:pt x="6368032" y="2674540"/>
                  <a:pt x="6371528" y="2686899"/>
                  <a:pt x="6361964" y="2690172"/>
                </a:cubicBezTo>
                <a:cubicBezTo>
                  <a:pt x="6350507" y="2696218"/>
                  <a:pt x="6369375" y="2734440"/>
                  <a:pt x="6355511" y="2727335"/>
                </a:cubicBezTo>
                <a:cubicBezTo>
                  <a:pt x="6358746" y="2734104"/>
                  <a:pt x="6360434" y="2742096"/>
                  <a:pt x="6361058" y="2750592"/>
                </a:cubicBezTo>
                <a:cubicBezTo>
                  <a:pt x="6361013" y="2751998"/>
                  <a:pt x="6360970" y="2753408"/>
                  <a:pt x="6360926" y="2754814"/>
                </a:cubicBezTo>
                <a:lnTo>
                  <a:pt x="6339285" y="2810353"/>
                </a:lnTo>
                <a:cubicBezTo>
                  <a:pt x="6360091" y="2854187"/>
                  <a:pt x="6313103" y="2870086"/>
                  <a:pt x="6325672" y="2908809"/>
                </a:cubicBezTo>
                <a:cubicBezTo>
                  <a:pt x="6341563" y="2966972"/>
                  <a:pt x="6291836" y="2935388"/>
                  <a:pt x="6333498" y="3009772"/>
                </a:cubicBezTo>
                <a:cubicBezTo>
                  <a:pt x="6345476" y="3039254"/>
                  <a:pt x="6345955" y="3068963"/>
                  <a:pt x="6334947" y="3095405"/>
                </a:cubicBezTo>
                <a:lnTo>
                  <a:pt x="6344768" y="3155941"/>
                </a:lnTo>
                <a:cubicBezTo>
                  <a:pt x="6348643" y="3153663"/>
                  <a:pt x="6311793" y="3186588"/>
                  <a:pt x="6314754" y="3197987"/>
                </a:cubicBezTo>
                <a:cubicBezTo>
                  <a:pt x="6318695" y="3221971"/>
                  <a:pt x="6319257" y="3226752"/>
                  <a:pt x="6304230" y="3239690"/>
                </a:cubicBezTo>
                <a:cubicBezTo>
                  <a:pt x="6306321" y="3248567"/>
                  <a:pt x="6307305" y="3254005"/>
                  <a:pt x="6308837" y="3264003"/>
                </a:cubicBezTo>
                <a:cubicBezTo>
                  <a:pt x="6301812" y="3288243"/>
                  <a:pt x="6298529" y="3302527"/>
                  <a:pt x="6309285" y="3324103"/>
                </a:cubicBezTo>
                <a:cubicBezTo>
                  <a:pt x="6301188" y="3343007"/>
                  <a:pt x="6329285" y="3359307"/>
                  <a:pt x="6342503" y="3405661"/>
                </a:cubicBezTo>
                <a:cubicBezTo>
                  <a:pt x="6338012" y="3447477"/>
                  <a:pt x="6408325" y="3505721"/>
                  <a:pt x="6401531" y="3550593"/>
                </a:cubicBezTo>
                <a:cubicBezTo>
                  <a:pt x="6395655" y="3579549"/>
                  <a:pt x="6423437" y="3594758"/>
                  <a:pt x="6427705" y="3624684"/>
                </a:cubicBezTo>
                <a:cubicBezTo>
                  <a:pt x="6416402" y="3629199"/>
                  <a:pt x="6435787" y="3639516"/>
                  <a:pt x="6448424" y="3657106"/>
                </a:cubicBezTo>
                <a:lnTo>
                  <a:pt x="6444014" y="3752742"/>
                </a:lnTo>
                <a:cubicBezTo>
                  <a:pt x="6443990" y="3752777"/>
                  <a:pt x="6443967" y="3752813"/>
                  <a:pt x="6443946" y="3752849"/>
                </a:cubicBezTo>
                <a:lnTo>
                  <a:pt x="0" y="3752849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14F0F7-90D4-8C2E-21E9-A8532E019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6652" y="930488"/>
            <a:ext cx="4987880" cy="5471995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ID" dirty="0">
                <a:latin typeface="Franklin Gothic Demi Cond" panose="020B0706030402020204" pitchFamily="34" charset="0"/>
              </a:rPr>
              <a:t>Pada </a:t>
            </a:r>
            <a:r>
              <a:rPr lang="en-ID" dirty="0" err="1">
                <a:latin typeface="Franklin Gothic Demi Cond" panose="020B0706030402020204" pitchFamily="34" charset="0"/>
              </a:rPr>
              <a:t>hari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pertama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minggu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pagi-pagi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benar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ketika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masih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gelap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pergilah</a:t>
            </a:r>
            <a:r>
              <a:rPr lang="en-ID" dirty="0">
                <a:latin typeface="Franklin Gothic Demi Cond" panose="020B0706030402020204" pitchFamily="34" charset="0"/>
              </a:rPr>
              <a:t> Maria Magdalena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kubur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melihat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batu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diambil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kubur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berlari-lari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mendapatkan</a:t>
            </a:r>
            <a:r>
              <a:rPr lang="en-ID" dirty="0">
                <a:latin typeface="Franklin Gothic Demi Cond" panose="020B0706030402020204" pitchFamily="34" charset="0"/>
              </a:rPr>
              <a:t> Simon Petrus dan murid yang lain yang </a:t>
            </a:r>
            <a:r>
              <a:rPr lang="en-ID" dirty="0" err="1">
                <a:latin typeface="Franklin Gothic Demi Cond" panose="020B0706030402020204" pitchFamily="34" charset="0"/>
              </a:rPr>
              <a:t>dikasihi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berkata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: "</a:t>
            </a:r>
            <a:r>
              <a:rPr lang="en-ID" dirty="0" err="1">
                <a:latin typeface="Franklin Gothic Demi Cond" panose="020B0706030402020204" pitchFamily="34" charset="0"/>
              </a:rPr>
              <a:t>Tuhan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diambil</a:t>
            </a:r>
            <a:r>
              <a:rPr lang="en-ID" dirty="0">
                <a:latin typeface="Franklin Gothic Demi Cond" panose="020B0706030402020204" pitchFamily="34" charset="0"/>
              </a:rPr>
              <a:t> orang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kuburnya</a:t>
            </a:r>
            <a:r>
              <a:rPr lang="en-ID" dirty="0">
                <a:latin typeface="Franklin Gothic Demi Cond" panose="020B0706030402020204" pitchFamily="34" charset="0"/>
              </a:rPr>
              <a:t> dan kami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tahu</a:t>
            </a:r>
            <a:r>
              <a:rPr lang="en-ID" dirty="0">
                <a:latin typeface="Franklin Gothic Demi Cond" panose="020B0706030402020204" pitchFamily="34" charset="0"/>
              </a:rPr>
              <a:t> di mana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diletakkan</a:t>
            </a:r>
            <a:r>
              <a:rPr lang="en-ID" dirty="0">
                <a:latin typeface="Franklin Gothic Demi Cond" panose="020B0706030402020204" pitchFamily="34" charset="0"/>
              </a:rPr>
              <a:t>." Maka </a:t>
            </a:r>
            <a:r>
              <a:rPr lang="en-ID" dirty="0" err="1">
                <a:latin typeface="Franklin Gothic Demi Cond" panose="020B0706030402020204" pitchFamily="34" charset="0"/>
              </a:rPr>
              <a:t>berangkatlah</a:t>
            </a:r>
            <a:r>
              <a:rPr lang="en-ID" dirty="0">
                <a:latin typeface="Franklin Gothic Demi Cond" panose="020B0706030402020204" pitchFamily="34" charset="0"/>
              </a:rPr>
              <a:t> Petrus dan murid yang lain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kubur</a:t>
            </a:r>
            <a:r>
              <a:rPr lang="en-ID" dirty="0"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789331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AACFB-1F16-9259-E03C-541C39E9E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757" y="659220"/>
            <a:ext cx="4472089" cy="57019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Petrus </a:t>
            </a:r>
            <a:r>
              <a:rPr lang="en-ID" sz="3000" dirty="0" err="1">
                <a:latin typeface="Franklin Gothic Demi Cond" panose="020B0706030402020204" pitchFamily="34" charset="0"/>
              </a:rPr>
              <a:t>masuk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melihat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kain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lenan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tergeletak</a:t>
            </a:r>
            <a:r>
              <a:rPr lang="en-ID" sz="3000" dirty="0">
                <a:latin typeface="Franklin Gothic Demi Cond" panose="020B0706030402020204" pitchFamily="34" charset="0"/>
              </a:rPr>
              <a:t> di sana. Dia juga </a:t>
            </a:r>
            <a:r>
              <a:rPr lang="en-ID" sz="3000" dirty="0" err="1">
                <a:latin typeface="Franklin Gothic Demi Cond" panose="020B0706030402020204" pitchFamily="34" charset="0"/>
              </a:rPr>
              <a:t>melihat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kain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peluh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ada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kepala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kain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berada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antara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kain-kain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lainnya</a:t>
            </a:r>
            <a:r>
              <a:rPr lang="en-ID" sz="3000" dirty="0">
                <a:latin typeface="Franklin Gothic Demi Cond" panose="020B0706030402020204" pitchFamily="34" charset="0"/>
              </a:rPr>
              <a:t>. Kain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tergulung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tergeletak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terpisah</a:t>
            </a:r>
            <a:r>
              <a:rPr lang="en-ID" sz="3000" dirty="0">
                <a:latin typeface="Franklin Gothic Demi Cond" panose="020B0706030402020204" pitchFamily="34" charset="0"/>
              </a:rPr>
              <a:t>. Pada </a:t>
            </a:r>
            <a:r>
              <a:rPr lang="en-ID" sz="3000" dirty="0" err="1">
                <a:latin typeface="Franklin Gothic Demi Cond" panose="020B0706030402020204" pitchFamily="34" charset="0"/>
              </a:rPr>
              <a:t>saat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Yohanes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menyusul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masuk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kubur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melihat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semuanya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ia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percaya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bangkit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>
                <a:latin typeface="Impact" panose="020B0806030902050204" pitchFamily="34" charset="0"/>
              </a:rPr>
              <a:t>[</a:t>
            </a:r>
            <a:r>
              <a:rPr lang="en-ID" sz="3000" dirty="0" err="1">
                <a:latin typeface="Impact" panose="020B0806030902050204" pitchFamily="34" charset="0"/>
              </a:rPr>
              <a:t>Yohanes</a:t>
            </a:r>
            <a:r>
              <a:rPr lang="en-ID" sz="3000" dirty="0">
                <a:latin typeface="Impact" panose="020B0806030902050204" pitchFamily="34" charset="0"/>
              </a:rPr>
              <a:t> 20:5-8].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2AEEB1-EB03-763D-A0AA-9D3FB03722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75" r="12301"/>
          <a:stretch/>
        </p:blipFill>
        <p:spPr>
          <a:xfrm>
            <a:off x="4671911" y="10"/>
            <a:ext cx="4472089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1428967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215E6A-B04F-38AF-4236-BE40D0FDAE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F5862F4-7015-7D97-1192-47E58921F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2212258"/>
          </a:xfrm>
          <a:solidFill>
            <a:srgbClr val="002060"/>
          </a:solidFill>
        </p:spPr>
        <p:txBody>
          <a:bodyPr>
            <a:noAutofit/>
          </a:bodyPr>
          <a:lstStyle/>
          <a:p>
            <a:pPr algn="ctr"/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Mengapa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melihat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kain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kafan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tergeletak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di sana dan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kain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peluh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tergeletak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terpisah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tergulung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membuat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Yohanes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percaya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Yesus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bangkit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kematian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bukan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diambil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Franklin Gothic Demi Cond" panose="020B0706030402020204" pitchFamily="34" charset="0"/>
              </a:rPr>
              <a:t>perampok</a:t>
            </a:r>
            <a:r>
              <a:rPr lang="en-ID" sz="3200" dirty="0">
                <a:solidFill>
                  <a:srgbClr val="FFFF00"/>
                </a:solidFill>
                <a:latin typeface="Franklin Gothic Demi Cond" panose="020B0706030402020204" pitchFamily="34" charset="0"/>
              </a:rPr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967267-AF51-FBDE-AE13-5B4D42EF25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28" y="2433483"/>
            <a:ext cx="8117144" cy="4203291"/>
          </a:xfrm>
          <a:solidFill>
            <a:schemeClr val="accent5">
              <a:lumMod val="50000"/>
            </a:schemeClr>
          </a:solidFill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Matius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mengatakan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kubur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dijaga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[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Matius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27:62-66],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sehingga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perampokan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kubur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mungkin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terjadi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Perampok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kubur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biasanya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mencuri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barang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berharga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bukan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mayat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membusuk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.    </a:t>
            </a:r>
          </a:p>
          <a:p>
            <a:pPr marL="514350" indent="-514350">
              <a:buFont typeface="+mj-lt"/>
              <a:buAutoNum type="arabicPeriod"/>
            </a:pP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Perampok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kubur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biasanya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terburu-buru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melipat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kain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kafan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. Maka,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heran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ketika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Yohanes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melihat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kain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peluh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tergulung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ia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percaya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Yesus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telah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bangkit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kematian</a:t>
            </a:r>
            <a:r>
              <a:rPr lang="en-ID" sz="3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anklin Gothic Demi Cond" panose="020B07060304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2526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EFF3EA-A738-39C8-EFB0-1AC7B0C558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9207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105EA-ECF3-211E-8C3F-52165FA00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861" y="3795381"/>
            <a:ext cx="8206277" cy="2780685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Kebangkitan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Kristus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dari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kubur</a:t>
            </a:r>
            <a:r>
              <a:rPr lang="en-ID" sz="3200" dirty="0">
                <a:latin typeface="Impact" panose="020B0806030902050204" pitchFamily="34" charset="0"/>
              </a:rPr>
              <a:t> sangat </a:t>
            </a:r>
            <a:r>
              <a:rPr lang="en-ID" sz="3200" dirty="0" err="1">
                <a:latin typeface="Impact" panose="020B0806030902050204" pitchFamily="34" charset="0"/>
              </a:rPr>
              <a:t>diperlukan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untuk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iman</a:t>
            </a:r>
            <a:r>
              <a:rPr lang="en-ID" sz="3200" dirty="0">
                <a:latin typeface="Impact" panose="020B0806030902050204" pitchFamily="34" charset="0"/>
              </a:rPr>
              <a:t> para </a:t>
            </a:r>
            <a:r>
              <a:rPr lang="en-ID" sz="3200" dirty="0" err="1">
                <a:latin typeface="Impact" panose="020B0806030902050204" pitchFamily="34" charset="0"/>
              </a:rPr>
              <a:t>pengikut</a:t>
            </a:r>
            <a:r>
              <a:rPr lang="en-ID" sz="3200" dirty="0">
                <a:latin typeface="Impact" panose="020B0806030902050204" pitchFamily="34" charset="0"/>
              </a:rPr>
              <a:t>-Nya. </a:t>
            </a:r>
          </a:p>
          <a:p>
            <a:pPr marL="0" indent="0">
              <a:buNone/>
            </a:pPr>
            <a:r>
              <a:rPr lang="en-ID" sz="3200" b="1" dirty="0">
                <a:solidFill>
                  <a:srgbClr val="002060"/>
                </a:solidFill>
                <a:latin typeface="Impact" panose="020B0806030902050204" pitchFamily="34" charset="0"/>
              </a:rPr>
              <a:t>1 </a:t>
            </a:r>
            <a:r>
              <a:rPr lang="en-ID" sz="3200" b="1" dirty="0" err="1">
                <a:solidFill>
                  <a:srgbClr val="002060"/>
                </a:solidFill>
                <a:latin typeface="Impact" panose="020B0806030902050204" pitchFamily="34" charset="0"/>
              </a:rPr>
              <a:t>Korintus</a:t>
            </a:r>
            <a:r>
              <a:rPr lang="en-ID" sz="3200" b="1" dirty="0">
                <a:solidFill>
                  <a:srgbClr val="002060"/>
                </a:solidFill>
                <a:latin typeface="Impact" panose="020B0806030902050204" pitchFamily="34" charset="0"/>
              </a:rPr>
              <a:t> 15:17-18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"Dan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jika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Kristus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dibangkitkan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maka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sia-sialah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kepercayaan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kamu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kamu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masih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hidup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dosamu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Demikianlah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binasa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juga orang-orang yang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mati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Kristus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234891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E8A486-CEA7-90F3-275A-448F0DF64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 DAN MARIA</a:t>
            </a:r>
            <a:br>
              <a:rPr lang="en-ID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Kamis, 19 </a:t>
            </a:r>
            <a:r>
              <a:rPr lang="en-ID" sz="31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Desember</a:t>
            </a:r>
            <a:r>
              <a:rPr lang="en-ID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B741C2-EE48-525C-DA2F-166D812D4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4555" y="2038311"/>
            <a:ext cx="5222355" cy="437881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Maria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memiliki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kesempatan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istimewa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unik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3200" dirty="0">
                <a:latin typeface="Tw Cen MT Condensed Extra Bold" panose="020B0803020202020204" pitchFamily="34" charset="0"/>
              </a:rPr>
              <a:t> 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pertama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melihat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kebangkitan</a:t>
            </a:r>
            <a:r>
              <a:rPr lang="en-ID" sz="3200" dirty="0">
                <a:latin typeface="Tw Cen MT Condensed Extra Bold" panose="020B0803020202020204" pitchFamily="34" charset="0"/>
              </a:rPr>
              <a:t>-Nya.</a:t>
            </a:r>
          </a:p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Saat</a:t>
            </a:r>
            <a:r>
              <a:rPr lang="en-ID" sz="3200" dirty="0">
                <a:latin typeface="Tw Cen MT Condensed Extra Bold" panose="020B0803020202020204" pitchFamily="34" charset="0"/>
              </a:rPr>
              <a:t> murid-murid yang lain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pergi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meninggalkan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kubur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kosong</a:t>
            </a:r>
            <a:r>
              <a:rPr lang="en-ID" sz="3200" dirty="0">
                <a:latin typeface="Tw Cen MT Condensed Extra Bold" panose="020B0803020202020204" pitchFamily="34" charset="0"/>
              </a:rPr>
              <a:t>, Maria </a:t>
            </a:r>
            <a:r>
              <a:rPr lang="en-ID" sz="3200" dirty="0" err="1">
                <a:latin typeface="Tw Cen MT Condensed Extra Bold" panose="020B0803020202020204" pitchFamily="34" charset="0"/>
              </a:rPr>
              <a:t>masih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tinggal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kubur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876E269-DED3-B918-DAE5-FFD9A8D29F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1464" y="2365726"/>
            <a:ext cx="2773562" cy="36844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803215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23871A-9CAC-AED5-4372-46079A375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585" y="606519"/>
            <a:ext cx="4835338" cy="662450"/>
          </a:xfrm>
        </p:spPr>
        <p:txBody>
          <a:bodyPr>
            <a:normAutofit/>
          </a:bodyPr>
          <a:lstStyle/>
          <a:p>
            <a:r>
              <a:rPr lang="en-ID" sz="4000" dirty="0" err="1">
                <a:latin typeface="Impact" panose="020B0806030902050204" pitchFamily="34" charset="0"/>
              </a:rPr>
              <a:t>Yohanes</a:t>
            </a:r>
            <a:r>
              <a:rPr lang="en-ID" sz="4000" dirty="0">
                <a:latin typeface="Impact" panose="020B0806030902050204" pitchFamily="34" charset="0"/>
              </a:rPr>
              <a:t> 20:11-13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3DB43-BF28-3037-B367-3E8873B64D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585" y="1523996"/>
            <a:ext cx="5545393" cy="50789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Tetapi</a:t>
            </a:r>
            <a:r>
              <a:rPr lang="en-ID" dirty="0">
                <a:latin typeface="Tw Cen MT Condensed Extra Bold" panose="020B0803020202020204" pitchFamily="34" charset="0"/>
              </a:rPr>
              <a:t> Maria </a:t>
            </a:r>
            <a:r>
              <a:rPr lang="en-ID" dirty="0" err="1">
                <a:latin typeface="Tw Cen MT Condensed Extra Bold" panose="020B0803020202020204" pitchFamily="34" charset="0"/>
              </a:rPr>
              <a:t>berdiri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dekat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kubur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menangis</a:t>
            </a:r>
            <a:r>
              <a:rPr lang="en-ID" dirty="0">
                <a:latin typeface="Tw Cen MT Condensed Extra Bold" panose="020B0803020202020204" pitchFamily="34" charset="0"/>
              </a:rPr>
              <a:t>. Sambil </a:t>
            </a:r>
            <a:r>
              <a:rPr lang="en-ID" dirty="0" err="1">
                <a:latin typeface="Tw Cen MT Condensed Extra Bold" panose="020B0803020202020204" pitchFamily="34" charset="0"/>
              </a:rPr>
              <a:t>menangis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menjenguk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kubur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, dan </a:t>
            </a:r>
            <a:r>
              <a:rPr lang="en-ID" dirty="0" err="1">
                <a:latin typeface="Tw Cen MT Condensed Extra Bold" panose="020B0803020202020204" pitchFamily="34" charset="0"/>
              </a:rPr>
              <a:t>tampaklah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olehnya</a:t>
            </a:r>
            <a:r>
              <a:rPr lang="en-ID" dirty="0">
                <a:latin typeface="Tw Cen MT Condensed Extra Bold" panose="020B0803020202020204" pitchFamily="34" charset="0"/>
              </a:rPr>
              <a:t> dua orang </a:t>
            </a:r>
            <a:r>
              <a:rPr lang="en-ID" dirty="0" err="1">
                <a:latin typeface="Tw Cen MT Condensed Extra Bold" panose="020B0803020202020204" pitchFamily="34" charset="0"/>
              </a:rPr>
              <a:t>malaikat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berpakaian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putih</a:t>
            </a:r>
            <a:r>
              <a:rPr lang="en-ID" dirty="0">
                <a:latin typeface="Tw Cen MT Condensed Extra Bold" panose="020B0803020202020204" pitchFamily="34" charset="0"/>
              </a:rPr>
              <a:t>, yang </a:t>
            </a:r>
            <a:r>
              <a:rPr lang="en-ID" dirty="0" err="1">
                <a:latin typeface="Tw Cen MT Condensed Extra Bold" panose="020B0803020202020204" pitchFamily="34" charset="0"/>
              </a:rPr>
              <a:t>seorang</a:t>
            </a:r>
            <a:r>
              <a:rPr lang="en-ID" dirty="0">
                <a:latin typeface="Tw Cen MT Condensed Extra Bold" panose="020B0803020202020204" pitchFamily="34" charset="0"/>
              </a:rPr>
              <a:t> duduk di </a:t>
            </a:r>
            <a:r>
              <a:rPr lang="en-ID" dirty="0" err="1">
                <a:latin typeface="Tw Cen MT Condensed Extra Bold" panose="020B0803020202020204" pitchFamily="34" charset="0"/>
              </a:rPr>
              <a:t>sebelah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kepala</a:t>
            </a:r>
            <a:r>
              <a:rPr lang="en-ID" dirty="0">
                <a:latin typeface="Tw Cen MT Condensed Extra Bold" panose="020B0803020202020204" pitchFamily="34" charset="0"/>
              </a:rPr>
              <a:t> dan yang lain di </a:t>
            </a:r>
            <a:r>
              <a:rPr lang="en-ID" dirty="0" err="1">
                <a:latin typeface="Tw Cen MT Condensed Extra Bold" panose="020B0803020202020204" pitchFamily="34" charset="0"/>
              </a:rPr>
              <a:t>sebelah</a:t>
            </a:r>
            <a:r>
              <a:rPr lang="en-ID" dirty="0">
                <a:latin typeface="Tw Cen MT Condensed Extra Bold" panose="020B0803020202020204" pitchFamily="34" charset="0"/>
              </a:rPr>
              <a:t> kaki di </a:t>
            </a:r>
            <a:r>
              <a:rPr lang="en-ID" dirty="0" err="1">
                <a:latin typeface="Tw Cen MT Condensed Extra Bold" panose="020B0803020202020204" pitchFamily="34" charset="0"/>
              </a:rPr>
              <a:t>tempat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mayat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terbaring</a:t>
            </a:r>
            <a:r>
              <a:rPr lang="en-ID" dirty="0">
                <a:latin typeface="Tw Cen MT Condensed Extra Bold" panose="020B0803020202020204" pitchFamily="34" charset="0"/>
              </a:rPr>
              <a:t>. Kata </a:t>
            </a:r>
            <a:r>
              <a:rPr lang="en-ID" dirty="0" err="1">
                <a:latin typeface="Tw Cen MT Condensed Extra Bold" panose="020B0803020202020204" pitchFamily="34" charset="0"/>
              </a:rPr>
              <a:t>malaikat-malaikat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kepadanya</a:t>
            </a:r>
            <a:r>
              <a:rPr lang="en-ID" dirty="0">
                <a:latin typeface="Tw Cen MT Condensed Extra Bold" panose="020B0803020202020204" pitchFamily="34" charset="0"/>
              </a:rPr>
              <a:t>: "Ibu, </a:t>
            </a:r>
            <a:r>
              <a:rPr lang="en-ID" dirty="0" err="1">
                <a:latin typeface="Tw Cen MT Condensed Extra Bold" panose="020B0803020202020204" pitchFamily="34" charset="0"/>
              </a:rPr>
              <a:t>mengapa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engkau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menangis</a:t>
            </a:r>
            <a:r>
              <a:rPr lang="en-ID" dirty="0">
                <a:latin typeface="Tw Cen MT Condensed Extra Bold" panose="020B0803020202020204" pitchFamily="34" charset="0"/>
              </a:rPr>
              <a:t>?" Jawab Maria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: "</a:t>
            </a:r>
            <a:r>
              <a:rPr lang="en-ID" dirty="0" err="1">
                <a:latin typeface="Tw Cen MT Condensed Extra Bold" panose="020B0803020202020204" pitchFamily="34" charset="0"/>
              </a:rPr>
              <a:t>Tuhanku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diambil</a:t>
            </a:r>
            <a:r>
              <a:rPr lang="en-ID" dirty="0">
                <a:latin typeface="Tw Cen MT Condensed Extra Bold" panose="020B0803020202020204" pitchFamily="34" charset="0"/>
              </a:rPr>
              <a:t> orang dan </a:t>
            </a:r>
            <a:r>
              <a:rPr lang="en-ID" dirty="0" err="1">
                <a:latin typeface="Tw Cen MT Condensed Extra Bold" panose="020B0803020202020204" pitchFamily="34" charset="0"/>
              </a:rPr>
              <a:t>aku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tidak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tahu</a:t>
            </a:r>
            <a:r>
              <a:rPr lang="en-ID" dirty="0">
                <a:latin typeface="Tw Cen MT Condensed Extra Bold" panose="020B0803020202020204" pitchFamily="34" charset="0"/>
              </a:rPr>
              <a:t> di mana </a:t>
            </a:r>
            <a:r>
              <a:rPr lang="en-ID" dirty="0" err="1">
                <a:latin typeface="Tw Cen MT Condensed Extra Bold" panose="020B0803020202020204" pitchFamily="34" charset="0"/>
              </a:rPr>
              <a:t>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diletakkan</a:t>
            </a:r>
            <a:r>
              <a:rPr lang="en-ID" dirty="0">
                <a:latin typeface="Tw Cen MT Condensed Extra Bold" panose="020B0803020202020204" pitchFamily="34" charset="0"/>
              </a:rPr>
              <a:t>."</a:t>
            </a:r>
            <a:endParaRPr lang="en-ID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05A1771-EB29-05B7-D31C-0C0DE107E3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470" t="-1" r="42210" b="-1"/>
          <a:stretch/>
        </p:blipFill>
        <p:spPr>
          <a:xfrm>
            <a:off x="5926264" y="10"/>
            <a:ext cx="3217735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119868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A0A0315-BFEA-4732-AD8A-9E1F0C978D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384" r="31561" b="-2"/>
          <a:stretch/>
        </p:blipFill>
        <p:spPr>
          <a:xfrm>
            <a:off x="0" y="1587"/>
            <a:ext cx="4011561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8C7CD-9647-DFFD-138F-86A23B025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29549" y="353962"/>
            <a:ext cx="5014451" cy="65040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700" dirty="0">
                <a:latin typeface="Tw Cen MT Condensed Extra Bold" panose="020B0803020202020204" pitchFamily="34" charset="0"/>
              </a:rPr>
              <a:t>Ketika </a:t>
            </a:r>
            <a:r>
              <a:rPr lang="en-ID" sz="2700" dirty="0" err="1">
                <a:latin typeface="Tw Cen MT Condensed Extra Bold" panose="020B0803020202020204" pitchFamily="34" charset="0"/>
              </a:rPr>
              <a:t>dia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berbalik</a:t>
            </a:r>
            <a:r>
              <a:rPr lang="en-ID" sz="2700" dirty="0">
                <a:latin typeface="Tw Cen MT Condensed Extra Bold" panose="020B0803020202020204" pitchFamily="34" charset="0"/>
              </a:rPr>
              <a:t>, </a:t>
            </a:r>
            <a:r>
              <a:rPr lang="en-ID" sz="2700" dirty="0" err="1">
                <a:latin typeface="Tw Cen MT Condensed Extra Bold" panose="020B0803020202020204" pitchFamily="34" charset="0"/>
              </a:rPr>
              <a:t>dia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berhadapan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muka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seorang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pria</a:t>
            </a:r>
            <a:r>
              <a:rPr lang="en-ID" sz="2700" dirty="0">
                <a:latin typeface="Tw Cen MT Condensed Extra Bold" panose="020B0803020202020204" pitchFamily="34" charset="0"/>
              </a:rPr>
              <a:t> yang </a:t>
            </a:r>
            <a:r>
              <a:rPr lang="en-ID" sz="2700" dirty="0" err="1">
                <a:latin typeface="Tw Cen MT Condensed Extra Bold" panose="020B0803020202020204" pitchFamily="34" charset="0"/>
              </a:rPr>
              <a:t>dia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pikir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tukang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kebun</a:t>
            </a:r>
            <a:r>
              <a:rPr lang="en-ID" sz="2700" dirty="0">
                <a:latin typeface="Tw Cen MT Condensed Extra Bold" panose="020B0803020202020204" pitchFamily="34" charset="0"/>
              </a:rPr>
              <a:t>, Maria </a:t>
            </a:r>
            <a:r>
              <a:rPr lang="en-ID" sz="27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menyadari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pria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itu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700" dirty="0">
                <a:latin typeface="Tw Cen MT Condensed Extra Bold" panose="020B0803020202020204" pitchFamily="34" charset="0"/>
              </a:rPr>
              <a:t> yang </a:t>
            </a:r>
            <a:r>
              <a:rPr lang="en-ID" sz="27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bangkit</a:t>
            </a:r>
            <a:r>
              <a:rPr lang="en-ID" sz="2700" dirty="0">
                <a:latin typeface="Tw Cen MT Condensed Extra Bold" panose="020B0803020202020204" pitchFamily="34" charset="0"/>
              </a:rPr>
              <a:t>. </a:t>
            </a:r>
            <a:r>
              <a:rPr lang="en-ID" sz="2700" dirty="0" err="1">
                <a:latin typeface="Tw Cen MT Condensed Extra Bold" panose="020B0803020202020204" pitchFamily="34" charset="0"/>
              </a:rPr>
              <a:t>Melihat</a:t>
            </a:r>
            <a:r>
              <a:rPr lang="en-ID" sz="2700" dirty="0">
                <a:latin typeface="Tw Cen MT Condensed Extra Bold" panose="020B0803020202020204" pitchFamily="34" charset="0"/>
              </a:rPr>
              <a:t> Maria </a:t>
            </a:r>
            <a:r>
              <a:rPr lang="en-ID" sz="2700" dirty="0" err="1">
                <a:latin typeface="Tw Cen MT Condensed Extra Bold" panose="020B0803020202020204" pitchFamily="34" charset="0"/>
              </a:rPr>
              <a:t>menangis</a:t>
            </a:r>
            <a:r>
              <a:rPr lang="en-ID" sz="2700" dirty="0">
                <a:latin typeface="Tw Cen MT Condensed Extra Bold" panose="020B0803020202020204" pitchFamily="34" charset="0"/>
              </a:rPr>
              <a:t>, </a:t>
            </a:r>
            <a:r>
              <a:rPr lang="en-ID" sz="27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bertanya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kepadanya</a:t>
            </a:r>
            <a:r>
              <a:rPr lang="en-ID" sz="2700" dirty="0">
                <a:latin typeface="Tw Cen MT Condensed Extra Bold" panose="020B0803020202020204" pitchFamily="34" charset="0"/>
              </a:rPr>
              <a:t> :</a:t>
            </a:r>
          </a:p>
          <a:p>
            <a:pPr marL="0" indent="0">
              <a:buNone/>
            </a:pPr>
            <a:r>
              <a:rPr lang="en-ID" sz="2700" dirty="0" err="1">
                <a:latin typeface="Impact" panose="020B0806030902050204" pitchFamily="34" charset="0"/>
              </a:rPr>
              <a:t>Yohanes</a:t>
            </a:r>
            <a:r>
              <a:rPr lang="en-ID" sz="2700" dirty="0">
                <a:latin typeface="Impact" panose="020B0806030902050204" pitchFamily="34" charset="0"/>
              </a:rPr>
              <a:t> 20:15</a:t>
            </a:r>
            <a:r>
              <a:rPr lang="en-ID" sz="2700" dirty="0">
                <a:latin typeface="Tw Cen MT Condensed Extra Bold" panose="020B0803020202020204" pitchFamily="34" charset="0"/>
              </a:rPr>
              <a:t> Kata </a:t>
            </a:r>
            <a:r>
              <a:rPr lang="en-ID" sz="27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kepadanya</a:t>
            </a:r>
            <a:r>
              <a:rPr lang="en-ID" sz="2700" dirty="0">
                <a:latin typeface="Tw Cen MT Condensed Extra Bold" panose="020B0803020202020204" pitchFamily="34" charset="0"/>
              </a:rPr>
              <a:t>: "Ibu, </a:t>
            </a:r>
            <a:r>
              <a:rPr lang="en-ID" sz="2700" dirty="0" err="1">
                <a:latin typeface="Tw Cen MT Condensed Extra Bold" panose="020B0803020202020204" pitchFamily="34" charset="0"/>
              </a:rPr>
              <a:t>mengapa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engkau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menangis</a:t>
            </a:r>
            <a:r>
              <a:rPr lang="en-ID" sz="2700" dirty="0">
                <a:latin typeface="Tw Cen MT Condensed Extra Bold" panose="020B0803020202020204" pitchFamily="34" charset="0"/>
              </a:rPr>
              <a:t>? </a:t>
            </a:r>
            <a:r>
              <a:rPr lang="en-ID" sz="2700" dirty="0" err="1">
                <a:latin typeface="Tw Cen MT Condensed Extra Bold" panose="020B0803020202020204" pitchFamily="34" charset="0"/>
              </a:rPr>
              <a:t>Siapakah</a:t>
            </a:r>
            <a:r>
              <a:rPr lang="en-ID" sz="2700" dirty="0">
                <a:latin typeface="Tw Cen MT Condensed Extra Bold" panose="020B0803020202020204" pitchFamily="34" charset="0"/>
              </a:rPr>
              <a:t> yang </a:t>
            </a:r>
            <a:r>
              <a:rPr lang="en-ID" sz="2700" dirty="0" err="1">
                <a:latin typeface="Tw Cen MT Condensed Extra Bold" panose="020B0803020202020204" pitchFamily="34" charset="0"/>
              </a:rPr>
              <a:t>engkau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cari</a:t>
            </a:r>
            <a:r>
              <a:rPr lang="en-ID" sz="2700" dirty="0">
                <a:latin typeface="Tw Cen MT Condensed Extra Bold" panose="020B0803020202020204" pitchFamily="34" charset="0"/>
              </a:rPr>
              <a:t>?" Maria </a:t>
            </a:r>
            <a:r>
              <a:rPr lang="en-ID" sz="2700" dirty="0" err="1">
                <a:latin typeface="Tw Cen MT Condensed Extra Bold" panose="020B0803020202020204" pitchFamily="34" charset="0"/>
              </a:rPr>
              <a:t>menyangka</a:t>
            </a:r>
            <a:r>
              <a:rPr lang="en-ID" sz="2700" dirty="0">
                <a:latin typeface="Tw Cen MT Condensed Extra Bold" panose="020B0803020202020204" pitchFamily="34" charset="0"/>
              </a:rPr>
              <a:t> orang </a:t>
            </a:r>
            <a:r>
              <a:rPr lang="en-ID" sz="2700" dirty="0" err="1">
                <a:latin typeface="Tw Cen MT Condensed Extra Bold" panose="020B0803020202020204" pitchFamily="34" charset="0"/>
              </a:rPr>
              <a:t>itu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adalah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penunggu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taman</a:t>
            </a:r>
            <a:r>
              <a:rPr lang="en-ID" sz="2700" dirty="0">
                <a:latin typeface="Tw Cen MT Condensed Extra Bold" panose="020B0803020202020204" pitchFamily="34" charset="0"/>
              </a:rPr>
              <a:t>, </a:t>
            </a:r>
            <a:r>
              <a:rPr lang="en-ID" sz="2700" dirty="0" err="1">
                <a:latin typeface="Tw Cen MT Condensed Extra Bold" panose="020B0803020202020204" pitchFamily="34" charset="0"/>
              </a:rPr>
              <a:t>lalu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berkata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700" dirty="0">
                <a:latin typeface="Tw Cen MT Condensed Extra Bold" panose="020B0803020202020204" pitchFamily="34" charset="0"/>
              </a:rPr>
              <a:t>-Nya: "Tuan, </a:t>
            </a:r>
            <a:r>
              <a:rPr lang="en-ID" sz="2700" dirty="0" err="1">
                <a:latin typeface="Tw Cen MT Condensed Extra Bold" panose="020B0803020202020204" pitchFamily="34" charset="0"/>
              </a:rPr>
              <a:t>jikalau</a:t>
            </a:r>
            <a:r>
              <a:rPr lang="en-ID" sz="2700" dirty="0">
                <a:latin typeface="Tw Cen MT Condensed Extra Bold" panose="020B0803020202020204" pitchFamily="34" charset="0"/>
              </a:rPr>
              <a:t> tuan yang </a:t>
            </a:r>
            <a:r>
              <a:rPr lang="en-ID" sz="2700" dirty="0" err="1">
                <a:latin typeface="Tw Cen MT Condensed Extra Bold" panose="020B0803020202020204" pitchFamily="34" charset="0"/>
              </a:rPr>
              <a:t>mengambil</a:t>
            </a:r>
            <a:r>
              <a:rPr lang="en-ID" sz="2700" dirty="0">
                <a:latin typeface="Tw Cen MT Condensed Extra Bold" panose="020B0803020202020204" pitchFamily="34" charset="0"/>
              </a:rPr>
              <a:t> Dia, </a:t>
            </a:r>
            <a:r>
              <a:rPr lang="en-ID" sz="2700" dirty="0" err="1">
                <a:latin typeface="Tw Cen MT Condensed Extra Bold" panose="020B0803020202020204" pitchFamily="34" charset="0"/>
              </a:rPr>
              <a:t>katakanlah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kepadaku</a:t>
            </a:r>
            <a:r>
              <a:rPr lang="en-ID" sz="2700" dirty="0">
                <a:latin typeface="Tw Cen MT Condensed Extra Bold" panose="020B0803020202020204" pitchFamily="34" charset="0"/>
              </a:rPr>
              <a:t>, di mana tuan </a:t>
            </a:r>
            <a:r>
              <a:rPr lang="en-ID" sz="2700" dirty="0" err="1">
                <a:latin typeface="Tw Cen MT Condensed Extra Bold" panose="020B0803020202020204" pitchFamily="34" charset="0"/>
              </a:rPr>
              <a:t>meletakkan</a:t>
            </a:r>
            <a:r>
              <a:rPr lang="en-ID" sz="2700" dirty="0">
                <a:latin typeface="Tw Cen MT Condensed Extra Bold" panose="020B0803020202020204" pitchFamily="34" charset="0"/>
              </a:rPr>
              <a:t> Dia, </a:t>
            </a:r>
            <a:r>
              <a:rPr lang="en-ID" sz="2700" dirty="0" err="1">
                <a:latin typeface="Tw Cen MT Condensed Extra Bold" panose="020B0803020202020204" pitchFamily="34" charset="0"/>
              </a:rPr>
              <a:t>supaya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aku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dapat</a:t>
            </a:r>
            <a:r>
              <a:rPr lang="en-ID" sz="2700" dirty="0">
                <a:latin typeface="Tw Cen MT Condensed Extra Bold" panose="020B0803020202020204" pitchFamily="34" charset="0"/>
              </a:rPr>
              <a:t> </a:t>
            </a:r>
            <a:r>
              <a:rPr lang="en-ID" sz="2700" dirty="0" err="1">
                <a:latin typeface="Tw Cen MT Condensed Extra Bold" panose="020B0803020202020204" pitchFamily="34" charset="0"/>
              </a:rPr>
              <a:t>mengambil</a:t>
            </a:r>
            <a:r>
              <a:rPr lang="en-ID" sz="2700" dirty="0">
                <a:latin typeface="Tw Cen MT Condensed Extra Bold" panose="020B0803020202020204" pitchFamily="34" charset="0"/>
              </a:rPr>
              <a:t>-Nya."</a:t>
            </a:r>
          </a:p>
        </p:txBody>
      </p:sp>
    </p:spTree>
    <p:extLst>
      <p:ext uri="{BB962C8B-B14F-4D97-AF65-F5344CB8AC3E}">
        <p14:creationId xmlns:p14="http://schemas.microsoft.com/office/powerpoint/2010/main" val="8161315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9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F9393-E63D-9C50-EC12-77184BEF93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046" y="665024"/>
            <a:ext cx="4442606" cy="5708451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dirty="0" err="1">
                <a:latin typeface="Tw Cen MT Condensed Extra Bold" panose="020B0803020202020204" pitchFamily="34" charset="0"/>
              </a:rPr>
              <a:t>Perhatian</a:t>
            </a:r>
            <a:r>
              <a:rPr lang="en-ID" dirty="0">
                <a:latin typeface="Tw Cen MT Condensed Extra Bold" panose="020B0803020202020204" pitchFamily="34" charset="0"/>
              </a:rPr>
              <a:t> Maria </a:t>
            </a:r>
            <a:r>
              <a:rPr lang="en-ID" dirty="0" err="1">
                <a:latin typeface="Tw Cen MT Condensed Extra Bold" panose="020B0803020202020204" pitchFamily="34" charset="0"/>
              </a:rPr>
              <a:t>benar-benar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terfokus</a:t>
            </a:r>
            <a:r>
              <a:rPr lang="en-ID" dirty="0">
                <a:latin typeface="Tw Cen MT Condensed Extra Bold" panose="020B0803020202020204" pitchFamily="34" charset="0"/>
              </a:rPr>
              <a:t> pada </a:t>
            </a:r>
            <a:r>
              <a:rPr lang="en-ID" dirty="0" err="1">
                <a:latin typeface="Tw Cen MT Condensed Extra Bold" panose="020B0803020202020204" pitchFamily="34" charset="0"/>
              </a:rPr>
              <a:t>mayat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hilang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namun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menyebut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namanya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tiba-tiba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dia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menyadari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bahwa</a:t>
            </a:r>
            <a:r>
              <a:rPr lang="en-ID" dirty="0">
                <a:latin typeface="Tw Cen MT Condensed Extra Bold" panose="020B0803020202020204" pitchFamily="34" charset="0"/>
              </a:rPr>
              <a:t> orang </a:t>
            </a:r>
            <a:r>
              <a:rPr lang="en-ID" dirty="0" err="1">
                <a:latin typeface="Tw Cen MT Condensed Extra Bold" panose="020B0803020202020204" pitchFamily="34" charset="0"/>
              </a:rPr>
              <a:t>itu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Yesus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endParaRPr lang="en-ID" dirty="0">
              <a:latin typeface="Tw Cen MT Condensed Extra Bold" panose="020B0803020202020204" pitchFamily="34" charset="0"/>
            </a:endParaRPr>
          </a:p>
          <a:p>
            <a:pPr marL="0" indent="0">
              <a:buNone/>
            </a:pPr>
            <a:r>
              <a:rPr lang="en-ID" sz="3000" dirty="0" err="1">
                <a:latin typeface="Impact" panose="020B0806030902050204" pitchFamily="34" charset="0"/>
              </a:rPr>
              <a:t>Yohanes</a:t>
            </a:r>
            <a:r>
              <a:rPr lang="en-ID" sz="3000" dirty="0">
                <a:latin typeface="Impact" panose="020B0806030902050204" pitchFamily="34" charset="0"/>
              </a:rPr>
              <a:t> 20:16</a:t>
            </a:r>
            <a:r>
              <a:rPr lang="en-ID" sz="3000" dirty="0">
                <a:latin typeface="Tw Cen MT Condensed Extra Bold" panose="020B0803020202020204" pitchFamily="34" charset="0"/>
              </a:rPr>
              <a:t> Kata </a:t>
            </a:r>
            <a:r>
              <a:rPr lang="en-ID" sz="30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kepadanya</a:t>
            </a:r>
            <a:r>
              <a:rPr lang="en-ID" sz="3000" dirty="0">
                <a:latin typeface="Tw Cen MT Condensed Extra Bold" panose="020B0803020202020204" pitchFamily="34" charset="0"/>
              </a:rPr>
              <a:t>: "Maria!" Maria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berpaling</a:t>
            </a:r>
            <a:r>
              <a:rPr lang="en-ID" sz="3000" dirty="0"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berkata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-Nya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bahasa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Ibrani</a:t>
            </a:r>
            <a:r>
              <a:rPr lang="en-ID" sz="3000" dirty="0">
                <a:latin typeface="Tw Cen MT Condensed Extra Bold" panose="020B0803020202020204" pitchFamily="34" charset="0"/>
              </a:rPr>
              <a:t>: "</a:t>
            </a:r>
            <a:r>
              <a:rPr lang="en-ID" sz="3000" dirty="0" err="1">
                <a:latin typeface="Tw Cen MT Condensed Extra Bold" panose="020B0803020202020204" pitchFamily="34" charset="0"/>
              </a:rPr>
              <a:t>Rabuni</a:t>
            </a:r>
            <a:r>
              <a:rPr lang="en-ID" sz="3000" dirty="0">
                <a:latin typeface="Tw Cen MT Condensed Extra Bold" panose="020B0803020202020204" pitchFamily="34" charset="0"/>
              </a:rPr>
              <a:t>!", </a:t>
            </a:r>
            <a:r>
              <a:rPr lang="en-ID" sz="3000" dirty="0" err="1">
                <a:latin typeface="Tw Cen MT Condensed Extra Bold" panose="020B0803020202020204" pitchFamily="34" charset="0"/>
              </a:rPr>
              <a:t>artinya</a:t>
            </a:r>
            <a:r>
              <a:rPr lang="en-ID" sz="3000" dirty="0">
                <a:latin typeface="Tw Cen MT Condensed Extra Bold" panose="020B0803020202020204" pitchFamily="34" charset="0"/>
              </a:rPr>
              <a:t> Guru.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CD69D7-8C2A-15F6-ADEE-1AE0373D9A5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31978" b="-1"/>
          <a:stretch/>
        </p:blipFill>
        <p:spPr>
          <a:xfrm>
            <a:off x="5143347" y="-10886"/>
            <a:ext cx="4000653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8586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-up of a person shaking hands&#10;&#10;Description automatically generated">
            <a:extLst>
              <a:ext uri="{FF2B5EF4-FFF2-40B4-BE49-F238E27FC236}">
                <a16:creationId xmlns:a16="http://schemas.microsoft.com/office/drawing/2014/main" id="{E49ECD66-64D8-0507-870F-58B8EDE1D4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16"/>
          <a:stretch/>
        </p:blipFill>
        <p:spPr>
          <a:xfrm>
            <a:off x="1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B23ABE0-C51F-5D00-EB0F-2854034D4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49" y="269433"/>
            <a:ext cx="7919927" cy="1325563"/>
          </a:xfrm>
          <a:solidFill>
            <a:srgbClr val="0F455D"/>
          </a:solidFill>
        </p:spPr>
        <p:txBody>
          <a:bodyPr>
            <a:normAutofit/>
          </a:bodyPr>
          <a:lstStyle/>
          <a:p>
            <a:pPr algn="ctr"/>
            <a:r>
              <a:rPr lang="es-ES" dirty="0" err="1">
                <a:solidFill>
                  <a:schemeClr val="bg1"/>
                </a:solidFill>
              </a:rPr>
              <a:t>Penyaliban</a:t>
            </a:r>
            <a:r>
              <a:rPr lang="es-ES" dirty="0">
                <a:solidFill>
                  <a:schemeClr val="bg1"/>
                </a:solidFill>
              </a:rPr>
              <a:t> dan </a:t>
            </a:r>
            <a:r>
              <a:rPr lang="es-ES" dirty="0" err="1">
                <a:solidFill>
                  <a:schemeClr val="bg1"/>
                </a:solidFill>
              </a:rPr>
              <a:t>kebangkitan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Yesus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adalah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puncak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dari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kitab</a:t>
            </a:r>
            <a:r>
              <a:rPr lang="es-ES" dirty="0">
                <a:solidFill>
                  <a:schemeClr val="bg1"/>
                </a:solidFill>
              </a:rPr>
              <a:t> </a:t>
            </a:r>
            <a:r>
              <a:rPr lang="es-ES" dirty="0" err="1">
                <a:solidFill>
                  <a:schemeClr val="bg1"/>
                </a:solidFill>
              </a:rPr>
              <a:t>Yohanes</a:t>
            </a:r>
            <a:endParaRPr lang="en-ID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5878C5-3642-571A-38D2-311987C44D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98198" y="1864428"/>
            <a:ext cx="6142773" cy="4823451"/>
          </a:xfrm>
        </p:spPr>
        <p:txBody>
          <a:bodyPr>
            <a:noAutofit/>
          </a:bodyPr>
          <a:lstStyle/>
          <a:p>
            <a:r>
              <a:rPr lang="en-ID" sz="2300" dirty="0" err="1">
                <a:latin typeface="Gill Sans Nova Cond XBd" panose="020B0A06020104020203" pitchFamily="34" charset="0"/>
              </a:rPr>
              <a:t>Yohanes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menggambarkan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salib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sebagai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penobatan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Yesus</a:t>
            </a:r>
            <a:r>
              <a:rPr lang="en-ID" sz="2300" dirty="0">
                <a:latin typeface="Gill Sans Nova Cond XBd" panose="020B0A06020104020203" pitchFamily="34" charset="0"/>
              </a:rPr>
              <a:t>, </a:t>
            </a:r>
            <a:r>
              <a:rPr lang="en-ID" sz="2300" dirty="0" err="1">
                <a:latin typeface="Gill Sans Nova Cond XBd" panose="020B0A06020104020203" pitchFamily="34" charset="0"/>
              </a:rPr>
              <a:t>khususnya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terkait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dengan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gagasan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tentang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waktu</a:t>
            </a:r>
            <a:r>
              <a:rPr lang="en-ID" sz="2300" dirty="0">
                <a:latin typeface="Gill Sans Nova Cond XBd" panose="020B0A06020104020203" pitchFamily="34" charset="0"/>
              </a:rPr>
              <a:t>, yang </a:t>
            </a:r>
            <a:r>
              <a:rPr lang="en-ID" sz="2300" dirty="0" err="1">
                <a:latin typeface="Gill Sans Nova Cond XBd" panose="020B0A06020104020203" pitchFamily="34" charset="0"/>
              </a:rPr>
              <a:t>disebut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berkali</a:t>
            </a:r>
            <a:r>
              <a:rPr lang="en-ID" sz="2300" dirty="0">
                <a:latin typeface="Gill Sans Nova Cond XBd" panose="020B0A06020104020203" pitchFamily="34" charset="0"/>
              </a:rPr>
              <a:t>-kali </a:t>
            </a:r>
            <a:r>
              <a:rPr lang="en-ID" sz="2300" dirty="0" err="1">
                <a:latin typeface="Gill Sans Nova Cond XBd" panose="020B0A06020104020203" pitchFamily="34" charset="0"/>
              </a:rPr>
              <a:t>dalam</a:t>
            </a:r>
            <a:r>
              <a:rPr lang="en-ID" sz="2300" dirty="0">
                <a:latin typeface="Gill Sans Nova Cond XBd" panose="020B0A06020104020203" pitchFamily="34" charset="0"/>
              </a:rPr>
              <a:t> kitab </a:t>
            </a:r>
            <a:r>
              <a:rPr lang="en-ID" sz="2300" dirty="0" err="1">
                <a:latin typeface="Gill Sans Nova Cond XBd" panose="020B0A06020104020203" pitchFamily="34" charset="0"/>
              </a:rPr>
              <a:t>ini</a:t>
            </a:r>
            <a:r>
              <a:rPr lang="en-ID" sz="2300" dirty="0">
                <a:latin typeface="Gill Sans Nova Cond XBd" panose="020B0A06020104020203" pitchFamily="34" charset="0"/>
              </a:rPr>
              <a:t> (Yoh. 7: 30; Yoh. 8: 20; Yoh. 12: 27). </a:t>
            </a:r>
          </a:p>
          <a:p>
            <a:r>
              <a:rPr lang="en-ID" sz="2300" dirty="0" err="1">
                <a:latin typeface="Gill Sans Nova Cond Ultra Bold" panose="020B0B04020104020203" pitchFamily="34" charset="0"/>
              </a:rPr>
              <a:t>Gagasan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penobatan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ini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merupakan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gambaran</a:t>
            </a:r>
            <a:r>
              <a:rPr lang="en-ID" sz="2300" dirty="0">
                <a:latin typeface="Gill Sans Nova Cond Ultra Bold" panose="020B0B04020104020203" pitchFamily="34" charset="0"/>
              </a:rPr>
              <a:t> yang </a:t>
            </a:r>
            <a:r>
              <a:rPr lang="en-ID" sz="2300" dirty="0" err="1">
                <a:latin typeface="Gill Sans Nova Cond Ultra Bold" panose="020B0B04020104020203" pitchFamily="34" charset="0"/>
              </a:rPr>
              <a:t>ironis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karena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penyaliban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adalah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cara</a:t>
            </a:r>
            <a:r>
              <a:rPr lang="en-ID" sz="2300" dirty="0">
                <a:latin typeface="Gill Sans Nova Cond Ultra Bold" panose="020B0B04020104020203" pitchFamily="34" charset="0"/>
              </a:rPr>
              <a:t> yang paling </a:t>
            </a:r>
            <a:r>
              <a:rPr lang="en-ID" sz="2300" dirty="0" err="1">
                <a:latin typeface="Gill Sans Nova Cond Ultra Bold" panose="020B0B04020104020203" pitchFamily="34" charset="0"/>
              </a:rPr>
              <a:t>hina</a:t>
            </a:r>
            <a:r>
              <a:rPr lang="en-ID" sz="2300" dirty="0">
                <a:latin typeface="Gill Sans Nova Cond Ultra Bold" panose="020B0B04020104020203" pitchFamily="34" charset="0"/>
              </a:rPr>
              <a:t> dan </a:t>
            </a:r>
            <a:r>
              <a:rPr lang="en-ID" sz="2300" dirty="0" err="1">
                <a:latin typeface="Gill Sans Nova Cond Ultra Bold" panose="020B0B04020104020203" pitchFamily="34" charset="0"/>
              </a:rPr>
              <a:t>memalukan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2300" dirty="0">
                <a:latin typeface="Gill Sans Nova Cond Ultra Bold" panose="020B0B04020104020203" pitchFamily="34" charset="0"/>
              </a:rPr>
              <a:t> </a:t>
            </a:r>
            <a:r>
              <a:rPr lang="en-ID" sz="2300" dirty="0" err="1">
                <a:latin typeface="Gill Sans Nova Cond Ultra Bold" panose="020B0B04020104020203" pitchFamily="34" charset="0"/>
              </a:rPr>
              <a:t>mati</a:t>
            </a:r>
            <a:r>
              <a:rPr lang="en-ID" sz="2300" dirty="0">
                <a:latin typeface="Gill Sans Nova Cond Ultra Bold" panose="020B0B04020104020203" pitchFamily="34" charset="0"/>
              </a:rPr>
              <a:t> yang </a:t>
            </a:r>
            <a:r>
              <a:rPr lang="en-ID" sz="2300" dirty="0" err="1">
                <a:latin typeface="Gill Sans Nova Cond Ultra Bold" panose="020B0B04020104020203" pitchFamily="34" charset="0"/>
              </a:rPr>
              <a:t>digunakan</a:t>
            </a:r>
            <a:r>
              <a:rPr lang="en-ID" sz="2300" dirty="0">
                <a:latin typeface="Gill Sans Nova Cond Ultra Bold" panose="020B0B04020104020203" pitchFamily="34" charset="0"/>
              </a:rPr>
              <a:t> oleh orang </a:t>
            </a:r>
            <a:r>
              <a:rPr lang="en-ID" sz="2300" dirty="0" err="1">
                <a:latin typeface="Gill Sans Nova Cond Ultra Bold" panose="020B0B04020104020203" pitchFamily="34" charset="0"/>
              </a:rPr>
              <a:t>Romawi</a:t>
            </a:r>
            <a:r>
              <a:rPr lang="en-ID" sz="2300" dirty="0">
                <a:latin typeface="Gill Sans Nova Cond Ultra Bold" panose="020B0B04020104020203" pitchFamily="34" charset="0"/>
              </a:rPr>
              <a:t>. </a:t>
            </a:r>
          </a:p>
          <a:p>
            <a:r>
              <a:rPr lang="en-ID" sz="2300" dirty="0" err="1">
                <a:latin typeface="Gill Sans Nova Cond XBd" panose="020B0A06020104020203" pitchFamily="34" charset="0"/>
              </a:rPr>
              <a:t>Pertentangan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ini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menunjukkan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gambaran</a:t>
            </a:r>
            <a:r>
              <a:rPr lang="en-ID" sz="2300" dirty="0">
                <a:latin typeface="Gill Sans Nova Cond XBd" panose="020B0A06020104020203" pitchFamily="34" charset="0"/>
              </a:rPr>
              <a:t> yang sangat </a:t>
            </a:r>
            <a:r>
              <a:rPr lang="en-ID" sz="2300" dirty="0" err="1">
                <a:latin typeface="Gill Sans Nova Cond XBd" panose="020B0A06020104020203" pitchFamily="34" charset="0"/>
              </a:rPr>
              <a:t>ironis</a:t>
            </a:r>
            <a:r>
              <a:rPr lang="en-ID" sz="2300" dirty="0">
                <a:latin typeface="Gill Sans Nova Cond XBd" panose="020B0A06020104020203" pitchFamily="34" charset="0"/>
              </a:rPr>
              <a:t> yang </a:t>
            </a:r>
            <a:r>
              <a:rPr lang="en-ID" sz="2300" dirty="0" err="1">
                <a:latin typeface="Gill Sans Nova Cond XBd" panose="020B0A06020104020203" pitchFamily="34" charset="0"/>
              </a:rPr>
              <a:t>disajikan</a:t>
            </a:r>
            <a:r>
              <a:rPr lang="en-ID" sz="2300" dirty="0">
                <a:latin typeface="Gill Sans Nova Cond XBd" panose="020B0A06020104020203" pitchFamily="34" charset="0"/>
              </a:rPr>
              <a:t> </a:t>
            </a:r>
            <a:r>
              <a:rPr lang="en-ID" sz="2300" dirty="0" err="1">
                <a:latin typeface="Gill Sans Nova Cond XBd" panose="020B0A06020104020203" pitchFamily="34" charset="0"/>
              </a:rPr>
              <a:t>Yohanes</a:t>
            </a:r>
            <a:r>
              <a:rPr lang="en-ID" sz="2300" dirty="0">
                <a:latin typeface="Gill Sans Nova Cond XBd" panose="020B0A06020104020203" pitchFamily="34" charset="0"/>
              </a:rPr>
              <a:t>: </a:t>
            </a:r>
            <a:r>
              <a:rPr lang="en-ID" sz="2300" dirty="0" err="1">
                <a:latin typeface="Impact" panose="020B0806030902050204" pitchFamily="34" charset="0"/>
              </a:rPr>
              <a:t>Yesus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mati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dalam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kehinaan</a:t>
            </a:r>
            <a:r>
              <a:rPr lang="en-ID" sz="2300" dirty="0">
                <a:latin typeface="Impact" panose="020B0806030902050204" pitchFamily="34" charset="0"/>
              </a:rPr>
              <a:t>, </a:t>
            </a:r>
            <a:r>
              <a:rPr lang="en-ID" sz="2300" dirty="0" err="1">
                <a:latin typeface="Impact" panose="020B0806030902050204" pitchFamily="34" charset="0"/>
              </a:rPr>
              <a:t>tetapi</a:t>
            </a:r>
            <a:r>
              <a:rPr lang="en-ID" sz="2300" dirty="0">
                <a:latin typeface="Impact" panose="020B0806030902050204" pitchFamily="34" charset="0"/>
              </a:rPr>
              <a:t> pada </a:t>
            </a:r>
            <a:r>
              <a:rPr lang="en-ID" sz="2300" dirty="0" err="1">
                <a:latin typeface="Impact" panose="020B0806030902050204" pitchFamily="34" charset="0"/>
              </a:rPr>
              <a:t>saat</a:t>
            </a:r>
            <a:r>
              <a:rPr lang="en-ID" sz="2300" dirty="0">
                <a:latin typeface="Impact" panose="020B0806030902050204" pitchFamily="34" charset="0"/>
              </a:rPr>
              <a:t> yang </a:t>
            </a:r>
            <a:r>
              <a:rPr lang="en-ID" sz="2300" dirty="0" err="1">
                <a:latin typeface="Impact" panose="020B0806030902050204" pitchFamily="34" charset="0"/>
              </a:rPr>
              <a:t>sama</a:t>
            </a:r>
            <a:r>
              <a:rPr lang="en-ID" sz="2300" dirty="0">
                <a:latin typeface="Impact" panose="020B0806030902050204" pitchFamily="34" charset="0"/>
              </a:rPr>
              <a:t>, </a:t>
            </a:r>
            <a:r>
              <a:rPr lang="en-ID" sz="2300" dirty="0" err="1">
                <a:latin typeface="Impact" panose="020B0806030902050204" pitchFamily="34" charset="0"/>
              </a:rPr>
              <a:t>itu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adalah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penobatan</a:t>
            </a:r>
            <a:r>
              <a:rPr lang="en-ID" sz="2300" dirty="0">
                <a:latin typeface="Impact" panose="020B0806030902050204" pitchFamily="34" charset="0"/>
              </a:rPr>
              <a:t>-Nya yang </a:t>
            </a:r>
            <a:r>
              <a:rPr lang="en-ID" sz="2300" dirty="0" err="1">
                <a:latin typeface="Impact" panose="020B0806030902050204" pitchFamily="34" charset="0"/>
              </a:rPr>
              <a:t>mulia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sebagai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Juruselamat</a:t>
            </a:r>
            <a:r>
              <a:rPr lang="en-ID" sz="2300" dirty="0">
                <a:latin typeface="Impact" panose="020B0806030902050204" pitchFamily="34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F16CC5-FD09-C223-A03E-356DB0B60E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3488"/>
          <a:stretch/>
        </p:blipFill>
        <p:spPr>
          <a:xfrm>
            <a:off x="303029" y="2181371"/>
            <a:ext cx="2193151" cy="3880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62994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" y="0"/>
            <a:ext cx="914171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075420"/>
            <a:ext cx="9036544" cy="4093306"/>
            <a:chOff x="1" y="2075420"/>
            <a:chExt cx="12048729" cy="409330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7479052" y="1131512"/>
            <a:ext cx="2796461" cy="533439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44654" y="317578"/>
            <a:ext cx="411480" cy="549007"/>
            <a:chOff x="7029447" y="3514725"/>
            <a:chExt cx="1285875" cy="549007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71F0B5E4-2FB5-AAFF-CA91-24E92F40F8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239" r="1" b="25169"/>
          <a:stretch/>
        </p:blipFill>
        <p:spPr>
          <a:xfrm>
            <a:off x="469942" y="317578"/>
            <a:ext cx="8138333" cy="2522279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317544" y="536210"/>
            <a:ext cx="304800" cy="322326"/>
            <a:chOff x="215328" y="-46937"/>
            <a:chExt cx="304800" cy="2773841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6140785"/>
            <a:ext cx="4571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-645785" y="5940560"/>
            <a:ext cx="1285875" cy="549007"/>
            <a:chOff x="7029447" y="3514725"/>
            <a:chExt cx="1285875" cy="54900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D74FA-ABBC-A0D4-349A-FA7E698AC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977" y="2868961"/>
            <a:ext cx="8463154" cy="3989039"/>
          </a:xfrm>
          <a:noFill/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Tugas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Maria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berikutnya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adalah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pergi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memberitahukan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para murid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bahwa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ia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telah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melihat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Yesus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telah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bangkit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Ia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naik "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Bapa-Ku dan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Bapamu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dan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Allah-Ku dan </a:t>
            </a:r>
            <a:r>
              <a:rPr lang="en-ID" sz="30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Allahmu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" 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[</a:t>
            </a:r>
            <a:r>
              <a:rPr lang="en-ID" sz="3000" dirty="0" err="1">
                <a:solidFill>
                  <a:schemeClr val="bg1"/>
                </a:solidFill>
                <a:latin typeface="Impact" panose="020B0806030902050204" pitchFamily="34" charset="0"/>
              </a:rPr>
              <a:t>Yohanes</a:t>
            </a:r>
            <a:r>
              <a:rPr lang="en-ID" sz="3000" dirty="0">
                <a:solidFill>
                  <a:schemeClr val="bg1"/>
                </a:solidFill>
                <a:latin typeface="Impact" panose="020B0806030902050204" pitchFamily="34" charset="0"/>
              </a:rPr>
              <a:t> 20:17].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</a:p>
          <a:p>
            <a:pPr marL="0" indent="0">
              <a:buNone/>
            </a:pPr>
            <a:r>
              <a:rPr lang="en-ID" sz="3000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Maria </a:t>
            </a:r>
            <a:r>
              <a:rPr lang="en-ID" sz="3000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memenuhi</a:t>
            </a:r>
            <a:r>
              <a:rPr lang="en-ID" sz="3000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misi</a:t>
            </a:r>
            <a:r>
              <a:rPr lang="en-ID" sz="3000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-Nya. Maria </a:t>
            </a:r>
            <a:r>
              <a:rPr lang="en-ID" sz="3000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mengatakan</a:t>
            </a:r>
            <a:r>
              <a:rPr lang="en-ID" sz="3000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kepada</a:t>
            </a:r>
            <a:r>
              <a:rPr lang="en-ID" sz="3000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para murid </a:t>
            </a:r>
            <a:r>
              <a:rPr lang="en-ID" sz="3000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bahwa</a:t>
            </a:r>
            <a:r>
              <a:rPr lang="en-ID" sz="3000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dia</a:t>
            </a:r>
            <a:r>
              <a:rPr lang="en-ID" sz="3000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telah</a:t>
            </a:r>
            <a:r>
              <a:rPr lang="en-ID" sz="3000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melihat</a:t>
            </a:r>
            <a:r>
              <a:rPr lang="en-ID" sz="3000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Tuhan</a:t>
            </a:r>
            <a:r>
              <a:rPr lang="en-ID" sz="3000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dan juga </a:t>
            </a:r>
            <a:r>
              <a:rPr lang="en-ID" sz="3000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menceritakan</a:t>
            </a:r>
            <a:r>
              <a:rPr lang="en-ID" sz="3000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semua</a:t>
            </a:r>
            <a:r>
              <a:rPr lang="en-ID" sz="3000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rincian</a:t>
            </a:r>
            <a:r>
              <a:rPr lang="en-ID" sz="3000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lainnya</a:t>
            </a:r>
            <a:r>
              <a:rPr lang="en-ID" sz="3000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3000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telah</a:t>
            </a:r>
            <a:r>
              <a:rPr lang="en-ID" sz="3000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Dia </a:t>
            </a:r>
            <a:r>
              <a:rPr lang="en-ID" sz="3000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ceritakan</a:t>
            </a:r>
            <a:r>
              <a:rPr lang="en-ID" sz="3000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kepadanya</a:t>
            </a:r>
            <a:r>
              <a:rPr lang="en-ID" sz="30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[</a:t>
            </a:r>
            <a:r>
              <a:rPr lang="en-ID" sz="3000" dirty="0" err="1">
                <a:solidFill>
                  <a:srgbClr val="FFFF00"/>
                </a:solidFill>
                <a:latin typeface="Impact" panose="020B0806030902050204" pitchFamily="34" charset="0"/>
              </a:rPr>
              <a:t>Yohanes</a:t>
            </a:r>
            <a:r>
              <a:rPr lang="en-ID" sz="3000" dirty="0">
                <a:solidFill>
                  <a:srgbClr val="FFFF00"/>
                </a:solidFill>
                <a:latin typeface="Impact" panose="020B0806030902050204" pitchFamily="34" charset="0"/>
              </a:rPr>
              <a:t> 20:18].</a:t>
            </a:r>
          </a:p>
        </p:txBody>
      </p:sp>
    </p:spTree>
    <p:extLst>
      <p:ext uri="{BB962C8B-B14F-4D97-AF65-F5344CB8AC3E}">
        <p14:creationId xmlns:p14="http://schemas.microsoft.com/office/powerpoint/2010/main" val="29711771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1792CBC-8F82-0851-46ED-046999BC5D41}"/>
              </a:ext>
            </a:extLst>
          </p:cNvPr>
          <p:cNvSpPr txBox="1">
            <a:spLocks/>
          </p:cNvSpPr>
          <p:nvPr/>
        </p:nvSpPr>
        <p:spPr>
          <a:xfrm>
            <a:off x="0" y="-17586"/>
            <a:ext cx="9144000" cy="1015663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800" dirty="0">
                <a:solidFill>
                  <a:schemeClr val="bg1"/>
                </a:solidFill>
                <a:latin typeface="Eras Bold ITC" panose="020B0907030504020204" pitchFamily="34" charset="0"/>
              </a:rPr>
              <a:t>KESIMPULAN</a:t>
            </a:r>
            <a:endParaRPr lang="en-ID" sz="4800" dirty="0">
              <a:solidFill>
                <a:schemeClr val="bg1"/>
              </a:solidFill>
              <a:latin typeface="Eras Bold ITC" panose="020B0907030504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1DA9D21-6C1D-F4EA-4BC5-2630872B965E}"/>
              </a:ext>
            </a:extLst>
          </p:cNvPr>
          <p:cNvSpPr/>
          <p:nvPr/>
        </p:nvSpPr>
        <p:spPr>
          <a:xfrm>
            <a:off x="264042" y="935688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511141-97CC-45F0-C7B5-193B6A50A43D}"/>
              </a:ext>
            </a:extLst>
          </p:cNvPr>
          <p:cNvSpPr/>
          <p:nvPr/>
        </p:nvSpPr>
        <p:spPr>
          <a:xfrm>
            <a:off x="308638" y="2083853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  <a:endParaRPr lang="en-U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2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6D1F12B-2762-DCA6-DD94-7FCDBAC00AA2}"/>
              </a:ext>
            </a:extLst>
          </p:cNvPr>
          <p:cNvSpPr/>
          <p:nvPr/>
        </p:nvSpPr>
        <p:spPr>
          <a:xfrm>
            <a:off x="289438" y="3278281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666633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  <a:endParaRPr lang="en-U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666633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2C2C81-5484-2903-9411-AA67C26267E5}"/>
              </a:ext>
            </a:extLst>
          </p:cNvPr>
          <p:cNvSpPr/>
          <p:nvPr/>
        </p:nvSpPr>
        <p:spPr>
          <a:xfrm>
            <a:off x="295938" y="4391512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  <a:endParaRPr lang="en-U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accent5">
                  <a:lumMod val="5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F360F4-B42F-1A19-94C1-891BDD0F8C0E}"/>
              </a:ext>
            </a:extLst>
          </p:cNvPr>
          <p:cNvSpPr/>
          <p:nvPr/>
        </p:nvSpPr>
        <p:spPr>
          <a:xfrm>
            <a:off x="301256" y="5459559"/>
            <a:ext cx="7873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13614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5</a:t>
            </a:r>
            <a:endParaRPr lang="en-US" sz="8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136141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E19100D-C08F-5650-8162-0381AE005E6E}"/>
              </a:ext>
            </a:extLst>
          </p:cNvPr>
          <p:cNvSpPr txBox="1"/>
          <p:nvPr/>
        </p:nvSpPr>
        <p:spPr>
          <a:xfrm>
            <a:off x="1140630" y="1302923"/>
            <a:ext cx="7694732" cy="738664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Biarlah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kesaksian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menarik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orang lain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kegelapan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kejahatan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dan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masuk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dalam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cahaya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benderang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kebenaran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1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Kristus</a:t>
            </a:r>
            <a:r>
              <a:rPr lang="en-ID" sz="21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28C6B6F-947B-CF83-753E-DEE8BF0F9222}"/>
              </a:ext>
            </a:extLst>
          </p:cNvPr>
          <p:cNvSpPr txBox="1"/>
          <p:nvPr/>
        </p:nvSpPr>
        <p:spPr>
          <a:xfrm>
            <a:off x="1140629" y="2409261"/>
            <a:ext cx="7694731" cy="769441"/>
          </a:xfrm>
          <a:prstGeom prst="rect">
            <a:avLst/>
          </a:prstGeom>
          <a:solidFill>
            <a:srgbClr val="171C3D"/>
          </a:solidFill>
        </p:spPr>
        <p:txBody>
          <a:bodyPr wrap="square">
            <a:spAutoFit/>
          </a:bodyPr>
          <a:lstStyle/>
          <a:p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Misi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Yesus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dikorbankan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sebagai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Anak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Domba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Paskah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, dan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dengan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melihat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-Nya,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kita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latin typeface="Impact" panose="020B0806030902050204" pitchFamily="34" charset="0"/>
              </a:rPr>
              <a:t>diubahkan</a:t>
            </a:r>
            <a:r>
              <a:rPr lang="en-ID" sz="22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FDA6F1C-4562-4A8D-8142-04E020435171}"/>
              </a:ext>
            </a:extLst>
          </p:cNvPr>
          <p:cNvSpPr txBox="1"/>
          <p:nvPr/>
        </p:nvSpPr>
        <p:spPr>
          <a:xfrm>
            <a:off x="1127929" y="3360709"/>
            <a:ext cx="7720126" cy="1261884"/>
          </a:xfrm>
          <a:prstGeom prst="rect">
            <a:avLst/>
          </a:prstGeom>
          <a:solidFill>
            <a:srgbClr val="666633"/>
          </a:solidFill>
        </p:spPr>
        <p:txBody>
          <a:bodyPr wrap="square">
            <a:spAutoFit/>
          </a:bodyPr>
          <a:lstStyle/>
          <a:p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Sebagai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murid-murid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Kristus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harus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terlibat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meneruskan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pekerjaan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yang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telah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diselesaikan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Kristus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di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salib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dengan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membawa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berita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keselamatan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kepada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sesama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,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sehingga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Kristus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dimuliakan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melalui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pelayanan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19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A98A4C0-68D5-3200-1987-7A71A12B0D46}"/>
              </a:ext>
            </a:extLst>
          </p:cNvPr>
          <p:cNvSpPr txBox="1"/>
          <p:nvPr/>
        </p:nvSpPr>
        <p:spPr>
          <a:xfrm>
            <a:off x="1115234" y="4772172"/>
            <a:ext cx="7694731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>
            <a:spAutoFit/>
          </a:bodyPr>
          <a:lstStyle/>
          <a:p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Kebangkitan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Kristus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dari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kubur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sangat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diperlukan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untuk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iman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para </a:t>
            </a:r>
            <a:r>
              <a:rPr lang="en-ID" sz="2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pengikut</a:t>
            </a:r>
            <a:r>
              <a:rPr lang="en-ID" sz="2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-Nya.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CE830F-EA38-8CAA-66D9-82036C191CEC}"/>
              </a:ext>
            </a:extLst>
          </p:cNvPr>
          <p:cNvSpPr txBox="1"/>
          <p:nvPr/>
        </p:nvSpPr>
        <p:spPr>
          <a:xfrm>
            <a:off x="1140627" y="5788999"/>
            <a:ext cx="7694731" cy="707886"/>
          </a:xfrm>
          <a:prstGeom prst="rect">
            <a:avLst/>
          </a:prstGeom>
          <a:solidFill>
            <a:srgbClr val="194D38"/>
          </a:solidFill>
        </p:spPr>
        <p:txBody>
          <a:bodyPr wrap="square">
            <a:spAutoFit/>
          </a:bodyPr>
          <a:lstStyle/>
          <a:p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Sama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seperti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Maria,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tugas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kita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saat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ini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adalah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menceritakan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tentang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kabar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keselamatan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kepada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semua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orang,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karena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Yesus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sudah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 </a:t>
            </a:r>
            <a:r>
              <a:rPr lang="en-ID" sz="2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bangkit</a:t>
            </a:r>
            <a:r>
              <a:rPr lang="en-ID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57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EBBD7E7-A777-AC37-FF96-A3D992E78E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167214"/>
          </a:xfrm>
        </p:spPr>
        <p:txBody>
          <a:bodyPr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APAKAH KEBENARAN ITU? </a:t>
            </a:r>
            <a:br>
              <a:rPr lang="en-ID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Minggu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, 15 </a:t>
            </a:r>
            <a:r>
              <a:rPr lang="en-ID" sz="28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Desember</a:t>
            </a:r>
            <a:r>
              <a:rPr lang="en-ID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90295-227B-C011-250A-9FC2BB78C0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1949773"/>
            <a:ext cx="8420986" cy="467818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Eras Bold ITC" panose="020B0907030504020204" pitchFamily="34" charset="0"/>
              </a:rPr>
              <a:t>Yohanes</a:t>
            </a:r>
            <a:r>
              <a:rPr lang="en-ID" sz="3600" dirty="0">
                <a:latin typeface="Eras Bold ITC" panose="020B0907030504020204" pitchFamily="34" charset="0"/>
              </a:rPr>
              <a:t> 18:37-38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"Maka kata Pilatus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-Nya: "Jadi </a:t>
            </a:r>
            <a:r>
              <a:rPr lang="en-ID" dirty="0" err="1">
                <a:latin typeface="Franklin Gothic Demi Cond" panose="020B0706030402020204" pitchFamily="34" charset="0"/>
              </a:rPr>
              <a:t>Engkau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raja?" Jawab </a:t>
            </a:r>
            <a:r>
              <a:rPr lang="en-ID" dirty="0" err="1">
                <a:latin typeface="Franklin Gothic Demi Cond" panose="020B0706030402020204" pitchFamily="34" charset="0"/>
              </a:rPr>
              <a:t>Yesus</a:t>
            </a:r>
            <a:r>
              <a:rPr lang="en-ID" dirty="0">
                <a:latin typeface="Franklin Gothic Demi Cond" panose="020B0706030402020204" pitchFamily="34" charset="0"/>
              </a:rPr>
              <a:t>: "</a:t>
            </a:r>
            <a:r>
              <a:rPr lang="en-ID" dirty="0" err="1">
                <a:latin typeface="Franklin Gothic Demi Cond" panose="020B0706030402020204" pitchFamily="34" charset="0"/>
              </a:rPr>
              <a:t>Engkau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mengatakan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Aku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raja.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itulah</a:t>
            </a:r>
            <a:r>
              <a:rPr lang="en-ID" dirty="0">
                <a:latin typeface="Franklin Gothic Demi Cond" panose="020B0706030402020204" pitchFamily="34" charset="0"/>
              </a:rPr>
              <a:t> Aku </a:t>
            </a:r>
            <a:r>
              <a:rPr lang="en-ID" dirty="0" err="1">
                <a:latin typeface="Franklin Gothic Demi Cond" panose="020B0706030402020204" pitchFamily="34" charset="0"/>
              </a:rPr>
              <a:t>lahir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itulah</a:t>
            </a:r>
            <a:r>
              <a:rPr lang="en-ID" dirty="0">
                <a:latin typeface="Franklin Gothic Demi Cond" panose="020B0706030402020204" pitchFamily="34" charset="0"/>
              </a:rPr>
              <a:t> Aku </a:t>
            </a:r>
            <a:r>
              <a:rPr lang="en-ID" dirty="0" err="1">
                <a:latin typeface="Franklin Gothic Demi Cond" panose="020B0706030402020204" pitchFamily="34" charset="0"/>
              </a:rPr>
              <a:t>datang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dunia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supaya</a:t>
            </a:r>
            <a:r>
              <a:rPr lang="en-ID" dirty="0">
                <a:latin typeface="Franklin Gothic Demi Cond" panose="020B0706030402020204" pitchFamily="34" charset="0"/>
              </a:rPr>
              <a:t> Aku </a:t>
            </a:r>
            <a:r>
              <a:rPr lang="en-ID" dirty="0" err="1">
                <a:latin typeface="Franklin Gothic Demi Cond" panose="020B0706030402020204" pitchFamily="34" charset="0"/>
              </a:rPr>
              <a:t>memberi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kesaksian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kebenaran</a:t>
            </a:r>
            <a:r>
              <a:rPr lang="en-ID" dirty="0">
                <a:latin typeface="Franklin Gothic Demi Cond" panose="020B0706030402020204" pitchFamily="34" charset="0"/>
              </a:rPr>
              <a:t>; </a:t>
            </a:r>
            <a:r>
              <a:rPr lang="en-ID" dirty="0" err="1">
                <a:latin typeface="Franklin Gothic Demi Cond" panose="020B0706030402020204" pitchFamily="34" charset="0"/>
              </a:rPr>
              <a:t>setiap</a:t>
            </a:r>
            <a:r>
              <a:rPr lang="en-ID" dirty="0">
                <a:latin typeface="Franklin Gothic Demi Cond" panose="020B0706030402020204" pitchFamily="34" charset="0"/>
              </a:rPr>
              <a:t> orang yang </a:t>
            </a:r>
            <a:r>
              <a:rPr lang="en-ID" dirty="0" err="1">
                <a:latin typeface="Franklin Gothic Demi Cond" panose="020B0706030402020204" pitchFamily="34" charset="0"/>
              </a:rPr>
              <a:t>berasal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kebenaran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mendengarkan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suara</a:t>
            </a:r>
            <a:r>
              <a:rPr lang="en-ID" dirty="0">
                <a:latin typeface="Franklin Gothic Demi Cond" panose="020B0706030402020204" pitchFamily="34" charset="0"/>
              </a:rPr>
              <a:t>-</a:t>
            </a:r>
            <a:r>
              <a:rPr lang="en-ID" dirty="0" err="1">
                <a:latin typeface="Franklin Gothic Demi Cond" panose="020B0706030402020204" pitchFamily="34" charset="0"/>
              </a:rPr>
              <a:t>Ku.“Kata</a:t>
            </a:r>
            <a:r>
              <a:rPr lang="en-ID" dirty="0">
                <a:latin typeface="Franklin Gothic Demi Cond" panose="020B0706030402020204" pitchFamily="34" charset="0"/>
              </a:rPr>
              <a:t> Pilatus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-Nya: "</a:t>
            </a:r>
            <a:r>
              <a:rPr lang="en-ID" dirty="0" err="1">
                <a:latin typeface="Franklin Gothic Demi Cond" panose="020B0706030402020204" pitchFamily="34" charset="0"/>
              </a:rPr>
              <a:t>Apakah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kebenaran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?" </a:t>
            </a:r>
            <a:r>
              <a:rPr lang="en-ID" dirty="0" err="1">
                <a:latin typeface="Franklin Gothic Demi Cond" panose="020B0706030402020204" pitchFamily="34" charset="0"/>
              </a:rPr>
              <a:t>Sesudah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mengatakan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demikian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keluarlah</a:t>
            </a:r>
            <a:r>
              <a:rPr lang="en-ID" dirty="0">
                <a:latin typeface="Franklin Gothic Demi Cond" panose="020B0706030402020204" pitchFamily="34" charset="0"/>
              </a:rPr>
              <a:t> Pilatus </a:t>
            </a:r>
            <a:r>
              <a:rPr lang="en-ID" dirty="0" err="1">
                <a:latin typeface="Franklin Gothic Demi Cond" panose="020B0706030402020204" pitchFamily="34" charset="0"/>
              </a:rPr>
              <a:t>lagi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mendapatkan</a:t>
            </a:r>
            <a:r>
              <a:rPr lang="en-ID" dirty="0">
                <a:latin typeface="Franklin Gothic Demi Cond" panose="020B0706030402020204" pitchFamily="34" charset="0"/>
              </a:rPr>
              <a:t> orang-orang </a:t>
            </a:r>
            <a:r>
              <a:rPr lang="en-ID" dirty="0" err="1">
                <a:latin typeface="Franklin Gothic Demi Cond" panose="020B0706030402020204" pitchFamily="34" charset="0"/>
              </a:rPr>
              <a:t>Yahudi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berkata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: </a:t>
            </a:r>
            <a:r>
              <a:rPr lang="en-ID" dirty="0">
                <a:latin typeface="Impact" panose="020B0806030902050204" pitchFamily="34" charset="0"/>
              </a:rPr>
              <a:t>"Aku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mendapati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kesalahan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apa</a:t>
            </a:r>
            <a:r>
              <a:rPr lang="en-ID" dirty="0">
                <a:latin typeface="Impact" panose="020B0806030902050204" pitchFamily="34" charset="0"/>
              </a:rPr>
              <a:t> pun pada-Nya</a:t>
            </a:r>
            <a:r>
              <a:rPr lang="en-ID" dirty="0">
                <a:latin typeface="Franklin Gothic Demi Cond" panose="020B0706030402020204" pitchFamily="34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8478301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BB823E8-9E0C-FEAD-DF6D-0C3CE320D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0" y="0"/>
            <a:ext cx="913588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BBBC20-06EE-78A0-C46B-B4E1FEAFF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48" y="2594345"/>
            <a:ext cx="8600192" cy="368949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D" sz="2400" dirty="0">
                <a:latin typeface="Gill Sans Nova Cond XBd" panose="020B0A06020104020203" pitchFamily="34" charset="0"/>
              </a:rPr>
              <a:t>Dia </a:t>
            </a:r>
            <a:r>
              <a:rPr lang="en-ID" sz="2400" dirty="0" err="1">
                <a:latin typeface="Gill Sans Nova Cond XBd" panose="020B0A06020104020203" pitchFamily="34" charset="0"/>
              </a:rPr>
              <a:t>penuh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dengan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kasih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karunia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kebenaran</a:t>
            </a:r>
            <a:r>
              <a:rPr lang="en-ID" sz="2400" dirty="0">
                <a:latin typeface="Gill Sans Nova Cond XBd" panose="020B0A06020104020203" pitchFamily="34" charset="0"/>
              </a:rPr>
              <a:t> [Yoh. 1:14].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D" sz="2400" dirty="0">
                <a:latin typeface="Gill Sans Nova Cond XBd" panose="020B0A06020104020203" pitchFamily="34" charset="0"/>
              </a:rPr>
              <a:t>Kasih </a:t>
            </a:r>
            <a:r>
              <a:rPr lang="en-ID" sz="2400" dirty="0" err="1">
                <a:latin typeface="Gill Sans Nova Cond XBd" panose="020B0A06020104020203" pitchFamily="34" charset="0"/>
              </a:rPr>
              <a:t>karunia</a:t>
            </a:r>
            <a:r>
              <a:rPr lang="en-ID" sz="2400" dirty="0">
                <a:latin typeface="Gill Sans Nova Cond XBd" panose="020B0A06020104020203" pitchFamily="34" charset="0"/>
              </a:rPr>
              <a:t> dan </a:t>
            </a:r>
            <a:r>
              <a:rPr lang="en-ID" sz="2400" dirty="0" err="1">
                <a:latin typeface="Gill Sans Nova Cond XBd" panose="020B0A06020104020203" pitchFamily="34" charset="0"/>
              </a:rPr>
              <a:t>kebenaran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datang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melalui</a:t>
            </a:r>
            <a:r>
              <a:rPr lang="en-ID" sz="2400" dirty="0">
                <a:latin typeface="Gill Sans Nova Cond XBd" panose="020B0A06020104020203" pitchFamily="34" charset="0"/>
              </a:rPr>
              <a:t> Dia [Yoh. 1:17].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Gill Sans Nova Cond XBd" panose="020B0A06020104020203" pitchFamily="34" charset="0"/>
              </a:rPr>
              <a:t>Yohanes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Pembaptis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memberikan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kesaksian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tentang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kebenaran</a:t>
            </a:r>
            <a:r>
              <a:rPr lang="en-ID" sz="2400" dirty="0">
                <a:latin typeface="Gill Sans Nova Cond XBd" panose="020B0A06020104020203" pitchFamily="34" charset="0"/>
              </a:rPr>
              <a:t> [Yoh. 5:33].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Gill Sans Nova Cond XBd" panose="020B0A06020104020203" pitchFamily="34" charset="0"/>
              </a:rPr>
              <a:t>Yesus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menegaskan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bahwa</a:t>
            </a:r>
            <a:r>
              <a:rPr lang="en-ID" sz="2400" dirty="0">
                <a:latin typeface="Gill Sans Nova Cond XBd" panose="020B0A06020104020203" pitchFamily="34" charset="0"/>
              </a:rPr>
              <a:t> Bapa-Nya </a:t>
            </a:r>
            <a:r>
              <a:rPr lang="en-ID" sz="2400" dirty="0" err="1"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latin typeface="Gill Sans Nova Cond XBd" panose="020B0A06020104020203" pitchFamily="34" charset="0"/>
              </a:rPr>
              <a:t> “</a:t>
            </a:r>
            <a:r>
              <a:rPr lang="en-ID" sz="2400" dirty="0" err="1">
                <a:latin typeface="Gill Sans Nova Cond XBd" panose="020B0A06020104020203" pitchFamily="34" charset="0"/>
              </a:rPr>
              <a:t>benar</a:t>
            </a:r>
            <a:r>
              <a:rPr lang="en-ID" sz="2400" dirty="0">
                <a:latin typeface="Gill Sans Nova Cond XBd" panose="020B0A06020104020203" pitchFamily="34" charset="0"/>
              </a:rPr>
              <a:t>" [Yoh. 7:28].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Gill Sans Nova Cond XBd" panose="020B0A06020104020203" pitchFamily="34" charset="0"/>
              </a:rPr>
              <a:t>Yesus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sendiri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telah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mendengar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kebenaran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dari</a:t>
            </a:r>
            <a:r>
              <a:rPr lang="en-ID" sz="2400" dirty="0">
                <a:latin typeface="Gill Sans Nova Cond XBd" panose="020B0A06020104020203" pitchFamily="34" charset="0"/>
              </a:rPr>
              <a:t> Bapa-Nya [Yoh. 8:40].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Gill Sans Nova Cond XBd" panose="020B0A06020104020203" pitchFamily="34" charset="0"/>
              </a:rPr>
              <a:t>Yesus</a:t>
            </a:r>
            <a:r>
              <a:rPr lang="en-ID" sz="2400" dirty="0">
                <a:latin typeface="Gill Sans Nova Cond XBd" panose="020B0A06020104020203" pitchFamily="34" charset="0"/>
              </a:rPr>
              <a:t> </a:t>
            </a:r>
            <a:r>
              <a:rPr lang="en-ID" sz="2400" dirty="0" err="1"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latin typeface="Gill Sans Nova Cond XBd" panose="020B0A06020104020203" pitchFamily="34" charset="0"/>
              </a:rPr>
              <a:t> "</a:t>
            </a:r>
            <a:r>
              <a:rPr lang="en-ID" sz="2400" dirty="0" err="1">
                <a:latin typeface="Gill Sans Nova Cond XBd" panose="020B0A06020104020203" pitchFamily="34" charset="0"/>
              </a:rPr>
              <a:t>jalan</a:t>
            </a:r>
            <a:r>
              <a:rPr lang="en-ID" sz="2400" dirty="0">
                <a:latin typeface="Gill Sans Nova Cond XBd" panose="020B0A06020104020203" pitchFamily="34" charset="0"/>
              </a:rPr>
              <a:t>, </a:t>
            </a:r>
            <a:r>
              <a:rPr lang="en-ID" sz="2400" dirty="0" err="1">
                <a:latin typeface="Gill Sans Nova Cond XBd" panose="020B0A06020104020203" pitchFamily="34" charset="0"/>
              </a:rPr>
              <a:t>kebenaran</a:t>
            </a:r>
            <a:r>
              <a:rPr lang="en-ID" sz="2400" dirty="0">
                <a:latin typeface="Gill Sans Nova Cond XBd" panose="020B0A06020104020203" pitchFamily="34" charset="0"/>
              </a:rPr>
              <a:t>, dan </a:t>
            </a:r>
            <a:r>
              <a:rPr lang="en-ID" sz="2400" dirty="0" err="1">
                <a:latin typeface="Gill Sans Nova Cond XBd" panose="020B0A06020104020203" pitchFamily="34" charset="0"/>
              </a:rPr>
              <a:t>hidup</a:t>
            </a:r>
            <a:r>
              <a:rPr lang="en-ID" sz="2400" dirty="0">
                <a:latin typeface="Gill Sans Nova Cond XBd" panose="020B0A06020104020203" pitchFamily="34" charset="0"/>
              </a:rPr>
              <a:t>" [Yoh. 14:6].   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</a:pPr>
            <a:r>
              <a:rPr lang="en-ID" sz="2400" dirty="0" err="1">
                <a:latin typeface="Gill Sans Nova Cond XBd" panose="020B0A06020104020203" pitchFamily="34" charset="0"/>
              </a:rPr>
              <a:t>Firman</a:t>
            </a:r>
            <a:r>
              <a:rPr lang="en-ID" sz="2400" dirty="0">
                <a:latin typeface="Gill Sans Nova Cond XBd" panose="020B0A06020104020203" pitchFamily="34" charset="0"/>
              </a:rPr>
              <a:t> Allah </a:t>
            </a:r>
            <a:r>
              <a:rPr lang="en-ID" sz="2400" dirty="0" err="1">
                <a:latin typeface="Gill Sans Nova Cond XBd" panose="020B0A06020104020203" pitchFamily="34" charset="0"/>
              </a:rPr>
              <a:t>adalah</a:t>
            </a:r>
            <a:r>
              <a:rPr lang="en-ID" sz="2400" dirty="0">
                <a:latin typeface="Gill Sans Nova Cond XBd" panose="020B0A06020104020203" pitchFamily="34" charset="0"/>
              </a:rPr>
              <a:t> "</a:t>
            </a:r>
            <a:r>
              <a:rPr lang="en-ID" sz="2400" dirty="0" err="1">
                <a:latin typeface="Gill Sans Nova Cond XBd" panose="020B0A06020104020203" pitchFamily="34" charset="0"/>
              </a:rPr>
              <a:t>kebenaran</a:t>
            </a:r>
            <a:r>
              <a:rPr lang="en-ID" sz="2400" dirty="0">
                <a:latin typeface="Gill Sans Nova Cond XBd" panose="020B0A06020104020203" pitchFamily="34" charset="0"/>
              </a:rPr>
              <a:t>" [</a:t>
            </a:r>
            <a:r>
              <a:rPr lang="en-ID" sz="2400" dirty="0" err="1">
                <a:latin typeface="Gill Sans Nova Cond XBd" panose="020B0A06020104020203" pitchFamily="34" charset="0"/>
              </a:rPr>
              <a:t>Yohanes</a:t>
            </a:r>
            <a:r>
              <a:rPr lang="en-ID" sz="2400" dirty="0">
                <a:latin typeface="Gill Sans Nova Cond XBd" panose="020B0A06020104020203" pitchFamily="34" charset="0"/>
              </a:rPr>
              <a:t> 17:17].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8FC7EF-14CF-B2DE-E275-5AE4230F8A39}"/>
              </a:ext>
            </a:extLst>
          </p:cNvPr>
          <p:cNvSpPr txBox="1"/>
          <p:nvPr/>
        </p:nvSpPr>
        <p:spPr>
          <a:xfrm>
            <a:off x="539748" y="291453"/>
            <a:ext cx="808074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latin typeface="Impact" panose="020B0806030902050204" pitchFamily="34" charset="0"/>
              </a:rPr>
              <a:t>Kebenaran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adalah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tema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utama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dalam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Injil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Yohanes</a:t>
            </a:r>
            <a:r>
              <a:rPr lang="en-ID" sz="2800" dirty="0">
                <a:latin typeface="Impact" panose="020B0806030902050204" pitchFamily="34" charset="0"/>
              </a:rPr>
              <a:t>. </a:t>
            </a:r>
            <a:r>
              <a:rPr lang="en-ID" sz="2800" dirty="0" err="1">
                <a:latin typeface="Impact" panose="020B0806030902050204" pitchFamily="34" charset="0"/>
              </a:rPr>
              <a:t>Sebagai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Firman</a:t>
            </a:r>
            <a:r>
              <a:rPr lang="en-ID" sz="2800" dirty="0">
                <a:latin typeface="Impact" panose="020B0806030902050204" pitchFamily="34" charset="0"/>
              </a:rPr>
              <a:t> yang </a:t>
            </a:r>
            <a:r>
              <a:rPr lang="en-ID" sz="2800" dirty="0" err="1">
                <a:latin typeface="Impact" panose="020B0806030902050204" pitchFamily="34" charset="0"/>
              </a:rPr>
              <a:t>kekal</a:t>
            </a:r>
            <a:r>
              <a:rPr lang="en-ID" sz="2800" dirty="0">
                <a:latin typeface="Impact" panose="020B0806030902050204" pitchFamily="34" charset="0"/>
              </a:rPr>
              <a:t> [</a:t>
            </a:r>
            <a:r>
              <a:rPr lang="en-ID" sz="2800" dirty="0" err="1">
                <a:latin typeface="Impact" panose="020B0806030902050204" pitchFamily="34" charset="0"/>
              </a:rPr>
              <a:t>Yohanes</a:t>
            </a:r>
            <a:r>
              <a:rPr lang="en-ID" sz="2800" dirty="0">
                <a:latin typeface="Impact" panose="020B0806030902050204" pitchFamily="34" charset="0"/>
              </a:rPr>
              <a:t> 1:1-5], </a:t>
            </a:r>
            <a:r>
              <a:rPr lang="en-ID" sz="2800" dirty="0" err="1">
                <a:latin typeface="Impact" panose="020B0806030902050204" pitchFamily="34" charset="0"/>
              </a:rPr>
              <a:t>Yesus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adalah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Terang</a:t>
            </a:r>
            <a:r>
              <a:rPr lang="en-ID" sz="2800" dirty="0">
                <a:latin typeface="Impact" panose="020B0806030902050204" pitchFamily="34" charset="0"/>
              </a:rPr>
              <a:t> dan </a:t>
            </a:r>
            <a:r>
              <a:rPr lang="en-ID" sz="2800" dirty="0" err="1">
                <a:latin typeface="Impact" panose="020B0806030902050204" pitchFamily="34" charset="0"/>
              </a:rPr>
              <a:t>Kebenaran</a:t>
            </a:r>
            <a:r>
              <a:rPr lang="en-ID" sz="2800" dirty="0">
                <a:latin typeface="Impact" panose="020B0806030902050204" pitchFamily="34" charset="0"/>
              </a:rPr>
              <a:t>. </a:t>
            </a:r>
            <a:r>
              <a:rPr lang="en-ID" sz="2800" dirty="0" err="1">
                <a:latin typeface="Impact" panose="020B0806030902050204" pitchFamily="34" charset="0"/>
              </a:rPr>
              <a:t>Semua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ini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berlawanan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dengan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kegelapan</a:t>
            </a:r>
            <a:r>
              <a:rPr lang="en-ID" sz="2800" dirty="0">
                <a:latin typeface="Impact" panose="020B0806030902050204" pitchFamily="34" charset="0"/>
              </a:rPr>
              <a:t> dan </a:t>
            </a:r>
            <a:r>
              <a:rPr lang="en-ID" sz="2800" dirty="0" err="1">
                <a:latin typeface="Impact" panose="020B0806030902050204" pitchFamily="34" charset="0"/>
              </a:rPr>
              <a:t>kepalsuan</a:t>
            </a:r>
            <a:r>
              <a:rPr lang="en-ID" sz="2800" dirty="0">
                <a:latin typeface="Impact" panose="020B0806030902050204" pitchFamily="34" charset="0"/>
              </a:rPr>
              <a:t>.    </a:t>
            </a:r>
          </a:p>
        </p:txBody>
      </p:sp>
    </p:spTree>
    <p:extLst>
      <p:ext uri="{BB962C8B-B14F-4D97-AF65-F5344CB8AC3E}">
        <p14:creationId xmlns:p14="http://schemas.microsoft.com/office/powerpoint/2010/main" val="32941411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0D700A-2BAA-2C8A-07BD-8C0CB7432D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55" b="35705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E58A5F-7363-2162-D9A6-698C3A7098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773" y="3719381"/>
            <a:ext cx="8451512" cy="2883924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Meskipun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sudah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mengajukan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pertanyaan</a:t>
            </a:r>
            <a:r>
              <a:rPr lang="en-ID" sz="3200" dirty="0">
                <a:latin typeface="Tw Cen MT Condensed Extra Bold" panose="020B0803020202020204" pitchFamily="34" charset="0"/>
              </a:rPr>
              <a:t>, Pilatus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melewatkan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kesempatan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mengetahui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kebenaran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Dia </a:t>
            </a:r>
            <a:r>
              <a:rPr lang="en-ID" sz="32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menunggu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jawaban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Sebaliknya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pergi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luar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mencoba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menyelamatkan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kerumunan</a:t>
            </a:r>
            <a:r>
              <a:rPr lang="en-ID" sz="3200" dirty="0">
                <a:latin typeface="Tw Cen MT Condensed Extra Bold" panose="020B0803020202020204" pitchFamily="34" charset="0"/>
              </a:rPr>
              <a:t> orang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banyak</a:t>
            </a:r>
            <a:r>
              <a:rPr lang="en-ID" sz="3200" dirty="0">
                <a:latin typeface="Tw Cen MT Condensed Extra Bold" panose="020B0803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39817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35FA909-3F24-448C-A8BC-7CF77F62F8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6403CA-19D6-8A58-7345-BC21E63D79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1573" y="648586"/>
            <a:ext cx="5197357" cy="58320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Pilatus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gagal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mendengar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tentang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kebenaran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dari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Kebenaran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itu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sendiri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yaitu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FFFF00"/>
                </a:solidFill>
                <a:latin typeface="Impact" panose="020B0806030902050204" pitchFamily="34" charset="0"/>
              </a:rPr>
              <a:t>Yesus</a:t>
            </a:r>
            <a:r>
              <a:rPr lang="en-ID" sz="3200" dirty="0">
                <a:solidFill>
                  <a:srgbClr val="FFFF00"/>
                </a:solidFill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Pertanyaan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tentang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kebenaran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sangat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relevan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saat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dunia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kita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penuh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kebenaran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telah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ditanggalkan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atau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chemeClr val="bg1"/>
                </a:solidFill>
                <a:latin typeface="Franklin Gothic Demi Cond" panose="020B0706030402020204" pitchFamily="34" charset="0"/>
              </a:rPr>
              <a:t>ditinggalkan</a:t>
            </a:r>
            <a:r>
              <a:rPr lang="en-ID" sz="3200" dirty="0">
                <a:solidFill>
                  <a:schemeClr val="bg1"/>
                </a:solidFill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Kegelapan</a:t>
            </a:r>
            <a:r>
              <a:rPr lang="en-ID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dari</a:t>
            </a:r>
            <a:r>
              <a:rPr lang="en-ID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ketidakbenaran</a:t>
            </a:r>
            <a:r>
              <a:rPr lang="en-ID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dan </a:t>
            </a:r>
            <a:r>
              <a:rPr lang="en-ID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kebingungan</a:t>
            </a:r>
            <a:r>
              <a:rPr lang="en-ID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diakibatkannya</a:t>
            </a:r>
            <a:r>
              <a:rPr lang="en-ID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solidFill>
                  <a:srgbClr val="FFC000"/>
                </a:solidFill>
                <a:latin typeface="Gill Sans Nova Cond Ultra Bold" panose="020B0B04020104020203" pitchFamily="34" charset="0"/>
              </a:rPr>
              <a:t>merajalela</a:t>
            </a:r>
            <a:r>
              <a:rPr lang="en-ID" dirty="0">
                <a:solidFill>
                  <a:srgbClr val="FFC000"/>
                </a:solidFill>
                <a:latin typeface="Gill Sans Nova Cond Ultra Bold" panose="020B0B04020104020203" pitchFamily="34" charset="0"/>
              </a:rPr>
              <a:t> di mana-mana.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DFC488-9281-AAAB-0C52-7AD480ED25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050" r="16862" b="1"/>
          <a:stretch/>
        </p:blipFill>
        <p:spPr>
          <a:xfrm>
            <a:off x="5751621" y="-1"/>
            <a:ext cx="3407965" cy="6858002"/>
          </a:xfrm>
          <a:custGeom>
            <a:avLst/>
            <a:gdLst/>
            <a:ahLst/>
            <a:cxnLst/>
            <a:rect l="l" t="t" r="r" b="b"/>
            <a:pathLst>
              <a:path w="4543953" h="6858002">
                <a:moveTo>
                  <a:pt x="248638" y="6438981"/>
                </a:moveTo>
                <a:cubicBezTo>
                  <a:pt x="258140" y="6444077"/>
                  <a:pt x="265617" y="6451650"/>
                  <a:pt x="268569" y="6463841"/>
                </a:cubicBezTo>
                <a:lnTo>
                  <a:pt x="268572" y="6463849"/>
                </a:lnTo>
                <a:lnTo>
                  <a:pt x="279556" y="6508052"/>
                </a:lnTo>
                <a:lnTo>
                  <a:pt x="282367" y="6513012"/>
                </a:lnTo>
                <a:lnTo>
                  <a:pt x="284834" y="6521804"/>
                </a:lnTo>
                <a:lnTo>
                  <a:pt x="301172" y="6546195"/>
                </a:lnTo>
                <a:lnTo>
                  <a:pt x="301172" y="6546194"/>
                </a:lnTo>
                <a:lnTo>
                  <a:pt x="282367" y="6513012"/>
                </a:lnTo>
                <a:lnTo>
                  <a:pt x="268572" y="6463849"/>
                </a:lnTo>
                <a:lnTo>
                  <a:pt x="268569" y="6463840"/>
                </a:lnTo>
                <a:close/>
                <a:moveTo>
                  <a:pt x="332842" y="2836172"/>
                </a:moveTo>
                <a:lnTo>
                  <a:pt x="332842" y="2836173"/>
                </a:lnTo>
                <a:cubicBezTo>
                  <a:pt x="336914" y="2839983"/>
                  <a:pt x="340200" y="2844317"/>
                  <a:pt x="341533" y="2848794"/>
                </a:cubicBezTo>
                <a:cubicBezTo>
                  <a:pt x="348200" y="2870416"/>
                  <a:pt x="356392" y="2892181"/>
                  <a:pt x="361441" y="2914328"/>
                </a:cubicBezTo>
                <a:lnTo>
                  <a:pt x="366072" y="2947863"/>
                </a:lnTo>
                <a:lnTo>
                  <a:pt x="362488" y="2982148"/>
                </a:lnTo>
                <a:cubicBezTo>
                  <a:pt x="354392" y="3014153"/>
                  <a:pt x="350582" y="3045777"/>
                  <a:pt x="350796" y="3077401"/>
                </a:cubicBezTo>
                <a:lnTo>
                  <a:pt x="350796" y="3077402"/>
                </a:lnTo>
                <a:lnTo>
                  <a:pt x="350796" y="3077402"/>
                </a:lnTo>
                <a:cubicBezTo>
                  <a:pt x="351010" y="3109026"/>
                  <a:pt x="355249" y="3140650"/>
                  <a:pt x="363250" y="3172655"/>
                </a:cubicBezTo>
                <a:cubicBezTo>
                  <a:pt x="389159" y="3276481"/>
                  <a:pt x="416591" y="3380306"/>
                  <a:pt x="410877" y="3489468"/>
                </a:cubicBezTo>
                <a:cubicBezTo>
                  <a:pt x="409925" y="3507564"/>
                  <a:pt x="421546" y="3529091"/>
                  <a:pt x="432976" y="3544714"/>
                </a:cubicBezTo>
                <a:cubicBezTo>
                  <a:pt x="438406" y="3552191"/>
                  <a:pt x="442585" y="3557716"/>
                  <a:pt x="445520" y="3562321"/>
                </a:cubicBezTo>
                <a:lnTo>
                  <a:pt x="450598" y="3574408"/>
                </a:lnTo>
                <a:lnTo>
                  <a:pt x="448246" y="3587174"/>
                </a:lnTo>
                <a:cubicBezTo>
                  <a:pt x="446228" y="3592232"/>
                  <a:pt x="442978" y="3598435"/>
                  <a:pt x="438500" y="3606817"/>
                </a:cubicBezTo>
                <a:cubicBezTo>
                  <a:pt x="434118" y="3614819"/>
                  <a:pt x="431452" y="3624725"/>
                  <a:pt x="424974" y="3630632"/>
                </a:cubicBezTo>
                <a:cubicBezTo>
                  <a:pt x="408496" y="3645682"/>
                  <a:pt x="402257" y="3662494"/>
                  <a:pt x="400733" y="3680163"/>
                </a:cubicBezTo>
                <a:lnTo>
                  <a:pt x="400733" y="3680164"/>
                </a:lnTo>
                <a:lnTo>
                  <a:pt x="400733" y="3680164"/>
                </a:lnTo>
                <a:lnTo>
                  <a:pt x="404781" y="3734838"/>
                </a:lnTo>
                <a:lnTo>
                  <a:pt x="404399" y="3754652"/>
                </a:lnTo>
                <a:cubicBezTo>
                  <a:pt x="398399" y="3767130"/>
                  <a:pt x="396447" y="3778655"/>
                  <a:pt x="398042" y="3789776"/>
                </a:cubicBezTo>
                <a:lnTo>
                  <a:pt x="398042" y="3789776"/>
                </a:lnTo>
                <a:lnTo>
                  <a:pt x="398042" y="3789777"/>
                </a:lnTo>
                <a:cubicBezTo>
                  <a:pt x="399638" y="3800897"/>
                  <a:pt x="404781" y="3811614"/>
                  <a:pt x="412973" y="3822473"/>
                </a:cubicBezTo>
                <a:lnTo>
                  <a:pt x="427308" y="3852620"/>
                </a:lnTo>
                <a:lnTo>
                  <a:pt x="426528" y="3868764"/>
                </a:lnTo>
                <a:cubicBezTo>
                  <a:pt x="425070" y="3874229"/>
                  <a:pt x="422307" y="3879766"/>
                  <a:pt x="417925" y="3885338"/>
                </a:cubicBezTo>
                <a:cubicBezTo>
                  <a:pt x="398494" y="3910104"/>
                  <a:pt x="388302" y="3935727"/>
                  <a:pt x="386040" y="3962159"/>
                </a:cubicBezTo>
                <a:lnTo>
                  <a:pt x="386040" y="3962160"/>
                </a:lnTo>
                <a:lnTo>
                  <a:pt x="386040" y="3962160"/>
                </a:lnTo>
                <a:cubicBezTo>
                  <a:pt x="383778" y="3988593"/>
                  <a:pt x="389446" y="4015835"/>
                  <a:pt x="401733" y="4043840"/>
                </a:cubicBezTo>
                <a:lnTo>
                  <a:pt x="416855" y="4103826"/>
                </a:lnTo>
                <a:lnTo>
                  <a:pt x="414887" y="4134256"/>
                </a:lnTo>
                <a:cubicBezTo>
                  <a:pt x="413045" y="4144498"/>
                  <a:pt x="409973" y="4154857"/>
                  <a:pt x="405543" y="4165383"/>
                </a:cubicBezTo>
                <a:cubicBezTo>
                  <a:pt x="402114" y="4173480"/>
                  <a:pt x="401543" y="4182767"/>
                  <a:pt x="401638" y="4192387"/>
                </a:cubicBezTo>
                <a:lnTo>
                  <a:pt x="401638" y="4192388"/>
                </a:lnTo>
                <a:lnTo>
                  <a:pt x="401638" y="4192388"/>
                </a:lnTo>
                <a:lnTo>
                  <a:pt x="401733" y="4221391"/>
                </a:lnTo>
                <a:lnTo>
                  <a:pt x="396017" y="4253014"/>
                </a:lnTo>
                <a:cubicBezTo>
                  <a:pt x="383824" y="4277401"/>
                  <a:pt x="368204" y="4300070"/>
                  <a:pt x="356201" y="4324645"/>
                </a:cubicBezTo>
                <a:cubicBezTo>
                  <a:pt x="350487" y="4336457"/>
                  <a:pt x="347439" y="4350554"/>
                  <a:pt x="347247" y="4363890"/>
                </a:cubicBezTo>
                <a:lnTo>
                  <a:pt x="347247" y="4363891"/>
                </a:lnTo>
                <a:lnTo>
                  <a:pt x="347247" y="4363891"/>
                </a:lnTo>
                <a:cubicBezTo>
                  <a:pt x="346295" y="4403326"/>
                  <a:pt x="346295" y="4442762"/>
                  <a:pt x="348009" y="4482005"/>
                </a:cubicBezTo>
                <a:cubicBezTo>
                  <a:pt x="350677" y="4546777"/>
                  <a:pt x="351249" y="4612501"/>
                  <a:pt x="408019" y="4659175"/>
                </a:cubicBezTo>
                <a:cubicBezTo>
                  <a:pt x="412591" y="4662987"/>
                  <a:pt x="415259" y="4671177"/>
                  <a:pt x="416021" y="4677656"/>
                </a:cubicBezTo>
                <a:cubicBezTo>
                  <a:pt x="419640" y="4707565"/>
                  <a:pt x="420022" y="4738236"/>
                  <a:pt x="425928" y="4767765"/>
                </a:cubicBezTo>
                <a:lnTo>
                  <a:pt x="427237" y="4800483"/>
                </a:lnTo>
                <a:lnTo>
                  <a:pt x="412401" y="4828916"/>
                </a:lnTo>
                <a:cubicBezTo>
                  <a:pt x="395828" y="4846490"/>
                  <a:pt x="384397" y="4866958"/>
                  <a:pt x="382691" y="4889275"/>
                </a:cubicBezTo>
                <a:lnTo>
                  <a:pt x="382691" y="4889275"/>
                </a:lnTo>
                <a:lnTo>
                  <a:pt x="382691" y="4889276"/>
                </a:lnTo>
                <a:cubicBezTo>
                  <a:pt x="382122" y="4896714"/>
                  <a:pt x="382634" y="4904358"/>
                  <a:pt x="384396" y="4912169"/>
                </a:cubicBezTo>
                <a:lnTo>
                  <a:pt x="385799" y="4933805"/>
                </a:lnTo>
                <a:lnTo>
                  <a:pt x="381039" y="4952673"/>
                </a:lnTo>
                <a:cubicBezTo>
                  <a:pt x="376253" y="4964604"/>
                  <a:pt x="368680" y="4975511"/>
                  <a:pt x="360964" y="4987037"/>
                </a:cubicBezTo>
                <a:cubicBezTo>
                  <a:pt x="349725" y="5003801"/>
                  <a:pt x="335627" y="5022852"/>
                  <a:pt x="334485" y="5041521"/>
                </a:cubicBezTo>
                <a:cubicBezTo>
                  <a:pt x="332628" y="5073241"/>
                  <a:pt x="310088" y="5101639"/>
                  <a:pt x="308337" y="5133224"/>
                </a:cubicBezTo>
                <a:lnTo>
                  <a:pt x="308337" y="5133225"/>
                </a:lnTo>
                <a:lnTo>
                  <a:pt x="308337" y="5133225"/>
                </a:lnTo>
                <a:lnTo>
                  <a:pt x="315052" y="5166114"/>
                </a:lnTo>
                <a:lnTo>
                  <a:pt x="314362" y="5172090"/>
                </a:lnTo>
                <a:cubicBezTo>
                  <a:pt x="313481" y="5174400"/>
                  <a:pt x="312290" y="5176876"/>
                  <a:pt x="311814" y="5179067"/>
                </a:cubicBezTo>
                <a:lnTo>
                  <a:pt x="311814" y="5179068"/>
                </a:lnTo>
                <a:lnTo>
                  <a:pt x="311814" y="5179068"/>
                </a:lnTo>
                <a:cubicBezTo>
                  <a:pt x="304574" y="5214122"/>
                  <a:pt x="311624" y="5247079"/>
                  <a:pt x="335437" y="5272797"/>
                </a:cubicBezTo>
                <a:cubicBezTo>
                  <a:pt x="350964" y="5289657"/>
                  <a:pt x="359489" y="5307422"/>
                  <a:pt x="362870" y="5326163"/>
                </a:cubicBezTo>
                <a:lnTo>
                  <a:pt x="364317" y="5355014"/>
                </a:lnTo>
                <a:lnTo>
                  <a:pt x="359440" y="5385384"/>
                </a:lnTo>
                <a:cubicBezTo>
                  <a:pt x="356201" y="5398721"/>
                  <a:pt x="353915" y="5412057"/>
                  <a:pt x="351249" y="5425582"/>
                </a:cubicBezTo>
                <a:cubicBezTo>
                  <a:pt x="347439" y="5443870"/>
                  <a:pt x="343437" y="5462351"/>
                  <a:pt x="339627" y="5480637"/>
                </a:cubicBezTo>
                <a:cubicBezTo>
                  <a:pt x="337722" y="5489497"/>
                  <a:pt x="335151" y="5498832"/>
                  <a:pt x="335103" y="5507667"/>
                </a:cubicBezTo>
                <a:lnTo>
                  <a:pt x="335103" y="5507668"/>
                </a:lnTo>
                <a:lnTo>
                  <a:pt x="335103" y="5507668"/>
                </a:lnTo>
                <a:cubicBezTo>
                  <a:pt x="335056" y="5516503"/>
                  <a:pt x="337532" y="5524837"/>
                  <a:pt x="345723" y="5531694"/>
                </a:cubicBezTo>
                <a:lnTo>
                  <a:pt x="355869" y="5547578"/>
                </a:lnTo>
                <a:lnTo>
                  <a:pt x="346295" y="5562746"/>
                </a:lnTo>
                <a:cubicBezTo>
                  <a:pt x="303622" y="5600467"/>
                  <a:pt x="276951" y="5646189"/>
                  <a:pt x="275047" y="5704483"/>
                </a:cubicBezTo>
                <a:cubicBezTo>
                  <a:pt x="274665" y="5716485"/>
                  <a:pt x="271999" y="5728678"/>
                  <a:pt x="269141" y="5740488"/>
                </a:cubicBezTo>
                <a:cubicBezTo>
                  <a:pt x="267426" y="5747728"/>
                  <a:pt x="265520" y="5756493"/>
                  <a:pt x="260376" y="5760873"/>
                </a:cubicBezTo>
                <a:cubicBezTo>
                  <a:pt x="221133" y="5794974"/>
                  <a:pt x="193890" y="5837457"/>
                  <a:pt x="171981" y="5883751"/>
                </a:cubicBezTo>
                <a:cubicBezTo>
                  <a:pt x="164171" y="5900323"/>
                  <a:pt x="156361" y="5918042"/>
                  <a:pt x="154075" y="5935949"/>
                </a:cubicBezTo>
                <a:lnTo>
                  <a:pt x="154075" y="5935950"/>
                </a:lnTo>
                <a:lnTo>
                  <a:pt x="154075" y="5935950"/>
                </a:lnTo>
                <a:cubicBezTo>
                  <a:pt x="151789" y="5954618"/>
                  <a:pt x="155599" y="5974241"/>
                  <a:pt x="157695" y="5993292"/>
                </a:cubicBezTo>
                <a:cubicBezTo>
                  <a:pt x="158837" y="6004532"/>
                  <a:pt x="158647" y="6017486"/>
                  <a:pt x="164171" y="6026441"/>
                </a:cubicBezTo>
                <a:cubicBezTo>
                  <a:pt x="181508" y="6054826"/>
                  <a:pt x="200176" y="6082259"/>
                  <a:pt x="220371" y="6108739"/>
                </a:cubicBezTo>
                <a:lnTo>
                  <a:pt x="234064" y="6133315"/>
                </a:lnTo>
                <a:lnTo>
                  <a:pt x="230364" y="6143190"/>
                </a:lnTo>
                <a:cubicBezTo>
                  <a:pt x="227813" y="6146732"/>
                  <a:pt x="223895" y="6150697"/>
                  <a:pt x="218465" y="6155602"/>
                </a:cubicBezTo>
                <a:cubicBezTo>
                  <a:pt x="196176" y="6175797"/>
                  <a:pt x="184556" y="6200944"/>
                  <a:pt x="179794" y="6228756"/>
                </a:cubicBezTo>
                <a:cubicBezTo>
                  <a:pt x="172363" y="6272764"/>
                  <a:pt x="166077" y="6317151"/>
                  <a:pt x="162457" y="6361539"/>
                </a:cubicBezTo>
                <a:lnTo>
                  <a:pt x="162457" y="6361540"/>
                </a:lnTo>
                <a:lnTo>
                  <a:pt x="162457" y="6361540"/>
                </a:lnTo>
                <a:lnTo>
                  <a:pt x="162684" y="6365557"/>
                </a:lnTo>
                <a:lnTo>
                  <a:pt x="163946" y="6387910"/>
                </a:lnTo>
                <a:lnTo>
                  <a:pt x="166047" y="6392243"/>
                </a:lnTo>
                <a:lnTo>
                  <a:pt x="173364" y="6407333"/>
                </a:lnTo>
                <a:lnTo>
                  <a:pt x="173364" y="6407332"/>
                </a:lnTo>
                <a:lnTo>
                  <a:pt x="166047" y="6392243"/>
                </a:lnTo>
                <a:lnTo>
                  <a:pt x="163946" y="6387910"/>
                </a:lnTo>
                <a:lnTo>
                  <a:pt x="162684" y="6365557"/>
                </a:lnTo>
                <a:lnTo>
                  <a:pt x="162457" y="6361540"/>
                </a:lnTo>
                <a:lnTo>
                  <a:pt x="179794" y="6228757"/>
                </a:lnTo>
                <a:cubicBezTo>
                  <a:pt x="184556" y="6200945"/>
                  <a:pt x="196176" y="6175798"/>
                  <a:pt x="218465" y="6155603"/>
                </a:cubicBezTo>
                <a:cubicBezTo>
                  <a:pt x="229325" y="6145793"/>
                  <a:pt x="234135" y="6139745"/>
                  <a:pt x="234064" y="6133315"/>
                </a:cubicBezTo>
                <a:lnTo>
                  <a:pt x="234064" y="6133315"/>
                </a:lnTo>
                <a:lnTo>
                  <a:pt x="234064" y="6133314"/>
                </a:lnTo>
                <a:cubicBezTo>
                  <a:pt x="233993" y="6126884"/>
                  <a:pt x="229039" y="6120074"/>
                  <a:pt x="220371" y="6108738"/>
                </a:cubicBezTo>
                <a:cubicBezTo>
                  <a:pt x="200176" y="6082258"/>
                  <a:pt x="181508" y="6054825"/>
                  <a:pt x="164171" y="6026440"/>
                </a:cubicBezTo>
                <a:cubicBezTo>
                  <a:pt x="158647" y="6017485"/>
                  <a:pt x="158837" y="6004531"/>
                  <a:pt x="157695" y="5993291"/>
                </a:cubicBezTo>
                <a:cubicBezTo>
                  <a:pt x="156647" y="5983766"/>
                  <a:pt x="155171" y="5974097"/>
                  <a:pt x="154242" y="5964477"/>
                </a:cubicBezTo>
                <a:lnTo>
                  <a:pt x="154075" y="5935950"/>
                </a:lnTo>
                <a:lnTo>
                  <a:pt x="160957" y="5909351"/>
                </a:lnTo>
                <a:cubicBezTo>
                  <a:pt x="164171" y="5900611"/>
                  <a:pt x="168076" y="5892038"/>
                  <a:pt x="171981" y="5883752"/>
                </a:cubicBezTo>
                <a:cubicBezTo>
                  <a:pt x="193890" y="5837458"/>
                  <a:pt x="221133" y="5794975"/>
                  <a:pt x="260376" y="5760874"/>
                </a:cubicBezTo>
                <a:cubicBezTo>
                  <a:pt x="265520" y="5756494"/>
                  <a:pt x="267426" y="5747729"/>
                  <a:pt x="269141" y="5740489"/>
                </a:cubicBezTo>
                <a:cubicBezTo>
                  <a:pt x="271999" y="5728679"/>
                  <a:pt x="274665" y="5716486"/>
                  <a:pt x="275047" y="5704484"/>
                </a:cubicBezTo>
                <a:cubicBezTo>
                  <a:pt x="276951" y="5646190"/>
                  <a:pt x="303622" y="5600468"/>
                  <a:pt x="346295" y="5562747"/>
                </a:cubicBezTo>
                <a:cubicBezTo>
                  <a:pt x="352392" y="5557318"/>
                  <a:pt x="355774" y="5552508"/>
                  <a:pt x="355869" y="5547579"/>
                </a:cubicBezTo>
                <a:lnTo>
                  <a:pt x="355869" y="5547578"/>
                </a:lnTo>
                <a:lnTo>
                  <a:pt x="355869" y="5547578"/>
                </a:lnTo>
                <a:cubicBezTo>
                  <a:pt x="355964" y="5542649"/>
                  <a:pt x="352773" y="5537600"/>
                  <a:pt x="345723" y="5531693"/>
                </a:cubicBezTo>
                <a:cubicBezTo>
                  <a:pt x="341628" y="5528265"/>
                  <a:pt x="338961" y="5524467"/>
                  <a:pt x="337324" y="5520422"/>
                </a:cubicBezTo>
                <a:lnTo>
                  <a:pt x="335103" y="5507668"/>
                </a:lnTo>
                <a:lnTo>
                  <a:pt x="339627" y="5480638"/>
                </a:lnTo>
                <a:cubicBezTo>
                  <a:pt x="343437" y="5462352"/>
                  <a:pt x="347439" y="5443871"/>
                  <a:pt x="351249" y="5425583"/>
                </a:cubicBezTo>
                <a:cubicBezTo>
                  <a:pt x="353915" y="5412058"/>
                  <a:pt x="356201" y="5398722"/>
                  <a:pt x="359440" y="5385385"/>
                </a:cubicBezTo>
                <a:cubicBezTo>
                  <a:pt x="361965" y="5375003"/>
                  <a:pt x="363668" y="5364883"/>
                  <a:pt x="364317" y="5355015"/>
                </a:cubicBezTo>
                <a:lnTo>
                  <a:pt x="364317" y="5355014"/>
                </a:lnTo>
                <a:lnTo>
                  <a:pt x="364317" y="5355014"/>
                </a:lnTo>
                <a:cubicBezTo>
                  <a:pt x="366264" y="5325412"/>
                  <a:pt x="358727" y="5298086"/>
                  <a:pt x="335437" y="5272796"/>
                </a:cubicBezTo>
                <a:cubicBezTo>
                  <a:pt x="323531" y="5259937"/>
                  <a:pt x="315815" y="5245269"/>
                  <a:pt x="311981" y="5229433"/>
                </a:cubicBezTo>
                <a:lnTo>
                  <a:pt x="311814" y="5179068"/>
                </a:lnTo>
                <a:lnTo>
                  <a:pt x="314362" y="5172091"/>
                </a:lnTo>
                <a:cubicBezTo>
                  <a:pt x="315243" y="5169781"/>
                  <a:pt x="315814" y="5167638"/>
                  <a:pt x="315052" y="5166114"/>
                </a:cubicBezTo>
                <a:lnTo>
                  <a:pt x="315052" y="5166114"/>
                </a:lnTo>
                <a:lnTo>
                  <a:pt x="315052" y="5166113"/>
                </a:lnTo>
                <a:lnTo>
                  <a:pt x="308337" y="5133225"/>
                </a:lnTo>
                <a:lnTo>
                  <a:pt x="315482" y="5102461"/>
                </a:lnTo>
                <a:cubicBezTo>
                  <a:pt x="322817" y="5082339"/>
                  <a:pt x="333247" y="5062669"/>
                  <a:pt x="334485" y="5041522"/>
                </a:cubicBezTo>
                <a:cubicBezTo>
                  <a:pt x="335627" y="5022853"/>
                  <a:pt x="349725" y="5003802"/>
                  <a:pt x="360964" y="4987038"/>
                </a:cubicBezTo>
                <a:cubicBezTo>
                  <a:pt x="372538" y="4969748"/>
                  <a:pt x="383790" y="4953853"/>
                  <a:pt x="385799" y="4933805"/>
                </a:cubicBezTo>
                <a:lnTo>
                  <a:pt x="385799" y="4933805"/>
                </a:lnTo>
                <a:lnTo>
                  <a:pt x="385799" y="4933805"/>
                </a:lnTo>
                <a:cubicBezTo>
                  <a:pt x="386468" y="4927122"/>
                  <a:pt x="386111" y="4919979"/>
                  <a:pt x="384396" y="4912168"/>
                </a:cubicBezTo>
                <a:lnTo>
                  <a:pt x="382691" y="4889275"/>
                </a:lnTo>
                <a:lnTo>
                  <a:pt x="387469" y="4867614"/>
                </a:lnTo>
                <a:cubicBezTo>
                  <a:pt x="392589" y="4853636"/>
                  <a:pt x="401352" y="4840633"/>
                  <a:pt x="412401" y="4828917"/>
                </a:cubicBezTo>
                <a:cubicBezTo>
                  <a:pt x="420784" y="4819964"/>
                  <a:pt x="425356" y="4810581"/>
                  <a:pt x="427237" y="4800484"/>
                </a:cubicBezTo>
                <a:lnTo>
                  <a:pt x="427237" y="4800483"/>
                </a:lnTo>
                <a:lnTo>
                  <a:pt x="427237" y="4800483"/>
                </a:lnTo>
                <a:cubicBezTo>
                  <a:pt x="429119" y="4790386"/>
                  <a:pt x="428309" y="4779575"/>
                  <a:pt x="425928" y="4767764"/>
                </a:cubicBezTo>
                <a:cubicBezTo>
                  <a:pt x="420022" y="4738235"/>
                  <a:pt x="419640" y="4707564"/>
                  <a:pt x="416021" y="4677655"/>
                </a:cubicBezTo>
                <a:cubicBezTo>
                  <a:pt x="415259" y="4671176"/>
                  <a:pt x="412591" y="4662986"/>
                  <a:pt x="408019" y="4659174"/>
                </a:cubicBezTo>
                <a:cubicBezTo>
                  <a:pt x="351249" y="4612500"/>
                  <a:pt x="350677" y="4546776"/>
                  <a:pt x="348009" y="4482004"/>
                </a:cubicBezTo>
                <a:lnTo>
                  <a:pt x="347247" y="4363891"/>
                </a:lnTo>
                <a:lnTo>
                  <a:pt x="356201" y="4324646"/>
                </a:lnTo>
                <a:cubicBezTo>
                  <a:pt x="368204" y="4300071"/>
                  <a:pt x="383824" y="4277402"/>
                  <a:pt x="396017" y="4253015"/>
                </a:cubicBezTo>
                <a:cubicBezTo>
                  <a:pt x="400781" y="4243873"/>
                  <a:pt x="400971" y="4232061"/>
                  <a:pt x="401733" y="4221392"/>
                </a:cubicBezTo>
                <a:lnTo>
                  <a:pt x="401733" y="4221391"/>
                </a:lnTo>
                <a:lnTo>
                  <a:pt x="401733" y="4221391"/>
                </a:lnTo>
                <a:lnTo>
                  <a:pt x="401638" y="4192388"/>
                </a:lnTo>
                <a:lnTo>
                  <a:pt x="405543" y="4165384"/>
                </a:lnTo>
                <a:cubicBezTo>
                  <a:pt x="414402" y="4144333"/>
                  <a:pt x="417831" y="4123948"/>
                  <a:pt x="416855" y="4103826"/>
                </a:cubicBezTo>
                <a:lnTo>
                  <a:pt x="416855" y="4103826"/>
                </a:lnTo>
                <a:lnTo>
                  <a:pt x="416855" y="4103825"/>
                </a:lnTo>
                <a:cubicBezTo>
                  <a:pt x="415879" y="4083702"/>
                  <a:pt x="410497" y="4063842"/>
                  <a:pt x="401733" y="4043839"/>
                </a:cubicBezTo>
                <a:cubicBezTo>
                  <a:pt x="395590" y="4029837"/>
                  <a:pt x="391101" y="4016025"/>
                  <a:pt x="388431" y="4002410"/>
                </a:cubicBezTo>
                <a:lnTo>
                  <a:pt x="386040" y="3962160"/>
                </a:lnTo>
                <a:lnTo>
                  <a:pt x="395544" y="3923125"/>
                </a:lnTo>
                <a:cubicBezTo>
                  <a:pt x="400804" y="3910319"/>
                  <a:pt x="408210" y="3897722"/>
                  <a:pt x="417925" y="3885339"/>
                </a:cubicBezTo>
                <a:cubicBezTo>
                  <a:pt x="426689" y="3874195"/>
                  <a:pt x="428975" y="3863193"/>
                  <a:pt x="427308" y="3852620"/>
                </a:cubicBezTo>
                <a:lnTo>
                  <a:pt x="427308" y="3852620"/>
                </a:lnTo>
                <a:lnTo>
                  <a:pt x="427308" y="3852619"/>
                </a:lnTo>
                <a:cubicBezTo>
                  <a:pt x="425642" y="3842046"/>
                  <a:pt x="420022" y="3831902"/>
                  <a:pt x="412973" y="3822472"/>
                </a:cubicBezTo>
                <a:lnTo>
                  <a:pt x="398042" y="3789776"/>
                </a:lnTo>
                <a:lnTo>
                  <a:pt x="404399" y="3754653"/>
                </a:lnTo>
                <a:cubicBezTo>
                  <a:pt x="407067" y="3749126"/>
                  <a:pt x="405733" y="3741316"/>
                  <a:pt x="404781" y="3734838"/>
                </a:cubicBezTo>
                <a:lnTo>
                  <a:pt x="404781" y="3734838"/>
                </a:lnTo>
                <a:lnTo>
                  <a:pt x="404781" y="3734837"/>
                </a:lnTo>
                <a:lnTo>
                  <a:pt x="400733" y="3680164"/>
                </a:lnTo>
                <a:lnTo>
                  <a:pt x="407246" y="3654416"/>
                </a:lnTo>
                <a:cubicBezTo>
                  <a:pt x="411056" y="3646123"/>
                  <a:pt x="416735" y="3638158"/>
                  <a:pt x="424974" y="3630633"/>
                </a:cubicBezTo>
                <a:cubicBezTo>
                  <a:pt x="431452" y="3624726"/>
                  <a:pt x="434118" y="3614820"/>
                  <a:pt x="438500" y="3606818"/>
                </a:cubicBezTo>
                <a:cubicBezTo>
                  <a:pt x="447455" y="3590054"/>
                  <a:pt x="451503" y="3582005"/>
                  <a:pt x="450598" y="3574409"/>
                </a:cubicBezTo>
                <a:lnTo>
                  <a:pt x="450598" y="3574408"/>
                </a:lnTo>
                <a:lnTo>
                  <a:pt x="450598" y="3574408"/>
                </a:lnTo>
                <a:cubicBezTo>
                  <a:pt x="449693" y="3566811"/>
                  <a:pt x="443835" y="3559668"/>
                  <a:pt x="432976" y="3544713"/>
                </a:cubicBezTo>
                <a:cubicBezTo>
                  <a:pt x="421546" y="3529090"/>
                  <a:pt x="409925" y="3507563"/>
                  <a:pt x="410877" y="3489467"/>
                </a:cubicBezTo>
                <a:cubicBezTo>
                  <a:pt x="416591" y="3380305"/>
                  <a:pt x="389159" y="3276480"/>
                  <a:pt x="363250" y="3172654"/>
                </a:cubicBezTo>
                <a:lnTo>
                  <a:pt x="350796" y="3077402"/>
                </a:lnTo>
                <a:lnTo>
                  <a:pt x="362488" y="2982149"/>
                </a:lnTo>
                <a:cubicBezTo>
                  <a:pt x="365441" y="2970576"/>
                  <a:pt x="366442" y="2959157"/>
                  <a:pt x="366072" y="2947863"/>
                </a:cubicBezTo>
                <a:lnTo>
                  <a:pt x="366072" y="2947863"/>
                </a:lnTo>
                <a:lnTo>
                  <a:pt x="366072" y="2947862"/>
                </a:lnTo>
                <a:cubicBezTo>
                  <a:pt x="364965" y="2913982"/>
                  <a:pt x="351534" y="2881226"/>
                  <a:pt x="341533" y="2848793"/>
                </a:cubicBezTo>
                <a:close/>
                <a:moveTo>
                  <a:pt x="817328" y="1508458"/>
                </a:moveTo>
                <a:lnTo>
                  <a:pt x="845421" y="1596213"/>
                </a:lnTo>
                <a:cubicBezTo>
                  <a:pt x="847898" y="1604978"/>
                  <a:pt x="846373" y="1615836"/>
                  <a:pt x="843517" y="1624980"/>
                </a:cubicBezTo>
                <a:cubicBezTo>
                  <a:pt x="833801" y="1656223"/>
                  <a:pt x="809415" y="1676036"/>
                  <a:pt x="786935" y="1697753"/>
                </a:cubicBezTo>
                <a:cubicBezTo>
                  <a:pt x="777029" y="1707279"/>
                  <a:pt x="769981" y="1720423"/>
                  <a:pt x="764267" y="1733188"/>
                </a:cubicBezTo>
                <a:cubicBezTo>
                  <a:pt x="749595" y="1766335"/>
                  <a:pt x="736452" y="1800246"/>
                  <a:pt x="722546" y="1833775"/>
                </a:cubicBezTo>
                <a:cubicBezTo>
                  <a:pt x="721212" y="1837013"/>
                  <a:pt x="717783" y="1839679"/>
                  <a:pt x="714925" y="1842158"/>
                </a:cubicBezTo>
                <a:cubicBezTo>
                  <a:pt x="684824" y="1866922"/>
                  <a:pt x="654535" y="1891497"/>
                  <a:pt x="624434" y="1916454"/>
                </a:cubicBezTo>
                <a:cubicBezTo>
                  <a:pt x="618720" y="1921216"/>
                  <a:pt x="614528" y="1928076"/>
                  <a:pt x="609004" y="1933219"/>
                </a:cubicBezTo>
                <a:cubicBezTo>
                  <a:pt x="601384" y="1940459"/>
                  <a:pt x="594143" y="1949603"/>
                  <a:pt x="584999" y="1953413"/>
                </a:cubicBezTo>
                <a:cubicBezTo>
                  <a:pt x="556234" y="1965224"/>
                  <a:pt x="543850" y="1987894"/>
                  <a:pt x="538516" y="2016469"/>
                </a:cubicBezTo>
                <a:cubicBezTo>
                  <a:pt x="533563" y="2042570"/>
                  <a:pt x="529371" y="2068669"/>
                  <a:pt x="523657" y="2094578"/>
                </a:cubicBezTo>
                <a:cubicBezTo>
                  <a:pt x="516799" y="2126201"/>
                  <a:pt x="509369" y="2157636"/>
                  <a:pt x="500986" y="2188879"/>
                </a:cubicBezTo>
                <a:cubicBezTo>
                  <a:pt x="497366" y="2202404"/>
                  <a:pt x="493176" y="2216692"/>
                  <a:pt x="485746" y="2228314"/>
                </a:cubicBezTo>
                <a:cubicBezTo>
                  <a:pt x="465171" y="2260890"/>
                  <a:pt x="451265" y="2295753"/>
                  <a:pt x="456789" y="2334044"/>
                </a:cubicBezTo>
                <a:cubicBezTo>
                  <a:pt x="461171" y="2364715"/>
                  <a:pt x="449931" y="2390434"/>
                  <a:pt x="432404" y="2409485"/>
                </a:cubicBezTo>
                <a:cubicBezTo>
                  <a:pt x="416497" y="2426822"/>
                  <a:pt x="410353" y="2444777"/>
                  <a:pt x="409472" y="2463017"/>
                </a:cubicBezTo>
                <a:lnTo>
                  <a:pt x="409472" y="2463018"/>
                </a:lnTo>
                <a:lnTo>
                  <a:pt x="409472" y="2463018"/>
                </a:lnTo>
                <a:cubicBezTo>
                  <a:pt x="408591" y="2481259"/>
                  <a:pt x="412972" y="2499786"/>
                  <a:pt x="418115" y="2518265"/>
                </a:cubicBezTo>
                <a:lnTo>
                  <a:pt x="421759" y="2545007"/>
                </a:lnTo>
                <a:lnTo>
                  <a:pt x="417545" y="2571034"/>
                </a:lnTo>
                <a:cubicBezTo>
                  <a:pt x="405543" y="2612945"/>
                  <a:pt x="372966" y="2640950"/>
                  <a:pt x="344391" y="2668001"/>
                </a:cubicBezTo>
                <a:cubicBezTo>
                  <a:pt x="320006" y="2691054"/>
                  <a:pt x="306290" y="2716963"/>
                  <a:pt x="296001" y="2745348"/>
                </a:cubicBezTo>
                <a:lnTo>
                  <a:pt x="296001" y="2745352"/>
                </a:lnTo>
                <a:lnTo>
                  <a:pt x="289670" y="2770758"/>
                </a:lnTo>
                <a:lnTo>
                  <a:pt x="290080" y="2778006"/>
                </a:lnTo>
                <a:lnTo>
                  <a:pt x="289301" y="2782305"/>
                </a:lnTo>
                <a:lnTo>
                  <a:pt x="290501" y="2785440"/>
                </a:lnTo>
                <a:lnTo>
                  <a:pt x="290929" y="2793023"/>
                </a:lnTo>
                <a:lnTo>
                  <a:pt x="300579" y="2811780"/>
                </a:lnTo>
                <a:lnTo>
                  <a:pt x="300582" y="2811787"/>
                </a:lnTo>
                <a:lnTo>
                  <a:pt x="300583" y="2811787"/>
                </a:lnTo>
                <a:lnTo>
                  <a:pt x="300579" y="2811780"/>
                </a:lnTo>
                <a:lnTo>
                  <a:pt x="290501" y="2785440"/>
                </a:lnTo>
                <a:lnTo>
                  <a:pt x="290080" y="2778006"/>
                </a:lnTo>
                <a:lnTo>
                  <a:pt x="296001" y="2745352"/>
                </a:lnTo>
                <a:lnTo>
                  <a:pt x="296001" y="2745349"/>
                </a:lnTo>
                <a:cubicBezTo>
                  <a:pt x="306290" y="2716964"/>
                  <a:pt x="320006" y="2691055"/>
                  <a:pt x="344391" y="2668002"/>
                </a:cubicBezTo>
                <a:cubicBezTo>
                  <a:pt x="372966" y="2640951"/>
                  <a:pt x="405543" y="2612946"/>
                  <a:pt x="417545" y="2571035"/>
                </a:cubicBezTo>
                <a:cubicBezTo>
                  <a:pt x="420117" y="2561986"/>
                  <a:pt x="421593" y="2553556"/>
                  <a:pt x="421760" y="2545007"/>
                </a:cubicBezTo>
                <a:lnTo>
                  <a:pt x="421759" y="2545007"/>
                </a:lnTo>
                <a:lnTo>
                  <a:pt x="421760" y="2545006"/>
                </a:lnTo>
                <a:cubicBezTo>
                  <a:pt x="421926" y="2536457"/>
                  <a:pt x="420783" y="2527790"/>
                  <a:pt x="418115" y="2518264"/>
                </a:cubicBezTo>
                <a:cubicBezTo>
                  <a:pt x="415544" y="2509025"/>
                  <a:pt x="413163" y="2499773"/>
                  <a:pt x="411535" y="2490551"/>
                </a:cubicBezTo>
                <a:lnTo>
                  <a:pt x="409472" y="2463018"/>
                </a:lnTo>
                <a:lnTo>
                  <a:pt x="415303" y="2435913"/>
                </a:lnTo>
                <a:cubicBezTo>
                  <a:pt x="418938" y="2426977"/>
                  <a:pt x="424451" y="2418154"/>
                  <a:pt x="432404" y="2409486"/>
                </a:cubicBezTo>
                <a:cubicBezTo>
                  <a:pt x="449931" y="2390435"/>
                  <a:pt x="461171" y="2364716"/>
                  <a:pt x="456789" y="2334045"/>
                </a:cubicBezTo>
                <a:cubicBezTo>
                  <a:pt x="451265" y="2295754"/>
                  <a:pt x="465171" y="2260891"/>
                  <a:pt x="485746" y="2228315"/>
                </a:cubicBezTo>
                <a:cubicBezTo>
                  <a:pt x="493176" y="2216693"/>
                  <a:pt x="497366" y="2202405"/>
                  <a:pt x="500986" y="2188880"/>
                </a:cubicBezTo>
                <a:cubicBezTo>
                  <a:pt x="509369" y="2157637"/>
                  <a:pt x="516799" y="2126202"/>
                  <a:pt x="523657" y="2094579"/>
                </a:cubicBezTo>
                <a:cubicBezTo>
                  <a:pt x="529371" y="2068670"/>
                  <a:pt x="533563" y="2042571"/>
                  <a:pt x="538516" y="2016470"/>
                </a:cubicBezTo>
                <a:cubicBezTo>
                  <a:pt x="543850" y="1987895"/>
                  <a:pt x="556234" y="1965225"/>
                  <a:pt x="584999" y="1953414"/>
                </a:cubicBezTo>
                <a:cubicBezTo>
                  <a:pt x="594143" y="1949604"/>
                  <a:pt x="601384" y="1940460"/>
                  <a:pt x="609004" y="1933220"/>
                </a:cubicBezTo>
                <a:cubicBezTo>
                  <a:pt x="614528" y="1928077"/>
                  <a:pt x="618720" y="1921217"/>
                  <a:pt x="624434" y="1916455"/>
                </a:cubicBezTo>
                <a:cubicBezTo>
                  <a:pt x="654535" y="1891498"/>
                  <a:pt x="684824" y="1866923"/>
                  <a:pt x="714925" y="1842159"/>
                </a:cubicBezTo>
                <a:cubicBezTo>
                  <a:pt x="717783" y="1839680"/>
                  <a:pt x="721212" y="1837014"/>
                  <a:pt x="722546" y="1833776"/>
                </a:cubicBezTo>
                <a:cubicBezTo>
                  <a:pt x="736452" y="1800247"/>
                  <a:pt x="749596" y="1766336"/>
                  <a:pt x="764267" y="1733189"/>
                </a:cubicBezTo>
                <a:cubicBezTo>
                  <a:pt x="769981" y="1720424"/>
                  <a:pt x="777029" y="1707280"/>
                  <a:pt x="786936" y="1697754"/>
                </a:cubicBezTo>
                <a:cubicBezTo>
                  <a:pt x="809416" y="1676037"/>
                  <a:pt x="833801" y="1656224"/>
                  <a:pt x="843517" y="1624981"/>
                </a:cubicBezTo>
                <a:cubicBezTo>
                  <a:pt x="846374" y="1615837"/>
                  <a:pt x="847899" y="1604979"/>
                  <a:pt x="845422" y="1596214"/>
                </a:cubicBezTo>
                <a:close/>
                <a:moveTo>
                  <a:pt x="792926" y="1453958"/>
                </a:moveTo>
                <a:lnTo>
                  <a:pt x="798723" y="1459073"/>
                </a:lnTo>
                <a:lnTo>
                  <a:pt x="807941" y="1481572"/>
                </a:lnTo>
                <a:lnTo>
                  <a:pt x="798724" y="1459074"/>
                </a:lnTo>
                <a:lnTo>
                  <a:pt x="798723" y="1459073"/>
                </a:lnTo>
                <a:lnTo>
                  <a:pt x="798723" y="1459073"/>
                </a:lnTo>
                <a:close/>
                <a:moveTo>
                  <a:pt x="779530" y="1268758"/>
                </a:moveTo>
                <a:lnTo>
                  <a:pt x="774363" y="1286069"/>
                </a:lnTo>
                <a:cubicBezTo>
                  <a:pt x="759789" y="1306930"/>
                  <a:pt x="753550" y="1328552"/>
                  <a:pt x="752025" y="1350627"/>
                </a:cubicBezTo>
                <a:lnTo>
                  <a:pt x="757620" y="1413840"/>
                </a:lnTo>
                <a:lnTo>
                  <a:pt x="752026" y="1350628"/>
                </a:lnTo>
                <a:cubicBezTo>
                  <a:pt x="753550" y="1328553"/>
                  <a:pt x="759790" y="1306930"/>
                  <a:pt x="774363" y="1286070"/>
                </a:cubicBezTo>
                <a:cubicBezTo>
                  <a:pt x="777506" y="1281689"/>
                  <a:pt x="779078" y="1275402"/>
                  <a:pt x="779530" y="1268758"/>
                </a:cubicBezTo>
                <a:close/>
                <a:moveTo>
                  <a:pt x="837801" y="773035"/>
                </a:moveTo>
                <a:lnTo>
                  <a:pt x="829801" y="854379"/>
                </a:lnTo>
                <a:cubicBezTo>
                  <a:pt x="827515" y="878956"/>
                  <a:pt x="826753" y="903722"/>
                  <a:pt x="798747" y="915343"/>
                </a:cubicBezTo>
                <a:cubicBezTo>
                  <a:pt x="794365" y="917059"/>
                  <a:pt x="791127" y="922773"/>
                  <a:pt x="788269" y="927155"/>
                </a:cubicBezTo>
                <a:cubicBezTo>
                  <a:pt x="744261" y="994785"/>
                  <a:pt x="745405" y="1030980"/>
                  <a:pt x="791889" y="1097087"/>
                </a:cubicBezTo>
                <a:cubicBezTo>
                  <a:pt x="796651" y="1103945"/>
                  <a:pt x="800081" y="1118613"/>
                  <a:pt x="796271" y="1123185"/>
                </a:cubicBezTo>
                <a:cubicBezTo>
                  <a:pt x="780459" y="1142617"/>
                  <a:pt x="773411" y="1162954"/>
                  <a:pt x="771553" y="1184029"/>
                </a:cubicBezTo>
                <a:cubicBezTo>
                  <a:pt x="773411" y="1162954"/>
                  <a:pt x="780460" y="1142618"/>
                  <a:pt x="796272" y="1123186"/>
                </a:cubicBezTo>
                <a:cubicBezTo>
                  <a:pt x="800082" y="1118614"/>
                  <a:pt x="796652" y="1103946"/>
                  <a:pt x="791890" y="1097088"/>
                </a:cubicBezTo>
                <a:cubicBezTo>
                  <a:pt x="745406" y="1030981"/>
                  <a:pt x="744262" y="994786"/>
                  <a:pt x="788270" y="927156"/>
                </a:cubicBezTo>
                <a:cubicBezTo>
                  <a:pt x="791128" y="922774"/>
                  <a:pt x="794366" y="917060"/>
                  <a:pt x="798748" y="915344"/>
                </a:cubicBezTo>
                <a:cubicBezTo>
                  <a:pt x="826753" y="903723"/>
                  <a:pt x="827515" y="878957"/>
                  <a:pt x="829801" y="854380"/>
                </a:cubicBezTo>
                <a:cubicBezTo>
                  <a:pt x="832277" y="827330"/>
                  <a:pt x="835515" y="800277"/>
                  <a:pt x="837801" y="773036"/>
                </a:cubicBezTo>
                <a:close/>
                <a:moveTo>
                  <a:pt x="782400" y="517851"/>
                </a:moveTo>
                <a:lnTo>
                  <a:pt x="791317" y="556047"/>
                </a:lnTo>
                <a:cubicBezTo>
                  <a:pt x="793413" y="564048"/>
                  <a:pt x="798937" y="572622"/>
                  <a:pt x="797795" y="580050"/>
                </a:cubicBezTo>
                <a:cubicBezTo>
                  <a:pt x="794461" y="601578"/>
                  <a:pt x="796890" y="622201"/>
                  <a:pt x="801176" y="642537"/>
                </a:cubicBezTo>
                <a:lnTo>
                  <a:pt x="813700" y="694928"/>
                </a:lnTo>
                <a:lnTo>
                  <a:pt x="801177" y="642538"/>
                </a:lnTo>
                <a:cubicBezTo>
                  <a:pt x="796891" y="622201"/>
                  <a:pt x="794462" y="601579"/>
                  <a:pt x="797796" y="580051"/>
                </a:cubicBezTo>
                <a:cubicBezTo>
                  <a:pt x="798938" y="572623"/>
                  <a:pt x="793414" y="564049"/>
                  <a:pt x="791318" y="556048"/>
                </a:cubicBezTo>
                <a:close/>
                <a:moveTo>
                  <a:pt x="769105" y="298169"/>
                </a:moveTo>
                <a:lnTo>
                  <a:pt x="783887" y="313533"/>
                </a:lnTo>
                <a:lnTo>
                  <a:pt x="786245" y="324058"/>
                </a:lnTo>
                <a:cubicBezTo>
                  <a:pt x="786031" y="328964"/>
                  <a:pt x="785126" y="334584"/>
                  <a:pt x="784459" y="338870"/>
                </a:cubicBezTo>
                <a:cubicBezTo>
                  <a:pt x="781601" y="357921"/>
                  <a:pt x="774363" y="376781"/>
                  <a:pt x="774553" y="395640"/>
                </a:cubicBezTo>
                <a:lnTo>
                  <a:pt x="778363" y="367328"/>
                </a:lnTo>
                <a:cubicBezTo>
                  <a:pt x="780506" y="357874"/>
                  <a:pt x="783031" y="348396"/>
                  <a:pt x="784460" y="338871"/>
                </a:cubicBezTo>
                <a:cubicBezTo>
                  <a:pt x="785794" y="330299"/>
                  <a:pt x="788080" y="316390"/>
                  <a:pt x="783888" y="313534"/>
                </a:cubicBezTo>
                <a:lnTo>
                  <a:pt x="783887" y="313533"/>
                </a:lnTo>
                <a:lnTo>
                  <a:pt x="783887" y="313533"/>
                </a:lnTo>
                <a:close/>
                <a:moveTo>
                  <a:pt x="761560" y="281568"/>
                </a:moveTo>
                <a:lnTo>
                  <a:pt x="766454" y="295415"/>
                </a:lnTo>
                <a:lnTo>
                  <a:pt x="766455" y="295415"/>
                </a:lnTo>
                <a:close/>
                <a:moveTo>
                  <a:pt x="774880" y="24486"/>
                </a:moveTo>
                <a:lnTo>
                  <a:pt x="777142" y="74129"/>
                </a:lnTo>
                <a:cubicBezTo>
                  <a:pt x="775758" y="100174"/>
                  <a:pt x="771253" y="125876"/>
                  <a:pt x="767023" y="151569"/>
                </a:cubicBezTo>
                <a:lnTo>
                  <a:pt x="766824" y="153388"/>
                </a:lnTo>
                <a:lnTo>
                  <a:pt x="763010" y="177271"/>
                </a:lnTo>
                <a:lnTo>
                  <a:pt x="758551" y="228944"/>
                </a:lnTo>
                <a:lnTo>
                  <a:pt x="758551" y="228948"/>
                </a:lnTo>
                <a:lnTo>
                  <a:pt x="758551" y="228949"/>
                </a:lnTo>
                <a:lnTo>
                  <a:pt x="758551" y="228944"/>
                </a:lnTo>
                <a:lnTo>
                  <a:pt x="766824" y="153388"/>
                </a:lnTo>
                <a:lnTo>
                  <a:pt x="771220" y="125861"/>
                </a:lnTo>
                <a:cubicBezTo>
                  <a:pt x="773910" y="108703"/>
                  <a:pt x="776220" y="91492"/>
                  <a:pt x="777143" y="74129"/>
                </a:cubicBezTo>
                <a:close/>
                <a:moveTo>
                  <a:pt x="313353" y="0"/>
                </a:moveTo>
                <a:lnTo>
                  <a:pt x="777461" y="0"/>
                </a:lnTo>
                <a:lnTo>
                  <a:pt x="774743" y="21486"/>
                </a:lnTo>
                <a:lnTo>
                  <a:pt x="777461" y="1"/>
                </a:lnTo>
                <a:lnTo>
                  <a:pt x="4543953" y="2"/>
                </a:lnTo>
                <a:lnTo>
                  <a:pt x="4543953" y="6858002"/>
                </a:lnTo>
                <a:lnTo>
                  <a:pt x="284400" y="6858002"/>
                </a:lnTo>
                <a:lnTo>
                  <a:pt x="284400" y="6858001"/>
                </a:lnTo>
                <a:lnTo>
                  <a:pt x="284400" y="6858001"/>
                </a:lnTo>
                <a:lnTo>
                  <a:pt x="278237" y="6812064"/>
                </a:lnTo>
                <a:lnTo>
                  <a:pt x="283011" y="6776800"/>
                </a:lnTo>
                <a:cubicBezTo>
                  <a:pt x="286107" y="6765164"/>
                  <a:pt x="290857" y="6753698"/>
                  <a:pt x="297715" y="6742553"/>
                </a:cubicBezTo>
                <a:cubicBezTo>
                  <a:pt x="306003" y="6729219"/>
                  <a:pt x="311147" y="6716169"/>
                  <a:pt x="311551" y="6702977"/>
                </a:cubicBezTo>
                <a:lnTo>
                  <a:pt x="311551" y="6702976"/>
                </a:lnTo>
                <a:lnTo>
                  <a:pt x="311551" y="6702976"/>
                </a:lnTo>
                <a:cubicBezTo>
                  <a:pt x="311956" y="6689783"/>
                  <a:pt x="307622" y="6676448"/>
                  <a:pt x="296953" y="6662541"/>
                </a:cubicBezTo>
                <a:cubicBezTo>
                  <a:pt x="293286" y="6657825"/>
                  <a:pt x="290989" y="6651967"/>
                  <a:pt x="289870" y="6645552"/>
                </a:cubicBezTo>
                <a:lnTo>
                  <a:pt x="289858" y="6625225"/>
                </a:lnTo>
                <a:lnTo>
                  <a:pt x="306480" y="6588626"/>
                </a:lnTo>
                <a:cubicBezTo>
                  <a:pt x="312576" y="6582147"/>
                  <a:pt x="318672" y="6575479"/>
                  <a:pt x="328959" y="6564621"/>
                </a:cubicBezTo>
                <a:lnTo>
                  <a:pt x="328959" y="6564620"/>
                </a:lnTo>
                <a:lnTo>
                  <a:pt x="306480" y="6588625"/>
                </a:lnTo>
                <a:cubicBezTo>
                  <a:pt x="298003" y="6597578"/>
                  <a:pt x="291954" y="6611342"/>
                  <a:pt x="289858" y="6625224"/>
                </a:cubicBezTo>
                <a:lnTo>
                  <a:pt x="289858" y="6625225"/>
                </a:lnTo>
                <a:lnTo>
                  <a:pt x="289858" y="6625225"/>
                </a:lnTo>
                <a:cubicBezTo>
                  <a:pt x="287762" y="6639108"/>
                  <a:pt x="289619" y="6653111"/>
                  <a:pt x="296953" y="6662542"/>
                </a:cubicBezTo>
                <a:cubicBezTo>
                  <a:pt x="302288" y="6669496"/>
                  <a:pt x="306038" y="6676306"/>
                  <a:pt x="308405" y="6683027"/>
                </a:cubicBezTo>
                <a:lnTo>
                  <a:pt x="311551" y="6702976"/>
                </a:lnTo>
                <a:lnTo>
                  <a:pt x="297715" y="6742552"/>
                </a:lnTo>
                <a:cubicBezTo>
                  <a:pt x="283999" y="6764841"/>
                  <a:pt x="278713" y="6788417"/>
                  <a:pt x="278237" y="6812063"/>
                </a:cubicBezTo>
                <a:lnTo>
                  <a:pt x="278237" y="6812064"/>
                </a:lnTo>
                <a:lnTo>
                  <a:pt x="278237" y="6812064"/>
                </a:lnTo>
                <a:lnTo>
                  <a:pt x="284400" y="6858001"/>
                </a:lnTo>
                <a:lnTo>
                  <a:pt x="112147" y="6858001"/>
                </a:lnTo>
                <a:lnTo>
                  <a:pt x="102447" y="6815516"/>
                </a:lnTo>
                <a:cubicBezTo>
                  <a:pt x="96923" y="6793035"/>
                  <a:pt x="87016" y="6771319"/>
                  <a:pt x="83396" y="6748458"/>
                </a:cubicBezTo>
                <a:cubicBezTo>
                  <a:pt x="74824" y="6694164"/>
                  <a:pt x="68728" y="6639488"/>
                  <a:pt x="61870" y="6584812"/>
                </a:cubicBezTo>
                <a:cubicBezTo>
                  <a:pt x="54821" y="6528424"/>
                  <a:pt x="47391" y="6472225"/>
                  <a:pt x="41105" y="6415833"/>
                </a:cubicBezTo>
                <a:cubicBezTo>
                  <a:pt x="37865" y="6384972"/>
                  <a:pt x="37295" y="6353919"/>
                  <a:pt x="34247" y="6323058"/>
                </a:cubicBezTo>
                <a:cubicBezTo>
                  <a:pt x="31579" y="6296005"/>
                  <a:pt x="26626" y="6269144"/>
                  <a:pt x="23386" y="6242093"/>
                </a:cubicBezTo>
                <a:cubicBezTo>
                  <a:pt x="20720" y="6218660"/>
                  <a:pt x="19196" y="6195037"/>
                  <a:pt x="16528" y="6171605"/>
                </a:cubicBezTo>
                <a:cubicBezTo>
                  <a:pt x="12148" y="6134075"/>
                  <a:pt x="7194" y="6096736"/>
                  <a:pt x="2622" y="6059397"/>
                </a:cubicBezTo>
                <a:lnTo>
                  <a:pt x="0" y="6041769"/>
                </a:lnTo>
                <a:lnTo>
                  <a:pt x="0" y="6000937"/>
                </a:lnTo>
                <a:lnTo>
                  <a:pt x="3670" y="5957595"/>
                </a:lnTo>
                <a:lnTo>
                  <a:pt x="0" y="5912511"/>
                </a:lnTo>
                <a:lnTo>
                  <a:pt x="0" y="5886401"/>
                </a:lnTo>
                <a:lnTo>
                  <a:pt x="1098" y="5864318"/>
                </a:lnTo>
                <a:cubicBezTo>
                  <a:pt x="7576" y="5839361"/>
                  <a:pt x="16720" y="5815169"/>
                  <a:pt x="24720" y="5790592"/>
                </a:cubicBezTo>
                <a:cubicBezTo>
                  <a:pt x="25672" y="5787924"/>
                  <a:pt x="25864" y="5784686"/>
                  <a:pt x="26434" y="5781830"/>
                </a:cubicBezTo>
                <a:cubicBezTo>
                  <a:pt x="29675" y="5765635"/>
                  <a:pt x="32913" y="5749634"/>
                  <a:pt x="35771" y="5733440"/>
                </a:cubicBezTo>
                <a:cubicBezTo>
                  <a:pt x="37295" y="5724678"/>
                  <a:pt x="37485" y="5715723"/>
                  <a:pt x="38819" y="5706959"/>
                </a:cubicBezTo>
                <a:cubicBezTo>
                  <a:pt x="44153" y="5673050"/>
                  <a:pt x="35199" y="5635711"/>
                  <a:pt x="58250" y="5606372"/>
                </a:cubicBezTo>
                <a:cubicBezTo>
                  <a:pt x="73110" y="5587321"/>
                  <a:pt x="69680" y="5568842"/>
                  <a:pt x="67394" y="5548460"/>
                </a:cubicBezTo>
                <a:cubicBezTo>
                  <a:pt x="65680" y="5533027"/>
                  <a:pt x="66252" y="5517215"/>
                  <a:pt x="66060" y="5501594"/>
                </a:cubicBezTo>
                <a:cubicBezTo>
                  <a:pt x="65490" y="5474161"/>
                  <a:pt x="65298" y="5446728"/>
                  <a:pt x="64346" y="5419295"/>
                </a:cubicBezTo>
                <a:cubicBezTo>
                  <a:pt x="63966" y="5410531"/>
                  <a:pt x="59202" y="5401579"/>
                  <a:pt x="59964" y="5393005"/>
                </a:cubicBezTo>
                <a:cubicBezTo>
                  <a:pt x="63584" y="5353379"/>
                  <a:pt x="69300" y="5313754"/>
                  <a:pt x="72538" y="5274129"/>
                </a:cubicBezTo>
                <a:cubicBezTo>
                  <a:pt x="74442" y="5251650"/>
                  <a:pt x="70824" y="5228597"/>
                  <a:pt x="73490" y="5206308"/>
                </a:cubicBezTo>
                <a:cubicBezTo>
                  <a:pt x="76538" y="5180591"/>
                  <a:pt x="84348" y="5155445"/>
                  <a:pt x="89113" y="5129916"/>
                </a:cubicBezTo>
                <a:cubicBezTo>
                  <a:pt x="90445" y="5122867"/>
                  <a:pt x="88731" y="5115057"/>
                  <a:pt x="88351" y="5107627"/>
                </a:cubicBezTo>
                <a:cubicBezTo>
                  <a:pt x="87968" y="5099245"/>
                  <a:pt x="87206" y="5091052"/>
                  <a:pt x="87016" y="5082670"/>
                </a:cubicBezTo>
                <a:cubicBezTo>
                  <a:pt x="86634" y="5057141"/>
                  <a:pt x="87206" y="5031614"/>
                  <a:pt x="85872" y="5006086"/>
                </a:cubicBezTo>
                <a:cubicBezTo>
                  <a:pt x="85110" y="4990465"/>
                  <a:pt x="77300" y="4974082"/>
                  <a:pt x="80158" y="4959602"/>
                </a:cubicBezTo>
                <a:cubicBezTo>
                  <a:pt x="85682" y="4930075"/>
                  <a:pt x="73300" y="4900546"/>
                  <a:pt x="83586" y="4871019"/>
                </a:cubicBezTo>
                <a:cubicBezTo>
                  <a:pt x="86634" y="4861873"/>
                  <a:pt x="79014" y="4849300"/>
                  <a:pt x="78634" y="4838250"/>
                </a:cubicBezTo>
                <a:cubicBezTo>
                  <a:pt x="77682" y="4810627"/>
                  <a:pt x="77872" y="4783004"/>
                  <a:pt x="78062" y="4755381"/>
                </a:cubicBezTo>
                <a:cubicBezTo>
                  <a:pt x="78252" y="4730614"/>
                  <a:pt x="75586" y="4704895"/>
                  <a:pt x="80920" y="4681083"/>
                </a:cubicBezTo>
                <a:cubicBezTo>
                  <a:pt x="86634" y="4656126"/>
                  <a:pt x="85872" y="4633647"/>
                  <a:pt x="79396" y="4609452"/>
                </a:cubicBezTo>
                <a:cubicBezTo>
                  <a:pt x="75014" y="4592878"/>
                  <a:pt x="74442" y="4575351"/>
                  <a:pt x="73110" y="4558207"/>
                </a:cubicBezTo>
                <a:cubicBezTo>
                  <a:pt x="71586" y="4539728"/>
                  <a:pt x="75586" y="4519343"/>
                  <a:pt x="69300" y="4502579"/>
                </a:cubicBezTo>
                <a:cubicBezTo>
                  <a:pt x="50629" y="4452665"/>
                  <a:pt x="46629" y="4401419"/>
                  <a:pt x="46629" y="4349222"/>
                </a:cubicBezTo>
                <a:cubicBezTo>
                  <a:pt x="46629" y="4339695"/>
                  <a:pt x="49295" y="4329979"/>
                  <a:pt x="52153" y="4320837"/>
                </a:cubicBezTo>
                <a:cubicBezTo>
                  <a:pt x="69300" y="4267493"/>
                  <a:pt x="67776" y="4213961"/>
                  <a:pt x="57297" y="4159667"/>
                </a:cubicBezTo>
                <a:cubicBezTo>
                  <a:pt x="55011" y="4148427"/>
                  <a:pt x="54629" y="4135854"/>
                  <a:pt x="56915" y="4124614"/>
                </a:cubicBezTo>
                <a:cubicBezTo>
                  <a:pt x="63584" y="4092989"/>
                  <a:pt x="74634" y="4062318"/>
                  <a:pt x="79396" y="4030503"/>
                </a:cubicBezTo>
                <a:cubicBezTo>
                  <a:pt x="87206" y="3977925"/>
                  <a:pt x="60918" y="3932394"/>
                  <a:pt x="43771" y="3885338"/>
                </a:cubicBezTo>
                <a:cubicBezTo>
                  <a:pt x="31627" y="3851761"/>
                  <a:pt x="8016" y="3821935"/>
                  <a:pt x="426" y="3786777"/>
                </a:cubicBezTo>
                <a:lnTo>
                  <a:pt x="0" y="3773897"/>
                </a:lnTo>
                <a:lnTo>
                  <a:pt x="0" y="3393882"/>
                </a:lnTo>
                <a:lnTo>
                  <a:pt x="11838" y="3359516"/>
                </a:lnTo>
                <a:cubicBezTo>
                  <a:pt x="14434" y="3346205"/>
                  <a:pt x="14910" y="3332774"/>
                  <a:pt x="12910" y="3318771"/>
                </a:cubicBezTo>
                <a:cubicBezTo>
                  <a:pt x="12243" y="3314104"/>
                  <a:pt x="9909" y="3308770"/>
                  <a:pt x="6718" y="3304079"/>
                </a:cubicBezTo>
                <a:lnTo>
                  <a:pt x="0" y="3297657"/>
                </a:lnTo>
                <a:lnTo>
                  <a:pt x="0" y="3207867"/>
                </a:lnTo>
                <a:lnTo>
                  <a:pt x="15553" y="3186771"/>
                </a:lnTo>
                <a:cubicBezTo>
                  <a:pt x="28483" y="3162329"/>
                  <a:pt x="30484" y="3134647"/>
                  <a:pt x="36341" y="3107500"/>
                </a:cubicBezTo>
                <a:cubicBezTo>
                  <a:pt x="41105" y="3085403"/>
                  <a:pt x="41295" y="3064827"/>
                  <a:pt x="38057" y="3042728"/>
                </a:cubicBezTo>
                <a:cubicBezTo>
                  <a:pt x="30817" y="2994722"/>
                  <a:pt x="41105" y="2948047"/>
                  <a:pt x="54249" y="2901943"/>
                </a:cubicBezTo>
                <a:cubicBezTo>
                  <a:pt x="63012" y="2871462"/>
                  <a:pt x="68346" y="2840219"/>
                  <a:pt x="77300" y="2809930"/>
                </a:cubicBezTo>
                <a:cubicBezTo>
                  <a:pt x="84158" y="2787259"/>
                  <a:pt x="92351" y="2764590"/>
                  <a:pt x="103399" y="2743826"/>
                </a:cubicBezTo>
                <a:cubicBezTo>
                  <a:pt x="119594" y="2713723"/>
                  <a:pt x="143978" y="2687436"/>
                  <a:pt x="137500" y="2649143"/>
                </a:cubicBezTo>
                <a:cubicBezTo>
                  <a:pt x="131786" y="2615421"/>
                  <a:pt x="143786" y="2584942"/>
                  <a:pt x="155217" y="2554079"/>
                </a:cubicBezTo>
                <a:cubicBezTo>
                  <a:pt x="163599" y="2531409"/>
                  <a:pt x="172173" y="2508742"/>
                  <a:pt x="177507" y="2485307"/>
                </a:cubicBezTo>
                <a:cubicBezTo>
                  <a:pt x="183794" y="2457492"/>
                  <a:pt x="181126" y="2426059"/>
                  <a:pt x="192748" y="2401292"/>
                </a:cubicBezTo>
                <a:cubicBezTo>
                  <a:pt x="204940" y="2375383"/>
                  <a:pt x="196748" y="2353859"/>
                  <a:pt x="193318" y="2330806"/>
                </a:cubicBezTo>
                <a:cubicBezTo>
                  <a:pt x="187984" y="2294039"/>
                  <a:pt x="178077" y="2257459"/>
                  <a:pt x="190652" y="2220312"/>
                </a:cubicBezTo>
                <a:cubicBezTo>
                  <a:pt x="205892" y="2175163"/>
                  <a:pt x="222275" y="2130393"/>
                  <a:pt x="236753" y="2085054"/>
                </a:cubicBezTo>
                <a:cubicBezTo>
                  <a:pt x="242280" y="2067525"/>
                  <a:pt x="244566" y="2048668"/>
                  <a:pt x="247042" y="2030378"/>
                </a:cubicBezTo>
                <a:cubicBezTo>
                  <a:pt x="249138" y="2013043"/>
                  <a:pt x="243804" y="1992279"/>
                  <a:pt x="251804" y="1978940"/>
                </a:cubicBezTo>
                <a:cubicBezTo>
                  <a:pt x="272379" y="1944649"/>
                  <a:pt x="282475" y="1909408"/>
                  <a:pt x="282475" y="1869780"/>
                </a:cubicBezTo>
                <a:cubicBezTo>
                  <a:pt x="282475" y="1854920"/>
                  <a:pt x="291049" y="1840441"/>
                  <a:pt x="292573" y="1825393"/>
                </a:cubicBezTo>
                <a:cubicBezTo>
                  <a:pt x="294477" y="1804816"/>
                  <a:pt x="299622" y="1781194"/>
                  <a:pt x="292381" y="1763287"/>
                </a:cubicBezTo>
                <a:cubicBezTo>
                  <a:pt x="275237" y="1721185"/>
                  <a:pt x="289525" y="1687086"/>
                  <a:pt x="306480" y="1650317"/>
                </a:cubicBezTo>
                <a:cubicBezTo>
                  <a:pt x="323244" y="1614120"/>
                  <a:pt x="336579" y="1576019"/>
                  <a:pt x="347629" y="1537537"/>
                </a:cubicBezTo>
                <a:cubicBezTo>
                  <a:pt x="351629" y="1523059"/>
                  <a:pt x="344961" y="1505724"/>
                  <a:pt x="343629" y="1489720"/>
                </a:cubicBezTo>
                <a:cubicBezTo>
                  <a:pt x="343247" y="1484004"/>
                  <a:pt x="342675" y="1477717"/>
                  <a:pt x="344581" y="1472575"/>
                </a:cubicBezTo>
                <a:cubicBezTo>
                  <a:pt x="362870" y="1422854"/>
                  <a:pt x="376776" y="1372368"/>
                  <a:pt x="367252" y="1318456"/>
                </a:cubicBezTo>
                <a:cubicBezTo>
                  <a:pt x="366298" y="1313504"/>
                  <a:pt x="368394" y="1307978"/>
                  <a:pt x="369728" y="1303024"/>
                </a:cubicBezTo>
                <a:cubicBezTo>
                  <a:pt x="376586" y="1278829"/>
                  <a:pt x="387444" y="1255206"/>
                  <a:pt x="389921" y="1230633"/>
                </a:cubicBezTo>
                <a:cubicBezTo>
                  <a:pt x="396017" y="1170051"/>
                  <a:pt x="398495" y="1109091"/>
                  <a:pt x="402495" y="1048125"/>
                </a:cubicBezTo>
                <a:cubicBezTo>
                  <a:pt x="402685" y="1044315"/>
                  <a:pt x="402685" y="1040315"/>
                  <a:pt x="404019" y="1036887"/>
                </a:cubicBezTo>
                <a:cubicBezTo>
                  <a:pt x="412211" y="1014406"/>
                  <a:pt x="409543" y="994785"/>
                  <a:pt x="393923" y="975733"/>
                </a:cubicBezTo>
                <a:cubicBezTo>
                  <a:pt x="387064" y="967350"/>
                  <a:pt x="383444" y="955920"/>
                  <a:pt x="379634" y="945444"/>
                </a:cubicBezTo>
                <a:cubicBezTo>
                  <a:pt x="373918" y="930011"/>
                  <a:pt x="368394" y="914200"/>
                  <a:pt x="364774" y="898198"/>
                </a:cubicBezTo>
                <a:cubicBezTo>
                  <a:pt x="361346" y="882384"/>
                  <a:pt x="356583" y="865430"/>
                  <a:pt x="359250" y="850189"/>
                </a:cubicBezTo>
                <a:cubicBezTo>
                  <a:pt x="364012" y="822756"/>
                  <a:pt x="374680" y="796655"/>
                  <a:pt x="381730" y="769605"/>
                </a:cubicBezTo>
                <a:cubicBezTo>
                  <a:pt x="384206" y="760270"/>
                  <a:pt x="383824" y="749982"/>
                  <a:pt x="384016" y="740268"/>
                </a:cubicBezTo>
                <a:cubicBezTo>
                  <a:pt x="384586" y="717977"/>
                  <a:pt x="379062" y="695116"/>
                  <a:pt x="394875" y="674923"/>
                </a:cubicBezTo>
                <a:cubicBezTo>
                  <a:pt x="409733" y="656255"/>
                  <a:pt x="405353" y="637392"/>
                  <a:pt x="394113" y="617772"/>
                </a:cubicBezTo>
                <a:cubicBezTo>
                  <a:pt x="386110" y="603673"/>
                  <a:pt x="379824" y="587672"/>
                  <a:pt x="376776" y="571860"/>
                </a:cubicBezTo>
                <a:cubicBezTo>
                  <a:pt x="372586" y="550141"/>
                  <a:pt x="370870" y="528615"/>
                  <a:pt x="373348" y="505182"/>
                </a:cubicBezTo>
                <a:cubicBezTo>
                  <a:pt x="375062" y="488607"/>
                  <a:pt x="375824" y="475081"/>
                  <a:pt x="385920" y="462126"/>
                </a:cubicBezTo>
                <a:cubicBezTo>
                  <a:pt x="387444" y="460032"/>
                  <a:pt x="387826" y="456222"/>
                  <a:pt x="387634" y="453364"/>
                </a:cubicBezTo>
                <a:cubicBezTo>
                  <a:pt x="384396" y="415835"/>
                  <a:pt x="386110" y="378686"/>
                  <a:pt x="388399" y="340774"/>
                </a:cubicBezTo>
                <a:cubicBezTo>
                  <a:pt x="391445" y="292579"/>
                  <a:pt x="382492" y="241901"/>
                  <a:pt x="350487" y="200182"/>
                </a:cubicBezTo>
                <a:cubicBezTo>
                  <a:pt x="345723" y="194085"/>
                  <a:pt x="343629" y="184941"/>
                  <a:pt x="342485" y="176939"/>
                </a:cubicBezTo>
                <a:cubicBezTo>
                  <a:pt x="337533" y="139219"/>
                  <a:pt x="334103" y="101308"/>
                  <a:pt x="328579" y="63587"/>
                </a:cubicBezTo>
                <a:cubicBezTo>
                  <a:pt x="325530" y="43012"/>
                  <a:pt x="322862" y="21486"/>
                  <a:pt x="314480" y="2817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B60959F-9B69-4520-A16E-EA6BECC747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715000" y="-1"/>
            <a:ext cx="656037" cy="6858001"/>
            <a:chOff x="7620000" y="-1"/>
            <a:chExt cx="874716" cy="6858001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18D5A6E8-CD1B-4796-ABD1-A6F27F6C0E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D7E12F56-F4EE-4535-8677-C11996E241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4628357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778695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51262EF-0933-8795-5BB6-1A9E85A64CB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697" r="10698"/>
          <a:stretch/>
        </p:blipFill>
        <p:spPr>
          <a:xfrm>
            <a:off x="20" y="10"/>
            <a:ext cx="3863363" cy="685799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478772" y="871146"/>
            <a:ext cx="552705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7B775-3A8D-5E1F-B5DC-42913A915D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5283" y="886886"/>
            <a:ext cx="5058697" cy="561913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600" dirty="0" err="1">
                <a:latin typeface="Impact" panose="020B0806030902050204" pitchFamily="34" charset="0"/>
              </a:rPr>
              <a:t>Biarlah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kesaksian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kita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menarik</a:t>
            </a:r>
            <a:r>
              <a:rPr lang="en-ID" sz="3600" dirty="0">
                <a:latin typeface="Impact" panose="020B0806030902050204" pitchFamily="34" charset="0"/>
              </a:rPr>
              <a:t> orang lain </a:t>
            </a:r>
            <a:r>
              <a:rPr lang="en-ID" sz="3600" dirty="0" err="1">
                <a:latin typeface="Impact" panose="020B0806030902050204" pitchFamily="34" charset="0"/>
              </a:rPr>
              <a:t>dari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kegelapan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kejahatan</a:t>
            </a:r>
            <a:r>
              <a:rPr lang="en-ID" sz="3600" dirty="0">
                <a:latin typeface="Impact" panose="020B0806030902050204" pitchFamily="34" charset="0"/>
              </a:rPr>
              <a:t> dan </a:t>
            </a:r>
            <a:r>
              <a:rPr lang="en-ID" sz="3600" dirty="0" err="1">
                <a:latin typeface="Impact" panose="020B0806030902050204" pitchFamily="34" charset="0"/>
              </a:rPr>
              <a:t>masuk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ke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dalam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cahaya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benderang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kebenaran</a:t>
            </a:r>
            <a:r>
              <a:rPr lang="en-ID" sz="3600" dirty="0">
                <a:latin typeface="Impact" panose="020B0806030902050204" pitchFamily="34" charset="0"/>
              </a:rPr>
              <a:t> </a:t>
            </a:r>
            <a:r>
              <a:rPr lang="en-ID" sz="3600" dirty="0" err="1">
                <a:latin typeface="Impact" panose="020B0806030902050204" pitchFamily="34" charset="0"/>
              </a:rPr>
              <a:t>Kristus</a:t>
            </a:r>
            <a:r>
              <a:rPr lang="en-ID" sz="36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Biarlah</a:t>
            </a:r>
            <a:r>
              <a:rPr lang="en-ID" sz="3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orang lain </a:t>
            </a:r>
            <a:r>
              <a:rPr lang="en-ID" sz="3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mengetahui</a:t>
            </a:r>
            <a:r>
              <a:rPr lang="en-ID" sz="3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bahwa</a:t>
            </a:r>
            <a:r>
              <a:rPr lang="en-ID" sz="3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kebenaran</a:t>
            </a:r>
            <a:r>
              <a:rPr lang="en-ID" sz="3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masih</a:t>
            </a:r>
            <a:r>
              <a:rPr lang="en-ID" sz="3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dapat</a:t>
            </a:r>
            <a:r>
              <a:rPr lang="en-ID" sz="3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ditemukan</a:t>
            </a:r>
            <a:r>
              <a:rPr lang="en-ID" sz="3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di </a:t>
            </a:r>
            <a:r>
              <a:rPr lang="en-ID" sz="3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3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Kristus</a:t>
            </a:r>
            <a:r>
              <a:rPr lang="en-ID" sz="3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para </a:t>
            </a:r>
            <a:r>
              <a:rPr lang="en-ID" sz="36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pengikut</a:t>
            </a:r>
            <a:r>
              <a:rPr lang="en-ID" sz="36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-Nya.</a:t>
            </a:r>
          </a:p>
        </p:txBody>
      </p:sp>
    </p:spTree>
    <p:extLst>
      <p:ext uri="{BB962C8B-B14F-4D97-AF65-F5344CB8AC3E}">
        <p14:creationId xmlns:p14="http://schemas.microsoft.com/office/powerpoint/2010/main" val="3787789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38AF48F-A51A-D370-64E9-F27BE4F03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294538"/>
            <a:ext cx="9143996" cy="1296203"/>
          </a:xfrm>
        </p:spPr>
        <p:txBody>
          <a:bodyPr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LIHATLAH MANUSIA ITU! </a:t>
            </a:r>
            <a:br>
              <a:rPr lang="fi-FI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Senin, 16 Desember 2024</a:t>
            </a:r>
            <a:endParaRPr lang="en-ID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05AD8F-6E3E-E06D-FBCB-25931F1F65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8825" y="3625429"/>
            <a:ext cx="8424933" cy="324811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2600" dirty="0">
                <a:latin typeface="Franklin Gothic Demi Cond" panose="020B0706030402020204" pitchFamily="34" charset="0"/>
              </a:rPr>
              <a:t>Pontius Pilatus </a:t>
            </a:r>
            <a:r>
              <a:rPr lang="en-ID" sz="2600" dirty="0" err="1">
                <a:latin typeface="Franklin Gothic Demi Cond" panose="020B0706030402020204" pitchFamily="34" charset="0"/>
              </a:rPr>
              <a:t>harus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dikasihani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karena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kebimbangan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komprominya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terhadap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apa</a:t>
            </a:r>
            <a:r>
              <a:rPr lang="en-ID" sz="2600" dirty="0">
                <a:latin typeface="Franklin Gothic Demi Cond" panose="020B0706030402020204" pitchFamily="34" charset="0"/>
              </a:rPr>
              <a:t> yang </a:t>
            </a:r>
            <a:r>
              <a:rPr lang="en-ID" sz="2600" dirty="0" err="1">
                <a:latin typeface="Franklin Gothic Demi Cond" panose="020B0706030402020204" pitchFamily="34" charset="0"/>
              </a:rPr>
              <a:t>dia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ketahui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sebagai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kebenaran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  <a:r>
              <a:rPr lang="en-ID" sz="2600" dirty="0">
                <a:latin typeface="Impact" panose="020B0806030902050204" pitchFamily="34" charset="0"/>
              </a:rPr>
              <a:t>Dia </a:t>
            </a:r>
            <a:r>
              <a:rPr lang="en-ID" sz="2600" dirty="0" err="1">
                <a:latin typeface="Impact" panose="020B0806030902050204" pitchFamily="34" charset="0"/>
              </a:rPr>
              <a:t>mencoba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untuk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menyenangkan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semua</a:t>
            </a:r>
            <a:r>
              <a:rPr lang="en-ID" sz="2600" dirty="0">
                <a:latin typeface="Impact" panose="020B0806030902050204" pitchFamily="34" charset="0"/>
              </a:rPr>
              <a:t> orang </a:t>
            </a:r>
            <a:r>
              <a:rPr lang="en-ID" sz="2600" dirty="0" err="1">
                <a:latin typeface="Impact" panose="020B0806030902050204" pitchFamily="34" charset="0"/>
              </a:rPr>
              <a:t>tetapi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hasilnya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tidak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ada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kesenangan</a:t>
            </a:r>
            <a:r>
              <a:rPr lang="en-ID" sz="2600" dirty="0"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latin typeface="Impact" panose="020B0806030902050204" pitchFamily="34" charset="0"/>
              </a:rPr>
              <a:t>ia</a:t>
            </a:r>
            <a:r>
              <a:rPr lang="en-ID" sz="2600" dirty="0">
                <a:latin typeface="Impact" panose="020B0806030902050204" pitchFamily="34" charset="0"/>
              </a:rPr>
              <a:t> </a:t>
            </a:r>
            <a:r>
              <a:rPr lang="en-ID" sz="2600" dirty="0" err="1">
                <a:latin typeface="Impact" panose="020B0806030902050204" pitchFamily="34" charset="0"/>
              </a:rPr>
              <a:t>peroleh</a:t>
            </a:r>
            <a:r>
              <a:rPr lang="en-ID" sz="2600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600" dirty="0" err="1">
                <a:latin typeface="Franklin Gothic Demi Cond" panose="020B0706030402020204" pitchFamily="34" charset="0"/>
              </a:rPr>
              <a:t>Ia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mencoba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menawarkan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Barabas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sebagai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pengganti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Yesus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untuk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disalibkan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tetapi</a:t>
            </a:r>
            <a:r>
              <a:rPr lang="en-ID" sz="2600" dirty="0">
                <a:latin typeface="Franklin Gothic Demi Cond" panose="020B0706030402020204" pitchFamily="34" charset="0"/>
              </a:rPr>
              <a:t> orang </a:t>
            </a:r>
            <a:r>
              <a:rPr lang="en-ID" sz="2600" dirty="0" err="1">
                <a:latin typeface="Franklin Gothic Demi Cond" panose="020B0706030402020204" pitchFamily="34" charset="0"/>
              </a:rPr>
              <a:t>banyak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lebih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memilih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Barabas</a:t>
            </a:r>
            <a:r>
              <a:rPr lang="en-ID" sz="2600" dirty="0">
                <a:latin typeface="Franklin Gothic Demi Cond" panose="020B0706030402020204" pitchFamily="34" charset="0"/>
              </a:rPr>
              <a:t>, </a:t>
            </a:r>
            <a:r>
              <a:rPr lang="en-ID" sz="2600" dirty="0" err="1">
                <a:latin typeface="Franklin Gothic Demi Cond" panose="020B0706030402020204" pitchFamily="34" charset="0"/>
              </a:rPr>
              <a:t>seorang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penjahat</a:t>
            </a:r>
            <a:r>
              <a:rPr lang="en-ID" sz="2600" dirty="0">
                <a:latin typeface="Franklin Gothic Demi Cond" panose="020B0706030402020204" pitchFamily="34" charset="0"/>
              </a:rPr>
              <a:t> yang paling </a:t>
            </a:r>
            <a:r>
              <a:rPr lang="en-ID" sz="2600" dirty="0" err="1">
                <a:latin typeface="Franklin Gothic Demi Cond" panose="020B0706030402020204" pitchFamily="34" charset="0"/>
              </a:rPr>
              <a:t>keji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untuk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dibebaskan</a:t>
            </a:r>
            <a:r>
              <a:rPr lang="en-ID" sz="2600" dirty="0">
                <a:latin typeface="Franklin Gothic Demi Cond" panose="020B0706030402020204" pitchFamily="34" charset="0"/>
              </a:rPr>
              <a:t> dan </a:t>
            </a:r>
            <a:r>
              <a:rPr lang="en-ID" sz="2600" dirty="0" err="1">
                <a:latin typeface="Franklin Gothic Demi Cond" panose="020B0706030402020204" pitchFamily="34" charset="0"/>
              </a:rPr>
              <a:t>Yesus</a:t>
            </a:r>
            <a:r>
              <a:rPr lang="en-ID" sz="2600" dirty="0">
                <a:latin typeface="Franklin Gothic Demi Cond" panose="020B0706030402020204" pitchFamily="34" charset="0"/>
              </a:rPr>
              <a:t> </a:t>
            </a:r>
            <a:r>
              <a:rPr lang="en-ID" sz="2600" dirty="0" err="1">
                <a:latin typeface="Franklin Gothic Demi Cond" panose="020B0706030402020204" pitchFamily="34" charset="0"/>
              </a:rPr>
              <a:t>disalibkan</a:t>
            </a:r>
            <a:r>
              <a:rPr lang="en-ID" sz="2600" dirty="0">
                <a:latin typeface="Franklin Gothic Demi Cond" panose="020B0706030402020204" pitchFamily="34" charset="0"/>
              </a:rPr>
              <a:t>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754933-BBAA-E33B-B524-D980D503D0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04" b="14336"/>
          <a:stretch/>
        </p:blipFill>
        <p:spPr>
          <a:xfrm>
            <a:off x="1069256" y="1558258"/>
            <a:ext cx="7005484" cy="202053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237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</TotalTime>
  <Words>1838</Words>
  <Application>Microsoft Office PowerPoint</Application>
  <PresentationFormat>On-screen Show (4:3)</PresentationFormat>
  <Paragraphs>89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7" baseType="lpstr">
      <vt:lpstr>Aharoni</vt:lpstr>
      <vt:lpstr>Aptos</vt:lpstr>
      <vt:lpstr>Aptos Display</vt:lpstr>
      <vt:lpstr>Arial</vt:lpstr>
      <vt:lpstr>Berlin Sans FB</vt:lpstr>
      <vt:lpstr>Britannic Bold</vt:lpstr>
      <vt:lpstr>Calibri</vt:lpstr>
      <vt:lpstr>Eras Bold ITC</vt:lpstr>
      <vt:lpstr>Franklin Gothic Demi Cond</vt:lpstr>
      <vt:lpstr>Gill Sans Nova Cond Ultra Bold</vt:lpstr>
      <vt:lpstr>Gill Sans Nova Cond XBd</vt:lpstr>
      <vt:lpstr>Gill Sans Ultra Bold Condensed</vt:lpstr>
      <vt:lpstr>Impact</vt:lpstr>
      <vt:lpstr>Tw Cen MT Condensed Extra Bold</vt:lpstr>
      <vt:lpstr>Wingdings</vt:lpstr>
      <vt:lpstr>Office Theme</vt:lpstr>
      <vt:lpstr>SAAT KEMULIAAN : SALIB DAN KEBANGKITAN</vt:lpstr>
      <vt:lpstr>YOHANES 18 : 37</vt:lpstr>
      <vt:lpstr>Penyaliban dan kebangkitan Yesus adalah puncak dari kitab Yohanes</vt:lpstr>
      <vt:lpstr>APAKAH KEBENARAN ITU?  Minggu, 15 Desember 2024</vt:lpstr>
      <vt:lpstr>PowerPoint Presentation</vt:lpstr>
      <vt:lpstr>PowerPoint Presentation</vt:lpstr>
      <vt:lpstr>PowerPoint Presentation</vt:lpstr>
      <vt:lpstr>PowerPoint Presentation</vt:lpstr>
      <vt:lpstr>LIHATLAH MANUSIA ITU!  Senin, 16 Desember 2024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"SUDAH SELESAI“ Selasa, 17 Desember 2024</vt:lpstr>
      <vt:lpstr>PowerPoint Presentation</vt:lpstr>
      <vt:lpstr>PowerPoint Presentation</vt:lpstr>
      <vt:lpstr>PowerPoint Presentation</vt:lpstr>
      <vt:lpstr>PowerPoint Presentation</vt:lpstr>
      <vt:lpstr>KUBUR YANG KOSONG Rabu, 18 Desember 2024</vt:lpstr>
      <vt:lpstr>Yohanes 20:1-3</vt:lpstr>
      <vt:lpstr>PowerPoint Presentation</vt:lpstr>
      <vt:lpstr>Mengapa melihat kain kafan yang tergeletak di sana dan kain peluh yang tergeletak terpisah, tergulung, membuat Yohanes percaya bahwa Yesus telah bangkit dari kematian dan bukan diambil perampok? </vt:lpstr>
      <vt:lpstr>PowerPoint Presentation</vt:lpstr>
      <vt:lpstr>YESUS DAN MARIA Kamis, 19 Desember 2024</vt:lpstr>
      <vt:lpstr>Yohanes 20:11-13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21</cp:revision>
  <dcterms:created xsi:type="dcterms:W3CDTF">2024-12-16T05:49:29Z</dcterms:created>
  <dcterms:modified xsi:type="dcterms:W3CDTF">2024-12-19T07:46:21Z</dcterms:modified>
</cp:coreProperties>
</file>