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5" r:id="rId4"/>
    <p:sldId id="258" r:id="rId5"/>
    <p:sldId id="259" r:id="rId6"/>
    <p:sldId id="260" r:id="rId7"/>
    <p:sldId id="261" r:id="rId8"/>
    <p:sldId id="262" r:id="rId9"/>
    <p:sldId id="272" r:id="rId10"/>
    <p:sldId id="263" r:id="rId11"/>
    <p:sldId id="264" r:id="rId12"/>
    <p:sldId id="265" r:id="rId13"/>
    <p:sldId id="266" r:id="rId14"/>
    <p:sldId id="273" r:id="rId15"/>
    <p:sldId id="267" r:id="rId16"/>
    <p:sldId id="268" r:id="rId17"/>
    <p:sldId id="274" r:id="rId18"/>
    <p:sldId id="277" r:id="rId19"/>
    <p:sldId id="275" r:id="rId20"/>
    <p:sldId id="276" r:id="rId21"/>
    <p:sldId id="269" r:id="rId22"/>
    <p:sldId id="279" r:id="rId23"/>
    <p:sldId id="278" r:id="rId24"/>
    <p:sldId id="280" r:id="rId25"/>
    <p:sldId id="27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3241"/>
    <a:srgbClr val="1D4445"/>
    <a:srgbClr val="800000"/>
    <a:srgbClr val="626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75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8BB2-EF00-444B-B815-6A66B6477676}" type="datetimeFigureOut">
              <a:rPr lang="en-ID" smtClean="0"/>
              <a:t>20/09/2024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BD13-46E3-45EC-8329-6B974EB7BC4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50713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8BB2-EF00-444B-B815-6A66B6477676}" type="datetimeFigureOut">
              <a:rPr lang="en-ID" smtClean="0"/>
              <a:t>20/09/2024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BD13-46E3-45EC-8329-6B974EB7BC4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74725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8BB2-EF00-444B-B815-6A66B6477676}" type="datetimeFigureOut">
              <a:rPr lang="en-ID" smtClean="0"/>
              <a:t>20/09/2024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BD13-46E3-45EC-8329-6B974EB7BC4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34105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8BB2-EF00-444B-B815-6A66B6477676}" type="datetimeFigureOut">
              <a:rPr lang="en-ID" smtClean="0"/>
              <a:t>20/09/2024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BD13-46E3-45EC-8329-6B974EB7BC4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25816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8BB2-EF00-444B-B815-6A66B6477676}" type="datetimeFigureOut">
              <a:rPr lang="en-ID" smtClean="0"/>
              <a:t>20/09/2024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BD13-46E3-45EC-8329-6B974EB7BC4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13544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8BB2-EF00-444B-B815-6A66B6477676}" type="datetimeFigureOut">
              <a:rPr lang="en-ID" smtClean="0"/>
              <a:t>20/09/2024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BD13-46E3-45EC-8329-6B974EB7BC4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48635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8BB2-EF00-444B-B815-6A66B6477676}" type="datetimeFigureOut">
              <a:rPr lang="en-ID" smtClean="0"/>
              <a:t>20/09/2024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BD13-46E3-45EC-8329-6B974EB7BC4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11465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8BB2-EF00-444B-B815-6A66B6477676}" type="datetimeFigureOut">
              <a:rPr lang="en-ID" smtClean="0"/>
              <a:t>20/09/2024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BD13-46E3-45EC-8329-6B974EB7BC4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27371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8BB2-EF00-444B-B815-6A66B6477676}" type="datetimeFigureOut">
              <a:rPr lang="en-ID" smtClean="0"/>
              <a:t>20/09/2024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BD13-46E3-45EC-8329-6B974EB7BC4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32432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8BB2-EF00-444B-B815-6A66B6477676}" type="datetimeFigureOut">
              <a:rPr lang="en-ID" smtClean="0"/>
              <a:t>20/09/2024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BD13-46E3-45EC-8329-6B974EB7BC4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48861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8BB2-EF00-444B-B815-6A66B6477676}" type="datetimeFigureOut">
              <a:rPr lang="en-ID" smtClean="0"/>
              <a:t>20/09/2024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BD13-46E3-45EC-8329-6B974EB7BC4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20969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5C8BB2-EF00-444B-B815-6A66B6477676}" type="datetimeFigureOut">
              <a:rPr lang="en-ID" smtClean="0"/>
              <a:t>20/09/2024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DCBD13-46E3-45EC-8329-6B974EB7BC4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40652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1AD33C-FEE4-B8A0-0B1E-F26A4C8F7D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715" r="1620" b="2"/>
          <a:stretch/>
        </p:blipFill>
        <p:spPr>
          <a:xfrm>
            <a:off x="20" y="-22"/>
            <a:ext cx="9143977" cy="685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684783" y="1682484"/>
            <a:ext cx="6858003" cy="3493010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C333C9-E007-DEEE-4CB6-5CBBFF236F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315" y="3221665"/>
            <a:ext cx="4166109" cy="2181075"/>
          </a:xfrm>
        </p:spPr>
        <p:txBody>
          <a:bodyPr anchor="t">
            <a:normAutofit/>
          </a:bodyPr>
          <a:lstStyle/>
          <a:p>
            <a:pPr algn="l"/>
            <a:r>
              <a:rPr lang="en-US" sz="4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DIADILI </a:t>
            </a:r>
            <a:br>
              <a:rPr lang="en-US" sz="4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</a:br>
            <a:r>
              <a:rPr lang="en-US" sz="4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dan DISALIBKAN</a:t>
            </a:r>
            <a:endParaRPr lang="en-ID" sz="45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AFF720-4349-80E7-9735-7BEB31F9B4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599" y="5402739"/>
            <a:ext cx="4429643" cy="726351"/>
          </a:xfrm>
        </p:spPr>
        <p:txBody>
          <a:bodyPr anchor="b">
            <a:normAutofit fontScale="92500" lnSpcReduction="20000"/>
          </a:bodyPr>
          <a:lstStyle/>
          <a:p>
            <a:pPr algn="l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Pelajaran ke-12, Triwulan III</a:t>
            </a:r>
          </a:p>
          <a:p>
            <a:pPr algn="l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Tahun 2024</a:t>
            </a:r>
            <a:endParaRPr lang="en-ID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797890" y="2511887"/>
            <a:ext cx="6858003" cy="1834218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808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EECF7-79B8-26BB-C928-D129DBE40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167214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SALAM, HAI RAJA ORANG YAHUDI</a:t>
            </a:r>
            <a:b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Senin</a:t>
            </a: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16 September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096BE-06FD-3CCC-5DDD-4C54DE15F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95" y="2084876"/>
            <a:ext cx="5329505" cy="424526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600" dirty="0">
                <a:latin typeface="Franklin Gothic Heavy" panose="020B0903020102020204" pitchFamily="34" charset="0"/>
              </a:rPr>
              <a:t>Markus 15:18-19 </a:t>
            </a:r>
          </a:p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Kemudian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mulai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memberi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hormat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200" dirty="0">
                <a:latin typeface="Tw Cen MT Condensed Extra Bold" panose="020B0803020202020204" pitchFamily="34" charset="0"/>
              </a:rPr>
              <a:t>-Nya,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katanya</a:t>
            </a:r>
            <a:r>
              <a:rPr lang="en-ID" sz="3200" dirty="0">
                <a:latin typeface="Tw Cen MT Condensed Extra Bold" panose="020B0803020202020204" pitchFamily="34" charset="0"/>
              </a:rPr>
              <a:t>: "Salam, </a:t>
            </a:r>
            <a:r>
              <a:rPr lang="en-ID" sz="3200" dirty="0" err="1">
                <a:latin typeface="Tw Cen MT Condensed Extra Bold" panose="020B0803020202020204" pitchFamily="34" charset="0"/>
              </a:rPr>
              <a:t>hai</a:t>
            </a:r>
            <a:r>
              <a:rPr lang="en-ID" sz="3200" dirty="0">
                <a:latin typeface="Tw Cen MT Condensed Extra Bold" panose="020B0803020202020204" pitchFamily="34" charset="0"/>
              </a:rPr>
              <a:t> raja orang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Yahudi</a:t>
            </a:r>
            <a:r>
              <a:rPr lang="en-ID" sz="3200" dirty="0">
                <a:latin typeface="Tw Cen MT Condensed Extra Bold" panose="020B0803020202020204" pitchFamily="34" charset="0"/>
              </a:rPr>
              <a:t>!"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memukul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kepala</a:t>
            </a:r>
            <a:r>
              <a:rPr lang="en-ID" sz="3200" dirty="0">
                <a:latin typeface="Tw Cen MT Condensed Extra Bold" panose="020B0803020202020204" pitchFamily="34" charset="0"/>
              </a:rPr>
              <a:t>-Nya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buluh</a:t>
            </a:r>
            <a:r>
              <a:rPr lang="en-ID" sz="3200" dirty="0">
                <a:latin typeface="Tw Cen MT Condensed Extra Bold" panose="020B0803020202020204" pitchFamily="34" charset="0"/>
              </a:rPr>
              <a:t>,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meludahi</a:t>
            </a:r>
            <a:r>
              <a:rPr lang="en-ID" sz="3200" dirty="0">
                <a:latin typeface="Tw Cen MT Condensed Extra Bold" panose="020B0803020202020204" pitchFamily="34" charset="0"/>
              </a:rPr>
              <a:t>-Nya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berlutut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menyembah</a:t>
            </a:r>
            <a:r>
              <a:rPr lang="en-ID" sz="3200" dirty="0">
                <a:latin typeface="Tw Cen MT Condensed Extra Bold" panose="020B0803020202020204" pitchFamily="34" charset="0"/>
              </a:rPr>
              <a:t>-Nya.</a:t>
            </a:r>
          </a:p>
        </p:txBody>
      </p:sp>
      <p:pic>
        <p:nvPicPr>
          <p:cNvPr id="5" name="Picture 4" descr="A sunflowers on a book&#10;&#10;Description automatically generated">
            <a:extLst>
              <a:ext uri="{FF2B5EF4-FFF2-40B4-BE49-F238E27FC236}">
                <a16:creationId xmlns:a16="http://schemas.microsoft.com/office/drawing/2014/main" id="{9254DD5E-4796-4E98-2F7E-B86228A49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74" y="2084876"/>
            <a:ext cx="2627268" cy="39409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00166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5DE511-15BD-9F3F-6202-D03D475F21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083" r="4443"/>
          <a:stretch/>
        </p:blipFill>
        <p:spPr>
          <a:xfrm>
            <a:off x="0" y="1587"/>
            <a:ext cx="4035732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340D8-C204-7B6F-9D8B-6B92DEB15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4921" y="489098"/>
            <a:ext cx="4572000" cy="62570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600" dirty="0" err="1">
                <a:latin typeface="Tw Cen MT Condensed Extra Bold" panose="020B0803020202020204" pitchFamily="34" charset="0"/>
              </a:rPr>
              <a:t>Setelah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dicambuk</a:t>
            </a:r>
            <a:r>
              <a:rPr lang="en-ID" sz="3600" dirty="0">
                <a:latin typeface="Tw Cen MT Condensed Extra Bold" panose="020B0803020202020204" pitchFamily="34" charset="0"/>
              </a:rPr>
              <a:t> oleh Pilatus </a:t>
            </a:r>
            <a:r>
              <a:rPr lang="en-ID" sz="3600" dirty="0">
                <a:latin typeface="Impact" panose="020B0806030902050204" pitchFamily="34" charset="0"/>
              </a:rPr>
              <a:t>[Markus 15:15</a:t>
            </a:r>
            <a:r>
              <a:rPr lang="en-ID" sz="3600" dirty="0">
                <a:latin typeface="Tw Cen MT Condensed Extra Bold" panose="020B0803020202020204" pitchFamily="34" charset="0"/>
              </a:rPr>
              <a:t>], para </a:t>
            </a:r>
            <a:r>
              <a:rPr lang="en-ID" sz="3600" dirty="0" err="1">
                <a:latin typeface="Tw Cen MT Condensed Extra Bold" panose="020B0803020202020204" pitchFamily="34" charset="0"/>
              </a:rPr>
              <a:t>prajurit</a:t>
            </a:r>
            <a:r>
              <a:rPr lang="en-ID" sz="3600" dirty="0">
                <a:latin typeface="Tw Cen MT Condensed Extra Bold" panose="020B0803020202020204" pitchFamily="34" charset="0"/>
              </a:rPr>
              <a:t> yang </a:t>
            </a:r>
            <a:r>
              <a:rPr lang="en-ID" sz="3600" dirty="0" err="1">
                <a:latin typeface="Tw Cen MT Condensed Extra Bold" panose="020B0803020202020204" pitchFamily="34" charset="0"/>
              </a:rPr>
              <a:t>ditugaskan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mengeksekusi</a:t>
            </a:r>
            <a:r>
              <a:rPr lang="en-ID" sz="3600" dirty="0">
                <a:latin typeface="Tw Cen MT Condensed Extra Bold" panose="020B0803020202020204" pitchFamily="34" charset="0"/>
              </a:rPr>
              <a:t>-Nya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melanjutkan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penghinaan</a:t>
            </a:r>
            <a:r>
              <a:rPr lang="en-ID" sz="3600" dirty="0">
                <a:latin typeface="Tw Cen MT Condensed Extra Bold" panose="020B0803020202020204" pitchFamily="34" charset="0"/>
              </a:rPr>
              <a:t>-Nya </a:t>
            </a:r>
            <a:r>
              <a:rPr lang="en-ID" sz="36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memakaikan</a:t>
            </a:r>
            <a:r>
              <a:rPr lang="en-ID" sz="3600" dirty="0">
                <a:latin typeface="Tw Cen MT Condensed Extra Bold" panose="020B0803020202020204" pitchFamily="34" charset="0"/>
              </a:rPr>
              <a:t>-Nya </a:t>
            </a:r>
            <a:r>
              <a:rPr lang="en-ID" sz="3600" dirty="0" err="1">
                <a:latin typeface="Tw Cen MT Condensed Extra Bold" panose="020B0803020202020204" pitchFamily="34" charset="0"/>
              </a:rPr>
              <a:t>jubah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ungu</a:t>
            </a:r>
            <a:r>
              <a:rPr lang="en-ID" sz="3600" dirty="0">
                <a:latin typeface="Tw Cen MT Condensed Extra Bold" panose="020B0803020202020204" pitchFamily="34" charset="0"/>
              </a:rPr>
              <a:t>,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menaruh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mahkota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duri</a:t>
            </a:r>
            <a:r>
              <a:rPr lang="en-ID" sz="3600" dirty="0">
                <a:latin typeface="Tw Cen MT Condensed Extra Bold" panose="020B0803020202020204" pitchFamily="34" charset="0"/>
              </a:rPr>
              <a:t> di </a:t>
            </a:r>
            <a:r>
              <a:rPr lang="en-ID" sz="3600" dirty="0" err="1">
                <a:latin typeface="Tw Cen MT Condensed Extra Bold" panose="020B0803020202020204" pitchFamily="34" charset="0"/>
              </a:rPr>
              <a:t>kepala</a:t>
            </a:r>
            <a:r>
              <a:rPr lang="en-ID" sz="3600" dirty="0">
                <a:latin typeface="Tw Cen MT Condensed Extra Bold" panose="020B0803020202020204" pitchFamily="34" charset="0"/>
              </a:rPr>
              <a:t>-Nya, dan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mengejek</a:t>
            </a:r>
            <a:r>
              <a:rPr lang="en-ID" sz="3600" dirty="0">
                <a:latin typeface="Tw Cen MT Condensed Extra Bold" panose="020B0803020202020204" pitchFamily="34" charset="0"/>
              </a:rPr>
              <a:t>-Nya </a:t>
            </a:r>
            <a:r>
              <a:rPr lang="en-ID" sz="3600" dirty="0" err="1">
                <a:latin typeface="Tw Cen MT Condensed Extra Bold" panose="020B0803020202020204" pitchFamily="34" charset="0"/>
              </a:rPr>
              <a:t>sebagai</a:t>
            </a:r>
            <a:r>
              <a:rPr lang="en-ID" sz="3600" dirty="0">
                <a:latin typeface="Tw Cen MT Condensed Extra Bold" panose="020B0803020202020204" pitchFamily="34" charset="0"/>
              </a:rPr>
              <a:t> raja orang </a:t>
            </a:r>
            <a:r>
              <a:rPr lang="en-ID" sz="3600" dirty="0" err="1">
                <a:latin typeface="Tw Cen MT Condensed Extra Bold" panose="020B0803020202020204" pitchFamily="34" charset="0"/>
              </a:rPr>
              <a:t>Yahudi</a:t>
            </a:r>
            <a:r>
              <a:rPr lang="en-ID" sz="3600" dirty="0">
                <a:latin typeface="Tw Cen MT Condensed Extra Bold" panose="020B0803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10247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892581-14D0-3E59-DE52-CD36CCE9E6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493"/>
          <a:stretch/>
        </p:blipFill>
        <p:spPr>
          <a:xfrm>
            <a:off x="20" y="11"/>
            <a:ext cx="9143980" cy="2979164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368C6-EDEE-2F6B-40E6-4488B2C75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968" y="2979175"/>
            <a:ext cx="8849032" cy="376083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Tindakan para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prajurit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mencemooh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“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memukul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"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kepala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-Nya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buluh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, “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meludahi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” Dia, dan “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berlutut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”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penghormatan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yang pura-pura.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bahasa</a:t>
            </a:r>
            <a:r>
              <a:rPr lang="en-ID" dirty="0">
                <a:latin typeface="Franklin Gothic Demi Cond" panose="020B0706030402020204" pitchFamily="34" charset="0"/>
              </a:rPr>
              <a:t> Yunani </a:t>
            </a:r>
            <a:r>
              <a:rPr lang="en-ID" dirty="0">
                <a:latin typeface="Impact" panose="020B0806030902050204" pitchFamily="34" charset="0"/>
              </a:rPr>
              <a:t>Markus 15:18-19 </a:t>
            </a:r>
            <a:r>
              <a:rPr lang="en-ID" dirty="0" err="1">
                <a:latin typeface="Franklin Gothic Demi Cond" panose="020B0706030402020204" pitchFamily="34" charset="0"/>
              </a:rPr>
              <a:t>ditulis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bentuk</a:t>
            </a:r>
            <a:r>
              <a:rPr lang="en-ID" dirty="0">
                <a:latin typeface="Franklin Gothic Demi Cond" panose="020B0706030402020204" pitchFamily="34" charset="0"/>
              </a:rPr>
              <a:t> imperfect tense,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menunjukkan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sebuah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tindakan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berulang-ulang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berarti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memukuli</a:t>
            </a:r>
            <a:r>
              <a:rPr lang="en-ID" dirty="0">
                <a:latin typeface="Franklin Gothic Demi Cond" panose="020B0706030402020204" pitchFamily="34" charset="0"/>
              </a:rPr>
              <a:t> Dia, </a:t>
            </a:r>
            <a:r>
              <a:rPr lang="en-ID" dirty="0" err="1">
                <a:latin typeface="Franklin Gothic Demi Cond" panose="020B0706030402020204" pitchFamily="34" charset="0"/>
              </a:rPr>
              <a:t>terus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meludahi</a:t>
            </a:r>
            <a:r>
              <a:rPr lang="en-ID" dirty="0">
                <a:latin typeface="Franklin Gothic Demi Cond" panose="020B0706030402020204" pitchFamily="34" charset="0"/>
              </a:rPr>
              <a:t> Dia, dan </a:t>
            </a:r>
            <a:r>
              <a:rPr lang="en-ID" dirty="0" err="1">
                <a:latin typeface="Franklin Gothic Demi Cond" panose="020B0706030402020204" pitchFamily="34" charset="0"/>
              </a:rPr>
              <a:t>terus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berlutut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memberi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hormat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hadapan</a:t>
            </a:r>
            <a:r>
              <a:rPr lang="en-ID" dirty="0">
                <a:latin typeface="Franklin Gothic Demi Cond" panose="020B0706030402020204" pitchFamily="34" charset="0"/>
              </a:rPr>
              <a:t>-Nya. </a:t>
            </a:r>
            <a:r>
              <a:rPr lang="en-ID" dirty="0" err="1">
                <a:latin typeface="Franklin Gothic Heavy" panose="020B0903020102020204" pitchFamily="34" charset="0"/>
              </a:rPr>
              <a:t>Namun</a:t>
            </a:r>
            <a:r>
              <a:rPr lang="en-ID" dirty="0">
                <a:latin typeface="Franklin Gothic Heavy" panose="020B0903020102020204" pitchFamily="34" charset="0"/>
              </a:rPr>
              <a:t>, </a:t>
            </a:r>
            <a:r>
              <a:rPr lang="en-ID" dirty="0" err="1">
                <a:latin typeface="Franklin Gothic Heavy" panose="020B0903020102020204" pitchFamily="34" charset="0"/>
              </a:rPr>
              <a:t>Yesus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menyikapi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semua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ini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dengan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berdiam</a:t>
            </a:r>
            <a:r>
              <a:rPr lang="en-ID" dirty="0">
                <a:latin typeface="Franklin Gothic Heavy" panose="020B0903020102020204" pitchFamily="34" charset="0"/>
              </a:rPr>
              <a:t>, </a:t>
            </a:r>
            <a:r>
              <a:rPr lang="en-ID" dirty="0" err="1">
                <a:latin typeface="Franklin Gothic Heavy" panose="020B0903020102020204" pitchFamily="34" charset="0"/>
              </a:rPr>
              <a:t>tidak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menanggapi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sama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sekali</a:t>
            </a:r>
            <a:r>
              <a:rPr lang="en-ID" dirty="0">
                <a:latin typeface="Franklin Gothic Heavy" panose="020B0903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4044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021B60-06D5-68CB-5FDE-DB8E79E114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566" b="19184"/>
          <a:stretch/>
        </p:blipFill>
        <p:spPr>
          <a:xfrm>
            <a:off x="20" y="11"/>
            <a:ext cx="9143980" cy="3318376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8FDFF-6C18-99F8-BA0E-F2EA5D9BF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67" y="3318387"/>
            <a:ext cx="8420985" cy="348061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Gill Sans Nova Cond Ultra Bold" panose="020B0B04020104020203" pitchFamily="34" charset="0"/>
              </a:rPr>
              <a:t>Pola </a:t>
            </a:r>
            <a:r>
              <a:rPr lang="en-ID" sz="3000" dirty="0" err="1">
                <a:latin typeface="Gill Sans Nova Cond Ultra Bold" panose="020B0B04020104020203" pitchFamily="34" charset="0"/>
              </a:rPr>
              <a:t>khas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dari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eksekusi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Romawi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melalui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penyaliban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melibatkan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terpidana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memikul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salib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dengan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telanjang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ke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tempat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eksekusi</a:t>
            </a:r>
            <a:r>
              <a:rPr lang="en-ID" sz="3000" dirty="0">
                <a:latin typeface="Gill Sans Nova Cond Ultra Bold" panose="020B0B04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6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Pola </a:t>
            </a:r>
            <a:r>
              <a:rPr lang="en-ID" sz="36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ini</a:t>
            </a:r>
            <a:r>
              <a:rPr lang="en-ID" sz="36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sz="36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dimaksudkan</a:t>
            </a:r>
            <a:r>
              <a:rPr lang="en-ID" sz="36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untuk</a:t>
            </a:r>
            <a:r>
              <a:rPr lang="en-ID" sz="36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menghinakan</a:t>
            </a:r>
            <a:r>
              <a:rPr lang="en-ID" sz="36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dan </a:t>
            </a:r>
            <a:r>
              <a:rPr lang="en-ID" sz="36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mempermalukan</a:t>
            </a:r>
            <a:r>
              <a:rPr lang="en-ID" sz="36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orang </a:t>
            </a:r>
            <a:r>
              <a:rPr lang="en-ID" sz="36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itu</a:t>
            </a:r>
            <a:r>
              <a:rPr lang="en-ID" sz="36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sepenuhnya</a:t>
            </a:r>
            <a:r>
              <a:rPr lang="en-ID" sz="36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di </a:t>
            </a:r>
            <a:r>
              <a:rPr lang="en-ID" sz="36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hadapan</a:t>
            </a:r>
            <a:r>
              <a:rPr lang="en-ID" sz="36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masyarakat</a:t>
            </a:r>
            <a:r>
              <a:rPr lang="en-ID" sz="36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. </a:t>
            </a:r>
            <a:r>
              <a:rPr lang="en-ID" sz="36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Namun</a:t>
            </a:r>
            <a:r>
              <a:rPr lang="en-ID" sz="36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orang </a:t>
            </a:r>
            <a:r>
              <a:rPr lang="en-ID" sz="36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Yahudi</a:t>
            </a:r>
            <a:r>
              <a:rPr lang="en-ID" sz="36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membenci</a:t>
            </a:r>
            <a:r>
              <a:rPr lang="en-ID" sz="36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ketelanjangan</a:t>
            </a:r>
            <a:r>
              <a:rPr lang="en-ID" sz="36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di </a:t>
            </a:r>
            <a:r>
              <a:rPr lang="en-ID" sz="36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depan</a:t>
            </a:r>
            <a:r>
              <a:rPr lang="en-ID" sz="36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umum</a:t>
            </a:r>
            <a:r>
              <a:rPr lang="en-ID" sz="36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22283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6173F6-0291-4542-7F5B-9D9B185147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9131"/>
          <a:stretch/>
        </p:blipFill>
        <p:spPr>
          <a:xfrm>
            <a:off x="20" y="10"/>
            <a:ext cx="9171076" cy="466692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2987478"/>
            <a:ext cx="9171095" cy="1828800"/>
            <a:chOff x="-305" y="2987478"/>
            <a:chExt cx="12188952" cy="18288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5" name="Freeform: Shape 14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94DDC-E4FB-D38A-C433-63A962035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219" y="4086187"/>
            <a:ext cx="8863552" cy="248056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en-ID" sz="3200" dirty="0">
              <a:solidFill>
                <a:schemeClr val="tx2"/>
              </a:solidFill>
              <a:latin typeface="Franklin Gothic Demi Cond" panose="020B0706030402020204" pitchFamily="34" charset="0"/>
            </a:endParaRPr>
          </a:p>
          <a:p>
            <a:pPr marL="0" indent="0">
              <a:buNone/>
            </a:pPr>
            <a:r>
              <a:rPr lang="en-ID" sz="3200" dirty="0">
                <a:solidFill>
                  <a:schemeClr val="tx2"/>
                </a:solidFill>
                <a:latin typeface="Impact" panose="020B0806030902050204" pitchFamily="34" charset="0"/>
              </a:rPr>
              <a:t>Markus 15:20 </a:t>
            </a:r>
            <a:r>
              <a:rPr lang="en-ID" sz="3200" dirty="0" err="1">
                <a:solidFill>
                  <a:schemeClr val="tx2"/>
                </a:solidFill>
                <a:latin typeface="Franklin Gothic Demi Cond" panose="020B0706030402020204" pitchFamily="34" charset="0"/>
              </a:rPr>
              <a:t>mencatat</a:t>
            </a:r>
            <a:r>
              <a:rPr lang="en-ID" sz="3200" dirty="0">
                <a:solidFill>
                  <a:schemeClr val="tx2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tx2"/>
                </a:solidFill>
                <a:latin typeface="Franklin Gothic Demi Cond" panose="020B0706030402020204" pitchFamily="34" charset="0"/>
              </a:rPr>
              <a:t>bahwa</a:t>
            </a:r>
            <a:r>
              <a:rPr lang="en-ID" sz="3200" dirty="0">
                <a:solidFill>
                  <a:schemeClr val="tx2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tx2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solidFill>
                  <a:schemeClr val="tx2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tx2"/>
                </a:solidFill>
                <a:latin typeface="Franklin Gothic Demi Cond" panose="020B0706030402020204" pitchFamily="34" charset="0"/>
              </a:rPr>
              <a:t>melepaskan</a:t>
            </a:r>
            <a:r>
              <a:rPr lang="en-ID" sz="3200" dirty="0">
                <a:solidFill>
                  <a:schemeClr val="tx2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tx2"/>
                </a:solidFill>
                <a:latin typeface="Franklin Gothic Demi Cond" panose="020B0706030402020204" pitchFamily="34" charset="0"/>
              </a:rPr>
              <a:t>jubah</a:t>
            </a:r>
            <a:r>
              <a:rPr lang="en-ID" sz="3200" dirty="0">
                <a:solidFill>
                  <a:schemeClr val="tx2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tx2"/>
                </a:solidFill>
                <a:latin typeface="Franklin Gothic Demi Cond" panose="020B0706030402020204" pitchFamily="34" charset="0"/>
              </a:rPr>
              <a:t>ungu</a:t>
            </a:r>
            <a:r>
              <a:rPr lang="en-ID" sz="3200" dirty="0">
                <a:solidFill>
                  <a:schemeClr val="tx2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solidFill>
                  <a:schemeClr val="tx2"/>
                </a:solidFill>
                <a:latin typeface="Franklin Gothic Demi Cond" panose="020B0706030402020204" pitchFamily="34" charset="0"/>
              </a:rPr>
              <a:t>mengenakan</a:t>
            </a:r>
            <a:r>
              <a:rPr lang="en-ID" sz="3200" dirty="0">
                <a:solidFill>
                  <a:schemeClr val="tx2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tx2"/>
                </a:solidFill>
                <a:latin typeface="Franklin Gothic Demi Cond" panose="020B0706030402020204" pitchFamily="34" charset="0"/>
              </a:rPr>
              <a:t>kembali</a:t>
            </a:r>
            <a:r>
              <a:rPr lang="en-ID" sz="3200" dirty="0">
                <a:solidFill>
                  <a:schemeClr val="tx2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tx2"/>
                </a:solidFill>
                <a:latin typeface="Franklin Gothic Demi Cond" panose="020B0706030402020204" pitchFamily="34" charset="0"/>
              </a:rPr>
              <a:t>pakaian</a:t>
            </a:r>
            <a:r>
              <a:rPr lang="en-ID" sz="3200" dirty="0">
                <a:solidFill>
                  <a:schemeClr val="tx2"/>
                </a:solidFill>
                <a:latin typeface="Franklin Gothic Demi Cond" panose="020B0706030402020204" pitchFamily="34" charset="0"/>
              </a:rPr>
              <a:t>-Nya. </a:t>
            </a:r>
            <a:r>
              <a:rPr lang="en-ID" sz="3200" dirty="0" err="1">
                <a:solidFill>
                  <a:schemeClr val="tx2"/>
                </a:solidFill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solidFill>
                  <a:schemeClr val="tx2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tx2"/>
                </a:solidFill>
                <a:latin typeface="Franklin Gothic Demi Cond" panose="020B0706030402020204" pitchFamily="34" charset="0"/>
              </a:rPr>
              <a:t>demikian</a:t>
            </a:r>
            <a:r>
              <a:rPr lang="en-ID" sz="3200" dirty="0">
                <a:solidFill>
                  <a:schemeClr val="tx2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solidFill>
                  <a:schemeClr val="tx2"/>
                </a:solidFill>
                <a:latin typeface="Franklin Gothic Demi Cond" panose="020B0706030402020204" pitchFamily="34" charset="0"/>
              </a:rPr>
              <a:t>hal</a:t>
            </a:r>
            <a:r>
              <a:rPr lang="en-ID" sz="3200" dirty="0">
                <a:solidFill>
                  <a:schemeClr val="tx2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tx2"/>
                </a:solidFill>
                <a:latin typeface="Franklin Gothic Demi Cond" panose="020B0706030402020204" pitchFamily="34" charset="0"/>
              </a:rPr>
              <a:t>ini</a:t>
            </a:r>
            <a:r>
              <a:rPr lang="en-ID" sz="3200" dirty="0">
                <a:solidFill>
                  <a:schemeClr val="tx2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tx2"/>
                </a:solidFill>
                <a:latin typeface="Franklin Gothic Demi Cond" panose="020B0706030402020204" pitchFamily="34" charset="0"/>
              </a:rPr>
              <a:t>tampaknya</a:t>
            </a:r>
            <a:r>
              <a:rPr lang="en-ID" sz="3200" dirty="0">
                <a:solidFill>
                  <a:schemeClr val="tx2"/>
                </a:solidFill>
                <a:latin typeface="Franklin Gothic Demi Cond" panose="020B0706030402020204" pitchFamily="34" charset="0"/>
              </a:rPr>
              <a:t> menjadi </a:t>
            </a:r>
            <a:r>
              <a:rPr lang="en-ID" sz="3200" dirty="0" err="1">
                <a:solidFill>
                  <a:schemeClr val="tx2"/>
                </a:solidFill>
                <a:latin typeface="Franklin Gothic Demi Cond" panose="020B0706030402020204" pitchFamily="34" charset="0"/>
              </a:rPr>
              <a:t>sebuah</a:t>
            </a:r>
            <a:r>
              <a:rPr lang="en-ID" sz="3200" dirty="0">
                <a:solidFill>
                  <a:schemeClr val="tx2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tx2"/>
                </a:solidFill>
                <a:latin typeface="Franklin Gothic Demi Cond" panose="020B0706030402020204" pitchFamily="34" charset="0"/>
              </a:rPr>
              <a:t>kelonggaran</a:t>
            </a:r>
            <a:r>
              <a:rPr lang="en-ID" sz="3200" dirty="0">
                <a:solidFill>
                  <a:schemeClr val="tx2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solidFill>
                  <a:schemeClr val="tx2"/>
                </a:solidFill>
                <a:latin typeface="Franklin Gothic Demi Cond" panose="020B0706030402020204" pitchFamily="34" charset="0"/>
              </a:rPr>
              <a:t>diberikan</a:t>
            </a:r>
            <a:r>
              <a:rPr lang="en-ID" sz="3200" dirty="0">
                <a:solidFill>
                  <a:schemeClr val="tx2"/>
                </a:solidFill>
                <a:latin typeface="Franklin Gothic Demi Cond" panose="020B0706030402020204" pitchFamily="34" charset="0"/>
              </a:rPr>
              <a:t> oleh </a:t>
            </a:r>
            <a:r>
              <a:rPr lang="en-ID" sz="3200" dirty="0" err="1">
                <a:solidFill>
                  <a:schemeClr val="tx2"/>
                </a:solidFill>
                <a:latin typeface="Franklin Gothic Demi Cond" panose="020B0706030402020204" pitchFamily="34" charset="0"/>
              </a:rPr>
              <a:t>pemerintahan</a:t>
            </a:r>
            <a:r>
              <a:rPr lang="en-ID" sz="3200" dirty="0">
                <a:solidFill>
                  <a:schemeClr val="tx2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tx2"/>
                </a:solidFill>
                <a:latin typeface="Franklin Gothic Demi Cond" panose="020B0706030402020204" pitchFamily="34" charset="0"/>
              </a:rPr>
              <a:t>Romawi</a:t>
            </a:r>
            <a:r>
              <a:rPr lang="en-ID" sz="3200" dirty="0">
                <a:solidFill>
                  <a:schemeClr val="tx2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tx2"/>
                </a:solidFill>
                <a:latin typeface="Franklin Gothic Demi Cond" panose="020B0706030402020204" pitchFamily="34" charset="0"/>
              </a:rPr>
              <a:t>kepada</a:t>
            </a:r>
            <a:r>
              <a:rPr lang="en-ID" sz="3200" dirty="0">
                <a:solidFill>
                  <a:schemeClr val="tx2"/>
                </a:solidFill>
                <a:latin typeface="Franklin Gothic Demi Cond" panose="020B0706030402020204" pitchFamily="34" charset="0"/>
              </a:rPr>
              <a:t> orang </a:t>
            </a:r>
            <a:r>
              <a:rPr lang="en-ID" sz="3200" dirty="0" err="1">
                <a:solidFill>
                  <a:schemeClr val="tx2"/>
                </a:solidFill>
                <a:latin typeface="Franklin Gothic Demi Cond" panose="020B0706030402020204" pitchFamily="34" charset="0"/>
              </a:rPr>
              <a:t>Yahudi</a:t>
            </a:r>
            <a:r>
              <a:rPr lang="en-ID" sz="3200" dirty="0">
                <a:solidFill>
                  <a:schemeClr val="tx2"/>
                </a:solidFill>
                <a:latin typeface="Franklin Gothic Demi Cond" panose="020B0706030402020204" pitchFamily="34" charset="0"/>
              </a:rPr>
              <a:t> pada </a:t>
            </a:r>
            <a:r>
              <a:rPr lang="en-ID" sz="3200" dirty="0" err="1">
                <a:solidFill>
                  <a:schemeClr val="tx2"/>
                </a:solidFill>
                <a:latin typeface="Franklin Gothic Demi Cond" panose="020B0706030402020204" pitchFamily="34" charset="0"/>
              </a:rPr>
              <a:t>waktu</a:t>
            </a:r>
            <a:r>
              <a:rPr lang="en-ID" sz="3200" dirty="0">
                <a:solidFill>
                  <a:schemeClr val="tx2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solidFill>
                  <a:schemeClr val="tx2"/>
                </a:solidFill>
                <a:latin typeface="Franklin Gothic Demi Cond" panose="020B0706030402020204" pitchFamily="34" charset="0"/>
              </a:rPr>
              <a:t>tempat</a:t>
            </a:r>
            <a:r>
              <a:rPr lang="en-ID" sz="3200" dirty="0">
                <a:solidFill>
                  <a:schemeClr val="tx2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tx2"/>
                </a:solidFill>
                <a:latin typeface="Franklin Gothic Demi Cond" panose="020B0706030402020204" pitchFamily="34" charset="0"/>
              </a:rPr>
              <a:t>tersebut</a:t>
            </a:r>
            <a:r>
              <a:rPr lang="en-ID" sz="3200" dirty="0">
                <a:solidFill>
                  <a:schemeClr val="tx2"/>
                </a:solidFill>
                <a:latin typeface="Franklin Gothic Demi Cond" panose="020B0706030402020204" pitchFamily="34" charset="0"/>
              </a:rPr>
              <a:t>.</a:t>
            </a:r>
          </a:p>
          <a:p>
            <a:endParaRPr lang="en-ID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535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F34D27-685F-E8CA-A1BA-5842ADEFA4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428" b="23121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4A126-49C4-684C-8DCA-AD4E42B2F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587" y="3710613"/>
            <a:ext cx="8450826" cy="286917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Impact" panose="020B0806030902050204" pitchFamily="34" charset="0"/>
              </a:rPr>
              <a:t>Sebuah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ironi</a:t>
            </a:r>
            <a:r>
              <a:rPr lang="en-ID" sz="3200" dirty="0">
                <a:latin typeface="Impact" panose="020B0806030902050204" pitchFamily="34" charset="0"/>
              </a:rPr>
              <a:t> :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membungkukkan</a:t>
            </a:r>
            <a:r>
              <a:rPr lang="en-ID" sz="3200" dirty="0">
                <a:latin typeface="Franklin Gothic Demi Cond" panose="020B0706030402020204" pitchFamily="34" charset="0"/>
              </a:rPr>
              <a:t> badan dan </a:t>
            </a:r>
            <a:r>
              <a:rPr lang="en-ID" sz="3200" dirty="0" err="1">
                <a:latin typeface="Franklin Gothic Demi Cond" panose="020B0706030402020204" pitchFamily="34" charset="0"/>
              </a:rPr>
              <a:t>memberikan</a:t>
            </a:r>
            <a:r>
              <a:rPr lang="en-ID" sz="3200" dirty="0">
                <a:latin typeface="Franklin Gothic Demi Cond" panose="020B0706030402020204" pitchFamily="34" charset="0"/>
              </a:rPr>
              <a:t> "</a:t>
            </a:r>
            <a:r>
              <a:rPr lang="en-ID" sz="3200" dirty="0" err="1">
                <a:latin typeface="Franklin Gothic Demi Cond" panose="020B0706030402020204" pitchFamily="34" charset="0"/>
              </a:rPr>
              <a:t>penghormatan</a:t>
            </a:r>
            <a:r>
              <a:rPr lang="en-ID" sz="3200" dirty="0">
                <a:latin typeface="Franklin Gothic Demi Cond" panose="020B0706030402020204" pitchFamily="34" charset="0"/>
              </a:rPr>
              <a:t>” </a:t>
            </a:r>
            <a:r>
              <a:rPr lang="en-ID" sz="3200" dirty="0" err="1">
                <a:latin typeface="Franklin Gothic Demi Cond" panose="020B0706030402020204" pitchFamily="34" charset="0"/>
              </a:rPr>
              <a:t>kepada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sebagai</a:t>
            </a:r>
            <a:r>
              <a:rPr lang="en-ID" sz="3200" dirty="0">
                <a:latin typeface="Franklin Gothic Demi Cond" panose="020B0706030402020204" pitchFamily="34" charset="0"/>
              </a:rPr>
              <a:t> Raja, </a:t>
            </a:r>
            <a:r>
              <a:rPr lang="en-ID" sz="3200" dirty="0" err="1">
                <a:latin typeface="Franklin Gothic Demi Cond" panose="020B0706030402020204" pitchFamily="34" charset="0"/>
              </a:rPr>
              <a:t>semuanya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olok-olokan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meskipun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benar-benar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adalah</a:t>
            </a:r>
            <a:r>
              <a:rPr lang="en-ID" sz="3200" dirty="0">
                <a:latin typeface="Franklin Gothic Demi Cond" panose="020B0706030402020204" pitchFamily="34" charset="0"/>
              </a:rPr>
              <a:t> Raja, </a:t>
            </a:r>
            <a:r>
              <a:rPr lang="en-ID" sz="3200" dirty="0" err="1">
                <a:latin typeface="Franklin Gothic Demi Cond" panose="020B0706030402020204" pitchFamily="34" charset="0"/>
              </a:rPr>
              <a:t>bukan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hanya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bagi</a:t>
            </a:r>
            <a:r>
              <a:rPr lang="en-ID" sz="3200" dirty="0">
                <a:latin typeface="Franklin Gothic Demi Cond" panose="020B0706030402020204" pitchFamily="34" charset="0"/>
              </a:rPr>
              <a:t> orang-orang </a:t>
            </a:r>
            <a:r>
              <a:rPr lang="en-ID" sz="3200" dirty="0" err="1">
                <a:latin typeface="Franklin Gothic Demi Cond" panose="020B0706030402020204" pitchFamily="34" charset="0"/>
              </a:rPr>
              <a:t>Yahudi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tetapi</a:t>
            </a:r>
            <a:r>
              <a:rPr lang="en-ID" sz="3200" dirty="0">
                <a:latin typeface="Franklin Gothic Demi Cond" panose="020B0706030402020204" pitchFamily="34" charset="0"/>
              </a:rPr>
              <a:t> Raja </a:t>
            </a:r>
            <a:r>
              <a:rPr lang="en-ID" sz="3200" dirty="0" err="1"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</a:rPr>
              <a:t> juga.</a:t>
            </a:r>
          </a:p>
        </p:txBody>
      </p:sp>
    </p:spTree>
    <p:extLst>
      <p:ext uri="{BB962C8B-B14F-4D97-AF65-F5344CB8AC3E}">
        <p14:creationId xmlns:p14="http://schemas.microsoft.com/office/powerpoint/2010/main" val="4231658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98C6E8-A825-13E0-EEA5-32D8F228E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3996" cy="1167214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PENYALIBAN</a:t>
            </a:r>
            <a:br>
              <a:rPr lang="en-ID" sz="3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Selasa</a:t>
            </a: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17 September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61F4D-1FA5-DF06-418F-6535480CD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618" y="2089200"/>
            <a:ext cx="5584340" cy="427703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Heavy" panose="020B0903020102020204" pitchFamily="34" charset="0"/>
              </a:rPr>
              <a:t>Markus 15:22-24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membawa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tempat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bernama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Golgota</a:t>
            </a:r>
            <a:r>
              <a:rPr lang="en-ID" dirty="0">
                <a:latin typeface="Franklin Gothic Demi Cond" panose="020B0706030402020204" pitchFamily="34" charset="0"/>
              </a:rPr>
              <a:t>, yang </a:t>
            </a:r>
            <a:r>
              <a:rPr lang="en-ID" dirty="0" err="1">
                <a:latin typeface="Franklin Gothic Demi Cond" panose="020B0706030402020204" pitchFamily="34" charset="0"/>
              </a:rPr>
              <a:t>berarti</a:t>
            </a:r>
            <a:r>
              <a:rPr lang="en-ID" dirty="0">
                <a:latin typeface="Franklin Gothic Demi Cond" panose="020B0706030402020204" pitchFamily="34" charset="0"/>
              </a:rPr>
              <a:t>: </a:t>
            </a:r>
            <a:r>
              <a:rPr lang="en-ID" dirty="0" err="1">
                <a:latin typeface="Franklin Gothic Demi Cond" panose="020B0706030402020204" pitchFamily="34" charset="0"/>
              </a:rPr>
              <a:t>Tempat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Tengkorak</a:t>
            </a:r>
            <a:r>
              <a:rPr lang="en-ID" dirty="0">
                <a:latin typeface="Franklin Gothic Demi Cond" panose="020B0706030402020204" pitchFamily="34" charset="0"/>
              </a:rPr>
              <a:t>. Lalu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memberi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anggur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bercampur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mur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-Nya, </a:t>
            </a:r>
            <a:r>
              <a:rPr lang="en-ID" dirty="0" err="1">
                <a:latin typeface="Franklin Gothic Demi Cond" panose="020B0706030402020204" pitchFamily="34" charset="0"/>
              </a:rPr>
              <a:t>tetapi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menolaknya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latin typeface="Franklin Gothic Demi Cond" panose="020B0706030402020204" pitchFamily="34" charset="0"/>
              </a:rPr>
              <a:t>Kemudian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menyalibkan</a:t>
            </a:r>
            <a:r>
              <a:rPr lang="en-ID" dirty="0">
                <a:latin typeface="Franklin Gothic Demi Cond" panose="020B0706030402020204" pitchFamily="34" charset="0"/>
              </a:rPr>
              <a:t> Dia, </a:t>
            </a:r>
            <a:r>
              <a:rPr lang="en-ID" dirty="0" err="1">
                <a:latin typeface="Franklin Gothic Demi Cond" panose="020B0706030402020204" pitchFamily="34" charset="0"/>
              </a:rPr>
              <a:t>lalu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membagi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pakaian</a:t>
            </a:r>
            <a:r>
              <a:rPr lang="en-ID" dirty="0">
                <a:latin typeface="Franklin Gothic Demi Cond" panose="020B0706030402020204" pitchFamily="34" charset="0"/>
              </a:rPr>
              <a:t>-Nya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membuang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undi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atasnya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menentukan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bagian</a:t>
            </a:r>
            <a:r>
              <a:rPr lang="en-ID" dirty="0">
                <a:latin typeface="Franklin Gothic Demi Cond" panose="020B0706030402020204" pitchFamily="34" charset="0"/>
              </a:rPr>
              <a:t> masing-masing.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2ECE70-807B-3D88-6515-7ED387297E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857"/>
          <a:stretch/>
        </p:blipFill>
        <p:spPr>
          <a:xfrm>
            <a:off x="5642870" y="2683383"/>
            <a:ext cx="2963385" cy="307528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6956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4041F3-6355-A14F-C806-76BB5DF096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433" r="5273"/>
          <a:stretch/>
        </p:blipFill>
        <p:spPr>
          <a:xfrm>
            <a:off x="0" y="10"/>
            <a:ext cx="3958774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5EAA8-42BE-091A-2123-657BAFC51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8774" y="308344"/>
            <a:ext cx="4922519" cy="65496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Eras Bold ITC" panose="020B0907030504020204" pitchFamily="34" charset="0"/>
              </a:rPr>
              <a:t>Penyaliban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adalah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metode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eksekusi</a:t>
            </a:r>
            <a:r>
              <a:rPr lang="en-ID" sz="3000" dirty="0">
                <a:latin typeface="Eras Bold ITC" panose="020B0907030504020204" pitchFamily="34" charset="0"/>
              </a:rPr>
              <a:t> yang </a:t>
            </a:r>
            <a:r>
              <a:rPr lang="en-ID" sz="3000" dirty="0" err="1">
                <a:latin typeface="Eras Bold ITC" panose="020B0907030504020204" pitchFamily="34" charset="0"/>
              </a:rPr>
              <a:t>tidak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berdarah</a:t>
            </a:r>
            <a:r>
              <a:rPr lang="en-ID" sz="3000" dirty="0">
                <a:latin typeface="Eras Bold ITC" panose="020B0907030504020204" pitchFamily="34" charset="0"/>
              </a:rPr>
              <a:t>.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Paku yang </a:t>
            </a:r>
            <a:r>
              <a:rPr lang="en-ID" sz="3000" dirty="0" err="1">
                <a:latin typeface="Franklin Gothic Demi Cond" panose="020B0706030402020204" pitchFamily="34" charset="0"/>
              </a:rPr>
              <a:t>digunakan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melekatkan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seseorang</a:t>
            </a:r>
            <a:r>
              <a:rPr lang="en-ID" sz="3000" dirty="0">
                <a:latin typeface="Franklin Gothic Demi Cond" panose="020B0706030402020204" pitchFamily="34" charset="0"/>
              </a:rPr>
              <a:t> pada </a:t>
            </a:r>
            <a:r>
              <a:rPr lang="en-ID" sz="3000" dirty="0" err="1">
                <a:latin typeface="Franklin Gothic Demi Cond" panose="020B0706030402020204" pitchFamily="34" charset="0"/>
              </a:rPr>
              <a:t>salib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kemungkinan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besar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ditancapkan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melalui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pergelangan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tangan</a:t>
            </a:r>
            <a:r>
              <a:rPr lang="en-ID" sz="3000" dirty="0"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latin typeface="Franklin Gothic Demi Cond" panose="020B0706030402020204" pitchFamily="34" charset="0"/>
              </a:rPr>
              <a:t>bawah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telapak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tangan</a:t>
            </a:r>
            <a:r>
              <a:rPr lang="en-ID" sz="3000" dirty="0">
                <a:latin typeface="Franklin Gothic Demi Cond" panose="020B0706030402020204" pitchFamily="34" charset="0"/>
              </a:rPr>
              <a:t> di mana </a:t>
            </a:r>
            <a:r>
              <a:rPr lang="en-ID" sz="3000" dirty="0" err="1"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ada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pembuluh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darah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besar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mengalir</a:t>
            </a:r>
            <a:r>
              <a:rPr lang="en-ID" sz="3000" dirty="0">
                <a:latin typeface="Franklin Gothic Demi Cond" panose="020B0706030402020204" pitchFamily="34" charset="0"/>
              </a:rPr>
              <a:t> [</a:t>
            </a: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bahasa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Ibrani</a:t>
            </a:r>
            <a:r>
              <a:rPr lang="en-ID" sz="3000" dirty="0">
                <a:latin typeface="Franklin Gothic Demi Cond" panose="020B0706030402020204" pitchFamily="34" charset="0"/>
              </a:rPr>
              <a:t> dan Yunani, kata “</a:t>
            </a:r>
            <a:r>
              <a:rPr lang="en-ID" sz="3000" dirty="0" err="1">
                <a:latin typeface="Franklin Gothic Demi Cond" panose="020B0706030402020204" pitchFamily="34" charset="0"/>
              </a:rPr>
              <a:t>tangan</a:t>
            </a:r>
            <a:r>
              <a:rPr lang="en-ID" sz="3000" dirty="0">
                <a:latin typeface="Franklin Gothic Demi Cond" panose="020B0706030402020204" pitchFamily="34" charset="0"/>
              </a:rPr>
              <a:t>" </a:t>
            </a:r>
            <a:r>
              <a:rPr lang="en-ID" sz="3000" dirty="0" err="1">
                <a:latin typeface="Franklin Gothic Demi Cond" panose="020B0706030402020204" pitchFamily="34" charset="0"/>
              </a:rPr>
              <a:t>bisa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merujuk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baik</a:t>
            </a:r>
            <a:r>
              <a:rPr lang="en-ID" sz="3000" dirty="0">
                <a:latin typeface="Franklin Gothic Demi Cond" panose="020B0706030402020204" pitchFamily="34" charset="0"/>
              </a:rPr>
              <a:t> pada </a:t>
            </a:r>
            <a:r>
              <a:rPr lang="en-ID" sz="3000" dirty="0" err="1">
                <a:latin typeface="Franklin Gothic Demi Cond" panose="020B0706030402020204" pitchFamily="34" charset="0"/>
              </a:rPr>
              <a:t>tangan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lengan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bawah</a:t>
            </a:r>
            <a:r>
              <a:rPr lang="en-ID" sz="3000" dirty="0">
                <a:latin typeface="Franklin Gothic Demi Cond" panose="020B0706030402020204" pitchFamily="34" charset="0"/>
              </a:rPr>
              <a:t>]. </a:t>
            </a:r>
          </a:p>
        </p:txBody>
      </p:sp>
    </p:spTree>
    <p:extLst>
      <p:ext uri="{BB962C8B-B14F-4D97-AF65-F5344CB8AC3E}">
        <p14:creationId xmlns:p14="http://schemas.microsoft.com/office/powerpoint/2010/main" val="2224584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8D5721-4847-9EE9-E5DA-7886816BCC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459" b="26763"/>
          <a:stretch/>
        </p:blipFill>
        <p:spPr>
          <a:xfrm>
            <a:off x="20" y="0"/>
            <a:ext cx="9143980" cy="2987406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57822-25E0-09A5-5EF7-513BC9310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913664"/>
            <a:ext cx="8686800" cy="394433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Impact" panose="020B0806030902050204" pitchFamily="34" charset="0"/>
              </a:rPr>
              <a:t>Telapak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tangan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itu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sendiri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tidak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memiliki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struktur</a:t>
            </a:r>
            <a:r>
              <a:rPr lang="en-ID" sz="2600" dirty="0"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latin typeface="Impact" panose="020B0806030902050204" pitchFamily="34" charset="0"/>
              </a:rPr>
              <a:t>diperlukan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untuk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memikul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beban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tubuh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dalam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penyaliban</a:t>
            </a:r>
            <a:r>
              <a:rPr lang="en-ID" sz="2600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>
                <a:latin typeface="Franklin Gothic Demi Cond" panose="020B0706030402020204" pitchFamily="34" charset="0"/>
              </a:rPr>
              <a:t>Saraf </a:t>
            </a:r>
            <a:r>
              <a:rPr lang="en-ID" sz="2600" dirty="0" err="1">
                <a:latin typeface="Franklin Gothic Demi Cond" panose="020B0706030402020204" pitchFamily="34" charset="0"/>
              </a:rPr>
              <a:t>medianus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melintas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melalui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bagian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tengah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lengan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bawah</a:t>
            </a:r>
            <a:r>
              <a:rPr lang="en-ID" sz="2600" dirty="0">
                <a:latin typeface="Franklin Gothic Demi Cond" panose="020B0706030402020204" pitchFamily="34" charset="0"/>
              </a:rPr>
              <a:t> dan </a:t>
            </a:r>
            <a:r>
              <a:rPr lang="en-ID" sz="2600" dirty="0" err="1">
                <a:latin typeface="Franklin Gothic Demi Cond" panose="020B0706030402020204" pitchFamily="34" charset="0"/>
              </a:rPr>
              <a:t>akan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ditindih</a:t>
            </a:r>
            <a:r>
              <a:rPr lang="en-ID" sz="2600" dirty="0">
                <a:latin typeface="Franklin Gothic Demi Cond" panose="020B0706030402020204" pitchFamily="34" charset="0"/>
              </a:rPr>
              <a:t> oleh </a:t>
            </a:r>
            <a:r>
              <a:rPr lang="en-ID" sz="2600" dirty="0" err="1">
                <a:latin typeface="Franklin Gothic Demi Cond" panose="020B0706030402020204" pitchFamily="34" charset="0"/>
              </a:rPr>
              <a:t>paku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menyebabkan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nyeri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menyiksa</a:t>
            </a:r>
            <a:r>
              <a:rPr lang="en-ID" sz="2600" dirty="0">
                <a:latin typeface="Franklin Gothic Demi Cond" panose="020B0706030402020204" pitchFamily="34" charset="0"/>
              </a:rPr>
              <a:t> pada </a:t>
            </a:r>
            <a:r>
              <a:rPr lang="en-ID" sz="2600" dirty="0" err="1">
                <a:latin typeface="Franklin Gothic Demi Cond" panose="020B0706030402020204" pitchFamily="34" charset="0"/>
              </a:rPr>
              <a:t>lengan</a:t>
            </a:r>
            <a:r>
              <a:rPr lang="en-ID" sz="26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 err="1">
                <a:latin typeface="Franklin Gothic Demi Cond" panose="020B0706030402020204" pitchFamily="34" charset="0"/>
              </a:rPr>
              <a:t>Bernapas</a:t>
            </a:r>
            <a:r>
              <a:rPr lang="en-ID" sz="2600" dirty="0">
                <a:latin typeface="Franklin Gothic Demi Cond" panose="020B0706030402020204" pitchFamily="34" charset="0"/>
              </a:rPr>
              <a:t> menjadi </a:t>
            </a:r>
            <a:r>
              <a:rPr lang="en-ID" sz="2600" dirty="0" err="1">
                <a:latin typeface="Franklin Gothic Demi Cond" panose="020B0706030402020204" pitchFamily="34" charset="0"/>
              </a:rPr>
              <a:t>sulit</a:t>
            </a:r>
            <a:r>
              <a:rPr lang="en-ID" sz="2600" dirty="0">
                <a:latin typeface="Franklin Gothic Demi Cond" panose="020B0706030402020204" pitchFamily="34" charset="0"/>
              </a:rPr>
              <a:t>. </a:t>
            </a:r>
            <a:r>
              <a:rPr lang="en-ID" sz="2600" dirty="0" err="1">
                <a:latin typeface="Franklin Gothic Demi Cond" panose="020B0706030402020204" pitchFamily="34" charset="0"/>
              </a:rPr>
              <a:t>Untuk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mendapatkan</a:t>
            </a:r>
            <a:r>
              <a:rPr lang="en-ID" sz="2600" dirty="0">
                <a:latin typeface="Franklin Gothic Demi Cond" panose="020B0706030402020204" pitchFamily="34" charset="0"/>
              </a:rPr>
              <a:t> napas yang </a:t>
            </a:r>
            <a:r>
              <a:rPr lang="en-ID" sz="2600" dirty="0" err="1">
                <a:latin typeface="Franklin Gothic Demi Cond" panose="020B0706030402020204" pitchFamily="34" charset="0"/>
              </a:rPr>
              <a:t>baik</a:t>
            </a:r>
            <a:r>
              <a:rPr lang="en-ID" sz="2600" dirty="0">
                <a:latin typeface="Franklin Gothic Demi Cond" panose="020B0706030402020204" pitchFamily="34" charset="0"/>
              </a:rPr>
              <a:t>, korban </a:t>
            </a:r>
            <a:r>
              <a:rPr lang="en-ID" sz="2600" dirty="0" err="1">
                <a:latin typeface="Franklin Gothic Demi Cond" panose="020B0706030402020204" pitchFamily="34" charset="0"/>
              </a:rPr>
              <a:t>penyaliban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harus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mendorong</a:t>
            </a:r>
            <a:r>
              <a:rPr lang="en-ID" sz="2600" dirty="0">
                <a:latin typeface="Franklin Gothic Demi Cond" panose="020B0706030402020204" pitchFamily="34" charset="0"/>
              </a:rPr>
              <a:t> kaki </a:t>
            </a:r>
            <a:r>
              <a:rPr lang="en-ID" sz="2600" dirty="0" err="1">
                <a:latin typeface="Franklin Gothic Demi Cond" panose="020B0706030402020204" pitchFamily="34" charset="0"/>
              </a:rPr>
              <a:t>mereka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dipaku</a:t>
            </a:r>
            <a:r>
              <a:rPr lang="en-ID" sz="2600" dirty="0">
                <a:latin typeface="Franklin Gothic Demi Cond" panose="020B0706030402020204" pitchFamily="34" charset="0"/>
              </a:rPr>
              <a:t> dan </a:t>
            </a:r>
            <a:r>
              <a:rPr lang="en-ID" sz="2600" dirty="0" err="1">
                <a:latin typeface="Franklin Gothic Demi Cond" panose="020B0706030402020204" pitchFamily="34" charset="0"/>
              </a:rPr>
              <a:t>melenturkan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lengan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mereka</a:t>
            </a:r>
            <a:r>
              <a:rPr lang="en-ID" sz="2600" dirty="0">
                <a:latin typeface="Franklin Gothic Demi Cond" panose="020B0706030402020204" pitchFamily="34" charset="0"/>
              </a:rPr>
              <a:t>, yang </a:t>
            </a:r>
            <a:r>
              <a:rPr lang="en-ID" sz="2600" dirty="0" err="1">
                <a:latin typeface="Franklin Gothic Demi Cond" panose="020B0706030402020204" pitchFamily="34" charset="0"/>
              </a:rPr>
              <a:t>sekali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lagi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menyebabkan</a:t>
            </a:r>
            <a:r>
              <a:rPr lang="en-ID" sz="2600" dirty="0">
                <a:latin typeface="Franklin Gothic Demi Cond" panose="020B0706030402020204" pitchFamily="34" charset="0"/>
              </a:rPr>
              <a:t> rasa </a:t>
            </a:r>
            <a:r>
              <a:rPr lang="en-ID" sz="2600" dirty="0" err="1">
                <a:latin typeface="Franklin Gothic Demi Cond" panose="020B0706030402020204" pitchFamily="34" charset="0"/>
              </a:rPr>
              <a:t>sakit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luar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biasa</a:t>
            </a:r>
            <a:r>
              <a:rPr lang="en-ID" sz="2600" dirty="0">
                <a:latin typeface="Franklin Gothic Demi Cond" panose="020B0706030402020204" pitchFamily="34" charset="0"/>
              </a:rPr>
              <a:t>. </a:t>
            </a:r>
            <a:r>
              <a:rPr lang="en-ID" sz="2600" dirty="0" err="1">
                <a:latin typeface="Eras Bold ITC" panose="020B0907030504020204" pitchFamily="34" charset="0"/>
              </a:rPr>
              <a:t>Kelelahan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karena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sesak</a:t>
            </a:r>
            <a:r>
              <a:rPr lang="en-ID" sz="2600" dirty="0">
                <a:latin typeface="Eras Bold ITC" panose="020B0907030504020204" pitchFamily="34" charset="0"/>
              </a:rPr>
              <a:t> dada </a:t>
            </a:r>
            <a:r>
              <a:rPr lang="en-ID" sz="2600" dirty="0" err="1">
                <a:latin typeface="Eras Bold ITC" panose="020B0907030504020204" pitchFamily="34" charset="0"/>
              </a:rPr>
              <a:t>merupakan</a:t>
            </a:r>
            <a:r>
              <a:rPr lang="en-ID" sz="2600" dirty="0">
                <a:latin typeface="Eras Bold ITC" panose="020B0907030504020204" pitchFamily="34" charset="0"/>
              </a:rPr>
              <a:t> salah </a:t>
            </a:r>
            <a:r>
              <a:rPr lang="en-ID" sz="2600" dirty="0" err="1">
                <a:latin typeface="Eras Bold ITC" panose="020B0907030504020204" pitchFamily="34" charset="0"/>
              </a:rPr>
              <a:t>satu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penyebab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kematian</a:t>
            </a:r>
            <a:r>
              <a:rPr lang="en-ID" sz="2600" dirty="0">
                <a:latin typeface="Eras Bold ITC" panose="020B0907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7839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1B114C-197C-2E3C-F7D1-C74D95A7AB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110" b="25935"/>
          <a:stretch/>
        </p:blipFill>
        <p:spPr>
          <a:xfrm>
            <a:off x="20" y="11"/>
            <a:ext cx="9143980" cy="3349246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AB0C6-A74B-6D38-0597-CB5A981A1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156" y="3349257"/>
            <a:ext cx="8631688" cy="334924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biasanya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meminta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orang-orang yang </a:t>
            </a:r>
            <a:r>
              <a:rPr lang="en-ID" dirty="0" err="1">
                <a:latin typeface="Franklin Gothic Demi Cond" panose="020B0706030402020204" pitchFamily="34" charset="0"/>
              </a:rPr>
              <a:t>disembuhkan</a:t>
            </a:r>
            <a:r>
              <a:rPr lang="en-ID" dirty="0">
                <a:latin typeface="Franklin Gothic Demi Cond" panose="020B0706030402020204" pitchFamily="34" charset="0"/>
              </a:rPr>
              <a:t>-Nya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tentang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siapa</a:t>
            </a:r>
            <a:r>
              <a:rPr lang="en-ID" dirty="0">
                <a:latin typeface="Franklin Gothic Demi Cond" panose="020B0706030402020204" pitchFamily="34" charset="0"/>
              </a:rPr>
              <a:t> Dia. Oleh </a:t>
            </a:r>
            <a:r>
              <a:rPr lang="en-ID" dirty="0" err="1">
                <a:latin typeface="Franklin Gothic Demi Cond" panose="020B0706030402020204" pitchFamily="34" charset="0"/>
              </a:rPr>
              <a:t>karena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gelar-gelar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Kristologis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seperti</a:t>
            </a:r>
            <a:r>
              <a:rPr lang="en-ID" dirty="0">
                <a:latin typeface="Franklin Gothic Demi Cond" panose="020B0706030402020204" pitchFamily="34" charset="0"/>
              </a:rPr>
              <a:t> "</a:t>
            </a:r>
            <a:r>
              <a:rPr lang="en-ID" dirty="0" err="1">
                <a:latin typeface="Franklin Gothic Demi Cond" panose="020B0706030402020204" pitchFamily="34" charset="0"/>
              </a:rPr>
              <a:t>Tuhan</a:t>
            </a:r>
            <a:r>
              <a:rPr lang="en-ID" dirty="0">
                <a:latin typeface="Franklin Gothic Demi Cond" panose="020B0706030402020204" pitchFamily="34" charset="0"/>
              </a:rPr>
              <a:t>", "Anak Allah”, “</a:t>
            </a:r>
            <a:r>
              <a:rPr lang="en-ID" dirty="0" err="1">
                <a:latin typeface="Franklin Gothic Demi Cond" panose="020B0706030402020204" pitchFamily="34" charset="0"/>
              </a:rPr>
              <a:t>Kristus</a:t>
            </a:r>
            <a:r>
              <a:rPr lang="en-ID" dirty="0">
                <a:latin typeface="Franklin Gothic Demi Cond" panose="020B0706030402020204" pitchFamily="34" charset="0"/>
              </a:rPr>
              <a:t>"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sering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muncul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narasi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Namun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elemen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berubah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kayu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salib</a:t>
            </a:r>
            <a:r>
              <a:rPr lang="en-ID" dirty="0">
                <a:latin typeface="Franklin Gothic Demi Cond" panose="020B0706030402020204" pitchFamily="34" charset="0"/>
              </a:rPr>
              <a:t>. Dia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dapat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disembunyikan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latin typeface="Eras Bold ITC" panose="020B0907030504020204" pitchFamily="34" charset="0"/>
              </a:rPr>
              <a:t>Sungguh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ironis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bahwa</a:t>
            </a:r>
            <a:r>
              <a:rPr lang="en-ID" dirty="0">
                <a:latin typeface="Eras Bold ITC" panose="020B0907030504020204" pitchFamily="34" charset="0"/>
              </a:rPr>
              <a:t> para </a:t>
            </a:r>
            <a:r>
              <a:rPr lang="en-ID" dirty="0" err="1">
                <a:latin typeface="Eras Bold ITC" panose="020B0907030504020204" pitchFamily="34" charset="0"/>
              </a:rPr>
              <a:t>pemimpin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agamalah</a:t>
            </a:r>
            <a:r>
              <a:rPr lang="en-ID" dirty="0">
                <a:latin typeface="Eras Bold ITC" panose="020B0907030504020204" pitchFamily="34" charset="0"/>
              </a:rPr>
              <a:t> yang </a:t>
            </a:r>
            <a:r>
              <a:rPr lang="en-ID" dirty="0" err="1">
                <a:latin typeface="Eras Bold ITC" panose="020B0907030504020204" pitchFamily="34" charset="0"/>
              </a:rPr>
              <a:t>menggunakan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gelar-gelar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Yesus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ini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untuk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mengejek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Yesus</a:t>
            </a:r>
            <a:r>
              <a:rPr lang="en-ID" dirty="0">
                <a:latin typeface="Eras Bold ITC" panose="020B0907030504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90406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4AD0B3-E590-A623-73B5-5746B95A8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25910"/>
            <a:ext cx="3938487" cy="1346520"/>
          </a:xfrm>
        </p:spPr>
        <p:txBody>
          <a:bodyPr>
            <a:normAutofit/>
          </a:bodyPr>
          <a:lstStyle/>
          <a:p>
            <a:r>
              <a:rPr lang="en-US" dirty="0">
                <a:latin typeface="Impact" panose="020B0806030902050204" pitchFamily="34" charset="0"/>
              </a:rPr>
              <a:t>MARKUS 15 : 34</a:t>
            </a:r>
            <a:endParaRPr lang="en-ID" dirty="0">
              <a:latin typeface="Impact" panose="020B080603090205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7AD9D-1861-4D48-56C2-15AFDDD1F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333297"/>
            <a:ext cx="3464715" cy="40380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latin typeface="Tw Cen MT Condensed Extra Bold" panose="020B0803020202020204" pitchFamily="34" charset="0"/>
              </a:rPr>
              <a:t>Dan pada jam </a:t>
            </a:r>
            <a:r>
              <a:rPr lang="en-US" sz="3200" dirty="0" err="1">
                <a:latin typeface="Tw Cen MT Condensed Extra Bold" panose="020B0803020202020204" pitchFamily="34" charset="0"/>
              </a:rPr>
              <a:t>tiga</a:t>
            </a:r>
            <a:r>
              <a:rPr lang="en-US" sz="3200" dirty="0">
                <a:latin typeface="Tw Cen MT Condensed Extra Bold" panose="020B0803020202020204" pitchFamily="34" charset="0"/>
              </a:rPr>
              <a:t> </a:t>
            </a:r>
            <a:r>
              <a:rPr lang="en-US" sz="3200" dirty="0" err="1">
                <a:latin typeface="Tw Cen MT Condensed Extra Bold" panose="020B0803020202020204" pitchFamily="34" charset="0"/>
              </a:rPr>
              <a:t>berserulah</a:t>
            </a:r>
            <a:r>
              <a:rPr lang="en-US" sz="3200" dirty="0">
                <a:latin typeface="Tw Cen MT Condensed Extra Bold" panose="020B0803020202020204" pitchFamily="34" charset="0"/>
              </a:rPr>
              <a:t> </a:t>
            </a:r>
            <a:r>
              <a:rPr lang="en-US" sz="3200" dirty="0" err="1">
                <a:latin typeface="Tw Cen MT Condensed Extra Bold" panose="020B0803020202020204" pitchFamily="34" charset="0"/>
              </a:rPr>
              <a:t>Yesus</a:t>
            </a:r>
            <a:r>
              <a:rPr lang="en-US" sz="3200" dirty="0">
                <a:latin typeface="Tw Cen MT Condensed Extra Bold" panose="020B0803020202020204" pitchFamily="34" charset="0"/>
              </a:rPr>
              <a:t> dengan suara </a:t>
            </a:r>
            <a:r>
              <a:rPr lang="en-US" sz="3200" dirty="0" err="1">
                <a:latin typeface="Tw Cen MT Condensed Extra Bold" panose="020B0803020202020204" pitchFamily="34" charset="0"/>
              </a:rPr>
              <a:t>nyaring</a:t>
            </a:r>
            <a:r>
              <a:rPr lang="en-US" sz="3200" dirty="0">
                <a:latin typeface="Tw Cen MT Condensed Extra Bold" panose="020B0803020202020204" pitchFamily="34" charset="0"/>
              </a:rPr>
              <a:t>: "Eloi, Eloi, lama </a:t>
            </a:r>
            <a:r>
              <a:rPr lang="en-US" sz="3200" dirty="0" err="1">
                <a:latin typeface="Tw Cen MT Condensed Extra Bold" panose="020B0803020202020204" pitchFamily="34" charset="0"/>
              </a:rPr>
              <a:t>sabakhtani</a:t>
            </a:r>
            <a:r>
              <a:rPr lang="en-US" sz="3200" dirty="0">
                <a:latin typeface="Tw Cen MT Condensed Extra Bold" panose="020B0803020202020204" pitchFamily="34" charset="0"/>
              </a:rPr>
              <a:t>?", yang </a:t>
            </a:r>
            <a:r>
              <a:rPr lang="en-US" sz="3200" dirty="0" err="1">
                <a:latin typeface="Tw Cen MT Condensed Extra Bold" panose="020B0803020202020204" pitchFamily="34" charset="0"/>
              </a:rPr>
              <a:t>berarti</a:t>
            </a:r>
            <a:r>
              <a:rPr lang="en-US" sz="3200" dirty="0">
                <a:latin typeface="Tw Cen MT Condensed Extra Bold" panose="020B0803020202020204" pitchFamily="34" charset="0"/>
              </a:rPr>
              <a:t>: </a:t>
            </a:r>
            <a:r>
              <a:rPr lang="en-US" sz="3200" dirty="0" err="1">
                <a:latin typeface="Tw Cen MT Condensed Extra Bold" panose="020B0803020202020204" pitchFamily="34" charset="0"/>
              </a:rPr>
              <a:t>Allahku</a:t>
            </a:r>
            <a:r>
              <a:rPr lang="en-US" sz="3200" dirty="0">
                <a:latin typeface="Tw Cen MT Condensed Extra Bold" panose="020B0803020202020204" pitchFamily="34" charset="0"/>
              </a:rPr>
              <a:t>, </a:t>
            </a:r>
            <a:r>
              <a:rPr lang="en-US" sz="3200" dirty="0" err="1">
                <a:latin typeface="Tw Cen MT Condensed Extra Bold" panose="020B0803020202020204" pitchFamily="34" charset="0"/>
              </a:rPr>
              <a:t>Allahku</a:t>
            </a:r>
            <a:r>
              <a:rPr lang="en-US" sz="3200" dirty="0">
                <a:latin typeface="Tw Cen MT Condensed Extra Bold" panose="020B0803020202020204" pitchFamily="34" charset="0"/>
              </a:rPr>
              <a:t>, </a:t>
            </a:r>
            <a:r>
              <a:rPr lang="en-US" sz="3200" dirty="0" err="1">
                <a:latin typeface="Tw Cen MT Condensed Extra Bold" panose="020B0803020202020204" pitchFamily="34" charset="0"/>
              </a:rPr>
              <a:t>mengapa</a:t>
            </a:r>
            <a:r>
              <a:rPr lang="en-US" sz="3200" dirty="0">
                <a:latin typeface="Tw Cen MT Condensed Extra Bold" panose="020B0803020202020204" pitchFamily="34" charset="0"/>
              </a:rPr>
              <a:t> Engkau meninggalkan Aku?</a:t>
            </a:r>
            <a:endParaRPr lang="en-ID" sz="3200" dirty="0">
              <a:latin typeface="Tw Cen MT Condensed Extra Bold" panose="020B0803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E83460-7568-B273-CFD2-13B604B3A7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307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57796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4B2A67-4831-937D-8A05-A6220788E2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949" b="32383"/>
          <a:stretch/>
        </p:blipFill>
        <p:spPr>
          <a:xfrm>
            <a:off x="20" y="10"/>
            <a:ext cx="9143980" cy="2772687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3ED10-D033-88DD-0F2D-39E0833E9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093" y="2772697"/>
            <a:ext cx="8619814" cy="377558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Salah </a:t>
            </a:r>
            <a:r>
              <a:rPr lang="en-ID" dirty="0" err="1">
                <a:latin typeface="Tw Cen MT Condensed Extra Bold" panose="020B0803020202020204" pitchFamily="34" charset="0"/>
              </a:rPr>
              <a:t>satu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pernyataan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ejekan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yang sangat </a:t>
            </a:r>
            <a:r>
              <a:rPr lang="en-ID" dirty="0" err="1">
                <a:latin typeface="Tw Cen MT Condensed Extra Bold" panose="020B0803020202020204" pitchFamily="34" charset="0"/>
              </a:rPr>
              <a:t>menonjol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terdapat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>
                <a:latin typeface="Impact" panose="020B0806030902050204" pitchFamily="34" charset="0"/>
              </a:rPr>
              <a:t>Markus 15:31</a:t>
            </a:r>
            <a:r>
              <a:rPr lang="en-ID" dirty="0">
                <a:latin typeface="Tw Cen MT Condensed Extra Bold" panose="020B0803020202020204" pitchFamily="34" charset="0"/>
              </a:rPr>
              <a:t> di mana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berkata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>
                <a:latin typeface="Eras Bold ITC" panose="020B0907030504020204" pitchFamily="34" charset="0"/>
              </a:rPr>
              <a:t>"Orang lain </a:t>
            </a:r>
            <a:r>
              <a:rPr lang="en-ID" dirty="0" err="1">
                <a:latin typeface="Eras Bold ITC" panose="020B0907030504020204" pitchFamily="34" charset="0"/>
              </a:rPr>
              <a:t>Ia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selamatkan</a:t>
            </a:r>
            <a:r>
              <a:rPr lang="en-ID" dirty="0">
                <a:latin typeface="Eras Bold ITC" panose="020B0907030504020204" pitchFamily="34" charset="0"/>
              </a:rPr>
              <a:t>, </a:t>
            </a:r>
            <a:r>
              <a:rPr lang="en-ID" dirty="0" err="1">
                <a:latin typeface="Eras Bold ITC" panose="020B0907030504020204" pitchFamily="34" charset="0"/>
              </a:rPr>
              <a:t>tetapi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diri</a:t>
            </a:r>
            <a:r>
              <a:rPr lang="en-ID" dirty="0">
                <a:latin typeface="Eras Bold ITC" panose="020B0907030504020204" pitchFamily="34" charset="0"/>
              </a:rPr>
              <a:t>-Nya </a:t>
            </a:r>
            <a:r>
              <a:rPr lang="en-ID" dirty="0" err="1">
                <a:latin typeface="Eras Bold ITC" panose="020B0907030504020204" pitchFamily="34" charset="0"/>
              </a:rPr>
              <a:t>sendiri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tidak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dapat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Ia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selamatkan</a:t>
            </a:r>
            <a:r>
              <a:rPr lang="en-ID" dirty="0">
                <a:latin typeface="Eras Bold ITC" panose="020B0907030504020204" pitchFamily="34" charset="0"/>
              </a:rPr>
              <a:t>." </a:t>
            </a:r>
          </a:p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Hal </a:t>
            </a:r>
            <a:r>
              <a:rPr lang="en-ID" dirty="0" err="1">
                <a:latin typeface="Impact" panose="020B0806030902050204" pitchFamily="34" charset="0"/>
              </a:rPr>
              <a:t>ini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untuk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menegaskan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ketidakberdayaan</a:t>
            </a:r>
            <a:r>
              <a:rPr lang="en-ID" dirty="0">
                <a:latin typeface="Impact" panose="020B0806030902050204" pitchFamily="34" charset="0"/>
              </a:rPr>
              <a:t>-Nya di </a:t>
            </a:r>
            <a:r>
              <a:rPr lang="en-ID" dirty="0" err="1">
                <a:latin typeface="Impact" panose="020B0806030902050204" pitchFamily="34" charset="0"/>
              </a:rPr>
              <a:t>kayu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salib</a:t>
            </a:r>
            <a:r>
              <a:rPr lang="en-ID" dirty="0">
                <a:latin typeface="Impact" panose="020B0806030902050204" pitchFamily="34" charset="0"/>
              </a:rPr>
              <a:t>. </a:t>
            </a:r>
            <a:r>
              <a:rPr lang="en-ID" dirty="0" err="1">
                <a:latin typeface="Tw Cen MT Condensed Extra Bold" panose="020B0803020202020204" pitchFamily="34" charset="0"/>
              </a:rPr>
              <a:t>Namun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apa</a:t>
            </a:r>
            <a:r>
              <a:rPr lang="en-ID" dirty="0">
                <a:latin typeface="Tw Cen MT Condensed Extra Bold" panose="020B0803020202020204" pitchFamily="34" charset="0"/>
              </a:rPr>
              <a:t> yang menjadi </a:t>
            </a:r>
            <a:r>
              <a:rPr lang="en-ID" dirty="0" err="1">
                <a:latin typeface="Tw Cen MT Condensed Extra Bold" panose="020B0803020202020204" pitchFamily="34" charset="0"/>
              </a:rPr>
              <a:t>alasan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sehingga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Yesus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dapat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atau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mau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menyelamatkan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diri</a:t>
            </a:r>
            <a:r>
              <a:rPr lang="en-ID" dirty="0">
                <a:latin typeface="Tw Cen MT Condensed Extra Bold" panose="020B0803020202020204" pitchFamily="34" charset="0"/>
              </a:rPr>
              <a:t>-Nya </a:t>
            </a:r>
            <a:r>
              <a:rPr lang="en-ID" dirty="0" err="1">
                <a:latin typeface="Tw Cen MT Condensed Extra Bold" panose="020B0803020202020204" pitchFamily="34" charset="0"/>
              </a:rPr>
              <a:t>sendiri</a:t>
            </a:r>
            <a:r>
              <a:rPr lang="en-ID" dirty="0">
                <a:latin typeface="Tw Cen MT Condensed Extra Bold" panose="020B0803020202020204" pitchFamily="34" charset="0"/>
              </a:rPr>
              <a:t>? </a:t>
            </a:r>
            <a:r>
              <a:rPr lang="en-ID" dirty="0" err="1">
                <a:latin typeface="Tw Cen MT Condensed Extra Bold" panose="020B0803020202020204" pitchFamily="34" charset="0"/>
              </a:rPr>
              <a:t>Jawabannya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adalah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karena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di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salib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lah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Dia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sedang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menyelamatkan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orang lain.</a:t>
            </a:r>
          </a:p>
        </p:txBody>
      </p:sp>
    </p:spTree>
    <p:extLst>
      <p:ext uri="{BB962C8B-B14F-4D97-AF65-F5344CB8AC3E}">
        <p14:creationId xmlns:p14="http://schemas.microsoft.com/office/powerpoint/2010/main" val="2357997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AAB56A-B620-C6D1-18A9-44866366D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167214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DITINGGALKAN OLEH ALLAH</a:t>
            </a:r>
            <a:br>
              <a:rPr lang="en-ID" sz="3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Rabu, 18 September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5E0B6-B3C7-CBDC-DB47-6667AE65E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12" y="2186414"/>
            <a:ext cx="5127140" cy="408260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Satu </a:t>
            </a:r>
            <a:r>
              <a:rPr lang="en-ID" dirty="0" err="1">
                <a:latin typeface="Franklin Gothic Demi Cond" panose="020B0706030402020204" pitchFamily="34" charset="0"/>
              </a:rPr>
              <a:t>kegelapan</a:t>
            </a:r>
            <a:r>
              <a:rPr lang="en-ID" dirty="0">
                <a:latin typeface="Franklin Gothic Demi Cond" panose="020B0706030402020204" pitchFamily="34" charset="0"/>
              </a:rPr>
              <a:t> supranatural </a:t>
            </a:r>
            <a:r>
              <a:rPr lang="en-ID" dirty="0" err="1">
                <a:latin typeface="Franklin Gothic Demi Cond" panose="020B0706030402020204" pitchFamily="34" charset="0"/>
              </a:rPr>
              <a:t>turun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Golgota</a:t>
            </a:r>
            <a:r>
              <a:rPr lang="en-ID" dirty="0">
                <a:latin typeface="Franklin Gothic Demi Cond" panose="020B0706030402020204" pitchFamily="34" charset="0"/>
              </a:rPr>
              <a:t> pada </a:t>
            </a:r>
            <a:r>
              <a:rPr lang="en-ID" dirty="0" err="1">
                <a:latin typeface="Franklin Gothic Demi Cond" panose="020B0706030402020204" pitchFamily="34" charset="0"/>
              </a:rPr>
              <a:t>hari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Jumat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>
                <a:latin typeface="Impact" panose="020B0806030902050204" pitchFamily="34" charset="0"/>
              </a:rPr>
              <a:t>Markus 15:33-34</a:t>
            </a:r>
            <a:r>
              <a:rPr lang="en-ID" dirty="0">
                <a:latin typeface="Franklin Gothic Demi Cond" panose="020B0706030402020204" pitchFamily="34" charset="0"/>
              </a:rPr>
              <a:t> Pada jam dua </a:t>
            </a:r>
            <a:r>
              <a:rPr lang="en-ID" dirty="0" err="1">
                <a:latin typeface="Franklin Gothic Demi Cond" panose="020B0706030402020204" pitchFamily="34" charset="0"/>
              </a:rPr>
              <a:t>belas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kegelapan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meliputi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seluruh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daerah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berlangsung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sampai</a:t>
            </a:r>
            <a:r>
              <a:rPr lang="en-ID" dirty="0">
                <a:latin typeface="Franklin Gothic Demi Cond" panose="020B0706030402020204" pitchFamily="34" charset="0"/>
              </a:rPr>
              <a:t> jam </a:t>
            </a:r>
            <a:r>
              <a:rPr lang="en-ID" dirty="0" err="1">
                <a:latin typeface="Franklin Gothic Demi Cond" panose="020B0706030402020204" pitchFamily="34" charset="0"/>
              </a:rPr>
              <a:t>tiga</a:t>
            </a:r>
            <a:r>
              <a:rPr lang="en-ID" dirty="0">
                <a:latin typeface="Franklin Gothic Demi Cond" panose="020B0706030402020204" pitchFamily="34" charset="0"/>
              </a:rPr>
              <a:t>. Dan pada jam </a:t>
            </a:r>
            <a:r>
              <a:rPr lang="en-ID" dirty="0" err="1">
                <a:latin typeface="Franklin Gothic Demi Cond" panose="020B0706030402020204" pitchFamily="34" charset="0"/>
              </a:rPr>
              <a:t>tiga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berserulah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suara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nyaring</a:t>
            </a:r>
            <a:r>
              <a:rPr lang="en-ID" dirty="0">
                <a:latin typeface="Franklin Gothic Demi Cond" panose="020B0706030402020204" pitchFamily="34" charset="0"/>
              </a:rPr>
              <a:t>: "Eloi, Eloi, lama </a:t>
            </a:r>
            <a:r>
              <a:rPr lang="en-ID" dirty="0" err="1">
                <a:latin typeface="Franklin Gothic Demi Cond" panose="020B0706030402020204" pitchFamily="34" charset="0"/>
              </a:rPr>
              <a:t>sabakhtani</a:t>
            </a:r>
            <a:r>
              <a:rPr lang="en-ID" dirty="0">
                <a:latin typeface="Franklin Gothic Demi Cond" panose="020B0706030402020204" pitchFamily="34" charset="0"/>
              </a:rPr>
              <a:t>?", yang </a:t>
            </a:r>
            <a:r>
              <a:rPr lang="en-ID" dirty="0" err="1">
                <a:latin typeface="Franklin Gothic Demi Cond" panose="020B0706030402020204" pitchFamily="34" charset="0"/>
              </a:rPr>
              <a:t>berarti</a:t>
            </a:r>
            <a:r>
              <a:rPr lang="en-ID" dirty="0">
                <a:latin typeface="Franklin Gothic Demi Cond" panose="020B0706030402020204" pitchFamily="34" charset="0"/>
              </a:rPr>
              <a:t>: </a:t>
            </a:r>
            <a:r>
              <a:rPr lang="en-ID" dirty="0" err="1">
                <a:latin typeface="Franklin Gothic Demi Cond" panose="020B0706030402020204" pitchFamily="34" charset="0"/>
              </a:rPr>
              <a:t>Allahku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Allahku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mengapa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Engkau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meninggalkan</a:t>
            </a:r>
            <a:r>
              <a:rPr lang="en-ID" dirty="0">
                <a:latin typeface="Franklin Gothic Demi Cond" panose="020B0706030402020204" pitchFamily="34" charset="0"/>
              </a:rPr>
              <a:t> Aku?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6356F5-E2AF-773C-5D47-CF837197C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653" y="2882477"/>
            <a:ext cx="3200399" cy="23998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2517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8086" y="0"/>
            <a:ext cx="5565913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1528B8-42B0-83F2-12AC-31B71DF0E7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076" t="1" r="15885" b="1"/>
          <a:stretch/>
        </p:blipFill>
        <p:spPr>
          <a:xfrm>
            <a:off x="12390" y="10"/>
            <a:ext cx="4421387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012BC-CB32-15CB-76A5-0B2C08A8B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0870" y="978195"/>
            <a:ext cx="4976037" cy="55076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mengutip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Mazmur</a:t>
            </a:r>
            <a:r>
              <a:rPr lang="en-ID" dirty="0">
                <a:latin typeface="Impact" panose="020B0806030902050204" pitchFamily="34" charset="0"/>
              </a:rPr>
              <a:t> 22:1 </a:t>
            </a:r>
            <a:r>
              <a:rPr lang="en-ID" dirty="0" err="1">
                <a:latin typeface="Franklin Gothic Demi Cond" panose="020B0706030402020204" pitchFamily="34" charset="0"/>
              </a:rPr>
              <a:t>ketika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berseru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Allah, </a:t>
            </a:r>
            <a:r>
              <a:rPr lang="en-ID" dirty="0" err="1">
                <a:latin typeface="Franklin Gothic Demi Cond" panose="020B0706030402020204" pitchFamily="34" charset="0"/>
              </a:rPr>
              <a:t>menanyakan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mengapa</a:t>
            </a:r>
            <a:r>
              <a:rPr lang="en-ID" dirty="0">
                <a:latin typeface="Franklin Gothic Demi Cond" panose="020B0706030402020204" pitchFamily="34" charset="0"/>
              </a:rPr>
              <a:t> Dia </a:t>
            </a:r>
            <a:r>
              <a:rPr lang="en-ID" dirty="0" err="1"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ditinggalkan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Gill Sans Nova Cond Ultra Bold" panose="020B0B04020104020203" pitchFamily="34" charset="0"/>
              </a:rPr>
              <a:t>Peristiwa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ini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menunjukkan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bahwa</a:t>
            </a:r>
            <a:r>
              <a:rPr lang="en-ID" dirty="0">
                <a:latin typeface="Gill Sans Nova Cond Ultra Bold" panose="020B0B04020104020203" pitchFamily="34" charset="0"/>
              </a:rPr>
              <a:t> Kitab </a:t>
            </a:r>
            <a:r>
              <a:rPr lang="en-ID" dirty="0" err="1">
                <a:latin typeface="Gill Sans Nova Cond Ultra Bold" panose="020B0B04020104020203" pitchFamily="34" charset="0"/>
              </a:rPr>
              <a:t>Suci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sedang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digenapi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dalam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kematian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Yesus</a:t>
            </a:r>
            <a:r>
              <a:rPr lang="en-ID" dirty="0">
                <a:latin typeface="Gill Sans Nova Cond Ultra Bold" panose="020B0B04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highlight>
                  <a:srgbClr val="FFFF00"/>
                </a:highlight>
                <a:latin typeface="Eras Bold ITC" panose="020B0907030504020204" pitchFamily="34" charset="0"/>
              </a:rPr>
              <a:t>Bahkan</a:t>
            </a:r>
            <a:r>
              <a:rPr lang="en-ID" dirty="0">
                <a:highlight>
                  <a:srgbClr val="FFFF00"/>
                </a:highlight>
                <a:latin typeface="Eras Bold ITC" panose="020B0907030504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Eras Bold ITC" panose="020B0907030504020204" pitchFamily="34" charset="0"/>
              </a:rPr>
              <a:t>dalam</a:t>
            </a:r>
            <a:r>
              <a:rPr lang="en-ID" dirty="0">
                <a:highlight>
                  <a:srgbClr val="FFFF00"/>
                </a:highlight>
                <a:latin typeface="Eras Bold ITC" panose="020B0907030504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Eras Bold ITC" panose="020B0907030504020204" pitchFamily="34" charset="0"/>
              </a:rPr>
              <a:t>permufakatan</a:t>
            </a:r>
            <a:r>
              <a:rPr lang="en-ID" dirty="0">
                <a:highlight>
                  <a:srgbClr val="FFFF00"/>
                </a:highlight>
                <a:latin typeface="Eras Bold ITC" panose="020B0907030504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Eras Bold ITC" panose="020B0907030504020204" pitchFamily="34" charset="0"/>
              </a:rPr>
              <a:t>jahat</a:t>
            </a:r>
            <a:r>
              <a:rPr lang="en-ID" dirty="0">
                <a:highlight>
                  <a:srgbClr val="FFFF00"/>
                </a:highlight>
                <a:latin typeface="Eras Bold ITC" panose="020B0907030504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Eras Bold ITC" panose="020B0907030504020204" pitchFamily="34" charset="0"/>
              </a:rPr>
              <a:t>manusia</a:t>
            </a:r>
            <a:r>
              <a:rPr lang="en-ID" dirty="0">
                <a:highlight>
                  <a:srgbClr val="FFFF00"/>
                </a:highlight>
                <a:latin typeface="Eras Bold ITC" panose="020B0907030504020204" pitchFamily="34" charset="0"/>
              </a:rPr>
              <a:t>, </a:t>
            </a:r>
            <a:r>
              <a:rPr lang="en-ID" dirty="0" err="1">
                <a:highlight>
                  <a:srgbClr val="FFFF00"/>
                </a:highlight>
                <a:latin typeface="Eras Bold ITC" panose="020B0907030504020204" pitchFamily="34" charset="0"/>
              </a:rPr>
              <a:t>kehendak</a:t>
            </a:r>
            <a:r>
              <a:rPr lang="en-ID" dirty="0">
                <a:highlight>
                  <a:srgbClr val="FFFF00"/>
                </a:highlight>
                <a:latin typeface="Eras Bold ITC" panose="020B0907030504020204" pitchFamily="34" charset="0"/>
              </a:rPr>
              <a:t> Allah </a:t>
            </a:r>
            <a:r>
              <a:rPr lang="en-ID" dirty="0" err="1">
                <a:highlight>
                  <a:srgbClr val="FFFF00"/>
                </a:highlight>
                <a:latin typeface="Eras Bold ITC" panose="020B0907030504020204" pitchFamily="34" charset="0"/>
              </a:rPr>
              <a:t>tetap</a:t>
            </a:r>
            <a:r>
              <a:rPr lang="en-ID" dirty="0">
                <a:highlight>
                  <a:srgbClr val="FFFF00"/>
                </a:highlight>
                <a:latin typeface="Eras Bold ITC" panose="020B0907030504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Eras Bold ITC" panose="020B0907030504020204" pitchFamily="34" charset="0"/>
              </a:rPr>
              <a:t>sedang</a:t>
            </a:r>
            <a:r>
              <a:rPr lang="en-ID" dirty="0">
                <a:highlight>
                  <a:srgbClr val="FFFF00"/>
                </a:highlight>
                <a:latin typeface="Eras Bold ITC" panose="020B0907030504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Eras Bold ITC" panose="020B0907030504020204" pitchFamily="34" charset="0"/>
              </a:rPr>
              <a:t>digenapi</a:t>
            </a:r>
            <a:r>
              <a:rPr lang="en-ID" dirty="0">
                <a:highlight>
                  <a:srgbClr val="FFFF00"/>
                </a:highlight>
                <a:latin typeface="Eras Bold ITC" panose="020B0907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33776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40D677-B2AE-4A89-EAAB-4F3ADE5058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933" r="15583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20506-003F-05F3-72AA-96F4851F7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019" y="1392865"/>
            <a:ext cx="4207749" cy="44763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Sebagaimana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baptisan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Markus 1 </a:t>
            </a:r>
            <a:r>
              <a:rPr lang="en-ID" dirty="0" err="1"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awal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pelayanan</a:t>
            </a:r>
            <a:r>
              <a:rPr lang="en-ID" dirty="0">
                <a:latin typeface="Franklin Gothic Demi Cond" panose="020B0706030402020204" pitchFamily="34" charset="0"/>
              </a:rPr>
              <a:t>-Nya, </a:t>
            </a:r>
            <a:r>
              <a:rPr lang="en-ID" dirty="0" err="1">
                <a:latin typeface="Franklin Gothic Demi Cond" panose="020B0706030402020204" pitchFamily="34" charset="0"/>
              </a:rPr>
              <a:t>seperti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dinubuatkan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>
                <a:latin typeface="Impact" panose="020B0806030902050204" pitchFamily="34" charset="0"/>
              </a:rPr>
              <a:t>Daniel 9:24-27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apa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terjadi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 Markus 15 di </a:t>
            </a:r>
            <a:r>
              <a:rPr lang="en-ID" dirty="0" err="1">
                <a:latin typeface="Impact" panose="020B0806030902050204" pitchFamily="34" charset="0"/>
              </a:rPr>
              <a:t>salib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adalah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puncak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atau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tujuan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pelayanan</a:t>
            </a:r>
            <a:r>
              <a:rPr lang="en-ID" dirty="0">
                <a:latin typeface="Impact" panose="020B0806030902050204" pitchFamily="34" charset="0"/>
              </a:rPr>
              <a:t>-Nya, </a:t>
            </a:r>
            <a:r>
              <a:rPr lang="en-ID" dirty="0" err="1">
                <a:latin typeface="Impact" panose="020B0806030902050204" pitchFamily="34" charset="0"/>
              </a:rPr>
              <a:t>sewaktu</a:t>
            </a:r>
            <a:r>
              <a:rPr lang="en-ID" dirty="0">
                <a:latin typeface="Impact" panose="020B0806030902050204" pitchFamily="34" charset="0"/>
              </a:rPr>
              <a:t> Dia </a:t>
            </a:r>
            <a:r>
              <a:rPr lang="en-ID" dirty="0" err="1">
                <a:latin typeface="Impact" panose="020B0806030902050204" pitchFamily="34" charset="0"/>
              </a:rPr>
              <a:t>mati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sebagai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satu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tebusan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bagi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banyak</a:t>
            </a:r>
            <a:r>
              <a:rPr lang="en-ID" dirty="0">
                <a:latin typeface="Impact" panose="020B0806030902050204" pitchFamily="34" charset="0"/>
              </a:rPr>
              <a:t> orang [Markus 10:45]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71532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536906-7A22-109A-7F63-A79262F687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524" b="18223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E10CD-E0A2-4BE5-FEDB-596F9898A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571" y="3785041"/>
            <a:ext cx="8993429" cy="295600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 err="1">
                <a:highlight>
                  <a:srgbClr val="FFFF00"/>
                </a:highlight>
                <a:latin typeface="Berlin Sans FB" panose="020E0602020502020306" pitchFamily="34" charset="0"/>
              </a:rPr>
              <a:t>Kematian</a:t>
            </a:r>
            <a:r>
              <a:rPr lang="en-ID" sz="3000" dirty="0">
                <a:highlight>
                  <a:srgbClr val="FFFF00"/>
                </a:highlight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Berlin Sans FB" panose="020E0602020502020306" pitchFamily="34" charset="0"/>
              </a:rPr>
              <a:t>Yesus</a:t>
            </a:r>
            <a:r>
              <a:rPr lang="en-ID" sz="3000" dirty="0">
                <a:highlight>
                  <a:srgbClr val="FFFF00"/>
                </a:highlight>
                <a:latin typeface="Berlin Sans FB" panose="020E0602020502020306" pitchFamily="34" charset="0"/>
              </a:rPr>
              <a:t> di </a:t>
            </a:r>
            <a:r>
              <a:rPr lang="en-ID" sz="3000" dirty="0" err="1">
                <a:highlight>
                  <a:srgbClr val="FFFF00"/>
                </a:highlight>
                <a:latin typeface="Berlin Sans FB" panose="020E0602020502020306" pitchFamily="34" charset="0"/>
              </a:rPr>
              <a:t>salib</a:t>
            </a:r>
            <a:r>
              <a:rPr lang="en-ID" sz="3000" dirty="0">
                <a:highlight>
                  <a:srgbClr val="FFFF00"/>
                </a:highlight>
                <a:latin typeface="Berlin Sans FB" panose="020E0602020502020306" pitchFamily="34" charset="0"/>
              </a:rPr>
              <a:t> juga </a:t>
            </a:r>
            <a:r>
              <a:rPr lang="en-ID" sz="3000" dirty="0" err="1">
                <a:highlight>
                  <a:srgbClr val="FFFF00"/>
                </a:highlight>
                <a:latin typeface="Berlin Sans FB" panose="020E0602020502020306" pitchFamily="34" charset="0"/>
              </a:rPr>
              <a:t>menggenapi</a:t>
            </a:r>
            <a:r>
              <a:rPr lang="en-ID" sz="3000" dirty="0">
                <a:highlight>
                  <a:srgbClr val="FFFF00"/>
                </a:highlight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Berlin Sans FB" panose="020E0602020502020306" pitchFamily="34" charset="0"/>
              </a:rPr>
              <a:t>bagian</a:t>
            </a:r>
            <a:r>
              <a:rPr lang="en-ID" sz="3000" dirty="0">
                <a:highlight>
                  <a:srgbClr val="FFFF00"/>
                </a:highlight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Berlin Sans FB" panose="020E0602020502020306" pitchFamily="34" charset="0"/>
              </a:rPr>
              <a:t>dari</a:t>
            </a:r>
            <a:r>
              <a:rPr lang="en-ID" sz="3000" dirty="0">
                <a:highlight>
                  <a:srgbClr val="FFFF00"/>
                </a:highlight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Berlin Sans FB" panose="020E0602020502020306" pitchFamily="34" charset="0"/>
              </a:rPr>
              <a:t>nubuatan</a:t>
            </a:r>
            <a:r>
              <a:rPr lang="en-ID" sz="3000" dirty="0">
                <a:highlight>
                  <a:srgbClr val="FFFF00"/>
                </a:highlight>
                <a:latin typeface="Berlin Sans FB" panose="020E0602020502020306" pitchFamily="34" charset="0"/>
              </a:rPr>
              <a:t> 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Daniel 9:24-27. </a:t>
            </a:r>
          </a:p>
          <a:p>
            <a:pPr marL="0" indent="0">
              <a:buNone/>
            </a:pPr>
            <a:r>
              <a:rPr lang="en-ID" sz="3000" dirty="0" err="1">
                <a:latin typeface="Gill Sans Nova Cond Ultra Bold" panose="020B0B04020104020203" pitchFamily="34" charset="0"/>
              </a:rPr>
              <a:t>Robeknya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tabir</a:t>
            </a:r>
            <a:r>
              <a:rPr lang="en-ID" sz="3000" dirty="0">
                <a:latin typeface="Gill Sans Nova Cond Ultra Bold" panose="020B0B04020104020203" pitchFamily="34" charset="0"/>
              </a:rPr>
              <a:t> Bait </a:t>
            </a:r>
            <a:r>
              <a:rPr lang="en-ID" sz="3000" dirty="0" err="1">
                <a:latin typeface="Gill Sans Nova Cond Ultra Bold" panose="020B0B04020104020203" pitchFamily="34" charset="0"/>
              </a:rPr>
              <a:t>Suci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>
                <a:latin typeface="Impact" panose="020B0806030902050204" pitchFamily="34" charset="0"/>
              </a:rPr>
              <a:t>[Markus 15:38]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menunjuk</a:t>
            </a:r>
            <a:r>
              <a:rPr lang="en-ID" sz="3000" dirty="0">
                <a:latin typeface="Gill Sans Nova Cond XBd" panose="020B0A06020104020203" pitchFamily="34" charset="0"/>
              </a:rPr>
              <a:t> pada </a:t>
            </a:r>
            <a:r>
              <a:rPr lang="en-ID" sz="3000" dirty="0" err="1">
                <a:latin typeface="Gill Sans Nova Cond XBd" panose="020B0A06020104020203" pitchFamily="34" charset="0"/>
              </a:rPr>
              <a:t>penggenapan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sistem</a:t>
            </a:r>
            <a:r>
              <a:rPr lang="en-ID" sz="3000" dirty="0">
                <a:latin typeface="Gill Sans Nova Cond XBd" panose="020B0A06020104020203" pitchFamily="34" charset="0"/>
              </a:rPr>
              <a:t> korban</a:t>
            </a:r>
            <a:r>
              <a:rPr lang="en-ID" sz="3000" dirty="0">
                <a:latin typeface="Berlin Sans FB" panose="020E0602020502020306" pitchFamily="34" charset="0"/>
              </a:rPr>
              <a:t>, </a:t>
            </a:r>
            <a:r>
              <a:rPr lang="en-ID" sz="3000" dirty="0" err="1">
                <a:latin typeface="Berlin Sans FB" panose="020E0602020502020306" pitchFamily="34" charset="0"/>
              </a:rPr>
              <a:t>ketika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lambang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bertemu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dengan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apa</a:t>
            </a:r>
            <a:r>
              <a:rPr lang="en-ID" sz="3000" dirty="0">
                <a:latin typeface="Berlin Sans FB" panose="020E0602020502020306" pitchFamily="34" charset="0"/>
              </a:rPr>
              <a:t> yang </a:t>
            </a:r>
            <a:r>
              <a:rPr lang="en-ID" sz="3000" dirty="0" err="1">
                <a:latin typeface="Berlin Sans FB" panose="020E0602020502020306" pitchFamily="34" charset="0"/>
              </a:rPr>
              <a:t>dilambangkannya</a:t>
            </a:r>
            <a:r>
              <a:rPr lang="en-ID" sz="3000" dirty="0">
                <a:latin typeface="Berlin Sans FB" panose="020E0602020502020306" pitchFamily="34" charset="0"/>
              </a:rPr>
              <a:t>, dan </a:t>
            </a:r>
            <a:r>
              <a:rPr lang="en-ID" sz="3000" dirty="0" err="1">
                <a:latin typeface="Berlin Sans FB" panose="020E0602020502020306" pitchFamily="34" charset="0"/>
              </a:rPr>
              <a:t>sebuah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fase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baru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dalam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sejarah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keselamatan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dimulai</a:t>
            </a:r>
            <a:r>
              <a:rPr lang="en-ID" sz="3000" dirty="0">
                <a:latin typeface="Berlin Sans FB" panose="020E0602020502020306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6093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A45CBF-A3C1-4DCA-A60A-F6E3E31AE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DIBARINGKAN UNTUK BERISTIRAHAT</a:t>
            </a:r>
            <a:br>
              <a:rPr lang="en-ID" sz="3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Kamis, 19 September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90764-002F-B2A8-A7B0-8960A0221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5" y="3880384"/>
            <a:ext cx="8686803" cy="296338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ID" sz="3200" dirty="0">
                <a:latin typeface="Eras Bold ITC" panose="020B0907030504020204" pitchFamily="34" charset="0"/>
              </a:rPr>
              <a:t>Markus 15:42-43</a:t>
            </a:r>
          </a:p>
          <a:p>
            <a:pPr marL="0" indent="0" algn="ctr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Sementara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mulai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malam</a:t>
            </a:r>
            <a:r>
              <a:rPr lang="en-ID" dirty="0">
                <a:latin typeface="Franklin Gothic Demi Cond" panose="020B0706030402020204" pitchFamily="34" charset="0"/>
              </a:rPr>
              <a:t>, dan </a:t>
            </a:r>
            <a:r>
              <a:rPr lang="en-ID" dirty="0" err="1">
                <a:latin typeface="Franklin Gothic Demi Cond" panose="020B0706030402020204" pitchFamily="34" charset="0"/>
              </a:rPr>
              <a:t>hari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persiapan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yaitu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menjelang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Sabat</a:t>
            </a:r>
            <a:r>
              <a:rPr lang="en-ID" dirty="0">
                <a:latin typeface="Franklin Gothic Demi Cond" panose="020B0706030402020204" pitchFamily="34" charset="0"/>
              </a:rPr>
              <a:t>. Karena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Yusuf, orang </a:t>
            </a:r>
            <a:r>
              <a:rPr lang="en-ID" dirty="0" err="1">
                <a:latin typeface="Franklin Gothic Demi Cond" panose="020B0706030402020204" pitchFamily="34" charset="0"/>
              </a:rPr>
              <a:t>Arimatea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seorang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anggota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Majelis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Besar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terkemuka</a:t>
            </a:r>
            <a:r>
              <a:rPr lang="en-ID" dirty="0">
                <a:latin typeface="Franklin Gothic Demi Cond" panose="020B0706030402020204" pitchFamily="34" charset="0"/>
              </a:rPr>
              <a:t>, yang juga </a:t>
            </a:r>
            <a:r>
              <a:rPr lang="en-ID" dirty="0" err="1">
                <a:latin typeface="Franklin Gothic Demi Cond" panose="020B0706030402020204" pitchFamily="34" charset="0"/>
              </a:rPr>
              <a:t>menanti-nantikan</a:t>
            </a:r>
            <a:r>
              <a:rPr lang="en-ID" dirty="0">
                <a:latin typeface="Franklin Gothic Demi Cond" panose="020B0706030402020204" pitchFamily="34" charset="0"/>
              </a:rPr>
              <a:t> Kerajaan Allah, </a:t>
            </a:r>
            <a:r>
              <a:rPr lang="en-ID" dirty="0" err="1">
                <a:latin typeface="Franklin Gothic Demi Cond" panose="020B0706030402020204" pitchFamily="34" charset="0"/>
              </a:rPr>
              <a:t>memberanikan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menghadap</a:t>
            </a:r>
            <a:r>
              <a:rPr lang="en-ID" dirty="0">
                <a:latin typeface="Franklin Gothic Demi Cond" panose="020B0706030402020204" pitchFamily="34" charset="0"/>
              </a:rPr>
              <a:t> Pilatus dan </a:t>
            </a:r>
            <a:r>
              <a:rPr lang="en-ID" dirty="0" err="1">
                <a:latin typeface="Franklin Gothic Demi Cond" panose="020B0706030402020204" pitchFamily="34" charset="0"/>
              </a:rPr>
              <a:t>meminta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mayat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B3B547-85C6-5B0D-1075-4E19EECADE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0254"/>
          <a:stretch/>
        </p:blipFill>
        <p:spPr>
          <a:xfrm>
            <a:off x="1761024" y="1590741"/>
            <a:ext cx="5621952" cy="224384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459236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D4644-EDAB-72EF-AA6B-E34BB74A5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091" y="148857"/>
            <a:ext cx="5770358" cy="663471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>
                <a:latin typeface="Gill Sans Nova Cond Ultra Bold" panose="020B0B04020104020203" pitchFamily="34" charset="0"/>
              </a:rPr>
              <a:t>Yusuf </a:t>
            </a:r>
            <a:r>
              <a:rPr lang="en-ID" dirty="0" err="1">
                <a:latin typeface="Gill Sans Nova Cond Ultra Bold" panose="020B0B04020104020203" pitchFamily="34" charset="0"/>
              </a:rPr>
              <a:t>dari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Arimatea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muncul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untuk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pertama</a:t>
            </a:r>
            <a:r>
              <a:rPr lang="en-ID" dirty="0">
                <a:latin typeface="Gill Sans Nova Cond Ultra Bold" panose="020B0B04020104020203" pitchFamily="34" charset="0"/>
              </a:rPr>
              <a:t> dan </a:t>
            </a:r>
            <a:r>
              <a:rPr lang="en-ID" dirty="0" err="1">
                <a:latin typeface="Gill Sans Nova Cond Ultra Bold" panose="020B0B04020104020203" pitchFamily="34" charset="0"/>
              </a:rPr>
              <a:t>terakhir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kalinya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dalam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Injil</a:t>
            </a:r>
            <a:r>
              <a:rPr lang="en-ID" dirty="0">
                <a:latin typeface="Gill Sans Nova Cond Ultra Bold" panose="020B0B04020104020203" pitchFamily="34" charset="0"/>
              </a:rPr>
              <a:t> Markus. </a:t>
            </a:r>
          </a:p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Dia </a:t>
            </a:r>
            <a:r>
              <a:rPr lang="en-ID" dirty="0" err="1"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seorang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anggota</a:t>
            </a:r>
            <a:r>
              <a:rPr lang="en-ID" dirty="0">
                <a:latin typeface="Franklin Gothic Demi Cond" panose="020B0706030402020204" pitchFamily="34" charset="0"/>
              </a:rPr>
              <a:t> Sanhedrin yang </a:t>
            </a:r>
            <a:r>
              <a:rPr lang="en-ID" dirty="0" err="1">
                <a:latin typeface="Franklin Gothic Demi Cond" panose="020B0706030402020204" pitchFamily="34" charset="0"/>
              </a:rPr>
              <a:t>dihormati</a:t>
            </a:r>
            <a:r>
              <a:rPr lang="en-ID" dirty="0">
                <a:latin typeface="Franklin Gothic Demi Cond" panose="020B0706030402020204" pitchFamily="34" charset="0"/>
              </a:rPr>
              <a:t> dan salah </a:t>
            </a:r>
            <a:r>
              <a:rPr lang="en-ID" dirty="0" err="1">
                <a:latin typeface="Franklin Gothic Demi Cond" panose="020B0706030402020204" pitchFamily="34" charset="0"/>
              </a:rPr>
              <a:t>satu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apa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disebut</a:t>
            </a:r>
            <a:r>
              <a:rPr lang="en-ID" dirty="0">
                <a:latin typeface="Franklin Gothic Demi Cond" panose="020B0706030402020204" pitchFamily="34" charset="0"/>
              </a:rPr>
              <a:t> “</a:t>
            </a:r>
            <a:r>
              <a:rPr lang="en-ID" dirty="0" err="1">
                <a:latin typeface="Franklin Gothic Demi Cond" panose="020B0706030402020204" pitchFamily="34" charset="0"/>
              </a:rPr>
              <a:t>kaum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terpandang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Yahudi</a:t>
            </a:r>
            <a:r>
              <a:rPr lang="en-ID" dirty="0">
                <a:latin typeface="Franklin Gothic Demi Cond" panose="020B0706030402020204" pitchFamily="34" charset="0"/>
              </a:rPr>
              <a:t>." </a:t>
            </a:r>
          </a:p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Sebagai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seorang</a:t>
            </a:r>
            <a:r>
              <a:rPr lang="en-ID" dirty="0">
                <a:latin typeface="Impact" panose="020B0806030902050204" pitchFamily="34" charset="0"/>
              </a:rPr>
              <a:t> yang kaya dan </a:t>
            </a:r>
            <a:r>
              <a:rPr lang="en-ID" dirty="0" err="1">
                <a:latin typeface="Impact" panose="020B0806030902050204" pitchFamily="34" charset="0"/>
              </a:rPr>
              <a:t>dihormati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dia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memiliki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kedudukan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sama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dengan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gubernur</a:t>
            </a:r>
            <a:r>
              <a:rPr lang="en-ID" dirty="0">
                <a:latin typeface="Impact" panose="020B0806030902050204" pitchFamily="34" charset="0"/>
              </a:rPr>
              <a:t>, yang </a:t>
            </a:r>
            <a:r>
              <a:rPr lang="en-ID" dirty="0" err="1">
                <a:latin typeface="Impact" panose="020B0806030902050204" pitchFamily="34" charset="0"/>
              </a:rPr>
              <a:t>menjelaskan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bagaimana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berani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mendatangi</a:t>
            </a:r>
            <a:r>
              <a:rPr lang="en-ID" dirty="0">
                <a:latin typeface="Impact" panose="020B0806030902050204" pitchFamily="34" charset="0"/>
              </a:rPr>
              <a:t> Pilatus dan </a:t>
            </a:r>
            <a:r>
              <a:rPr lang="en-ID" dirty="0" err="1">
                <a:latin typeface="Impact" panose="020B0806030902050204" pitchFamily="34" charset="0"/>
              </a:rPr>
              <a:t>meminta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jenazah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Yesus</a:t>
            </a:r>
            <a:r>
              <a:rPr lang="en-ID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sebuah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rincian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menyentuh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seorang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anggota</a:t>
            </a:r>
            <a:r>
              <a:rPr lang="en-ID" dirty="0">
                <a:latin typeface="Franklin Gothic Demi Cond" panose="020B0706030402020204" pitchFamily="34" charset="0"/>
              </a:rPr>
              <a:t> dewan </a:t>
            </a:r>
            <a:r>
              <a:rPr lang="en-ID" dirty="0" err="1">
                <a:latin typeface="Franklin Gothic Demi Cond" panose="020B0706030402020204" pitchFamily="34" charset="0"/>
              </a:rPr>
              <a:t>menaruh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perhatian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besar</a:t>
            </a:r>
            <a:r>
              <a:rPr lang="en-ID" dirty="0">
                <a:latin typeface="Franklin Gothic Demi Cond" panose="020B0706030402020204" pitchFamily="34" charset="0"/>
              </a:rPr>
              <a:t> pada </a:t>
            </a:r>
            <a:r>
              <a:rPr lang="en-ID" dirty="0" err="1">
                <a:latin typeface="Franklin Gothic Demi Cond" panose="020B0706030402020204" pitchFamily="34" charset="0"/>
              </a:rPr>
              <a:t>penguburan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ABE76D-F9B7-775F-855E-F9D3A6C4E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3259" y="1960941"/>
            <a:ext cx="2695502" cy="35350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429736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0541" y="181576"/>
            <a:ext cx="886772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ainting of a person talking to a person&#10;&#10;Description automatically generated">
            <a:extLst>
              <a:ext uri="{FF2B5EF4-FFF2-40B4-BE49-F238E27FC236}">
                <a16:creationId xmlns:a16="http://schemas.microsoft.com/office/drawing/2014/main" id="{C2CB9277-5759-2A17-8247-968E15741A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r="-1" b="2269"/>
          <a:stretch/>
        </p:blipFill>
        <p:spPr>
          <a:xfrm>
            <a:off x="135731" y="182880"/>
            <a:ext cx="8867728" cy="649978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D9024-89A4-8875-92F4-6CFC09CE9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541" y="3009015"/>
            <a:ext cx="8872537" cy="3666106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Pilatus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terkejut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mendengar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sudah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mati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. Karena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itu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dia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memanggil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kepala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pasukan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bertanggung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jawab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atas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penyaliban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menanyakan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apakah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sudah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mati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Perwira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itu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membenarkannya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solidFill>
                  <a:srgbClr val="FFFFFF"/>
                </a:solidFill>
                <a:latin typeface="Impact" panose="020B0806030902050204" pitchFamily="34" charset="0"/>
              </a:rPr>
              <a:t>Markus 15:44-45 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Pilatus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heran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waktu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mendengar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sudah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mati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Maka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ia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memanggil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kepala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pasukan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bertanya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kepadanya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apakah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sudah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mati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Sesudah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didengarnya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keterangan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kepala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pasukan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ia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berkenan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memberikan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mayat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itu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Yusuf.</a:t>
            </a:r>
          </a:p>
        </p:txBody>
      </p:sp>
    </p:spTree>
    <p:extLst>
      <p:ext uri="{BB962C8B-B14F-4D97-AF65-F5344CB8AC3E}">
        <p14:creationId xmlns:p14="http://schemas.microsoft.com/office/powerpoint/2010/main" val="10365426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705EF0-D318-1698-8729-B0FB347309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235" b="18242"/>
          <a:stretch/>
        </p:blipFill>
        <p:spPr>
          <a:xfrm>
            <a:off x="20" y="11"/>
            <a:ext cx="9143980" cy="2668761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77DA7-D176-425A-D415-0BF75D61E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090" y="2905434"/>
            <a:ext cx="8509819" cy="371659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Yusuf </a:t>
            </a:r>
            <a:r>
              <a:rPr lang="en-ID" dirty="0" err="1">
                <a:latin typeface="Impact" panose="020B0806030902050204" pitchFamily="34" charset="0"/>
              </a:rPr>
              <a:t>membawa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sehelai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kain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lenan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untuk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membungkus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Yesus</a:t>
            </a:r>
            <a:r>
              <a:rPr lang="en-ID" dirty="0">
                <a:latin typeface="Impact" panose="020B0806030902050204" pitchFamily="34" charset="0"/>
              </a:rPr>
              <a:t> dan </a:t>
            </a:r>
            <a:r>
              <a:rPr lang="en-ID" dirty="0" err="1">
                <a:latin typeface="Impact" panose="020B0806030902050204" pitchFamily="34" charset="0"/>
              </a:rPr>
              <a:t>membaringkan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jasad</a:t>
            </a:r>
            <a:r>
              <a:rPr lang="en-ID" dirty="0">
                <a:latin typeface="Impact" panose="020B0806030902050204" pitchFamily="34" charset="0"/>
              </a:rPr>
              <a:t>-Nya </a:t>
            </a: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sebuah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makam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dipahat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dari</a:t>
            </a:r>
            <a:r>
              <a:rPr lang="en-ID" dirty="0">
                <a:latin typeface="Impact" panose="020B0806030902050204" pitchFamily="34" charset="0"/>
              </a:rPr>
              <a:t> batu.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dirty="0">
                <a:latin typeface="Eras Demi ITC" panose="020B0805030504020804" pitchFamily="34" charset="0"/>
              </a:rPr>
              <a:t>Maria Magdalena dan Maria, </a:t>
            </a:r>
            <a:r>
              <a:rPr lang="en-ID" dirty="0" err="1">
                <a:latin typeface="Eras Demi ITC" panose="020B0805030504020804" pitchFamily="34" charset="0"/>
              </a:rPr>
              <a:t>ibu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Yoses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serta</a:t>
            </a:r>
            <a:r>
              <a:rPr lang="en-ID" dirty="0">
                <a:latin typeface="Eras Demi ITC" panose="020B0805030504020804" pitchFamily="34" charset="0"/>
              </a:rPr>
              <a:t> Salome </a:t>
            </a:r>
            <a:r>
              <a:rPr lang="en-ID" dirty="0" err="1">
                <a:latin typeface="Eras Demi ITC" panose="020B0805030504020804" pitchFamily="34" charset="0"/>
              </a:rPr>
              <a:t>menyaksikan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dari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jauh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penyaliban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Yesus</a:t>
            </a:r>
            <a:r>
              <a:rPr lang="en-ID" dirty="0">
                <a:latin typeface="Eras Demi ITC" panose="020B0805030504020804" pitchFamily="34" charset="0"/>
              </a:rPr>
              <a:t> [Markus 15:40]. </a:t>
            </a:r>
            <a:r>
              <a:rPr lang="en-ID" dirty="0" err="1">
                <a:latin typeface="Eras Demi ITC" panose="020B0805030504020804" pitchFamily="34" charset="0"/>
              </a:rPr>
              <a:t>Mereka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melihat</a:t>
            </a:r>
            <a:r>
              <a:rPr lang="en-ID" dirty="0">
                <a:latin typeface="Eras Demi ITC" panose="020B0805030504020804" pitchFamily="34" charset="0"/>
              </a:rPr>
              <a:t> di mana </a:t>
            </a:r>
            <a:r>
              <a:rPr lang="en-ID" dirty="0" err="1">
                <a:latin typeface="Eras Demi ITC" panose="020B0805030504020804" pitchFamily="34" charset="0"/>
              </a:rPr>
              <a:t>mayat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Yesus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dibaringkan</a:t>
            </a:r>
            <a:r>
              <a:rPr lang="en-ID" dirty="0">
                <a:latin typeface="Eras Demi ITC" panose="020B0805030504020804" pitchFamily="34" charset="0"/>
              </a:rPr>
              <a:t> [Markus 15:47]. </a:t>
            </a:r>
          </a:p>
          <a:p>
            <a:pPr marL="0" indent="0">
              <a:buNone/>
            </a:pP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Mengapa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penting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referensi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ketiga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wanita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ini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?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akan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menjadi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saksi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kubur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kosong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Markus 16, dan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demikian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menjadi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saksi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penting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kebangkitan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47965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3C9487-9972-F472-B97A-2222631AC74C}"/>
              </a:ext>
            </a:extLst>
          </p:cNvPr>
          <p:cNvSpPr/>
          <p:nvPr/>
        </p:nvSpPr>
        <p:spPr>
          <a:xfrm>
            <a:off x="349099" y="4248434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08A7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108A7B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C5A7AB-D8C7-5F21-7573-BA225E9190E4}"/>
              </a:ext>
            </a:extLst>
          </p:cNvPr>
          <p:cNvSpPr/>
          <p:nvPr/>
        </p:nvSpPr>
        <p:spPr>
          <a:xfrm>
            <a:off x="342013" y="5411450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F0B08C-A237-BE13-3CB8-89251FFA5801}"/>
              </a:ext>
            </a:extLst>
          </p:cNvPr>
          <p:cNvSpPr txBox="1">
            <a:spLocks/>
          </p:cNvSpPr>
          <p:nvPr/>
        </p:nvSpPr>
        <p:spPr>
          <a:xfrm>
            <a:off x="1918067" y="171147"/>
            <a:ext cx="5307865" cy="7571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KESIMPULAN </a:t>
            </a:r>
            <a:endParaRPr lang="en-ID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172F7E-BC66-4BC1-259E-C20CDD8E436D}"/>
              </a:ext>
            </a:extLst>
          </p:cNvPr>
          <p:cNvSpPr/>
          <p:nvPr/>
        </p:nvSpPr>
        <p:spPr>
          <a:xfrm>
            <a:off x="349099" y="838076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27E6B4-D938-99FB-52A9-517A2784D499}"/>
              </a:ext>
            </a:extLst>
          </p:cNvPr>
          <p:cNvSpPr/>
          <p:nvPr/>
        </p:nvSpPr>
        <p:spPr>
          <a:xfrm>
            <a:off x="349099" y="2026716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05425D-814D-A199-D0B9-8866C25440FA}"/>
              </a:ext>
            </a:extLst>
          </p:cNvPr>
          <p:cNvSpPr/>
          <p:nvPr/>
        </p:nvSpPr>
        <p:spPr>
          <a:xfrm>
            <a:off x="355294" y="3148762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F801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8F8013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7E46E1-1581-DBB4-23BC-5AEF6293EED6}"/>
              </a:ext>
            </a:extLst>
          </p:cNvPr>
          <p:cNvSpPr txBox="1"/>
          <p:nvPr/>
        </p:nvSpPr>
        <p:spPr>
          <a:xfrm>
            <a:off x="1244009" y="1194479"/>
            <a:ext cx="7550891" cy="83099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Pengadilan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Yahudi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terhadap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Yesus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menghasilkan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sebuah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hukuman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mati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karena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penghujatan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5BF0D9-A859-5911-6FBB-E9C9E3E14241}"/>
              </a:ext>
            </a:extLst>
          </p:cNvPr>
          <p:cNvSpPr txBox="1"/>
          <p:nvPr/>
        </p:nvSpPr>
        <p:spPr>
          <a:xfrm>
            <a:off x="1244008" y="2363027"/>
            <a:ext cx="7544695" cy="83099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Yesus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menyikapi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semua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penderitaan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dialamiNya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ini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dengan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berdiam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3BCB6D-2C0E-FBB5-3495-16D19451EDDB}"/>
              </a:ext>
            </a:extLst>
          </p:cNvPr>
          <p:cNvSpPr txBox="1"/>
          <p:nvPr/>
        </p:nvSpPr>
        <p:spPr>
          <a:xfrm>
            <a:off x="1244008" y="3495706"/>
            <a:ext cx="7544695" cy="830997"/>
          </a:xfrm>
          <a:prstGeom prst="rect">
            <a:avLst/>
          </a:prstGeom>
          <a:solidFill>
            <a:srgbClr val="626000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Yesus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tidak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meyelamatkan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diriNya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sendiri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karena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di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salib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lah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Dia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sedang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menyelamatkan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orang lain.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66FD46-4945-A8D8-6F43-A94458826ED4}"/>
              </a:ext>
            </a:extLst>
          </p:cNvPr>
          <p:cNvSpPr txBox="1"/>
          <p:nvPr/>
        </p:nvSpPr>
        <p:spPr>
          <a:xfrm>
            <a:off x="1244008" y="4595108"/>
            <a:ext cx="7544698" cy="769441"/>
          </a:xfrm>
          <a:prstGeom prst="rect">
            <a:avLst/>
          </a:prstGeom>
          <a:solidFill>
            <a:srgbClr val="1D4445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Apa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terjadi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di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salib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adalah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puncak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tujuan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dari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pelayanan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-Nya,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yaitu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Dia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mati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sebagai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satu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tebusan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bagi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banyak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orang.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6B18EE-1CE3-1C76-9710-26E428357A9C}"/>
              </a:ext>
            </a:extLst>
          </p:cNvPr>
          <p:cNvSpPr txBox="1"/>
          <p:nvPr/>
        </p:nvSpPr>
        <p:spPr>
          <a:xfrm>
            <a:off x="1244007" y="5561088"/>
            <a:ext cx="7544697" cy="1107996"/>
          </a:xfrm>
          <a:prstGeom prst="rect">
            <a:avLst/>
          </a:prstGeom>
          <a:solidFill>
            <a:srgbClr val="800000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Sebuah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peristiwa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menyentuh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bahwa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Yusuf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dari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Arimatea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adalah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seorang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anggota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dewan yang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menaruh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perhatian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besar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pada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penguburan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Yesus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3436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D301EC7-8D01-D7CA-9CBF-6F16F217BB3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D44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7FF181-7243-4E7A-92C4-8FB30AD70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1938"/>
            <a:ext cx="7886700" cy="1577040"/>
          </a:xfrm>
          <a:solidFill>
            <a:srgbClr val="683241"/>
          </a:solidFill>
        </p:spPr>
        <p:txBody>
          <a:bodyPr>
            <a:noAutofit/>
          </a:bodyPr>
          <a:lstStyle/>
          <a:p>
            <a:pPr algn="ctr"/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Markus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pasal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15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menyajikan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tiga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adegan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penting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sehubungan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dengan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pengadilan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penyaliban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dan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kebangkitan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Yesus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Peristiwa-peristiwa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ini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memberi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wawasan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tentang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hakikat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kerajaan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Allah.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1096F-774D-23DF-9869-5D88E80C1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0596" y="2168489"/>
            <a:ext cx="5273659" cy="4497573"/>
          </a:xfrm>
        </p:spPr>
        <p:txBody>
          <a:bodyPr>
            <a:normAutofit fontScale="92500" lnSpcReduction="10000"/>
          </a:bodyPr>
          <a:lstStyle/>
          <a:p>
            <a:r>
              <a:rPr lang="en-ID" dirty="0" err="1">
                <a:solidFill>
                  <a:schemeClr val="bg1"/>
                </a:solidFill>
                <a:highlight>
                  <a:srgbClr val="000080"/>
                </a:highlight>
                <a:latin typeface="Gill Sans Nova Cond XBd" panose="020B0A06020104020203" pitchFamily="34" charset="0"/>
              </a:rPr>
              <a:t>Pertama</a:t>
            </a:r>
            <a:r>
              <a:rPr lang="en-ID" dirty="0">
                <a:solidFill>
                  <a:schemeClr val="bg1"/>
                </a:solidFill>
                <a:highlight>
                  <a:srgbClr val="000080"/>
                </a:highlight>
                <a:latin typeface="Gill Sans Nova Cond XBd" panose="020B0A06020104020203" pitchFamily="34" charset="0"/>
              </a:rPr>
              <a:t>, Markus </a:t>
            </a:r>
            <a:r>
              <a:rPr lang="en-ID" dirty="0" err="1">
                <a:solidFill>
                  <a:schemeClr val="bg1"/>
                </a:solidFill>
                <a:highlight>
                  <a:srgbClr val="000080"/>
                </a:highlight>
                <a:latin typeface="Gill Sans Nova Cond XBd" panose="020B0A06020104020203" pitchFamily="34" charset="0"/>
              </a:rPr>
              <a:t>mengkaji</a:t>
            </a:r>
            <a:r>
              <a:rPr lang="en-ID" dirty="0">
                <a:solidFill>
                  <a:schemeClr val="bg1"/>
                </a:solidFill>
                <a:highlight>
                  <a:srgbClr val="000080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000080"/>
                </a:highlight>
                <a:latin typeface="Gill Sans Nova Cond XBd" panose="020B0A06020104020203" pitchFamily="34" charset="0"/>
              </a:rPr>
              <a:t>peran</a:t>
            </a:r>
            <a:r>
              <a:rPr lang="en-ID" dirty="0">
                <a:solidFill>
                  <a:schemeClr val="bg1"/>
                </a:solidFill>
                <a:highlight>
                  <a:srgbClr val="000080"/>
                </a:highlight>
                <a:latin typeface="Gill Sans Nova Cond XBd" panose="020B0A06020104020203" pitchFamily="34" charset="0"/>
              </a:rPr>
              <a:t> Sanhedrin (</a:t>
            </a:r>
            <a:r>
              <a:rPr lang="en-ID" dirty="0" err="1">
                <a:solidFill>
                  <a:schemeClr val="bg1"/>
                </a:solidFill>
                <a:highlight>
                  <a:srgbClr val="000080"/>
                </a:highlight>
                <a:latin typeface="Gill Sans Nova Cond XBd" panose="020B0A06020104020203" pitchFamily="34" charset="0"/>
              </a:rPr>
              <a:t>Mahkamah</a:t>
            </a:r>
            <a:r>
              <a:rPr lang="en-ID" dirty="0">
                <a:solidFill>
                  <a:schemeClr val="bg1"/>
                </a:solidFill>
                <a:highlight>
                  <a:srgbClr val="000080"/>
                </a:highlight>
                <a:latin typeface="Gill Sans Nova Cond XBd" panose="020B0A06020104020203" pitchFamily="34" charset="0"/>
              </a:rPr>
              <a:t> Agama) </a:t>
            </a:r>
            <a:r>
              <a:rPr lang="en-ID" dirty="0" err="1">
                <a:solidFill>
                  <a:schemeClr val="bg1"/>
                </a:solidFill>
                <a:highlight>
                  <a:srgbClr val="000080"/>
                </a:highlight>
                <a:latin typeface="Gill Sans Nova Cond XBd" panose="020B0A06020104020203" pitchFamily="34" charset="0"/>
              </a:rPr>
              <a:t>dalam</a:t>
            </a:r>
            <a:r>
              <a:rPr lang="en-ID" dirty="0">
                <a:solidFill>
                  <a:schemeClr val="bg1"/>
                </a:solidFill>
                <a:highlight>
                  <a:srgbClr val="000080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000080"/>
                </a:highlight>
                <a:latin typeface="Gill Sans Nova Cond XBd" panose="020B0A06020104020203" pitchFamily="34" charset="0"/>
              </a:rPr>
              <a:t>penghukuman</a:t>
            </a:r>
            <a:r>
              <a:rPr lang="en-ID" dirty="0">
                <a:solidFill>
                  <a:schemeClr val="bg1"/>
                </a:solidFill>
                <a:highlight>
                  <a:srgbClr val="000080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000080"/>
                </a:highlight>
                <a:latin typeface="Gill Sans Nova Cond XBd" panose="020B0A06020104020203" pitchFamily="34" charset="0"/>
              </a:rPr>
              <a:t>Yesus</a:t>
            </a:r>
            <a:r>
              <a:rPr lang="en-ID" dirty="0">
                <a:solidFill>
                  <a:schemeClr val="bg1"/>
                </a:solidFill>
                <a:highlight>
                  <a:srgbClr val="000080"/>
                </a:highlight>
                <a:latin typeface="Gill Sans Nova Cond XBd" panose="020B0A06020104020203" pitchFamily="34" charset="0"/>
              </a:rPr>
              <a:t>.</a:t>
            </a:r>
          </a:p>
          <a:p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Gill Sans Nova Cond XBd" panose="020B0A06020104020203" pitchFamily="34" charset="0"/>
              </a:rPr>
              <a:t>Kedua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Gill Sans Nova Cond XBd" panose="020B0A06020104020203" pitchFamily="34" charset="0"/>
              </a:rPr>
              <a:t>, Markus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Gill Sans Nova Cond XBd" panose="020B0A06020104020203" pitchFamily="34" charset="0"/>
              </a:rPr>
              <a:t>memberikan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Gill Sans Nova Cond XBd" panose="020B0A06020104020203" pitchFamily="34" charset="0"/>
              </a:rPr>
              <a:t>banyak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Gill Sans Nova Cond XBd" panose="020B0A06020104020203" pitchFamily="34" charset="0"/>
              </a:rPr>
              <a:t>ruang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Gill Sans Nova Cond XBd" panose="020B0A06020104020203" pitchFamily="34" charset="0"/>
              </a:rPr>
              <a:t>dalam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Gill Sans Nova Cond XBd" panose="020B0A06020104020203" pitchFamily="34" charset="0"/>
              </a:rPr>
              <a:t>ceritanya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Gill Sans Nova Cond XBd" panose="020B0A06020104020203" pitchFamily="34" charset="0"/>
              </a:rPr>
              <a:t>untuk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Gill Sans Nova Cond XBd" panose="020B0A06020104020203" pitchFamily="34" charset="0"/>
              </a:rPr>
              <a:t>menjelaskan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Gill Sans Nova Cond XBd" panose="020B0A06020104020203" pitchFamily="34" charset="0"/>
              </a:rPr>
              <a:t>peran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Gill Sans Nova Cond XBd" panose="020B0A06020104020203" pitchFamily="34" charset="0"/>
              </a:rPr>
              <a:t> Pontius Pilatus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Gill Sans Nova Cond XBd" panose="020B0A06020104020203" pitchFamily="34" charset="0"/>
              </a:rPr>
              <a:t>dalam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Gill Sans Nova Cond XBd" panose="020B0A06020104020203" pitchFamily="34" charset="0"/>
              </a:rPr>
              <a:t>penghukuman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Gill Sans Nova Cond XBd" panose="020B0A06020104020203" pitchFamily="34" charset="0"/>
              </a:rPr>
              <a:t>pengadilan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Gill Sans Nova Cond XBd" panose="020B0A06020104020203" pitchFamily="34" charset="0"/>
              </a:rPr>
              <a:t>Yesus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Gill Sans Nova Cond XBd" panose="020B0A06020104020203" pitchFamily="34" charset="0"/>
              </a:rPr>
              <a:t>. </a:t>
            </a:r>
          </a:p>
          <a:p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Gill Sans Nova Cond XBd" panose="020B0A06020104020203" pitchFamily="34" charset="0"/>
              </a:rPr>
              <a:t>Ketiga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Gill Sans Nova Cond XBd" panose="020B0A06020104020203" pitchFamily="34" charset="0"/>
              </a:rPr>
              <a:t>, Markus </a:t>
            </a: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Gill Sans Nova Cond XBd" panose="020B0A06020104020203" pitchFamily="34" charset="0"/>
              </a:rPr>
              <a:t>menceritakan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Gill Sans Nova Cond XBd" panose="020B0A06020104020203" pitchFamily="34" charset="0"/>
              </a:rPr>
              <a:t>tindakan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Gill Sans Nova Cond XBd" panose="020B0A06020104020203" pitchFamily="34" charset="0"/>
              </a:rPr>
              <a:t> Yusuf </a:t>
            </a: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Gill Sans Nova Cond XBd" panose="020B0A06020104020203" pitchFamily="34" charset="0"/>
              </a:rPr>
              <a:t>dari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Gill Sans Nova Cond XBd" panose="020B0A06020104020203" pitchFamily="34" charset="0"/>
              </a:rPr>
              <a:t>Arimatea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Gill Sans Nova Cond XBd" panose="020B0A06020104020203" pitchFamily="34" charset="0"/>
              </a:rPr>
              <a:t>membaringkan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Gill Sans Nova Cond XBd" panose="020B0A06020104020203" pitchFamily="34" charset="0"/>
              </a:rPr>
              <a:t>Yesus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Gill Sans Nova Cond XBd" panose="020B0A06020104020203" pitchFamily="34" charset="0"/>
              </a:rPr>
              <a:t>dalam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Gill Sans Nova Cond XBd" panose="020B0A06020104020203" pitchFamily="34" charset="0"/>
              </a:rPr>
              <a:t>kubur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Gill Sans Nova Cond XBd" panose="020B0A06020104020203" pitchFamily="34" charset="0"/>
              </a:rPr>
              <a:t>diperuntukkan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Gill Sans Nova Cond XBd" panose="020B0A06020104020203" pitchFamily="34" charset="0"/>
              </a:rPr>
              <a:t>bagi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Gill Sans Nova Cond XBd" panose="020B0A06020104020203" pitchFamily="34" charset="0"/>
              </a:rPr>
              <a:t>dirinya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Gill Sans Nova Cond XBd" panose="020B0A06020104020203" pitchFamily="34" charset="0"/>
              </a:rPr>
              <a:t> </a:t>
            </a: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Gill Sans Nova Cond XBd" panose="020B0A06020104020203" pitchFamily="34" charset="0"/>
              </a:rPr>
              <a:t>sendiri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Gill Sans Nova Cond XBd" panose="020B0A06020104020203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6DE250-23D4-D0DE-6BCE-034AC1166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88" y="1960917"/>
            <a:ext cx="1828712" cy="25204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B8341F-919D-3C02-FAD3-5C223CCED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728" y="4332491"/>
            <a:ext cx="2211570" cy="22844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066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396616-0321-D43A-01F8-A7C491CAB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167214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"ENGKAUKAH RAJA ORANG YAHUDI?“</a:t>
            </a:r>
            <a:b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r>
              <a:rPr lang="en-ID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Minggu</a:t>
            </a: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15 September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23103-8432-A3FB-990C-AD347FA9C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329" y="2098392"/>
            <a:ext cx="5578578" cy="424526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600" dirty="0">
                <a:latin typeface="Franklin Gothic Heavy" panose="020B0903020102020204" pitchFamily="34" charset="0"/>
              </a:rPr>
              <a:t>Markus 15:1 </a:t>
            </a:r>
          </a:p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Pagi-</a:t>
            </a:r>
            <a:r>
              <a:rPr lang="en-ID" sz="3200" dirty="0" err="1">
                <a:latin typeface="Franklin Gothic Demi Cond" panose="020B0706030402020204" pitchFamily="34" charset="0"/>
              </a:rPr>
              <a:t>pagi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benar</a:t>
            </a:r>
            <a:r>
              <a:rPr lang="en-ID" sz="3200" dirty="0">
                <a:latin typeface="Franklin Gothic Demi Cond" panose="020B0706030402020204" pitchFamily="34" charset="0"/>
              </a:rPr>
              <a:t> imam-imam </a:t>
            </a:r>
            <a:r>
              <a:rPr lang="en-ID" sz="3200" dirty="0" err="1">
                <a:latin typeface="Franklin Gothic Demi Cond" panose="020B0706030402020204" pitchFamily="34" charset="0"/>
              </a:rPr>
              <a:t>kepala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bersama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tua-tua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ahli-ahli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Taurat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seluruh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Mahkamah</a:t>
            </a:r>
            <a:r>
              <a:rPr lang="en-ID" sz="3200" dirty="0">
                <a:latin typeface="Franklin Gothic Demi Cond" panose="020B0706030402020204" pitchFamily="34" charset="0"/>
              </a:rPr>
              <a:t> Agama </a:t>
            </a:r>
            <a:r>
              <a:rPr lang="en-ID" sz="3200" dirty="0" err="1">
                <a:latin typeface="Franklin Gothic Demi Cond" panose="020B0706030402020204" pitchFamily="34" charset="0"/>
              </a:rPr>
              <a:t>sudah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bulat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mupakatnya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  <a:r>
              <a:rPr lang="en-ID" sz="3200" dirty="0" err="1"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membelenggu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lalu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membawa</a:t>
            </a:r>
            <a:r>
              <a:rPr lang="en-ID" sz="3200" dirty="0">
                <a:latin typeface="Franklin Gothic Demi Cond" panose="020B0706030402020204" pitchFamily="34" charset="0"/>
              </a:rPr>
              <a:t>-Nya dan </a:t>
            </a:r>
            <a:r>
              <a:rPr lang="en-ID" sz="3200" dirty="0" err="1">
                <a:latin typeface="Franklin Gothic Demi Cond" panose="020B0706030402020204" pitchFamily="34" charset="0"/>
              </a:rPr>
              <a:t>menyerahkan</a:t>
            </a:r>
            <a:r>
              <a:rPr lang="en-ID" sz="3200" dirty="0">
                <a:latin typeface="Franklin Gothic Demi Cond" panose="020B0706030402020204" pitchFamily="34" charset="0"/>
              </a:rPr>
              <a:t>-Nya </a:t>
            </a:r>
            <a:r>
              <a:rPr lang="en-ID" sz="3200" dirty="0" err="1">
                <a:latin typeface="Franklin Gothic Demi Cond" panose="020B0706030402020204" pitchFamily="34" charset="0"/>
              </a:rPr>
              <a:t>kepada</a:t>
            </a:r>
            <a:r>
              <a:rPr lang="en-ID" sz="3200" dirty="0">
                <a:latin typeface="Franklin Gothic Demi Cond" panose="020B0706030402020204" pitchFamily="34" charset="0"/>
              </a:rPr>
              <a:t> Pilatus.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154E11-1EC1-B20B-E0C0-CC28DFFCD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95" y="2308147"/>
            <a:ext cx="2606489" cy="38257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122978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54B992-B82D-47F6-4820-A044686DF4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278" b="8900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D3AC7-75A9-2587-60D6-C773E6222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841" y="3710613"/>
            <a:ext cx="8590317" cy="291342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Gill Sans Ultra Bold Condensed" panose="020B0A06020104020203" pitchFamily="34" charset="0"/>
              </a:rPr>
              <a:t>Pengadilan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Yahudi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terhadap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Yesus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menghasilkan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sebuah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hukuman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mati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karena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penghujatan</a:t>
            </a:r>
            <a:r>
              <a:rPr lang="en-ID" sz="3000" dirty="0">
                <a:latin typeface="Gill Sans Ultra Bold Condense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Namun</a:t>
            </a:r>
            <a:r>
              <a:rPr lang="en-ID" sz="3000" dirty="0"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latin typeface="Franklin Gothic Demi Cond" panose="020B0706030402020204" pitchFamily="34" charset="0"/>
              </a:rPr>
              <a:t>bawah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pemerintahan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Romawi</a:t>
            </a:r>
            <a:r>
              <a:rPr lang="en-ID" sz="3000" dirty="0">
                <a:latin typeface="Franklin Gothic Demi Cond" panose="020B0706030402020204" pitchFamily="34" charset="0"/>
              </a:rPr>
              <a:t>, orang </a:t>
            </a:r>
            <a:r>
              <a:rPr lang="en-ID" sz="3000" dirty="0" err="1">
                <a:latin typeface="Franklin Gothic Demi Cond" panose="020B0706030402020204" pitchFamily="34" charset="0"/>
              </a:rPr>
              <a:t>Yahudi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dapat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menghukum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mati</a:t>
            </a:r>
            <a:r>
              <a:rPr lang="en-ID" sz="3000" dirty="0">
                <a:latin typeface="Franklin Gothic Demi Cond" panose="020B0706030402020204" pitchFamily="34" charset="0"/>
              </a:rPr>
              <a:t> orang </a:t>
            </a: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kebanyakan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kasus</a:t>
            </a:r>
            <a:r>
              <a:rPr lang="en-ID" sz="3000" dirty="0">
                <a:latin typeface="Franklin Gothic Demi Cond" panose="020B0706030402020204" pitchFamily="34" charset="0"/>
              </a:rPr>
              <a:t>, dan </a:t>
            </a:r>
            <a:r>
              <a:rPr lang="en-ID" sz="3000" dirty="0" err="1">
                <a:latin typeface="Franklin Gothic Demi Cond" panose="020B0706030402020204" pitchFamily="34" charset="0"/>
              </a:rPr>
              <a:t>karena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membawa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</a:t>
            </a:r>
            <a:r>
              <a:rPr lang="en-ID" sz="3000" dirty="0">
                <a:latin typeface="Franklin Gothic Demi Cond" panose="020B0706030402020204" pitchFamily="34" charset="0"/>
              </a:rPr>
              <a:t> Pilatus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dihukum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  <a:r>
              <a:rPr lang="en-ID" sz="3000" dirty="0">
                <a:latin typeface="Eras Demi ITC" panose="020B0805030504020804" pitchFamily="34" charset="0"/>
              </a:rPr>
              <a:t>Pontius Pilatus </a:t>
            </a:r>
            <a:r>
              <a:rPr lang="en-ID" sz="3000" dirty="0" err="1">
                <a:latin typeface="Eras Demi ITC" panose="020B0805030504020804" pitchFamily="34" charset="0"/>
              </a:rPr>
              <a:t>adalah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gubernur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Yudea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dari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tahun</a:t>
            </a:r>
            <a:r>
              <a:rPr lang="en-ID" sz="3000" dirty="0">
                <a:latin typeface="Eras Demi ITC" panose="020B0805030504020804" pitchFamily="34" charset="0"/>
              </a:rPr>
              <a:t> 26-36 </a:t>
            </a:r>
            <a:r>
              <a:rPr lang="en-ID" sz="3000" dirty="0" err="1">
                <a:latin typeface="Eras Demi ITC" panose="020B0805030504020804" pitchFamily="34" charset="0"/>
              </a:rPr>
              <a:t>Masehi</a:t>
            </a:r>
            <a:r>
              <a:rPr lang="en-ID" sz="3000" dirty="0">
                <a:latin typeface="Eras Demi ITC" panose="020B08050305040208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85968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A6235-3FA6-30AF-4806-31A19FAC4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163" y="948779"/>
            <a:ext cx="5591512" cy="5581181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Tw Cen MT Condensed Extra Bold" panose="020B0803020202020204" pitchFamily="34" charset="0"/>
              </a:rPr>
              <a:t>Dakwaan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diajukan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</a:t>
            </a:r>
            <a:r>
              <a:rPr lang="en-ID" sz="3000" dirty="0">
                <a:latin typeface="Tw Cen MT Condensed Extra Bold" panose="020B0803020202020204" pitchFamily="34" charset="0"/>
              </a:rPr>
              <a:t> Pilatus </a:t>
            </a:r>
            <a:r>
              <a:rPr lang="en-ID" sz="30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penghasutan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hal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ini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terlihat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pertanyaan</a:t>
            </a:r>
            <a:r>
              <a:rPr lang="en-ID" sz="3000" dirty="0">
                <a:latin typeface="Tw Cen MT Condensed Extra Bold" panose="020B0803020202020204" pitchFamily="34" charset="0"/>
              </a:rPr>
              <a:t> Pilatus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000" dirty="0">
                <a:latin typeface="Tw Cen MT Condensed Extra Bold" panose="020B0803020202020204" pitchFamily="34" charset="0"/>
              </a:rPr>
              <a:t>, "</a:t>
            </a:r>
            <a:r>
              <a:rPr lang="en-ID" sz="3000" dirty="0" err="1">
                <a:latin typeface="Tw Cen MT Condensed Extra Bold" panose="020B0803020202020204" pitchFamily="34" charset="0"/>
              </a:rPr>
              <a:t>Engkaukah</a:t>
            </a:r>
            <a:r>
              <a:rPr lang="en-ID" sz="3000" dirty="0">
                <a:latin typeface="Tw Cen MT Condensed Extra Bold" panose="020B0803020202020204" pitchFamily="34" charset="0"/>
              </a:rPr>
              <a:t> Raja orang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Yahudi</a:t>
            </a:r>
            <a:r>
              <a:rPr lang="en-ID" sz="3000" dirty="0">
                <a:latin typeface="Tw Cen MT Condensed Extra Bold" panose="020B0803020202020204" pitchFamily="34" charset="0"/>
              </a:rPr>
              <a:t>" [Markus 15:2]. </a:t>
            </a:r>
          </a:p>
          <a:p>
            <a:pPr marL="0" indent="0">
              <a:buNone/>
            </a:pPr>
            <a:r>
              <a:rPr lang="en-ID" sz="3000" dirty="0">
                <a:latin typeface="Tw Cen MT Condensed Extra Bold" panose="020B0803020202020204" pitchFamily="34" charset="0"/>
              </a:rPr>
              <a:t>Pada zaman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Perjanjian</a:t>
            </a:r>
            <a:r>
              <a:rPr lang="en-ID" sz="3000" dirty="0">
                <a:latin typeface="Tw Cen MT Condensed Extra Bold" panose="020B0803020202020204" pitchFamily="34" charset="0"/>
              </a:rPr>
              <a:t> Lama, Israel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mengurapi</a:t>
            </a:r>
            <a:r>
              <a:rPr lang="en-ID" sz="3000" dirty="0">
                <a:latin typeface="Tw Cen MT Condensed Extra Bold" panose="020B0803020202020204" pitchFamily="34" charset="0"/>
              </a:rPr>
              <a:t> raja-</a:t>
            </a:r>
            <a:r>
              <a:rPr lang="en-ID" sz="3000" dirty="0" err="1">
                <a:latin typeface="Tw Cen MT Condensed Extra Bold" panose="020B0803020202020204" pitchFamily="34" charset="0"/>
              </a:rPr>
              <a:t>rajanya</a:t>
            </a:r>
            <a:r>
              <a:rPr lang="en-ID" sz="3000" dirty="0">
                <a:latin typeface="Tw Cen MT Condensed Extra Bold" panose="020B0803020202020204" pitchFamily="34" charset="0"/>
              </a:rPr>
              <a:t>; </a:t>
            </a:r>
            <a:r>
              <a:rPr lang="en-ID" sz="3000" dirty="0" err="1">
                <a:latin typeface="Tw Cen MT Condensed Extra Bold" panose="020B0803020202020204" pitchFamily="34" charset="0"/>
              </a:rPr>
              <a:t>jadi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sulit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melihat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bagaimana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istilah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Mesias</a:t>
            </a:r>
            <a:r>
              <a:rPr lang="en-ID" sz="3000" dirty="0">
                <a:latin typeface="Tw Cen MT Condensed Extra Bold" panose="020B0803020202020204" pitchFamily="34" charset="0"/>
              </a:rPr>
              <a:t> ["Yang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Diurapi</a:t>
            </a:r>
            <a:r>
              <a:rPr lang="en-ID" sz="3000" dirty="0">
                <a:latin typeface="Tw Cen MT Condensed Extra Bold" panose="020B0803020202020204" pitchFamily="34" charset="0"/>
              </a:rPr>
              <a:t>"]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dapat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dipelintir</a:t>
            </a:r>
            <a:r>
              <a:rPr lang="en-ID" sz="3000" dirty="0">
                <a:latin typeface="Tw Cen MT Condensed Extra Bold" panose="020B0803020202020204" pitchFamily="34" charset="0"/>
              </a:rPr>
              <a:t> menjadi </a:t>
            </a:r>
            <a:r>
              <a:rPr lang="en-ID" sz="3000" dirty="0" err="1">
                <a:latin typeface="Tw Cen MT Condensed Extra Bold" panose="020B0803020202020204" pitchFamily="34" charset="0"/>
              </a:rPr>
              <a:t>tuntutan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penghormatan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sebagai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seorang</a:t>
            </a:r>
            <a:r>
              <a:rPr lang="en-ID" sz="3000" dirty="0">
                <a:latin typeface="Tw Cen MT Condensed Extra Bold" panose="020B0803020202020204" pitchFamily="34" charset="0"/>
              </a:rPr>
              <a:t> raja dan, </a:t>
            </a:r>
            <a:r>
              <a:rPr lang="en-ID" sz="3000" dirty="0" err="1">
                <a:latin typeface="Tw Cen MT Condensed Extra Bold" panose="020B0803020202020204" pitchFamily="34" charset="0"/>
              </a:rPr>
              <a:t>karena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itu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berada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persaingan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kaisar</a:t>
            </a:r>
            <a:r>
              <a:rPr lang="en-ID" sz="3000" dirty="0">
                <a:latin typeface="Tw Cen MT Condensed Extra Bold" panose="020B0803020202020204" pitchFamily="34" charset="0"/>
              </a:rPr>
              <a:t>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D16A1F-271F-049B-8F07-69ECFB008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674" y="2342748"/>
            <a:ext cx="2813425" cy="21152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73853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98428F8-54CA-8BE7-F317-1BA1B0591B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84" r="1" b="1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83D6D-9B77-8285-084B-8C5141E84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3300" y="702469"/>
            <a:ext cx="4118049" cy="59490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Tw Cen MT Condensed Extra Bold" panose="020B0803020202020204" pitchFamily="34" charset="0"/>
              </a:rPr>
              <a:t>Tanggapan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terhadap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pertanyaan</a:t>
            </a:r>
            <a:r>
              <a:rPr lang="en-ID" sz="3000" dirty="0">
                <a:latin typeface="Tw Cen MT Condensed Extra Bold" panose="020B0803020202020204" pitchFamily="34" charset="0"/>
              </a:rPr>
              <a:t> Pilatus </a:t>
            </a:r>
            <a:r>
              <a:rPr lang="en-ID" sz="30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3000" dirty="0">
                <a:latin typeface="Tw Cen MT Condensed Extra Bold" panose="020B0803020202020204" pitchFamily="34" charset="0"/>
              </a:rPr>
              <a:t> "</a:t>
            </a:r>
            <a:r>
              <a:rPr lang="en-ID" sz="3000" dirty="0" err="1">
                <a:latin typeface="Tw Cen MT Condensed Extra Bold" panose="020B0803020202020204" pitchFamily="34" charset="0"/>
              </a:rPr>
              <a:t>Engkau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sendiri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mengatakannya</a:t>
            </a:r>
            <a:r>
              <a:rPr lang="en-ID" sz="3000" dirty="0">
                <a:latin typeface="Tw Cen MT Condensed Extra Bold" panose="020B0803020202020204" pitchFamily="34" charset="0"/>
              </a:rPr>
              <a:t>" [Markus 15:2], </a:t>
            </a:r>
            <a:r>
              <a:rPr lang="en-ID" sz="30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bersifat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menolak</a:t>
            </a:r>
            <a:r>
              <a:rPr lang="en-ID" sz="3000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>
                <a:latin typeface="Tw Cen MT Condensed Extra Bold" panose="020B0803020202020204" pitchFamily="34" charset="0"/>
              </a:rPr>
              <a:t>Dia </a:t>
            </a:r>
            <a:r>
              <a:rPr lang="en-ID" sz="30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menyangkal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atau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mengiakan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gelar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tersebut</a:t>
            </a:r>
            <a:r>
              <a:rPr lang="en-ID" sz="3000" dirty="0">
                <a:latin typeface="Tw Cen MT Condensed Extra Bold" panose="020B0803020202020204" pitchFamily="34" charset="0"/>
              </a:rPr>
              <a:t>. </a:t>
            </a:r>
            <a:r>
              <a:rPr lang="en-ID" sz="3000" dirty="0" err="1">
                <a:latin typeface="Tw Cen MT Condensed Extra Bold" panose="020B0803020202020204" pitchFamily="34" charset="0"/>
              </a:rPr>
              <a:t>Tanggapan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ini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boleh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jadi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memberi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kesan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3000" dirty="0">
                <a:latin typeface="Tw Cen MT Condensed Extra Bold" panose="020B0803020202020204" pitchFamily="34" charset="0"/>
              </a:rPr>
              <a:t> Dia </a:t>
            </a:r>
            <a:r>
              <a:rPr lang="en-ID" sz="30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seorang</a:t>
            </a:r>
            <a:r>
              <a:rPr lang="en-ID" sz="3000" dirty="0">
                <a:latin typeface="Tw Cen MT Condensed Extra Bold" panose="020B0803020202020204" pitchFamily="34" charset="0"/>
              </a:rPr>
              <a:t> raja, </a:t>
            </a:r>
            <a:r>
              <a:rPr lang="en-ID" sz="3000" dirty="0" err="1">
                <a:latin typeface="Tw Cen MT Condensed Extra Bold" panose="020B0803020202020204" pitchFamily="34" charset="0"/>
              </a:rPr>
              <a:t>namun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bentuk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berbeda</a:t>
            </a:r>
            <a:r>
              <a:rPr lang="en-ID" sz="3000" dirty="0">
                <a:latin typeface="Tw Cen MT Condensed Extra Bold" panose="020B0803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06399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5592D3-9730-A648-6AEE-3BCEA399A2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992" b="17307"/>
          <a:stretch/>
        </p:blipFill>
        <p:spPr>
          <a:xfrm>
            <a:off x="20" y="11"/>
            <a:ext cx="9143980" cy="342899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EB6D8-7FB5-E07F-242C-634F36C85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573" y="3429000"/>
            <a:ext cx="8050853" cy="333652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Gill Sans Nova Cond Ultra Bold" panose="020B0B04020104020203" pitchFamily="34" charset="0"/>
              </a:rPr>
              <a:t>Pilatus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mempersepsikan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bahwa</a:t>
            </a:r>
            <a:r>
              <a:rPr lang="en-ID" sz="3000" dirty="0">
                <a:latin typeface="Gill Sans Nova Cond Ultra Bold" panose="020B0B04020104020203" pitchFamily="34" charset="0"/>
              </a:rPr>
              <a:t> para </a:t>
            </a:r>
            <a:r>
              <a:rPr lang="en-ID" sz="3000" dirty="0" err="1">
                <a:latin typeface="Gill Sans Nova Cond Ultra Bold" panose="020B0B04020104020203" pitchFamily="34" charset="0"/>
              </a:rPr>
              <a:t>pemuka</a:t>
            </a:r>
            <a:r>
              <a:rPr lang="en-ID" sz="3000" dirty="0">
                <a:latin typeface="Gill Sans Nova Cond Ultra Bold" panose="020B0B04020104020203" pitchFamily="34" charset="0"/>
              </a:rPr>
              <a:t> agama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menyerahkan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Yesus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karena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kedengkian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>
                <a:latin typeface="Impact" panose="020B0806030902050204" pitchFamily="34" charset="0"/>
              </a:rPr>
              <a:t>[Markus 15:9-10], </a:t>
            </a:r>
            <a:r>
              <a:rPr lang="en-ID" sz="3000" dirty="0" err="1">
                <a:latin typeface="Tw Cen MT Condensed Extra Bold" panose="020B0803020202020204" pitchFamily="34" charset="0"/>
              </a:rPr>
              <a:t>namun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menyadari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bertanya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000" dirty="0">
                <a:latin typeface="Tw Cen MT Condensed Extra Bold" panose="020B0803020202020204" pitchFamily="34" charset="0"/>
              </a:rPr>
              <a:t> orang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banyak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>
                <a:latin typeface="Impact" panose="020B0806030902050204" pitchFamily="34" charset="0"/>
              </a:rPr>
              <a:t>Markus 15:9 </a:t>
            </a:r>
            <a:r>
              <a:rPr lang="en-ID" sz="3000" dirty="0">
                <a:latin typeface="Eras Demi ITC" panose="020B0805030504020804" pitchFamily="34" charset="0"/>
              </a:rPr>
              <a:t>"..."</a:t>
            </a:r>
            <a:r>
              <a:rPr lang="en-ID" sz="3000" dirty="0" err="1">
                <a:latin typeface="Eras Demi ITC" panose="020B0805030504020804" pitchFamily="34" charset="0"/>
              </a:rPr>
              <a:t>Apakah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kamu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menghendaki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supaya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kubebaskan</a:t>
            </a:r>
            <a:r>
              <a:rPr lang="en-ID" sz="3000" dirty="0">
                <a:latin typeface="Eras Demi ITC" panose="020B0805030504020804" pitchFamily="34" charset="0"/>
              </a:rPr>
              <a:t> raja orang </a:t>
            </a:r>
            <a:r>
              <a:rPr lang="en-ID" sz="3000" dirty="0" err="1">
                <a:latin typeface="Eras Demi ITC" panose="020B0805030504020804" pitchFamily="34" charset="0"/>
              </a:rPr>
              <a:t>Yahudi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ini</a:t>
            </a:r>
            <a:r>
              <a:rPr lang="en-ID" sz="3000" dirty="0">
                <a:latin typeface="Eras Demi ITC" panose="020B0805030504020804" pitchFamily="34" charset="0"/>
              </a:rPr>
              <a:t>?"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pertanyaan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ini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sedang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bermain</a:t>
            </a:r>
            <a:r>
              <a:rPr lang="en-ID" sz="3000" dirty="0">
                <a:latin typeface="Tw Cen MT Condensed Extra Bold" panose="020B0803020202020204" pitchFamily="34" charset="0"/>
              </a:rPr>
              <a:t>-main </a:t>
            </a:r>
            <a:r>
              <a:rPr lang="en-ID" sz="30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000" dirty="0">
                <a:latin typeface="Tw Cen MT Condensed Extra Bold" panose="020B0803020202020204" pitchFamily="34" charset="0"/>
              </a:rPr>
              <a:t> para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pemuka</a:t>
            </a:r>
            <a:r>
              <a:rPr lang="en-ID" sz="3000" dirty="0">
                <a:latin typeface="Tw Cen MT Condensed Extra Bold" panose="020B0803020202020204" pitchFamily="34" charset="0"/>
              </a:rPr>
              <a:t> agama. </a:t>
            </a:r>
          </a:p>
        </p:txBody>
      </p:sp>
    </p:spTree>
    <p:extLst>
      <p:ext uri="{BB962C8B-B14F-4D97-AF65-F5344CB8AC3E}">
        <p14:creationId xmlns:p14="http://schemas.microsoft.com/office/powerpoint/2010/main" val="1613639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AC48FC4-B80A-B4EF-6EC5-2535EF011F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920" r="2411" b="10375"/>
          <a:stretch/>
        </p:blipFill>
        <p:spPr>
          <a:xfrm>
            <a:off x="469942" y="317578"/>
            <a:ext cx="8138333" cy="314436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5621A-1142-4D0B-A153-0F24434E7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657" y="3617426"/>
            <a:ext cx="8358196" cy="3085090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Yang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terjadi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menghasut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orang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banyak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menyerukan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penyaliban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Penyaliban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cara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mati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yang sangat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mengerikan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terutama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bagi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orang yang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dia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anggap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tidak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bersalah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. </a:t>
            </a:r>
            <a:r>
              <a:rPr lang="en-ID" sz="30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Betapa</a:t>
            </a:r>
            <a:r>
              <a:rPr lang="en-ID" sz="30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ironisnya</a:t>
            </a:r>
            <a:r>
              <a:rPr lang="en-ID" sz="30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gubernur</a:t>
            </a:r>
            <a:r>
              <a:rPr lang="en-ID" sz="30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kafir </a:t>
            </a:r>
            <a:r>
              <a:rPr lang="en-ID" sz="30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ingin</a:t>
            </a:r>
            <a:r>
              <a:rPr lang="en-ID" sz="30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melepaskan</a:t>
            </a:r>
            <a:r>
              <a:rPr lang="en-ID" sz="30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Mesias</a:t>
            </a:r>
            <a:r>
              <a:rPr lang="en-ID" sz="30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sementara</a:t>
            </a:r>
            <a:r>
              <a:rPr lang="en-ID" sz="30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para </a:t>
            </a:r>
            <a:r>
              <a:rPr lang="en-ID" sz="30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pemuka</a:t>
            </a:r>
            <a:r>
              <a:rPr lang="en-ID" sz="30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agama </a:t>
            </a:r>
            <a:r>
              <a:rPr lang="en-ID" sz="30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menginginkan</a:t>
            </a:r>
            <a:r>
              <a:rPr lang="en-ID" sz="30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Dia </a:t>
            </a:r>
            <a:r>
              <a:rPr lang="en-ID" sz="30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disalibkan</a:t>
            </a:r>
            <a:r>
              <a:rPr lang="en-ID" sz="30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77922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200</TotalTime>
  <Words>1578</Words>
  <Application>Microsoft Office PowerPoint</Application>
  <PresentationFormat>On-screen Show (4:3)</PresentationFormat>
  <Paragraphs>75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Aptos</vt:lpstr>
      <vt:lpstr>Aptos Display</vt:lpstr>
      <vt:lpstr>Arial</vt:lpstr>
      <vt:lpstr>Berlin Sans FB</vt:lpstr>
      <vt:lpstr>Eras Bold ITC</vt:lpstr>
      <vt:lpstr>Eras Demi ITC</vt:lpstr>
      <vt:lpstr>Franklin Gothic Demi Cond</vt:lpstr>
      <vt:lpstr>Franklin Gothic Heavy</vt:lpstr>
      <vt:lpstr>Gill Sans Nova Cond Ultra Bold</vt:lpstr>
      <vt:lpstr>Gill Sans Nova Cond XBd</vt:lpstr>
      <vt:lpstr>Gill Sans Ultra Bold Condensed</vt:lpstr>
      <vt:lpstr>Impact</vt:lpstr>
      <vt:lpstr>Tw Cen MT Condensed Extra Bold</vt:lpstr>
      <vt:lpstr>Office Theme</vt:lpstr>
      <vt:lpstr>DIADILI  dan DISALIBKAN</vt:lpstr>
      <vt:lpstr>MARKUS 15 : 34</vt:lpstr>
      <vt:lpstr>Markus pasal 15 menyajikan tiga adegan penting sehubungan dengan pengadilan, penyaliban, dan kebangkitan Yesus. Peristiwa-peristiwa ini memberi kita wawasan tentang hakikat kerajaan Allah. </vt:lpstr>
      <vt:lpstr>"ENGKAUKAH RAJA ORANG YAHUDI?“ Minggu, 15 September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SALAM, HAI RAJA ORANG YAHUDI Senin, 16 September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PENYALIBAN Selasa, 17 September 2024</vt:lpstr>
      <vt:lpstr>PowerPoint Presentation</vt:lpstr>
      <vt:lpstr>PowerPoint Presentation</vt:lpstr>
      <vt:lpstr>PowerPoint Presentation</vt:lpstr>
      <vt:lpstr>PowerPoint Presentation</vt:lpstr>
      <vt:lpstr>DITINGGALKAN OLEH ALLAH Rabu, 18 September 2024</vt:lpstr>
      <vt:lpstr>PowerPoint Presentation</vt:lpstr>
      <vt:lpstr>PowerPoint Presentation</vt:lpstr>
      <vt:lpstr>PowerPoint Presentation</vt:lpstr>
      <vt:lpstr>DIBARINGKAN UNTUK BERISTIRAHAT Kamis, 19 September 2024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Office365</dc:creator>
  <cp:lastModifiedBy>Office365</cp:lastModifiedBy>
  <cp:revision>19</cp:revision>
  <dcterms:created xsi:type="dcterms:W3CDTF">2024-09-17T13:44:13Z</dcterms:created>
  <dcterms:modified xsi:type="dcterms:W3CDTF">2024-09-19T23:07:32Z</dcterms:modified>
</cp:coreProperties>
</file>