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7" r:id="rId4"/>
    <p:sldId id="258" r:id="rId5"/>
    <p:sldId id="268" r:id="rId6"/>
    <p:sldId id="259" r:id="rId7"/>
    <p:sldId id="269" r:id="rId8"/>
    <p:sldId id="260" r:id="rId9"/>
    <p:sldId id="261" r:id="rId10"/>
    <p:sldId id="270" r:id="rId11"/>
    <p:sldId id="262" r:id="rId12"/>
    <p:sldId id="271" r:id="rId13"/>
    <p:sldId id="263" r:id="rId14"/>
    <p:sldId id="264" r:id="rId15"/>
    <p:sldId id="272" r:id="rId16"/>
    <p:sldId id="275" r:id="rId17"/>
    <p:sldId id="276" r:id="rId18"/>
    <p:sldId id="273" r:id="rId19"/>
    <p:sldId id="277" r:id="rId20"/>
    <p:sldId id="278" r:id="rId21"/>
    <p:sldId id="274" r:id="rId22"/>
    <p:sldId id="279" r:id="rId23"/>
    <p:sldId id="280" r:id="rId24"/>
    <p:sldId id="265" r:id="rId25"/>
    <p:sldId id="281" r:id="rId26"/>
    <p:sldId id="282" r:id="rId27"/>
    <p:sldId id="283" r:id="rId28"/>
    <p:sldId id="266" r:id="rId29"/>
    <p:sldId id="286" r:id="rId30"/>
    <p:sldId id="284" r:id="rId31"/>
    <p:sldId id="285" r:id="rId32"/>
    <p:sldId id="288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82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0" d="100"/>
          <a:sy n="60" d="100"/>
        </p:scale>
        <p:origin x="7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F7A92-EFEF-4CCD-B3C2-E7E05CA1A9CC}" type="datetimeFigureOut">
              <a:rPr lang="en-ID" smtClean="0"/>
              <a:t>02/08/2024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90279-EF23-4539-8761-7A40A5FF712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0300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F7A92-EFEF-4CCD-B3C2-E7E05CA1A9CC}" type="datetimeFigureOut">
              <a:rPr lang="en-ID" smtClean="0"/>
              <a:t>02/08/2024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90279-EF23-4539-8761-7A40A5FF712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13559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F7A92-EFEF-4CCD-B3C2-E7E05CA1A9CC}" type="datetimeFigureOut">
              <a:rPr lang="en-ID" smtClean="0"/>
              <a:t>02/08/2024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90279-EF23-4539-8761-7A40A5FF712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54222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F7A92-EFEF-4CCD-B3C2-E7E05CA1A9CC}" type="datetimeFigureOut">
              <a:rPr lang="en-ID" smtClean="0"/>
              <a:t>02/08/2024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90279-EF23-4539-8761-7A40A5FF712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59893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F7A92-EFEF-4CCD-B3C2-E7E05CA1A9CC}" type="datetimeFigureOut">
              <a:rPr lang="en-ID" smtClean="0"/>
              <a:t>02/08/2024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90279-EF23-4539-8761-7A40A5FF712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52254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F7A92-EFEF-4CCD-B3C2-E7E05CA1A9CC}" type="datetimeFigureOut">
              <a:rPr lang="en-ID" smtClean="0"/>
              <a:t>02/08/2024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90279-EF23-4539-8761-7A40A5FF712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90411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F7A92-EFEF-4CCD-B3C2-E7E05CA1A9CC}" type="datetimeFigureOut">
              <a:rPr lang="en-ID" smtClean="0"/>
              <a:t>02/08/2024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90279-EF23-4539-8761-7A40A5FF712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49284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F7A92-EFEF-4CCD-B3C2-E7E05CA1A9CC}" type="datetimeFigureOut">
              <a:rPr lang="en-ID" smtClean="0"/>
              <a:t>02/08/2024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90279-EF23-4539-8761-7A40A5FF712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77858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F7A92-EFEF-4CCD-B3C2-E7E05CA1A9CC}" type="datetimeFigureOut">
              <a:rPr lang="en-ID" smtClean="0"/>
              <a:t>02/08/2024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90279-EF23-4539-8761-7A40A5FF712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78645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F7A92-EFEF-4CCD-B3C2-E7E05CA1A9CC}" type="datetimeFigureOut">
              <a:rPr lang="en-ID" smtClean="0"/>
              <a:t>02/08/2024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90279-EF23-4539-8761-7A40A5FF712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62768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F7A92-EFEF-4CCD-B3C2-E7E05CA1A9CC}" type="datetimeFigureOut">
              <a:rPr lang="en-ID" smtClean="0"/>
              <a:t>02/08/2024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90279-EF23-4539-8761-7A40A5FF712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59778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C7F7A92-EFEF-4CCD-B3C2-E7E05CA1A9CC}" type="datetimeFigureOut">
              <a:rPr lang="en-ID" smtClean="0"/>
              <a:t>02/08/2024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2790279-EF23-4539-8761-7A40A5FF712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39397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8446B12-7391-4711-8B31-112A0B896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17D34A-C363-24F3-01FC-985B2BC88D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7263" y="4716472"/>
            <a:ext cx="4607719" cy="1641798"/>
          </a:xfrm>
        </p:spPr>
        <p:txBody>
          <a:bodyPr wrap="square" anchor="b">
            <a:noAutofit/>
          </a:bodyPr>
          <a:lstStyle/>
          <a:p>
            <a:pPr algn="l"/>
            <a:r>
              <a:rPr lang="en-US" sz="5400" dirty="0">
                <a:solidFill>
                  <a:schemeClr val="bg1"/>
                </a:solidFill>
                <a:latin typeface="Impact" panose="020B0806030902050204" pitchFamily="34" charset="0"/>
              </a:rPr>
              <a:t>MUKJIZAT DI SEKITAR DANAU</a:t>
            </a:r>
            <a:endParaRPr lang="en-ID" sz="54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9EC2AE-1361-72BB-9FC7-C4A64C5EAA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2245" y="5028423"/>
            <a:ext cx="3281109" cy="1017896"/>
          </a:xfrm>
        </p:spPr>
        <p:txBody>
          <a:bodyPr anchor="b">
            <a:normAutofit/>
          </a:bodyPr>
          <a:lstStyle/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chemeClr val="bg1"/>
                </a:solidFill>
              </a:rPr>
              <a:t>Pelajaran ke-5, Triwulan III</a:t>
            </a:r>
          </a:p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chemeClr val="bg1"/>
                </a:solidFill>
              </a:rPr>
              <a:t>Tahun 2024</a:t>
            </a:r>
            <a:endParaRPr lang="en-ID" sz="2000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0F0876-8001-77E0-5B7C-D3ED62C7BB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5898" r="-1" b="-1"/>
          <a:stretch/>
        </p:blipFill>
        <p:spPr>
          <a:xfrm>
            <a:off x="4" y="-1"/>
            <a:ext cx="4500562" cy="3911828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8D30AF-EE29-1D21-D61E-EA9460A540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571" r="11951" b="2"/>
          <a:stretch/>
        </p:blipFill>
        <p:spPr>
          <a:xfrm>
            <a:off x="4643433" y="-1"/>
            <a:ext cx="4500563" cy="4167964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C0B7807-0C83-4963-821A-69B172722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9144000" cy="757168"/>
            <a:chOff x="0" y="2959818"/>
            <a:chExt cx="12192000" cy="757168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B027EC7-3252-48A2-A7A4-1741F72E47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EBC51E4-7477-4290-BBD0-18AD942C3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4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813077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4CC0E-073B-1358-5716-6507F70CD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3084" y="454523"/>
            <a:ext cx="3968748" cy="1338263"/>
          </a:xfrm>
        </p:spPr>
        <p:txBody>
          <a:bodyPr anchor="b">
            <a:normAutofit/>
          </a:bodyPr>
          <a:lstStyle/>
          <a:p>
            <a:r>
              <a:rPr lang="en-ID" sz="5400" dirty="0">
                <a:latin typeface="Impact" panose="020B0806030902050204" pitchFamily="34" charset="0"/>
              </a:rPr>
              <a:t>Markus 5:7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058AE3-CD87-D2D1-9CFF-49B1170975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889" r="13429"/>
          <a:stretch/>
        </p:blipFill>
        <p:spPr>
          <a:xfrm>
            <a:off x="2" y="1587"/>
            <a:ext cx="4330700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A36C1A-E873-4EFB-283B-1E3D58BA6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3084" y="2208828"/>
            <a:ext cx="4490188" cy="439501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Franklin Gothic Demi Cond" panose="020B0706030402020204" pitchFamily="34" charset="0"/>
              </a:rPr>
              <a:t>dan </a:t>
            </a:r>
            <a:r>
              <a:rPr lang="en-ID" sz="3200" dirty="0" err="1">
                <a:latin typeface="Franklin Gothic Demi Cond" panose="020B0706030402020204" pitchFamily="34" charset="0"/>
              </a:rPr>
              <a:t>dengan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keras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ia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berteriak</a:t>
            </a:r>
            <a:r>
              <a:rPr lang="en-ID" sz="3200" dirty="0">
                <a:latin typeface="Franklin Gothic Demi Cond" panose="020B0706030402020204" pitchFamily="34" charset="0"/>
              </a:rPr>
              <a:t>: "</a:t>
            </a:r>
            <a:r>
              <a:rPr lang="en-ID" sz="3200" dirty="0" err="1">
                <a:latin typeface="Franklin Gothic Demi Cond" panose="020B0706030402020204" pitchFamily="34" charset="0"/>
              </a:rPr>
              <a:t>Apa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urusan</a:t>
            </a:r>
            <a:r>
              <a:rPr lang="en-ID" sz="3200" dirty="0">
                <a:latin typeface="Franklin Gothic Demi Cond" panose="020B0706030402020204" pitchFamily="34" charset="0"/>
              </a:rPr>
              <a:t>-Mu </a:t>
            </a:r>
            <a:r>
              <a:rPr lang="en-ID" sz="3200" dirty="0" err="1">
                <a:latin typeface="Franklin Gothic Demi Cond" panose="020B0706030402020204" pitchFamily="34" charset="0"/>
              </a:rPr>
              <a:t>dengan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aku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hai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Yesus</a:t>
            </a:r>
            <a:r>
              <a:rPr lang="en-ID" sz="3200" dirty="0">
                <a:latin typeface="Franklin Gothic Demi Cond" panose="020B0706030402020204" pitchFamily="34" charset="0"/>
              </a:rPr>
              <a:t>, Anak Allah Yang </a:t>
            </a:r>
            <a:r>
              <a:rPr lang="en-ID" sz="3200" dirty="0" err="1">
                <a:latin typeface="Franklin Gothic Demi Cond" panose="020B0706030402020204" pitchFamily="34" charset="0"/>
              </a:rPr>
              <a:t>Mahatinggi</a:t>
            </a:r>
            <a:r>
              <a:rPr lang="en-ID" sz="3200" dirty="0">
                <a:latin typeface="Franklin Gothic Demi Cond" panose="020B0706030402020204" pitchFamily="34" charset="0"/>
              </a:rPr>
              <a:t>? Demi Allah, </a:t>
            </a:r>
            <a:r>
              <a:rPr lang="en-ID" sz="3200" dirty="0" err="1">
                <a:latin typeface="Franklin Gothic Demi Cond" panose="020B0706030402020204" pitchFamily="34" charset="0"/>
              </a:rPr>
              <a:t>jangan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siksa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aku</a:t>
            </a:r>
            <a:r>
              <a:rPr lang="en-ID" sz="3200" dirty="0">
                <a:latin typeface="Franklin Gothic Demi Cond" panose="020B0706030402020204" pitchFamily="34" charset="0"/>
              </a:rPr>
              <a:t>!" </a:t>
            </a:r>
          </a:p>
          <a:p>
            <a:pPr marL="0" indent="0">
              <a:buNone/>
            </a:pPr>
            <a:r>
              <a:rPr lang="en-ID" sz="32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Kembali di </a:t>
            </a:r>
            <a:r>
              <a:rPr lang="en-ID" sz="32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sini</a:t>
            </a:r>
            <a:r>
              <a:rPr lang="en-ID" sz="32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kita</a:t>
            </a:r>
            <a:r>
              <a:rPr lang="en-ID" sz="32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melihat</a:t>
            </a:r>
            <a:r>
              <a:rPr lang="en-ID" sz="32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bagaimana</a:t>
            </a:r>
            <a:r>
              <a:rPr lang="en-ID" sz="32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roh</a:t>
            </a:r>
            <a:r>
              <a:rPr lang="en-ID" sz="32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jahat</a:t>
            </a:r>
            <a:r>
              <a:rPr lang="en-ID" sz="32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itu</a:t>
            </a:r>
            <a:r>
              <a:rPr lang="en-ID" sz="32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mengenali</a:t>
            </a:r>
            <a:r>
              <a:rPr lang="en-ID" sz="32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siapa</a:t>
            </a:r>
            <a:r>
              <a:rPr lang="en-ID" sz="32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Yesus</a:t>
            </a:r>
            <a:r>
              <a:rPr lang="en-ID" sz="32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5024319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A9CEF99-39CF-406E-8FCF-5EEDCCA2AC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55717D4-33C9-419C-8D9C-17C7079673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714" cy="686238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E152F22-1707-453C-8C48-6B5CDD242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0F3EC41-E060-4D79-8F5B-1DD6A3A9D2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508" y="0"/>
            <a:ext cx="8359485" cy="6870723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BB9EB-B6FF-FEB3-549B-B9F429D799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471" y="530593"/>
            <a:ext cx="8151557" cy="2054932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n-ID" sz="3600" dirty="0" err="1">
                <a:latin typeface="Franklin Gothic Demi Cond" panose="020B0706030402020204" pitchFamily="34" charset="0"/>
              </a:rPr>
              <a:t>Roh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jahat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itu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tidak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berdaya</a:t>
            </a:r>
            <a:r>
              <a:rPr lang="en-ID" sz="3600" dirty="0">
                <a:latin typeface="Franklin Gothic Demi Cond" panose="020B0706030402020204" pitchFamily="34" charset="0"/>
              </a:rPr>
              <a:t> di </a:t>
            </a:r>
            <a:r>
              <a:rPr lang="en-ID" sz="3600" dirty="0" err="1">
                <a:latin typeface="Franklin Gothic Demi Cond" panose="020B0706030402020204" pitchFamily="34" charset="0"/>
              </a:rPr>
              <a:t>hadapan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Yesus</a:t>
            </a:r>
            <a:r>
              <a:rPr lang="en-ID" sz="3600" dirty="0">
                <a:latin typeface="Franklin Gothic Demi Cond" panose="020B0706030402020204" pitchFamily="34" charset="0"/>
              </a:rPr>
              <a:t>, </a:t>
            </a:r>
            <a:r>
              <a:rPr lang="en-ID" sz="3600" dirty="0" err="1">
                <a:latin typeface="Franklin Gothic Demi Cond" panose="020B0706030402020204" pitchFamily="34" charset="0"/>
              </a:rPr>
              <a:t>sebelum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keluar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dari</a:t>
            </a:r>
            <a:r>
              <a:rPr lang="en-ID" sz="3600" dirty="0">
                <a:latin typeface="Franklin Gothic Demi Cond" panose="020B0706030402020204" pitchFamily="34" charset="0"/>
              </a:rPr>
              <a:t> orang yang </a:t>
            </a:r>
            <a:r>
              <a:rPr lang="en-ID" sz="3600" dirty="0" err="1">
                <a:latin typeface="Franklin Gothic Demi Cond" panose="020B0706030402020204" pitchFamily="34" charset="0"/>
              </a:rPr>
              <a:t>dirasuki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itu</a:t>
            </a:r>
            <a:r>
              <a:rPr lang="en-ID" sz="3600" dirty="0">
                <a:latin typeface="Franklin Gothic Demi Cond" panose="020B0706030402020204" pitchFamily="34" charset="0"/>
              </a:rPr>
              <a:t>, </a:t>
            </a:r>
            <a:r>
              <a:rPr lang="en-ID" sz="3600" dirty="0" err="1">
                <a:latin typeface="Franklin Gothic Demi Cond" panose="020B0706030402020204" pitchFamily="34" charset="0"/>
              </a:rPr>
              <a:t>roh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jahat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meminta</a:t>
            </a:r>
            <a:r>
              <a:rPr lang="en-ID" sz="3600" dirty="0">
                <a:latin typeface="Franklin Gothic Demi Cond" panose="020B0706030402020204" pitchFamily="34" charset="0"/>
              </a:rPr>
              <a:t> agar </a:t>
            </a:r>
            <a:r>
              <a:rPr lang="en-ID" sz="3600" dirty="0" err="1">
                <a:latin typeface="Franklin Gothic Demi Cond" panose="020B0706030402020204" pitchFamily="34" charset="0"/>
              </a:rPr>
              <a:t>diizinkkan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masuk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ke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kawanan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babi</a:t>
            </a:r>
            <a:r>
              <a:rPr lang="en-ID" sz="3600" dirty="0">
                <a:latin typeface="Franklin Gothic Demi Cond" panose="020B0706030402020204" pitchFamily="34" charset="0"/>
              </a:rPr>
              <a:t> dan </a:t>
            </a:r>
            <a:r>
              <a:rPr lang="en-ID" sz="3600" dirty="0" err="1">
                <a:latin typeface="Franklin Gothic Demi Cond" panose="020B0706030402020204" pitchFamily="34" charset="0"/>
              </a:rPr>
              <a:t>Yesus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mengizinkannya</a:t>
            </a:r>
            <a:r>
              <a:rPr lang="en-ID" sz="3600" dirty="0">
                <a:latin typeface="Franklin Gothic Demi Cond" panose="020B0706030402020204" pitchFamily="34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53E6F8-34DD-EB65-51EA-176F34C5800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992"/>
          <a:stretch/>
        </p:blipFill>
        <p:spPr>
          <a:xfrm>
            <a:off x="1643552" y="2957664"/>
            <a:ext cx="5852232" cy="372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6908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208FB-AE1D-961D-C69C-6694446D4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534782"/>
            <a:ext cx="4135615" cy="1043295"/>
          </a:xfrm>
        </p:spPr>
        <p:txBody>
          <a:bodyPr anchor="b">
            <a:normAutofit/>
          </a:bodyPr>
          <a:lstStyle/>
          <a:p>
            <a:r>
              <a:rPr lang="en-ID" sz="4800" dirty="0">
                <a:latin typeface="Impact" panose="020B0806030902050204" pitchFamily="34" charset="0"/>
                <a:cs typeface="Aharoni" panose="02010803020104030203" pitchFamily="2" charset="-79"/>
              </a:rPr>
              <a:t>Markus 5:13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600C24-859E-D18B-9148-1D7E3C2903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652" r="35837" b="-2"/>
          <a:stretch/>
        </p:blipFill>
        <p:spPr>
          <a:xfrm>
            <a:off x="1" y="1587"/>
            <a:ext cx="4405133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8D762-987B-8723-D8FA-827B6DE6F7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1" y="1902544"/>
            <a:ext cx="4332028" cy="442067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Tw Cen MT Condensed Extra Bold" panose="020B0803020202020204" pitchFamily="34" charset="0"/>
              </a:rPr>
              <a:t>Yesus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mengabulkan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permintaan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3200" dirty="0">
                <a:latin typeface="Tw Cen MT Condensed Extra Bold" panose="020B0803020202020204" pitchFamily="34" charset="0"/>
              </a:rPr>
              <a:t>. Lalu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keluarlah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roh-roh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jahat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itu</a:t>
            </a:r>
            <a:r>
              <a:rPr lang="en-ID" sz="3200" dirty="0">
                <a:latin typeface="Tw Cen MT Condensed Extra Bold" panose="020B0803020202020204" pitchFamily="34" charset="0"/>
              </a:rPr>
              <a:t> dan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memasuki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babi-babi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itu</a:t>
            </a:r>
            <a:r>
              <a:rPr lang="en-ID" sz="3200" dirty="0">
                <a:latin typeface="Tw Cen MT Condensed Extra Bold" panose="020B0803020202020204" pitchFamily="34" charset="0"/>
              </a:rPr>
              <a:t>. </a:t>
            </a:r>
            <a:r>
              <a:rPr lang="en-ID" sz="3200" dirty="0" err="1">
                <a:latin typeface="Tw Cen MT Condensed Extra Bold" panose="020B0803020202020204" pitchFamily="34" charset="0"/>
              </a:rPr>
              <a:t>Kawanan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babi</a:t>
            </a:r>
            <a:r>
              <a:rPr lang="en-ID" sz="3200" dirty="0"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kira-kira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dua </a:t>
            </a:r>
            <a:r>
              <a:rPr lang="en-ID" sz="32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ribu</a:t>
            </a:r>
            <a:r>
              <a:rPr lang="en-ID" sz="32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jumlahnya</a:t>
            </a:r>
            <a:r>
              <a:rPr lang="en-ID" sz="32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itu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terjun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dari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tepi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jurang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danau</a:t>
            </a:r>
            <a:r>
              <a:rPr lang="en-ID" sz="3200" dirty="0">
                <a:latin typeface="Tw Cen MT Condensed Extra Bold" panose="020B0803020202020204" pitchFamily="34" charset="0"/>
              </a:rPr>
              <a:t> dan </a:t>
            </a:r>
            <a:r>
              <a:rPr lang="en-ID" sz="3200" dirty="0" err="1">
                <a:latin typeface="Tw Cen MT Condensed Extra Bold" panose="020B0803020202020204" pitchFamily="34" charset="0"/>
              </a:rPr>
              <a:t>mati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lemas</a:t>
            </a:r>
            <a:r>
              <a:rPr lang="en-ID" sz="3200" dirty="0">
                <a:latin typeface="Tw Cen MT Condensed Extra Bold" panose="020B0803020202020204" pitchFamily="34" charset="0"/>
              </a:rPr>
              <a:t> di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dalamnya</a:t>
            </a:r>
            <a:r>
              <a:rPr lang="en-ID" sz="3200" dirty="0">
                <a:latin typeface="Tw Cen MT Condensed Extra Bold" panose="020B0803020202020204" pitchFamily="34" charset="0"/>
              </a:rPr>
              <a:t>.</a:t>
            </a:r>
          </a:p>
          <a:p>
            <a:endParaRPr lang="en-ID" sz="3200" dirty="0">
              <a:latin typeface="Tw Cen MT Condensed Extra Bold" panose="020B08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1607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ECAD67-163E-C3E9-5A1C-49B6F3D15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B319CD-C487-EB82-B523-12C3CA7F0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9143999" cy="1076632"/>
          </a:xfrm>
          <a:solidFill>
            <a:schemeClr val="accent2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sv-SE" sz="4000" dirty="0">
                <a:solidFill>
                  <a:schemeClr val="bg1"/>
                </a:solidFill>
                <a:latin typeface="Impact" panose="020B0806030902050204" pitchFamily="34" charset="0"/>
              </a:rPr>
              <a:t>Dua karakteristik utama dalam kisah ini:</a:t>
            </a:r>
            <a:endParaRPr lang="en-ID" sz="4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0AD9DB-0007-05BB-9902-EB8D5B761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342" y="1371600"/>
            <a:ext cx="8539315" cy="529467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ID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Kisah</a:t>
            </a:r>
            <a:r>
              <a:rPr lang="en-ID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ini</a:t>
            </a:r>
            <a:r>
              <a:rPr lang="en-ID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diisi</a:t>
            </a:r>
            <a:r>
              <a:rPr lang="en-ID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dengan</a:t>
            </a:r>
            <a:r>
              <a:rPr lang="en-ID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hal-hal</a:t>
            </a:r>
            <a:r>
              <a:rPr lang="en-ID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najis</a:t>
            </a:r>
            <a:r>
              <a:rPr lang="en-ID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atau</a:t>
            </a:r>
            <a:r>
              <a:rPr lang="en-ID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cemar</a:t>
            </a:r>
            <a:r>
              <a:rPr lang="en-ID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secara</a:t>
            </a:r>
            <a:r>
              <a:rPr lang="en-ID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hukum</a:t>
            </a:r>
            <a:r>
              <a:rPr lang="en-ID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upacara</a:t>
            </a:r>
            <a:r>
              <a:rPr lang="en-ID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menurut</a:t>
            </a:r>
            <a:r>
              <a:rPr lang="en-ID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hukum</a:t>
            </a:r>
            <a:r>
              <a:rPr lang="en-ID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Perjanjian</a:t>
            </a:r>
            <a:r>
              <a:rPr lang="en-ID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Lama.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Kuburan</a:t>
            </a:r>
            <a:r>
              <a:rPr lang="en-ID" dirty="0">
                <a:latin typeface="Franklin Gothic Demi Cond" panose="020B0706030402020204" pitchFamily="34" charset="0"/>
              </a:rPr>
              <a:t> dan orang </a:t>
            </a:r>
            <a:r>
              <a:rPr lang="en-ID" dirty="0" err="1">
                <a:latin typeface="Franklin Gothic Demi Cond" panose="020B0706030402020204" pitchFamily="34" charset="0"/>
              </a:rPr>
              <a:t>mati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adalah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najis</a:t>
            </a:r>
            <a:r>
              <a:rPr lang="en-ID" dirty="0">
                <a:latin typeface="Franklin Gothic Demi Cond" panose="020B0706030402020204" pitchFamily="34" charset="0"/>
              </a:rPr>
              <a:t> [</a:t>
            </a:r>
            <a:r>
              <a:rPr lang="en-ID" dirty="0" err="1">
                <a:latin typeface="Franklin Gothic Demi Cond" panose="020B0706030402020204" pitchFamily="34" charset="0"/>
              </a:rPr>
              <a:t>Bilangan</a:t>
            </a:r>
            <a:r>
              <a:rPr lang="en-ID" dirty="0">
                <a:latin typeface="Franklin Gothic Demi Cond" panose="020B0706030402020204" pitchFamily="34" charset="0"/>
              </a:rPr>
              <a:t> 19:11, 16]. </a:t>
            </a:r>
            <a:r>
              <a:rPr lang="en-ID" dirty="0" err="1">
                <a:latin typeface="Franklin Gothic Demi Cond" panose="020B0706030402020204" pitchFamily="34" charset="0"/>
              </a:rPr>
              <a:t>Pendarahan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membuat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seseorang</a:t>
            </a:r>
            <a:r>
              <a:rPr lang="en-ID" dirty="0">
                <a:latin typeface="Franklin Gothic Demi Cond" panose="020B0706030402020204" pitchFamily="34" charset="0"/>
              </a:rPr>
              <a:t> menjadi </a:t>
            </a:r>
            <a:r>
              <a:rPr lang="en-ID" dirty="0" err="1">
                <a:latin typeface="Franklin Gothic Demi Cond" panose="020B0706030402020204" pitchFamily="34" charset="0"/>
              </a:rPr>
              <a:t>najis</a:t>
            </a:r>
            <a:r>
              <a:rPr lang="en-ID" dirty="0">
                <a:latin typeface="Franklin Gothic Demi Cond" panose="020B0706030402020204" pitchFamily="34" charset="0"/>
              </a:rPr>
              <a:t> [</a:t>
            </a:r>
            <a:r>
              <a:rPr lang="en-ID" dirty="0" err="1">
                <a:latin typeface="Franklin Gothic Demi Cond" panose="020B0706030402020204" pitchFamily="34" charset="0"/>
              </a:rPr>
              <a:t>Imamat</a:t>
            </a:r>
            <a:r>
              <a:rPr lang="en-ID" dirty="0">
                <a:latin typeface="Franklin Gothic Demi Cond" panose="020B0706030402020204" pitchFamily="34" charset="0"/>
              </a:rPr>
              <a:t> 15]. Babi </a:t>
            </a:r>
            <a:r>
              <a:rPr lang="en-ID" dirty="0" err="1">
                <a:latin typeface="Franklin Gothic Demi Cond" panose="020B0706030402020204" pitchFamily="34" charset="0"/>
              </a:rPr>
              <a:t>adalah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najis</a:t>
            </a:r>
            <a:r>
              <a:rPr lang="en-ID" dirty="0">
                <a:latin typeface="Franklin Gothic Demi Cond" panose="020B0706030402020204" pitchFamily="34" charset="0"/>
              </a:rPr>
              <a:t> [</a:t>
            </a:r>
            <a:r>
              <a:rPr lang="en-ID" dirty="0" err="1">
                <a:latin typeface="Franklin Gothic Demi Cond" panose="020B0706030402020204" pitchFamily="34" charset="0"/>
              </a:rPr>
              <a:t>Imamat</a:t>
            </a:r>
            <a:r>
              <a:rPr lang="en-ID" dirty="0">
                <a:latin typeface="Franklin Gothic Demi Cond" panose="020B0706030402020204" pitchFamily="34" charset="0"/>
              </a:rPr>
              <a:t> 11:7].   </a:t>
            </a:r>
          </a:p>
          <a:p>
            <a:pPr marL="514350" indent="-514350">
              <a:buFont typeface="+mj-lt"/>
              <a:buAutoNum type="arabicPeriod"/>
            </a:pPr>
            <a:r>
              <a:rPr lang="en-ID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Pertarungan</a:t>
            </a:r>
            <a:r>
              <a:rPr lang="en-ID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bolak-balik</a:t>
            </a:r>
            <a:r>
              <a:rPr lang="en-ID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antara</a:t>
            </a:r>
            <a:r>
              <a:rPr lang="en-ID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kekuatan</a:t>
            </a:r>
            <a:r>
              <a:rPr lang="en-ID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baik</a:t>
            </a:r>
            <a:r>
              <a:rPr lang="en-ID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dan </a:t>
            </a:r>
            <a:r>
              <a:rPr lang="en-ID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jahat</a:t>
            </a:r>
            <a:r>
              <a:rPr lang="en-ID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: </a:t>
            </a:r>
            <a:r>
              <a:rPr lang="en-ID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Yesus</a:t>
            </a:r>
            <a:r>
              <a:rPr lang="en-ID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mengusir</a:t>
            </a:r>
            <a:r>
              <a:rPr lang="en-ID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roh-roh</a:t>
            </a:r>
            <a:r>
              <a:rPr lang="en-ID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setan</a:t>
            </a:r>
            <a:r>
              <a:rPr lang="en-ID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roh-roh</a:t>
            </a:r>
            <a:r>
              <a:rPr lang="en-ID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setan</a:t>
            </a:r>
            <a:r>
              <a:rPr lang="en-ID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membunuh</a:t>
            </a:r>
            <a:r>
              <a:rPr lang="en-ID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kawanan</a:t>
            </a:r>
            <a:r>
              <a:rPr lang="en-ID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babi</a:t>
            </a:r>
            <a:r>
              <a:rPr lang="en-ID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.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Penduduk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perkampungan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meminta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Yesus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untuk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pergi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tetapi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Yesus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mengirim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kembali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orang yang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disembuhkan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itu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sebagai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saksi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-Nya.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Pria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telah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dipulihkan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ini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menjadi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misionaris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yang paling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hebat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di kampung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halamannya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dia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tentu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saja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mempunyai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kisah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luar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biasa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untuk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disaksikan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dari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kehidupannya</a:t>
            </a:r>
            <a:r>
              <a:rPr lang="en-ID" dirty="0">
                <a:latin typeface="Franklin Gothic Demi Cond" panose="020B07060304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62094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2703C0-6BEA-C91D-A73F-33FBB4C48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C00000"/>
                </a:solidFill>
                <a:latin typeface="Impact" panose="020B0806030902050204" pitchFamily="34" charset="0"/>
              </a:rPr>
              <a:t>DI ATAS ROLLERCOASTER BERSAMA YESUS</a:t>
            </a:r>
            <a:b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</a:br>
            <a:r>
              <a:rPr lang="en-ID" sz="2800" dirty="0" err="1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Selasa</a:t>
            </a:r>
            <a:r>
              <a:rPr lang="en-ID" sz="28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30 Juli 2024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onnsiteX0" fmla="*/ 0 w 8140446"/>
              <a:gd name="connsiteY0" fmla="*/ 0 h 18288"/>
              <a:gd name="connsiteX1" fmla="*/ 434157 w 8140446"/>
              <a:gd name="connsiteY1" fmla="*/ 0 h 18288"/>
              <a:gd name="connsiteX2" fmla="*/ 1193932 w 8140446"/>
              <a:gd name="connsiteY2" fmla="*/ 0 h 18288"/>
              <a:gd name="connsiteX3" fmla="*/ 1628089 w 8140446"/>
              <a:gd name="connsiteY3" fmla="*/ 0 h 18288"/>
              <a:gd name="connsiteX4" fmla="*/ 2225055 w 8140446"/>
              <a:gd name="connsiteY4" fmla="*/ 0 h 18288"/>
              <a:gd name="connsiteX5" fmla="*/ 3066235 w 8140446"/>
              <a:gd name="connsiteY5" fmla="*/ 0 h 18288"/>
              <a:gd name="connsiteX6" fmla="*/ 3744605 w 8140446"/>
              <a:gd name="connsiteY6" fmla="*/ 0 h 18288"/>
              <a:gd name="connsiteX7" fmla="*/ 4504380 w 8140446"/>
              <a:gd name="connsiteY7" fmla="*/ 0 h 18288"/>
              <a:gd name="connsiteX8" fmla="*/ 5101346 w 8140446"/>
              <a:gd name="connsiteY8" fmla="*/ 0 h 18288"/>
              <a:gd name="connsiteX9" fmla="*/ 5779717 w 8140446"/>
              <a:gd name="connsiteY9" fmla="*/ 0 h 18288"/>
              <a:gd name="connsiteX10" fmla="*/ 6620896 w 8140446"/>
              <a:gd name="connsiteY10" fmla="*/ 0 h 18288"/>
              <a:gd name="connsiteX11" fmla="*/ 7136458 w 8140446"/>
              <a:gd name="connsiteY11" fmla="*/ 0 h 18288"/>
              <a:gd name="connsiteX12" fmla="*/ 8140446 w 8140446"/>
              <a:gd name="connsiteY12" fmla="*/ 0 h 18288"/>
              <a:gd name="connsiteX13" fmla="*/ 8140446 w 8140446"/>
              <a:gd name="connsiteY13" fmla="*/ 18288 h 18288"/>
              <a:gd name="connsiteX14" fmla="*/ 7543480 w 8140446"/>
              <a:gd name="connsiteY14" fmla="*/ 18288 h 18288"/>
              <a:gd name="connsiteX15" fmla="*/ 7109323 w 8140446"/>
              <a:gd name="connsiteY15" fmla="*/ 18288 h 18288"/>
              <a:gd name="connsiteX16" fmla="*/ 6430952 w 8140446"/>
              <a:gd name="connsiteY16" fmla="*/ 18288 h 18288"/>
              <a:gd name="connsiteX17" fmla="*/ 5915391 w 8140446"/>
              <a:gd name="connsiteY17" fmla="*/ 18288 h 18288"/>
              <a:gd name="connsiteX18" fmla="*/ 5237020 w 8140446"/>
              <a:gd name="connsiteY18" fmla="*/ 18288 h 18288"/>
              <a:gd name="connsiteX19" fmla="*/ 4558650 w 8140446"/>
              <a:gd name="connsiteY19" fmla="*/ 18288 h 18288"/>
              <a:gd name="connsiteX20" fmla="*/ 3880279 w 8140446"/>
              <a:gd name="connsiteY20" fmla="*/ 18288 h 18288"/>
              <a:gd name="connsiteX21" fmla="*/ 3201909 w 8140446"/>
              <a:gd name="connsiteY21" fmla="*/ 18288 h 18288"/>
              <a:gd name="connsiteX22" fmla="*/ 2604943 w 8140446"/>
              <a:gd name="connsiteY22" fmla="*/ 18288 h 18288"/>
              <a:gd name="connsiteX23" fmla="*/ 1845168 w 8140446"/>
              <a:gd name="connsiteY23" fmla="*/ 18288 h 18288"/>
              <a:gd name="connsiteX24" fmla="*/ 1166797 w 8140446"/>
              <a:gd name="connsiteY24" fmla="*/ 18288 h 18288"/>
              <a:gd name="connsiteX25" fmla="*/ 0 w 8140446"/>
              <a:gd name="connsiteY25" fmla="*/ 18288 h 18288"/>
              <a:gd name="connsiteX26" fmla="*/ 0 w 8140446"/>
              <a:gd name="connsiteY2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94920" y="9103"/>
                  <a:pt x="287892" y="-4966"/>
                  <a:pt x="434157" y="0"/>
                </a:cubicBezTo>
                <a:cubicBezTo>
                  <a:pt x="580422" y="4966"/>
                  <a:pt x="943595" y="-14182"/>
                  <a:pt x="1193932" y="0"/>
                </a:cubicBezTo>
                <a:cubicBezTo>
                  <a:pt x="1444270" y="14182"/>
                  <a:pt x="1472129" y="5523"/>
                  <a:pt x="1628089" y="0"/>
                </a:cubicBezTo>
                <a:cubicBezTo>
                  <a:pt x="1784049" y="-5523"/>
                  <a:pt x="1962419" y="-17322"/>
                  <a:pt x="2225055" y="0"/>
                </a:cubicBezTo>
                <a:cubicBezTo>
                  <a:pt x="2487691" y="17322"/>
                  <a:pt x="2700681" y="1311"/>
                  <a:pt x="3066235" y="0"/>
                </a:cubicBezTo>
                <a:cubicBezTo>
                  <a:pt x="3431789" y="-1311"/>
                  <a:pt x="3405662" y="25081"/>
                  <a:pt x="3744605" y="0"/>
                </a:cubicBezTo>
                <a:cubicBezTo>
                  <a:pt x="4083548" y="-25081"/>
                  <a:pt x="4265111" y="-11945"/>
                  <a:pt x="4504380" y="0"/>
                </a:cubicBezTo>
                <a:cubicBezTo>
                  <a:pt x="4743649" y="11945"/>
                  <a:pt x="4860394" y="-2832"/>
                  <a:pt x="5101346" y="0"/>
                </a:cubicBezTo>
                <a:cubicBezTo>
                  <a:pt x="5342298" y="2832"/>
                  <a:pt x="5456387" y="23676"/>
                  <a:pt x="5779717" y="0"/>
                </a:cubicBezTo>
                <a:cubicBezTo>
                  <a:pt x="6103047" y="-23676"/>
                  <a:pt x="6270379" y="-37291"/>
                  <a:pt x="6620896" y="0"/>
                </a:cubicBezTo>
                <a:cubicBezTo>
                  <a:pt x="6971413" y="37291"/>
                  <a:pt x="6989068" y="24674"/>
                  <a:pt x="7136458" y="0"/>
                </a:cubicBezTo>
                <a:cubicBezTo>
                  <a:pt x="7283848" y="-24674"/>
                  <a:pt x="7752532" y="-22436"/>
                  <a:pt x="8140446" y="0"/>
                </a:cubicBezTo>
                <a:cubicBezTo>
                  <a:pt x="8140314" y="7702"/>
                  <a:pt x="8140234" y="13511"/>
                  <a:pt x="8140446" y="18288"/>
                </a:cubicBezTo>
                <a:cubicBezTo>
                  <a:pt x="7906329" y="-3043"/>
                  <a:pt x="7681180" y="27465"/>
                  <a:pt x="7543480" y="18288"/>
                </a:cubicBezTo>
                <a:cubicBezTo>
                  <a:pt x="7405780" y="9111"/>
                  <a:pt x="7216607" y="3660"/>
                  <a:pt x="7109323" y="18288"/>
                </a:cubicBezTo>
                <a:cubicBezTo>
                  <a:pt x="7002039" y="32916"/>
                  <a:pt x="6576231" y="42692"/>
                  <a:pt x="6430952" y="18288"/>
                </a:cubicBezTo>
                <a:cubicBezTo>
                  <a:pt x="6285673" y="-6116"/>
                  <a:pt x="6138840" y="34521"/>
                  <a:pt x="5915391" y="18288"/>
                </a:cubicBezTo>
                <a:cubicBezTo>
                  <a:pt x="5691942" y="2055"/>
                  <a:pt x="5459460" y="51666"/>
                  <a:pt x="5237020" y="18288"/>
                </a:cubicBezTo>
                <a:cubicBezTo>
                  <a:pt x="5014580" y="-15090"/>
                  <a:pt x="4747677" y="40449"/>
                  <a:pt x="4558650" y="18288"/>
                </a:cubicBezTo>
                <a:cubicBezTo>
                  <a:pt x="4369623" y="-3873"/>
                  <a:pt x="4146061" y="12568"/>
                  <a:pt x="3880279" y="18288"/>
                </a:cubicBezTo>
                <a:cubicBezTo>
                  <a:pt x="3614497" y="24008"/>
                  <a:pt x="3473808" y="-12908"/>
                  <a:pt x="3201909" y="18288"/>
                </a:cubicBezTo>
                <a:cubicBezTo>
                  <a:pt x="2930010" y="49484"/>
                  <a:pt x="2728175" y="-3430"/>
                  <a:pt x="2604943" y="18288"/>
                </a:cubicBezTo>
                <a:cubicBezTo>
                  <a:pt x="2481711" y="40006"/>
                  <a:pt x="2004334" y="26952"/>
                  <a:pt x="1845168" y="18288"/>
                </a:cubicBezTo>
                <a:cubicBezTo>
                  <a:pt x="1686003" y="9624"/>
                  <a:pt x="1375070" y="37580"/>
                  <a:pt x="1166797" y="18288"/>
                </a:cubicBezTo>
                <a:cubicBezTo>
                  <a:pt x="958524" y="-1004"/>
                  <a:pt x="342846" y="8880"/>
                  <a:pt x="0" y="18288"/>
                </a:cubicBezTo>
                <a:cubicBezTo>
                  <a:pt x="129" y="13298"/>
                  <a:pt x="-675" y="6857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42435" y="-24533"/>
                  <a:pt x="380026" y="17447"/>
                  <a:pt x="596966" y="0"/>
                </a:cubicBezTo>
                <a:cubicBezTo>
                  <a:pt x="813906" y="-17447"/>
                  <a:pt x="830530" y="13462"/>
                  <a:pt x="1031123" y="0"/>
                </a:cubicBezTo>
                <a:cubicBezTo>
                  <a:pt x="1231716" y="-13462"/>
                  <a:pt x="1634038" y="0"/>
                  <a:pt x="1872303" y="0"/>
                </a:cubicBezTo>
                <a:cubicBezTo>
                  <a:pt x="2110568" y="0"/>
                  <a:pt x="2261934" y="-25727"/>
                  <a:pt x="2469269" y="0"/>
                </a:cubicBezTo>
                <a:cubicBezTo>
                  <a:pt x="2676604" y="25727"/>
                  <a:pt x="2790440" y="16284"/>
                  <a:pt x="3066235" y="0"/>
                </a:cubicBezTo>
                <a:cubicBezTo>
                  <a:pt x="3342030" y="-16284"/>
                  <a:pt x="3685603" y="41976"/>
                  <a:pt x="3907414" y="0"/>
                </a:cubicBezTo>
                <a:cubicBezTo>
                  <a:pt x="4129225" y="-41976"/>
                  <a:pt x="4177416" y="-7598"/>
                  <a:pt x="4422976" y="0"/>
                </a:cubicBezTo>
                <a:cubicBezTo>
                  <a:pt x="4668536" y="7598"/>
                  <a:pt x="5023499" y="-28058"/>
                  <a:pt x="5264155" y="0"/>
                </a:cubicBezTo>
                <a:cubicBezTo>
                  <a:pt x="5504811" y="28058"/>
                  <a:pt x="5703675" y="13288"/>
                  <a:pt x="6105335" y="0"/>
                </a:cubicBezTo>
                <a:cubicBezTo>
                  <a:pt x="6506995" y="-13288"/>
                  <a:pt x="6455516" y="-5124"/>
                  <a:pt x="6783705" y="0"/>
                </a:cubicBezTo>
                <a:cubicBezTo>
                  <a:pt x="7111894" y="5124"/>
                  <a:pt x="7512856" y="10604"/>
                  <a:pt x="8140446" y="0"/>
                </a:cubicBezTo>
                <a:cubicBezTo>
                  <a:pt x="8140458" y="8833"/>
                  <a:pt x="8140986" y="9830"/>
                  <a:pt x="8140446" y="18288"/>
                </a:cubicBezTo>
                <a:cubicBezTo>
                  <a:pt x="7959314" y="3345"/>
                  <a:pt x="7870113" y="10437"/>
                  <a:pt x="7706289" y="18288"/>
                </a:cubicBezTo>
                <a:cubicBezTo>
                  <a:pt x="7542465" y="26139"/>
                  <a:pt x="7157940" y="17482"/>
                  <a:pt x="6865109" y="18288"/>
                </a:cubicBezTo>
                <a:cubicBezTo>
                  <a:pt x="6572278" y="19094"/>
                  <a:pt x="6524256" y="38051"/>
                  <a:pt x="6349548" y="18288"/>
                </a:cubicBezTo>
                <a:cubicBezTo>
                  <a:pt x="6174840" y="-1475"/>
                  <a:pt x="5951624" y="174"/>
                  <a:pt x="5671177" y="18288"/>
                </a:cubicBezTo>
                <a:cubicBezTo>
                  <a:pt x="5390730" y="36402"/>
                  <a:pt x="5222992" y="60058"/>
                  <a:pt x="4829998" y="18288"/>
                </a:cubicBezTo>
                <a:cubicBezTo>
                  <a:pt x="4437004" y="-23482"/>
                  <a:pt x="4344181" y="39087"/>
                  <a:pt x="4151627" y="18288"/>
                </a:cubicBezTo>
                <a:cubicBezTo>
                  <a:pt x="3959073" y="-2511"/>
                  <a:pt x="3886970" y="32875"/>
                  <a:pt x="3717470" y="18288"/>
                </a:cubicBezTo>
                <a:cubicBezTo>
                  <a:pt x="3547970" y="3701"/>
                  <a:pt x="3451521" y="31872"/>
                  <a:pt x="3201909" y="18288"/>
                </a:cubicBezTo>
                <a:cubicBezTo>
                  <a:pt x="2952297" y="4704"/>
                  <a:pt x="2543413" y="6029"/>
                  <a:pt x="2360729" y="18288"/>
                </a:cubicBezTo>
                <a:cubicBezTo>
                  <a:pt x="2178045" y="30547"/>
                  <a:pt x="1906056" y="25847"/>
                  <a:pt x="1682359" y="18288"/>
                </a:cubicBezTo>
                <a:cubicBezTo>
                  <a:pt x="1458662" y="10730"/>
                  <a:pt x="1330405" y="8046"/>
                  <a:pt x="1166797" y="18288"/>
                </a:cubicBezTo>
                <a:cubicBezTo>
                  <a:pt x="1003189" y="28530"/>
                  <a:pt x="278098" y="19533"/>
                  <a:pt x="0" y="18288"/>
                </a:cubicBezTo>
                <a:cubicBezTo>
                  <a:pt x="74" y="14054"/>
                  <a:pt x="-46" y="699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80B883-6226-0E21-FAC7-0482136C2A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3795603"/>
            <a:ext cx="8140446" cy="286046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000" dirty="0" err="1">
                <a:latin typeface="Franklin Gothic Demi Cond" panose="020B0706030402020204" pitchFamily="34" charset="0"/>
              </a:rPr>
              <a:t>Kisah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Yairus</a:t>
            </a:r>
            <a:r>
              <a:rPr lang="en-ID" sz="3000" dirty="0">
                <a:latin typeface="Franklin Gothic Demi Cond" panose="020B0706030402020204" pitchFamily="34" charset="0"/>
              </a:rPr>
              <a:t> dan </a:t>
            </a:r>
            <a:r>
              <a:rPr lang="en-ID" sz="3000" dirty="0" err="1">
                <a:latin typeface="Franklin Gothic Demi Cond" panose="020B0706030402020204" pitchFamily="34" charset="0"/>
              </a:rPr>
              <a:t>seorang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perempuan</a:t>
            </a:r>
            <a:r>
              <a:rPr lang="en-ID" sz="3000" dirty="0"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latin typeface="Franklin Gothic Demi Cond" panose="020B0706030402020204" pitchFamily="34" charset="0"/>
              </a:rPr>
              <a:t>menderita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sakit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pendarahan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adalah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kisah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selang-seling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kedua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dalam</a:t>
            </a:r>
            <a:r>
              <a:rPr lang="en-ID" sz="3000" dirty="0">
                <a:latin typeface="Franklin Gothic Demi Cond" panose="020B0706030402020204" pitchFamily="34" charset="0"/>
              </a:rPr>
              <a:t> kitab Markus [Markus 5:21-34]. </a:t>
            </a:r>
          </a:p>
          <a:p>
            <a:pPr marL="0" indent="0">
              <a:buNone/>
            </a:pPr>
            <a:r>
              <a:rPr lang="en-ID" sz="3000" dirty="0" err="1">
                <a:latin typeface="Franklin Gothic Demi Cond" panose="020B0706030402020204" pitchFamily="34" charset="0"/>
              </a:rPr>
              <a:t>Dalam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kisah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ini</a:t>
            </a:r>
            <a:r>
              <a:rPr lang="en-ID" sz="3000" dirty="0">
                <a:latin typeface="Franklin Gothic Demi Cond" panose="020B0706030402020204" pitchFamily="34" charset="0"/>
              </a:rPr>
              <a:t> dua </a:t>
            </a:r>
            <a:r>
              <a:rPr lang="en-ID" sz="3000" dirty="0" err="1">
                <a:latin typeface="Franklin Gothic Demi Cond" panose="020B0706030402020204" pitchFamily="34" charset="0"/>
              </a:rPr>
              <a:t>tokoh</a:t>
            </a:r>
            <a:r>
              <a:rPr lang="en-ID" sz="3000" dirty="0"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latin typeface="Franklin Gothic Demi Cond" panose="020B0706030402020204" pitchFamily="34" charset="0"/>
              </a:rPr>
              <a:t>bertolak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belakang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Heavy" panose="020B0903020102020204" pitchFamily="34" charset="0"/>
              </a:rPr>
              <a:t>Yairus</a:t>
            </a:r>
            <a:r>
              <a:rPr lang="en-ID" sz="3000" dirty="0">
                <a:latin typeface="Franklin Gothic Heavy" panose="020B0903020102020204" pitchFamily="34" charset="0"/>
              </a:rPr>
              <a:t> dan </a:t>
            </a:r>
            <a:r>
              <a:rPr lang="en-ID" sz="3000" dirty="0" err="1">
                <a:latin typeface="Franklin Gothic Heavy" panose="020B0903020102020204" pitchFamily="34" charset="0"/>
              </a:rPr>
              <a:t>perempuan</a:t>
            </a:r>
            <a:r>
              <a:rPr lang="en-ID" sz="3000" dirty="0">
                <a:latin typeface="Franklin Gothic Heavy" panose="020B0903020102020204" pitchFamily="34" charset="0"/>
              </a:rPr>
              <a:t>, </a:t>
            </a:r>
            <a:r>
              <a:rPr lang="en-ID" sz="3000" dirty="0" err="1">
                <a:latin typeface="Franklin Gothic Heavy" panose="020B0903020102020204" pitchFamily="34" charset="0"/>
              </a:rPr>
              <a:t>sama-sama</a:t>
            </a:r>
            <a:r>
              <a:rPr lang="en-ID" sz="3000" dirty="0"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latin typeface="Franklin Gothic Heavy" panose="020B0903020102020204" pitchFamily="34" charset="0"/>
              </a:rPr>
              <a:t>datang</a:t>
            </a:r>
            <a:r>
              <a:rPr lang="en-ID" sz="3000" dirty="0"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latin typeface="Franklin Gothic Heavy" panose="020B0903020102020204" pitchFamily="34" charset="0"/>
              </a:rPr>
              <a:t>kepada</a:t>
            </a:r>
            <a:r>
              <a:rPr lang="en-ID" sz="3000" dirty="0"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latin typeface="Franklin Gothic Heavy" panose="020B0903020102020204" pitchFamily="34" charset="0"/>
              </a:rPr>
              <a:t>Yesus</a:t>
            </a:r>
            <a:r>
              <a:rPr lang="en-ID" sz="3000" dirty="0"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latin typeface="Franklin Gothic Heavy" panose="020B0903020102020204" pitchFamily="34" charset="0"/>
              </a:rPr>
              <a:t>untuk</a:t>
            </a:r>
            <a:r>
              <a:rPr lang="en-ID" sz="3000" dirty="0"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latin typeface="Franklin Gothic Heavy" panose="020B0903020102020204" pitchFamily="34" charset="0"/>
              </a:rPr>
              <a:t>meminta</a:t>
            </a:r>
            <a:r>
              <a:rPr lang="en-ID" sz="3000" dirty="0"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latin typeface="Franklin Gothic Heavy" panose="020B0903020102020204" pitchFamily="34" charset="0"/>
              </a:rPr>
              <a:t>pertolongan</a:t>
            </a:r>
            <a:r>
              <a:rPr lang="en-ID" sz="3000" dirty="0">
                <a:latin typeface="Franklin Gothic Heavy" panose="020B0903020102020204" pitchFamily="34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8BA235-8648-38B5-6BEC-E826A48576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366"/>
          <a:stretch/>
        </p:blipFill>
        <p:spPr>
          <a:xfrm>
            <a:off x="1877081" y="1477608"/>
            <a:ext cx="5387552" cy="211823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412563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99069C-A924-6C44-C8E9-5C2A25FD59F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743" b="18963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86F91-C166-CBBB-DA1A-6CC7E6FF94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822" y="3988824"/>
            <a:ext cx="8236356" cy="2452687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600" dirty="0" err="1">
                <a:latin typeface="Franklin Gothic Heavy" panose="020B0903020102020204" pitchFamily="34" charset="0"/>
              </a:rPr>
              <a:t>Yairus</a:t>
            </a:r>
            <a:r>
              <a:rPr lang="en-ID" sz="3600" dirty="0">
                <a:latin typeface="Franklin Gothic Heavy" panose="020B0903020102020204" pitchFamily="34" charset="0"/>
              </a:rPr>
              <a:t>, </a:t>
            </a:r>
            <a:r>
              <a:rPr lang="en-ID" sz="3600" dirty="0" err="1">
                <a:latin typeface="Franklin Gothic Heavy" panose="020B0903020102020204" pitchFamily="34" charset="0"/>
              </a:rPr>
              <a:t>kepala</a:t>
            </a:r>
            <a:r>
              <a:rPr lang="en-ID" sz="3600" dirty="0">
                <a:latin typeface="Franklin Gothic Heavy" panose="020B0903020102020204" pitchFamily="34" charset="0"/>
              </a:rPr>
              <a:t> </a:t>
            </a:r>
            <a:r>
              <a:rPr lang="en-ID" sz="3600" dirty="0" err="1">
                <a:latin typeface="Franklin Gothic Heavy" panose="020B0903020102020204" pitchFamily="34" charset="0"/>
              </a:rPr>
              <a:t>rumah</a:t>
            </a:r>
            <a:r>
              <a:rPr lang="en-ID" sz="3600" dirty="0">
                <a:latin typeface="Franklin Gothic Heavy" panose="020B0903020102020204" pitchFamily="34" charset="0"/>
              </a:rPr>
              <a:t> </a:t>
            </a:r>
            <a:r>
              <a:rPr lang="en-ID" sz="3600" dirty="0" err="1">
                <a:latin typeface="Franklin Gothic Heavy" panose="020B0903020102020204" pitchFamily="34" charset="0"/>
              </a:rPr>
              <a:t>ibadat</a:t>
            </a:r>
            <a:r>
              <a:rPr lang="en-ID" sz="3600" dirty="0">
                <a:latin typeface="Franklin Gothic Heavy" panose="020B0903020102020204" pitchFamily="34" charset="0"/>
              </a:rPr>
              <a:t> </a:t>
            </a:r>
            <a:r>
              <a:rPr lang="en-ID" sz="3600" dirty="0" err="1">
                <a:latin typeface="Franklin Gothic Heavy" panose="020B0903020102020204" pitchFamily="34" charset="0"/>
              </a:rPr>
              <a:t>mungkin</a:t>
            </a:r>
            <a:r>
              <a:rPr lang="en-ID" sz="3600" dirty="0">
                <a:latin typeface="Franklin Gothic Heavy" panose="020B0903020102020204" pitchFamily="34" charset="0"/>
              </a:rPr>
              <a:t> </a:t>
            </a:r>
            <a:r>
              <a:rPr lang="en-ID" sz="3600" dirty="0" err="1">
                <a:latin typeface="Franklin Gothic Heavy" panose="020B0903020102020204" pitchFamily="34" charset="0"/>
              </a:rPr>
              <a:t>dalam</a:t>
            </a:r>
            <a:r>
              <a:rPr lang="en-ID" sz="3600" dirty="0">
                <a:latin typeface="Franklin Gothic Heavy" panose="020B0903020102020204" pitchFamily="34" charset="0"/>
              </a:rPr>
              <a:t> </a:t>
            </a:r>
            <a:r>
              <a:rPr lang="en-ID" sz="3600" dirty="0" err="1">
                <a:latin typeface="Franklin Gothic Heavy" panose="020B0903020102020204" pitchFamily="34" charset="0"/>
              </a:rPr>
              <a:t>keputusasaan</a:t>
            </a:r>
            <a:r>
              <a:rPr lang="en-ID" sz="3600" dirty="0">
                <a:latin typeface="Franklin Gothic Heavy" panose="020B0903020102020204" pitchFamily="34" charset="0"/>
              </a:rPr>
              <a:t> </a:t>
            </a:r>
            <a:r>
              <a:rPr lang="en-ID" sz="3600" dirty="0" err="1">
                <a:latin typeface="Franklin Gothic Heavy" panose="020B0903020102020204" pitchFamily="34" charset="0"/>
              </a:rPr>
              <a:t>karena</a:t>
            </a:r>
            <a:r>
              <a:rPr lang="en-ID" sz="3600" dirty="0">
                <a:latin typeface="Franklin Gothic Heavy" panose="020B0903020102020204" pitchFamily="34" charset="0"/>
              </a:rPr>
              <a:t> </a:t>
            </a:r>
            <a:r>
              <a:rPr lang="en-ID" sz="3600" dirty="0" err="1">
                <a:latin typeface="Franklin Gothic Heavy" panose="020B0903020102020204" pitchFamily="34" charset="0"/>
              </a:rPr>
              <a:t>tidak</a:t>
            </a:r>
            <a:r>
              <a:rPr lang="en-ID" sz="3600" dirty="0">
                <a:latin typeface="Franklin Gothic Heavy" panose="020B0903020102020204" pitchFamily="34" charset="0"/>
              </a:rPr>
              <a:t> </a:t>
            </a:r>
            <a:r>
              <a:rPr lang="en-ID" sz="3600" dirty="0" err="1">
                <a:latin typeface="Franklin Gothic Heavy" panose="020B0903020102020204" pitchFamily="34" charset="0"/>
              </a:rPr>
              <a:t>ada</a:t>
            </a:r>
            <a:r>
              <a:rPr lang="en-ID" sz="3600" dirty="0">
                <a:latin typeface="Franklin Gothic Heavy" panose="020B0903020102020204" pitchFamily="34" charset="0"/>
              </a:rPr>
              <a:t> </a:t>
            </a:r>
            <a:r>
              <a:rPr lang="en-ID" sz="3600" dirty="0" err="1">
                <a:latin typeface="Franklin Gothic Heavy" panose="020B0903020102020204" pitchFamily="34" charset="0"/>
              </a:rPr>
              <a:t>jalan</a:t>
            </a:r>
            <a:r>
              <a:rPr lang="en-ID" sz="3600" dirty="0">
                <a:latin typeface="Franklin Gothic Heavy" panose="020B0903020102020204" pitchFamily="34" charset="0"/>
              </a:rPr>
              <a:t> lain, </a:t>
            </a:r>
            <a:r>
              <a:rPr lang="en-ID" sz="3600" dirty="0" err="1">
                <a:latin typeface="Franklin Gothic Heavy" panose="020B0903020102020204" pitchFamily="34" charset="0"/>
              </a:rPr>
              <a:t>datang</a:t>
            </a:r>
            <a:r>
              <a:rPr lang="en-ID" sz="3600" dirty="0">
                <a:latin typeface="Franklin Gothic Heavy" panose="020B0903020102020204" pitchFamily="34" charset="0"/>
              </a:rPr>
              <a:t> </a:t>
            </a:r>
            <a:r>
              <a:rPr lang="en-ID" sz="3600" dirty="0" err="1">
                <a:latin typeface="Franklin Gothic Heavy" panose="020B0903020102020204" pitchFamily="34" charset="0"/>
              </a:rPr>
              <a:t>memohon</a:t>
            </a:r>
            <a:r>
              <a:rPr lang="en-ID" sz="3600" dirty="0">
                <a:latin typeface="Franklin Gothic Heavy" panose="020B0903020102020204" pitchFamily="34" charset="0"/>
              </a:rPr>
              <a:t> </a:t>
            </a:r>
            <a:r>
              <a:rPr lang="en-ID" sz="3600" dirty="0" err="1">
                <a:latin typeface="Franklin Gothic Heavy" panose="020B0903020102020204" pitchFamily="34" charset="0"/>
              </a:rPr>
              <a:t>kepada</a:t>
            </a:r>
            <a:r>
              <a:rPr lang="en-ID" sz="3600" dirty="0">
                <a:latin typeface="Franklin Gothic Heavy" panose="020B0903020102020204" pitchFamily="34" charset="0"/>
              </a:rPr>
              <a:t> </a:t>
            </a:r>
            <a:r>
              <a:rPr lang="en-ID" sz="3600" dirty="0" err="1">
                <a:latin typeface="Franklin Gothic Heavy" panose="020B0903020102020204" pitchFamily="34" charset="0"/>
              </a:rPr>
              <a:t>Yesus</a:t>
            </a:r>
            <a:r>
              <a:rPr lang="en-ID" sz="3600" dirty="0">
                <a:latin typeface="Franklin Gothic Heavy" panose="020B0903020102020204" pitchFamily="34" charset="0"/>
              </a:rPr>
              <a:t> </a:t>
            </a:r>
            <a:r>
              <a:rPr lang="en-ID" sz="3600" dirty="0" err="1">
                <a:latin typeface="Franklin Gothic Heavy" panose="020B0903020102020204" pitchFamily="34" charset="0"/>
              </a:rPr>
              <a:t>untuk</a:t>
            </a:r>
            <a:r>
              <a:rPr lang="en-ID" sz="3600" dirty="0">
                <a:latin typeface="Franklin Gothic Heavy" panose="020B0903020102020204" pitchFamily="34" charset="0"/>
              </a:rPr>
              <a:t> </a:t>
            </a:r>
            <a:r>
              <a:rPr lang="en-ID" sz="3600" dirty="0" err="1">
                <a:latin typeface="Franklin Gothic Heavy" panose="020B0903020102020204" pitchFamily="34" charset="0"/>
              </a:rPr>
              <a:t>menyembuhkan</a:t>
            </a:r>
            <a:r>
              <a:rPr lang="en-ID" sz="3600" dirty="0">
                <a:latin typeface="Franklin Gothic Heavy" panose="020B0903020102020204" pitchFamily="34" charset="0"/>
              </a:rPr>
              <a:t> </a:t>
            </a:r>
            <a:r>
              <a:rPr lang="en-ID" sz="3600" dirty="0" err="1">
                <a:latin typeface="Franklin Gothic Heavy" panose="020B0903020102020204" pitchFamily="34" charset="0"/>
              </a:rPr>
              <a:t>anaknya</a:t>
            </a:r>
            <a:r>
              <a:rPr lang="en-ID" sz="3600" dirty="0">
                <a:latin typeface="Franklin Gothic Heavy" panose="020B0903020102020204" pitchFamily="34" charset="0"/>
              </a:rPr>
              <a:t> yang </a:t>
            </a:r>
            <a:r>
              <a:rPr lang="en-ID" sz="3600" dirty="0" err="1">
                <a:latin typeface="Franklin Gothic Heavy" panose="020B0903020102020204" pitchFamily="34" charset="0"/>
              </a:rPr>
              <a:t>sakit</a:t>
            </a:r>
            <a:r>
              <a:rPr lang="en-ID" sz="3600" dirty="0">
                <a:latin typeface="Franklin Gothic Heavy" panose="020B09030201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474271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FE9E7-B5AE-8772-0C5E-B77C4EC08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356" y="2452687"/>
            <a:ext cx="8421287" cy="863396"/>
          </a:xfrm>
        </p:spPr>
        <p:txBody>
          <a:bodyPr anchor="ctr">
            <a:normAutofit/>
          </a:bodyPr>
          <a:lstStyle/>
          <a:p>
            <a:pPr algn="ctr"/>
            <a:r>
              <a:rPr lang="en-ID" sz="4800" dirty="0">
                <a:latin typeface="Impact" panose="020B0806030902050204" pitchFamily="34" charset="0"/>
                <a:cs typeface="Aharoni" panose="02010803020104030203" pitchFamily="2" charset="-79"/>
              </a:rPr>
              <a:t>Markus 5:22-23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03FC8B-A69A-B3A8-29F2-CF9986E2FD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621" b="11615"/>
          <a:stretch/>
        </p:blipFill>
        <p:spPr>
          <a:xfrm>
            <a:off x="20" y="0"/>
            <a:ext cx="9143980" cy="2452687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9EE13-A1F1-1525-F913-A8D70EB70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823" y="3316083"/>
            <a:ext cx="7780351" cy="3104535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ID" sz="3200" dirty="0" err="1">
                <a:latin typeface="Franklin Gothic Demi Cond" panose="020B0706030402020204" pitchFamily="34" charset="0"/>
              </a:rPr>
              <a:t>datanglah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seorang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kepala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rumah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ibadat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bernama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Yairus</a:t>
            </a:r>
            <a:r>
              <a:rPr lang="en-ID" sz="3200" dirty="0">
                <a:latin typeface="Franklin Gothic Demi Cond" panose="020B0706030402020204" pitchFamily="34" charset="0"/>
              </a:rPr>
              <a:t>. Ketika </a:t>
            </a:r>
            <a:r>
              <a:rPr lang="en-ID" sz="3200" dirty="0" err="1">
                <a:latin typeface="Franklin Gothic Demi Cond" panose="020B0706030402020204" pitchFamily="34" charset="0"/>
              </a:rPr>
              <a:t>ia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melihat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Yesus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tersungkurlah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ia</a:t>
            </a:r>
            <a:r>
              <a:rPr lang="en-ID" sz="3200" dirty="0">
                <a:latin typeface="Franklin Gothic Demi Cond" panose="020B0706030402020204" pitchFamily="34" charset="0"/>
              </a:rPr>
              <a:t> di </a:t>
            </a:r>
            <a:r>
              <a:rPr lang="en-ID" sz="3200" dirty="0" err="1">
                <a:latin typeface="Franklin Gothic Demi Cond" panose="020B0706030402020204" pitchFamily="34" charset="0"/>
              </a:rPr>
              <a:t>depan</a:t>
            </a:r>
            <a:r>
              <a:rPr lang="en-ID" sz="3200" dirty="0">
                <a:latin typeface="Franklin Gothic Demi Cond" panose="020B0706030402020204" pitchFamily="34" charset="0"/>
              </a:rPr>
              <a:t> kaki-Nya dan </a:t>
            </a:r>
            <a:r>
              <a:rPr lang="en-ID" sz="3200" dirty="0" err="1">
                <a:latin typeface="Franklin Gothic Demi Cond" panose="020B0706030402020204" pitchFamily="34" charset="0"/>
              </a:rPr>
              <a:t>memohon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dengan</a:t>
            </a:r>
            <a:r>
              <a:rPr lang="en-ID" sz="3200" dirty="0">
                <a:latin typeface="Franklin Gothic Demi Cond" panose="020B0706030402020204" pitchFamily="34" charset="0"/>
              </a:rPr>
              <a:t> sangat </a:t>
            </a:r>
            <a:r>
              <a:rPr lang="en-ID" sz="3200" dirty="0" err="1">
                <a:latin typeface="Franklin Gothic Demi Cond" panose="020B0706030402020204" pitchFamily="34" charset="0"/>
              </a:rPr>
              <a:t>kepada</a:t>
            </a:r>
            <a:r>
              <a:rPr lang="en-ID" sz="3200" dirty="0">
                <a:latin typeface="Franklin Gothic Demi Cond" panose="020B0706030402020204" pitchFamily="34" charset="0"/>
              </a:rPr>
              <a:t>-Nya: "</a:t>
            </a:r>
            <a:r>
              <a:rPr lang="en-ID" sz="3200" dirty="0" err="1">
                <a:latin typeface="Franklin Gothic Demi Cond" panose="020B0706030402020204" pitchFamily="34" charset="0"/>
              </a:rPr>
              <a:t>Anakku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perempuan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sedang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sakit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hampir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mati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datanglah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kiranya</a:t>
            </a:r>
            <a:r>
              <a:rPr lang="en-ID" sz="3200" dirty="0">
                <a:latin typeface="Franklin Gothic Demi Cond" panose="020B0706030402020204" pitchFamily="34" charset="0"/>
              </a:rPr>
              <a:t> dan </a:t>
            </a:r>
            <a:r>
              <a:rPr lang="en-ID" sz="3200" dirty="0" err="1">
                <a:latin typeface="Franklin Gothic Demi Cond" panose="020B0706030402020204" pitchFamily="34" charset="0"/>
              </a:rPr>
              <a:t>letakkanlah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tangan</a:t>
            </a:r>
            <a:r>
              <a:rPr lang="en-ID" sz="3200" dirty="0">
                <a:latin typeface="Franklin Gothic Demi Cond" panose="020B0706030402020204" pitchFamily="34" charset="0"/>
              </a:rPr>
              <a:t>-Mu </a:t>
            </a:r>
            <a:r>
              <a:rPr lang="en-ID" sz="3200" dirty="0" err="1">
                <a:latin typeface="Franklin Gothic Demi Cond" panose="020B0706030402020204" pitchFamily="34" charset="0"/>
              </a:rPr>
              <a:t>atasnya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supaya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ia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selamat</a:t>
            </a:r>
            <a:r>
              <a:rPr lang="en-ID" sz="3200" dirty="0">
                <a:latin typeface="Franklin Gothic Demi Cond" panose="020B0706030402020204" pitchFamily="34" charset="0"/>
              </a:rPr>
              <a:t> dan </a:t>
            </a:r>
            <a:r>
              <a:rPr lang="en-ID" sz="3200" dirty="0" err="1">
                <a:latin typeface="Franklin Gothic Demi Cond" panose="020B0706030402020204" pitchFamily="34" charset="0"/>
              </a:rPr>
              <a:t>tetap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hidup</a:t>
            </a:r>
            <a:r>
              <a:rPr lang="en-ID" sz="3200" dirty="0">
                <a:latin typeface="Franklin Gothic Demi Cond" panose="020B0706030402020204" pitchFamily="34" charset="0"/>
              </a:rPr>
              <a:t>."</a:t>
            </a:r>
          </a:p>
        </p:txBody>
      </p:sp>
    </p:spTree>
    <p:extLst>
      <p:ext uri="{BB962C8B-B14F-4D97-AF65-F5344CB8AC3E}">
        <p14:creationId xmlns:p14="http://schemas.microsoft.com/office/powerpoint/2010/main" val="18173126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97D415-50D8-F21B-55A3-C9175EAC1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909" y="4630993"/>
            <a:ext cx="6620182" cy="187304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Franklin Gothic Heavy" panose="020B0903020102020204" pitchFamily="34" charset="0"/>
              </a:rPr>
              <a:t>Yairus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memiliki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iman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bahwa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Yesus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dapat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membantu</a:t>
            </a:r>
            <a:r>
              <a:rPr lang="en-ID" sz="3200" dirty="0">
                <a:latin typeface="Franklin Gothic Heavy" panose="020B09030201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Tanpa</a:t>
            </a:r>
            <a:r>
              <a:rPr lang="en-ID" sz="32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sepatah</a:t>
            </a:r>
            <a:r>
              <a:rPr lang="en-ID" sz="32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kata pun, </a:t>
            </a:r>
            <a:r>
              <a:rPr lang="en-ID" sz="32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Yesus</a:t>
            </a:r>
            <a:r>
              <a:rPr lang="en-ID" sz="32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berangkat</a:t>
            </a:r>
            <a:r>
              <a:rPr lang="en-ID" sz="32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bersama</a:t>
            </a:r>
            <a:r>
              <a:rPr lang="en-ID" sz="32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ayah </a:t>
            </a:r>
            <a:r>
              <a:rPr lang="en-ID" sz="32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ini</a:t>
            </a:r>
            <a:r>
              <a:rPr lang="en-ID" sz="32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menuju</a:t>
            </a:r>
            <a:r>
              <a:rPr lang="en-ID" sz="32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ke</a:t>
            </a:r>
            <a:r>
              <a:rPr lang="en-ID" sz="32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rumahnya</a:t>
            </a:r>
            <a:r>
              <a:rPr lang="en-ID" sz="32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.</a:t>
            </a:r>
          </a:p>
          <a:p>
            <a:endParaRPr lang="en-ID" sz="3200" dirty="0">
              <a:latin typeface="Franklin Gothic Demi Cond" panose="020B07060304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402703-4615-84FB-DE6E-22220E681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869" y="728708"/>
            <a:ext cx="5040262" cy="33601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17863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37F9E0-1632-7C86-7951-CA778F7A2D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521" b="29950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FCE8A-9BC9-F09E-6A4B-469ACC0C44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242" y="3841340"/>
            <a:ext cx="8580474" cy="2751189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Berlin Sans FB" panose="020E0602020502020306" pitchFamily="34" charset="0"/>
              </a:rPr>
              <a:t>Sementara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dalam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perjalanan</a:t>
            </a:r>
            <a:r>
              <a:rPr lang="en-ID" dirty="0">
                <a:latin typeface="Berlin Sans FB" panose="020E0602020502020306" pitchFamily="34" charset="0"/>
              </a:rPr>
              <a:t>, </a:t>
            </a:r>
            <a:r>
              <a:rPr lang="en-ID" dirty="0" err="1">
                <a:latin typeface="Berlin Sans FB" panose="020E0602020502020306" pitchFamily="34" charset="0"/>
              </a:rPr>
              <a:t>seorang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perempuan</a:t>
            </a:r>
            <a:r>
              <a:rPr lang="en-ID" dirty="0">
                <a:latin typeface="Berlin Sans FB" panose="020E0602020502020306" pitchFamily="34" charset="0"/>
              </a:rPr>
              <a:t> yang </a:t>
            </a:r>
            <a:r>
              <a:rPr lang="en-ID" dirty="0" err="1">
                <a:latin typeface="Berlin Sans FB" panose="020E0602020502020306" pitchFamily="34" charset="0"/>
              </a:rPr>
              <a:t>telah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sakit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pendarahan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selama</a:t>
            </a:r>
            <a:r>
              <a:rPr lang="en-ID" dirty="0">
                <a:latin typeface="Berlin Sans FB" panose="020E0602020502020306" pitchFamily="34" charset="0"/>
              </a:rPr>
              <a:t> 12 </a:t>
            </a:r>
            <a:r>
              <a:rPr lang="en-ID" dirty="0" err="1">
                <a:latin typeface="Berlin Sans FB" panose="020E0602020502020306" pitchFamily="34" charset="0"/>
              </a:rPr>
              <a:t>tahun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datang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dari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belakang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Yesus</a:t>
            </a:r>
            <a:r>
              <a:rPr lang="en-ID" dirty="0">
                <a:latin typeface="Berlin Sans FB" panose="020E0602020502020306" pitchFamily="34" charset="0"/>
              </a:rPr>
              <a:t> dan </a:t>
            </a:r>
            <a:r>
              <a:rPr lang="en-ID" dirty="0" err="1">
                <a:latin typeface="Berlin Sans FB" panose="020E0602020502020306" pitchFamily="34" charset="0"/>
              </a:rPr>
              <a:t>menyentuh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jubah</a:t>
            </a:r>
            <a:r>
              <a:rPr lang="en-ID" dirty="0">
                <a:latin typeface="Berlin Sans FB" panose="020E0602020502020306" pitchFamily="34" charset="0"/>
              </a:rPr>
              <a:t>-Nya. </a:t>
            </a:r>
          </a:p>
          <a:p>
            <a:pPr marL="0" indent="0">
              <a:buNone/>
            </a:pPr>
            <a:r>
              <a:rPr lang="en-ID" dirty="0" err="1">
                <a:latin typeface="Berlin Sans FB" panose="020E0602020502020306" pitchFamily="34" charset="0"/>
              </a:rPr>
              <a:t>Segera</a:t>
            </a:r>
            <a:r>
              <a:rPr lang="en-ID" dirty="0">
                <a:latin typeface="Berlin Sans FB" panose="020E0602020502020306" pitchFamily="34" charset="0"/>
              </a:rPr>
              <a:t>, </a:t>
            </a:r>
            <a:r>
              <a:rPr lang="en-ID" dirty="0" err="1">
                <a:latin typeface="Berlin Sans FB" panose="020E0602020502020306" pitchFamily="34" charset="0"/>
              </a:rPr>
              <a:t>dia</a:t>
            </a:r>
            <a:r>
              <a:rPr lang="en-ID" dirty="0">
                <a:latin typeface="Berlin Sans FB" panose="020E0602020502020306" pitchFamily="34" charset="0"/>
              </a:rPr>
              <a:t> pun </a:t>
            </a:r>
            <a:r>
              <a:rPr lang="en-ID" dirty="0" err="1">
                <a:latin typeface="Berlin Sans FB" panose="020E0602020502020306" pitchFamily="34" charset="0"/>
              </a:rPr>
              <a:t>sembuh</a:t>
            </a:r>
            <a:r>
              <a:rPr lang="en-ID" dirty="0">
                <a:latin typeface="Berlin Sans FB" panose="020E0602020502020306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latin typeface="Berlin Sans FB" panose="020E0602020502020306" pitchFamily="34" charset="0"/>
              </a:rPr>
              <a:t>Namun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Yesus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berhenti</a:t>
            </a:r>
            <a:r>
              <a:rPr lang="en-ID" dirty="0">
                <a:latin typeface="Berlin Sans FB" panose="020E0602020502020306" pitchFamily="34" charset="0"/>
              </a:rPr>
              <a:t> dan </a:t>
            </a:r>
            <a:r>
              <a:rPr lang="en-ID" dirty="0" err="1">
                <a:latin typeface="Berlin Sans FB" panose="020E0602020502020306" pitchFamily="34" charset="0"/>
              </a:rPr>
              <a:t>bertanya</a:t>
            </a:r>
            <a:r>
              <a:rPr lang="en-ID" dirty="0">
                <a:latin typeface="Berlin Sans FB" panose="020E0602020502020306" pitchFamily="34" charset="0"/>
              </a:rPr>
              <a:t>, "</a:t>
            </a:r>
            <a:r>
              <a:rPr lang="en-ID" dirty="0" err="1">
                <a:latin typeface="Berlin Sans FB" panose="020E0602020502020306" pitchFamily="34" charset="0"/>
              </a:rPr>
              <a:t>Siapa</a:t>
            </a:r>
            <a:r>
              <a:rPr lang="en-ID" dirty="0">
                <a:latin typeface="Berlin Sans FB" panose="020E0602020502020306" pitchFamily="34" charset="0"/>
              </a:rPr>
              <a:t> yang </a:t>
            </a:r>
            <a:r>
              <a:rPr lang="en-ID" dirty="0" err="1">
                <a:latin typeface="Berlin Sans FB" panose="020E0602020502020306" pitchFamily="34" charset="0"/>
              </a:rPr>
              <a:t>menjamah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jubah</a:t>
            </a:r>
            <a:r>
              <a:rPr lang="en-ID" dirty="0">
                <a:latin typeface="Berlin Sans FB" panose="020E0602020502020306" pitchFamily="34" charset="0"/>
              </a:rPr>
              <a:t>-Ku?"</a:t>
            </a:r>
          </a:p>
        </p:txBody>
      </p:sp>
    </p:spTree>
    <p:extLst>
      <p:ext uri="{BB962C8B-B14F-4D97-AF65-F5344CB8AC3E}">
        <p14:creationId xmlns:p14="http://schemas.microsoft.com/office/powerpoint/2010/main" val="2610427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99E08-7BC5-6546-9DB6-E736C3626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1126" y="461041"/>
            <a:ext cx="4147967" cy="1072792"/>
          </a:xfrm>
        </p:spPr>
        <p:txBody>
          <a:bodyPr anchor="b">
            <a:normAutofit/>
          </a:bodyPr>
          <a:lstStyle/>
          <a:p>
            <a:r>
              <a:rPr lang="en-ID" sz="4000" dirty="0">
                <a:latin typeface="Impact" panose="020B0806030902050204" pitchFamily="34" charset="0"/>
              </a:rPr>
              <a:t>Markus 5:33-34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029472-DA30-9832-1E9E-335904D6A0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12" r="38700" b="-2"/>
          <a:stretch/>
        </p:blipFill>
        <p:spPr>
          <a:xfrm>
            <a:off x="1" y="1587"/>
            <a:ext cx="3968747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E88B8C-C588-0B7B-2971-A75A45424E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5728" y="1814053"/>
            <a:ext cx="4813299" cy="48041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>
                <a:latin typeface="Franklin Gothic Demi Cond" panose="020B0706030402020204" pitchFamily="34" charset="0"/>
              </a:rPr>
              <a:t>Perempuan </a:t>
            </a:r>
            <a:r>
              <a:rPr lang="en-ID" dirty="0" err="1">
                <a:latin typeface="Franklin Gothic Demi Cond" panose="020B0706030402020204" pitchFamily="34" charset="0"/>
              </a:rPr>
              <a:t>itu</a:t>
            </a:r>
            <a:r>
              <a:rPr lang="en-ID" dirty="0">
                <a:latin typeface="Franklin Gothic Demi Cond" panose="020B0706030402020204" pitchFamily="34" charset="0"/>
              </a:rPr>
              <a:t>, yang menjadi </a:t>
            </a:r>
            <a:r>
              <a:rPr lang="en-ID" dirty="0" err="1">
                <a:latin typeface="Franklin Gothic Demi Cond" panose="020B0706030402020204" pitchFamily="34" charset="0"/>
              </a:rPr>
              <a:t>takut</a:t>
            </a:r>
            <a:r>
              <a:rPr lang="en-ID" dirty="0">
                <a:latin typeface="Franklin Gothic Demi Cond" panose="020B0706030402020204" pitchFamily="34" charset="0"/>
              </a:rPr>
              <a:t> dan </a:t>
            </a:r>
            <a:r>
              <a:rPr lang="en-ID" dirty="0" err="1">
                <a:latin typeface="Franklin Gothic Demi Cond" panose="020B0706030402020204" pitchFamily="34" charset="0"/>
              </a:rPr>
              <a:t>gemetar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ketika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mengetahui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apa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telah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terjadi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atas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dirinya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tampil</a:t>
            </a:r>
            <a:r>
              <a:rPr lang="en-ID" dirty="0">
                <a:latin typeface="Franklin Gothic Demi Cond" panose="020B0706030402020204" pitchFamily="34" charset="0"/>
              </a:rPr>
              <a:t> dan </a:t>
            </a:r>
            <a:r>
              <a:rPr lang="en-ID" dirty="0" err="1">
                <a:latin typeface="Franklin Gothic Demi Cond" panose="020B0706030402020204" pitchFamily="34" charset="0"/>
              </a:rPr>
              <a:t>tersungkur</a:t>
            </a:r>
            <a:r>
              <a:rPr lang="en-ID" dirty="0">
                <a:latin typeface="Franklin Gothic Demi Cond" panose="020B0706030402020204" pitchFamily="34" charset="0"/>
              </a:rPr>
              <a:t> di </a:t>
            </a:r>
            <a:r>
              <a:rPr lang="en-ID" dirty="0" err="1">
                <a:latin typeface="Franklin Gothic Demi Cond" panose="020B0706030402020204" pitchFamily="34" charset="0"/>
              </a:rPr>
              <a:t>depan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Yesus</a:t>
            </a:r>
            <a:r>
              <a:rPr lang="en-ID" dirty="0">
                <a:latin typeface="Franklin Gothic Demi Cond" panose="020B0706030402020204" pitchFamily="34" charset="0"/>
              </a:rPr>
              <a:t> dan </a:t>
            </a:r>
            <a:r>
              <a:rPr lang="en-ID" dirty="0" err="1">
                <a:latin typeface="Franklin Gothic Demi Cond" panose="020B0706030402020204" pitchFamily="34" charset="0"/>
              </a:rPr>
              <a:t>dengan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tulus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memberitahukan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segala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sesuatu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kepada</a:t>
            </a:r>
            <a:r>
              <a:rPr lang="en-ID" dirty="0">
                <a:latin typeface="Franklin Gothic Demi Cond" panose="020B0706030402020204" pitchFamily="34" charset="0"/>
              </a:rPr>
              <a:t>-Nya. </a:t>
            </a:r>
            <a:r>
              <a:rPr lang="en-ID" dirty="0" err="1">
                <a:latin typeface="Franklin Gothic Demi Cond" panose="020B0706030402020204" pitchFamily="34" charset="0"/>
              </a:rPr>
              <a:t>Maka</a:t>
            </a:r>
            <a:r>
              <a:rPr lang="en-ID" dirty="0">
                <a:latin typeface="Franklin Gothic Demi Cond" panose="020B0706030402020204" pitchFamily="34" charset="0"/>
              </a:rPr>
              <a:t> kata-Nya </a:t>
            </a:r>
            <a:r>
              <a:rPr lang="en-ID" dirty="0" err="1">
                <a:latin typeface="Franklin Gothic Demi Cond" panose="020B0706030402020204" pitchFamily="34" charset="0"/>
              </a:rPr>
              <a:t>kepada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perempuan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itu</a:t>
            </a:r>
            <a:r>
              <a:rPr lang="en-ID" dirty="0">
                <a:latin typeface="Franklin Gothic Demi Cond" panose="020B0706030402020204" pitchFamily="34" charset="0"/>
              </a:rPr>
              <a:t>: </a:t>
            </a:r>
            <a:r>
              <a:rPr lang="en-ID" dirty="0">
                <a:latin typeface="Impact" panose="020B0806030902050204" pitchFamily="34" charset="0"/>
              </a:rPr>
              <a:t>"Hai </a:t>
            </a:r>
            <a:r>
              <a:rPr lang="en-ID" dirty="0" err="1">
                <a:latin typeface="Impact" panose="020B0806030902050204" pitchFamily="34" charset="0"/>
              </a:rPr>
              <a:t>anak</a:t>
            </a:r>
            <a:r>
              <a:rPr lang="en-ID" dirty="0">
                <a:latin typeface="Impact" panose="020B0806030902050204" pitchFamily="34" charset="0"/>
              </a:rPr>
              <a:t>-Ku, </a:t>
            </a:r>
            <a:r>
              <a:rPr lang="en-ID" dirty="0" err="1">
                <a:latin typeface="Impact" panose="020B0806030902050204" pitchFamily="34" charset="0"/>
              </a:rPr>
              <a:t>imanmu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telah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menyelamatkan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engkau</a:t>
            </a:r>
            <a:r>
              <a:rPr lang="en-ID" dirty="0">
                <a:latin typeface="Impact" panose="020B0806030902050204" pitchFamily="34" charset="0"/>
              </a:rPr>
              <a:t>. </a:t>
            </a:r>
            <a:r>
              <a:rPr lang="en-ID" dirty="0" err="1">
                <a:latin typeface="Impact" panose="020B0806030902050204" pitchFamily="34" charset="0"/>
              </a:rPr>
              <a:t>Pergilah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dengan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selamat</a:t>
            </a:r>
            <a:r>
              <a:rPr lang="en-ID" dirty="0">
                <a:latin typeface="Impact" panose="020B0806030902050204" pitchFamily="34" charset="0"/>
              </a:rPr>
              <a:t> dan </a:t>
            </a:r>
            <a:r>
              <a:rPr lang="en-ID" dirty="0" err="1">
                <a:latin typeface="Impact" panose="020B0806030902050204" pitchFamily="34" charset="0"/>
              </a:rPr>
              <a:t>sembuhlah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dari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penyakitmu</a:t>
            </a:r>
            <a:r>
              <a:rPr lang="en-ID" dirty="0">
                <a:latin typeface="Impact" panose="020B0806030902050204" pitchFamily="34" charset="0"/>
              </a:rPr>
              <a:t>!"</a:t>
            </a:r>
          </a:p>
        </p:txBody>
      </p:sp>
    </p:spTree>
    <p:extLst>
      <p:ext uri="{BB962C8B-B14F-4D97-AF65-F5344CB8AC3E}">
        <p14:creationId xmlns:p14="http://schemas.microsoft.com/office/powerpoint/2010/main" val="272196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33AEE-F5B7-149A-191A-D9A723907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58" y="3675136"/>
            <a:ext cx="8547267" cy="760157"/>
          </a:xfrm>
        </p:spPr>
        <p:txBody>
          <a:bodyPr anchor="ctr">
            <a:normAutofit/>
          </a:bodyPr>
          <a:lstStyle/>
          <a:p>
            <a:pPr algn="ctr"/>
            <a:r>
              <a:rPr lang="en-US" sz="3600" dirty="0">
                <a:latin typeface="Impact" panose="020B0806030902050204" pitchFamily="34" charset="0"/>
              </a:rPr>
              <a:t>MARKUS 5 : 19</a:t>
            </a:r>
            <a:endParaRPr lang="en-ID" sz="3600" dirty="0">
              <a:latin typeface="Impact" panose="020B080603090205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33CB06-19A7-267F-0C1D-FB350697EC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076" b="6782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27379B-11E7-A242-BF65-2B14F867CC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758" y="4435293"/>
            <a:ext cx="8421288" cy="2186733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3000" dirty="0" err="1">
                <a:latin typeface="Franklin Gothic Demi Cond" panose="020B0706030402020204" pitchFamily="34" charset="0"/>
              </a:rPr>
              <a:t>Yesus</a:t>
            </a:r>
            <a:r>
              <a:rPr lang="en-US" sz="3000" dirty="0">
                <a:latin typeface="Franklin Gothic Demi Cond" panose="020B0706030402020204" pitchFamily="34" charset="0"/>
              </a:rPr>
              <a:t> tidak </a:t>
            </a:r>
            <a:r>
              <a:rPr lang="en-US" sz="3000" dirty="0" err="1">
                <a:latin typeface="Franklin Gothic Demi Cond" panose="020B0706030402020204" pitchFamily="34" charset="0"/>
              </a:rPr>
              <a:t>memperkenankannya</a:t>
            </a:r>
            <a:r>
              <a:rPr lang="en-US" sz="3000" dirty="0">
                <a:latin typeface="Franklin Gothic Demi Cond" panose="020B0706030402020204" pitchFamily="34" charset="0"/>
              </a:rPr>
              <a:t>, tetapi </a:t>
            </a:r>
            <a:r>
              <a:rPr lang="en-US" sz="3000" dirty="0" err="1">
                <a:latin typeface="Franklin Gothic Demi Cond" panose="020B0706030402020204" pitchFamily="34" charset="0"/>
              </a:rPr>
              <a:t>Ia</a:t>
            </a:r>
            <a:r>
              <a:rPr lang="en-US" sz="3000" dirty="0">
                <a:latin typeface="Franklin Gothic Demi Cond" panose="020B0706030402020204" pitchFamily="34" charset="0"/>
              </a:rPr>
              <a:t> </a:t>
            </a:r>
            <a:r>
              <a:rPr lang="en-US" sz="3000" dirty="0" err="1">
                <a:latin typeface="Franklin Gothic Demi Cond" panose="020B0706030402020204" pitchFamily="34" charset="0"/>
              </a:rPr>
              <a:t>berkata</a:t>
            </a:r>
            <a:r>
              <a:rPr lang="en-US" sz="3000" dirty="0">
                <a:latin typeface="Franklin Gothic Demi Cond" panose="020B0706030402020204" pitchFamily="34" charset="0"/>
              </a:rPr>
              <a:t> kepada orang itu: "</a:t>
            </a:r>
            <a:r>
              <a:rPr lang="en-US" sz="3000" dirty="0" err="1">
                <a:latin typeface="Franklin Gothic Demi Cond" panose="020B0706030402020204" pitchFamily="34" charset="0"/>
              </a:rPr>
              <a:t>Pulanglah</a:t>
            </a:r>
            <a:r>
              <a:rPr lang="en-US" sz="3000" dirty="0">
                <a:latin typeface="Franklin Gothic Demi Cond" panose="020B0706030402020204" pitchFamily="34" charset="0"/>
              </a:rPr>
              <a:t> ke </a:t>
            </a:r>
            <a:r>
              <a:rPr lang="en-US" sz="3000" dirty="0" err="1">
                <a:latin typeface="Franklin Gothic Demi Cond" panose="020B0706030402020204" pitchFamily="34" charset="0"/>
              </a:rPr>
              <a:t>rumahmu</a:t>
            </a:r>
            <a:r>
              <a:rPr lang="en-US" sz="3000" dirty="0">
                <a:latin typeface="Franklin Gothic Demi Cond" panose="020B0706030402020204" pitchFamily="34" charset="0"/>
              </a:rPr>
              <a:t>, kepada orang-orang </a:t>
            </a:r>
            <a:r>
              <a:rPr lang="en-US" sz="3000" dirty="0" err="1">
                <a:latin typeface="Franklin Gothic Demi Cond" panose="020B0706030402020204" pitchFamily="34" charset="0"/>
              </a:rPr>
              <a:t>sekampungmu</a:t>
            </a:r>
            <a:r>
              <a:rPr lang="en-US" sz="3000" dirty="0">
                <a:latin typeface="Franklin Gothic Demi Cond" panose="020B0706030402020204" pitchFamily="34" charset="0"/>
              </a:rPr>
              <a:t>, dan </a:t>
            </a:r>
            <a:r>
              <a:rPr lang="en-US" sz="3000" dirty="0" err="1">
                <a:latin typeface="Franklin Gothic Demi Cond" panose="020B0706030402020204" pitchFamily="34" charset="0"/>
              </a:rPr>
              <a:t>beritahukanlah</a:t>
            </a:r>
            <a:r>
              <a:rPr lang="en-US" sz="3000" dirty="0">
                <a:latin typeface="Franklin Gothic Demi Cond" panose="020B0706030402020204" pitchFamily="34" charset="0"/>
              </a:rPr>
              <a:t> kepada </a:t>
            </a:r>
            <a:r>
              <a:rPr lang="en-US" sz="3000" dirty="0" err="1">
                <a:latin typeface="Franklin Gothic Demi Cond" panose="020B0706030402020204" pitchFamily="34" charset="0"/>
              </a:rPr>
              <a:t>mereka</a:t>
            </a:r>
            <a:r>
              <a:rPr lang="en-US" sz="3000" dirty="0">
                <a:latin typeface="Franklin Gothic Demi Cond" panose="020B0706030402020204" pitchFamily="34" charset="0"/>
              </a:rPr>
              <a:t> segala </a:t>
            </a:r>
            <a:r>
              <a:rPr lang="en-US" sz="3000" dirty="0" err="1">
                <a:latin typeface="Franklin Gothic Demi Cond" panose="020B0706030402020204" pitchFamily="34" charset="0"/>
              </a:rPr>
              <a:t>sesuatu</a:t>
            </a:r>
            <a:r>
              <a:rPr lang="en-US" sz="3000" dirty="0">
                <a:latin typeface="Franklin Gothic Demi Cond" panose="020B0706030402020204" pitchFamily="34" charset="0"/>
              </a:rPr>
              <a:t> yang </a:t>
            </a:r>
            <a:r>
              <a:rPr lang="en-US" sz="3000" dirty="0" err="1">
                <a:latin typeface="Franklin Gothic Demi Cond" panose="020B0706030402020204" pitchFamily="34" charset="0"/>
              </a:rPr>
              <a:t>telah</a:t>
            </a:r>
            <a:r>
              <a:rPr lang="en-US" sz="3000" dirty="0">
                <a:latin typeface="Franklin Gothic Demi Cond" panose="020B0706030402020204" pitchFamily="34" charset="0"/>
              </a:rPr>
              <a:t> </a:t>
            </a:r>
            <a:r>
              <a:rPr lang="en-US" sz="3000" dirty="0" err="1">
                <a:latin typeface="Franklin Gothic Demi Cond" panose="020B0706030402020204" pitchFamily="34" charset="0"/>
              </a:rPr>
              <a:t>diperbuat</a:t>
            </a:r>
            <a:r>
              <a:rPr lang="en-US" sz="3000" dirty="0">
                <a:latin typeface="Franklin Gothic Demi Cond" panose="020B0706030402020204" pitchFamily="34" charset="0"/>
              </a:rPr>
              <a:t> oleh Tuhan </a:t>
            </a:r>
            <a:r>
              <a:rPr lang="en-US" sz="3000" dirty="0" err="1">
                <a:latin typeface="Franklin Gothic Demi Cond" panose="020B0706030402020204" pitchFamily="34" charset="0"/>
              </a:rPr>
              <a:t>atasmu</a:t>
            </a:r>
            <a:r>
              <a:rPr lang="en-US" sz="3000" dirty="0">
                <a:latin typeface="Franklin Gothic Demi Cond" panose="020B0706030402020204" pitchFamily="34" charset="0"/>
              </a:rPr>
              <a:t> dan </a:t>
            </a:r>
            <a:r>
              <a:rPr lang="en-US" sz="3000" dirty="0" err="1">
                <a:latin typeface="Franklin Gothic Demi Cond" panose="020B0706030402020204" pitchFamily="34" charset="0"/>
              </a:rPr>
              <a:t>bagaimana</a:t>
            </a:r>
            <a:r>
              <a:rPr lang="en-US" sz="3000" dirty="0">
                <a:latin typeface="Franklin Gothic Demi Cond" panose="020B0706030402020204" pitchFamily="34" charset="0"/>
              </a:rPr>
              <a:t> </a:t>
            </a:r>
            <a:r>
              <a:rPr lang="en-US" sz="3000" dirty="0" err="1">
                <a:latin typeface="Franklin Gothic Demi Cond" panose="020B0706030402020204" pitchFamily="34" charset="0"/>
              </a:rPr>
              <a:t>Ia</a:t>
            </a:r>
            <a:r>
              <a:rPr lang="en-US" sz="3000" dirty="0">
                <a:latin typeface="Franklin Gothic Demi Cond" panose="020B0706030402020204" pitchFamily="34" charset="0"/>
              </a:rPr>
              <a:t> </a:t>
            </a:r>
            <a:r>
              <a:rPr lang="en-US" sz="3000" dirty="0" err="1">
                <a:latin typeface="Franklin Gothic Demi Cond" panose="020B0706030402020204" pitchFamily="34" charset="0"/>
              </a:rPr>
              <a:t>telah</a:t>
            </a:r>
            <a:r>
              <a:rPr lang="en-US" sz="3000" dirty="0">
                <a:latin typeface="Franklin Gothic Demi Cond" panose="020B0706030402020204" pitchFamily="34" charset="0"/>
              </a:rPr>
              <a:t> </a:t>
            </a:r>
            <a:r>
              <a:rPr lang="en-US" sz="3000" dirty="0" err="1">
                <a:latin typeface="Franklin Gothic Demi Cond" panose="020B0706030402020204" pitchFamily="34" charset="0"/>
              </a:rPr>
              <a:t>mengasihani</a:t>
            </a:r>
            <a:r>
              <a:rPr lang="en-US" sz="3000" dirty="0">
                <a:latin typeface="Franklin Gothic Demi Cond" panose="020B0706030402020204" pitchFamily="34" charset="0"/>
              </a:rPr>
              <a:t> engkau!"</a:t>
            </a:r>
            <a:endParaRPr lang="en-ID" sz="3000" dirty="0"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3995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holding a hand of a person&#10;&#10;Description automatically generated">
            <a:extLst>
              <a:ext uri="{FF2B5EF4-FFF2-40B4-BE49-F238E27FC236}">
                <a16:creationId xmlns:a16="http://schemas.microsoft.com/office/drawing/2014/main" id="{9127F16F-130F-E71A-FD54-852FC9212A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64" b="28370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953947-250A-0D38-8482-264D42DE0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5122" y="3974076"/>
            <a:ext cx="6813755" cy="245268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ID" sz="4400" dirty="0" err="1">
                <a:latin typeface="Franklin Gothic Heavy" panose="020B0903020102020204" pitchFamily="34" charset="0"/>
              </a:rPr>
              <a:t>Yesus</a:t>
            </a:r>
            <a:r>
              <a:rPr lang="en-ID" sz="4400" dirty="0">
                <a:latin typeface="Franklin Gothic Heavy" panose="020B0903020102020204" pitchFamily="34" charset="0"/>
              </a:rPr>
              <a:t> </a:t>
            </a:r>
            <a:r>
              <a:rPr lang="en-ID" sz="4400" dirty="0" err="1">
                <a:latin typeface="Franklin Gothic Heavy" panose="020B0903020102020204" pitchFamily="34" charset="0"/>
              </a:rPr>
              <a:t>menyembuhkan</a:t>
            </a:r>
            <a:r>
              <a:rPr lang="en-ID" sz="4400" dirty="0">
                <a:latin typeface="Franklin Gothic Heavy" panose="020B0903020102020204" pitchFamily="34" charset="0"/>
              </a:rPr>
              <a:t>, </a:t>
            </a:r>
            <a:r>
              <a:rPr lang="en-ID" sz="4400" dirty="0" err="1">
                <a:latin typeface="Franklin Gothic Heavy" panose="020B0903020102020204" pitchFamily="34" charset="0"/>
              </a:rPr>
              <a:t>tidak</a:t>
            </a:r>
            <a:r>
              <a:rPr lang="en-ID" sz="4400" dirty="0">
                <a:latin typeface="Franklin Gothic Heavy" panose="020B0903020102020204" pitchFamily="34" charset="0"/>
              </a:rPr>
              <a:t> </a:t>
            </a:r>
            <a:r>
              <a:rPr lang="en-ID" sz="4400" dirty="0" err="1">
                <a:latin typeface="Franklin Gothic Heavy" panose="020B0903020102020204" pitchFamily="34" charset="0"/>
              </a:rPr>
              <a:t>hanya</a:t>
            </a:r>
            <a:r>
              <a:rPr lang="en-ID" sz="4400" dirty="0">
                <a:latin typeface="Franklin Gothic Heavy" panose="020B0903020102020204" pitchFamily="34" charset="0"/>
              </a:rPr>
              <a:t> </a:t>
            </a:r>
            <a:r>
              <a:rPr lang="en-ID" sz="4400" dirty="0" err="1">
                <a:latin typeface="Franklin Gothic Heavy" panose="020B0903020102020204" pitchFamily="34" charset="0"/>
              </a:rPr>
              <a:t>tubuhnya</a:t>
            </a:r>
            <a:r>
              <a:rPr lang="en-ID" sz="4400" dirty="0">
                <a:latin typeface="Franklin Gothic Heavy" panose="020B0903020102020204" pitchFamily="34" charset="0"/>
              </a:rPr>
              <a:t> </a:t>
            </a:r>
            <a:r>
              <a:rPr lang="en-ID" sz="4400" dirty="0" err="1">
                <a:latin typeface="Franklin Gothic Heavy" panose="020B0903020102020204" pitchFamily="34" charset="0"/>
              </a:rPr>
              <a:t>tetapi</a:t>
            </a:r>
            <a:r>
              <a:rPr lang="en-ID" sz="4400" dirty="0">
                <a:latin typeface="Franklin Gothic Heavy" panose="020B0903020102020204" pitchFamily="34" charset="0"/>
              </a:rPr>
              <a:t> juga </a:t>
            </a:r>
            <a:r>
              <a:rPr lang="en-ID" sz="4400" dirty="0" err="1">
                <a:latin typeface="Franklin Gothic Heavy" panose="020B0903020102020204" pitchFamily="34" charset="0"/>
              </a:rPr>
              <a:t>jiwanya</a:t>
            </a:r>
            <a:r>
              <a:rPr lang="en-ID" sz="4400" dirty="0">
                <a:latin typeface="Franklin Gothic Heavy" panose="020B09030201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070509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17414F-1F09-2CF3-9671-97277D4DE8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649" r="5669"/>
          <a:stretch/>
        </p:blipFill>
        <p:spPr>
          <a:xfrm>
            <a:off x="1" y="1587"/>
            <a:ext cx="4571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AB3825-9682-862B-8F52-C51BFF954B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239" y="297712"/>
            <a:ext cx="4330700" cy="63685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Franklin Gothic Demi Cond" panose="020B0706030402020204" pitchFamily="34" charset="0"/>
              </a:rPr>
              <a:t>Kembali </a:t>
            </a:r>
            <a:r>
              <a:rPr lang="en-ID" sz="3200" dirty="0" err="1">
                <a:latin typeface="Franklin Gothic Demi Cond" panose="020B0706030402020204" pitchFamily="34" charset="0"/>
              </a:rPr>
              <a:t>kepada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Yairus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berita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datang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kepadanya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bahwa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anaknya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telah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mati</a:t>
            </a:r>
            <a:r>
              <a:rPr lang="en-ID" sz="3200" dirty="0">
                <a:latin typeface="Franklin Gothic Demi Cond" panose="020B0706030402020204" pitchFamily="34" charset="0"/>
              </a:rPr>
              <a:t>. </a:t>
            </a:r>
            <a:r>
              <a:rPr lang="en-ID" sz="3200" dirty="0" err="1">
                <a:latin typeface="Franklin Gothic Demi Cond" panose="020B0706030402020204" pitchFamily="34" charset="0"/>
              </a:rPr>
              <a:t>Namun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Impact" panose="020B0806030902050204" pitchFamily="34" charset="0"/>
              </a:rPr>
              <a:t>kematian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bukanlah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penghalang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bagi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Yesus</a:t>
            </a:r>
            <a:r>
              <a:rPr lang="en-ID" sz="3200" dirty="0">
                <a:latin typeface="Impact" panose="020B0806030902050204" pitchFamily="34" charset="0"/>
              </a:rPr>
              <a:t>, </a:t>
            </a:r>
            <a:r>
              <a:rPr lang="en-ID" sz="3200" dirty="0" err="1">
                <a:latin typeface="Gill Sans Nova Cond Ultra Bold" panose="020B0B04020104020203" pitchFamily="34" charset="0"/>
              </a:rPr>
              <a:t>Yesus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membesarkan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hati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Yairus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untuk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tetap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percaya</a:t>
            </a:r>
            <a:r>
              <a:rPr lang="en-ID" sz="3200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Banyak orang </a:t>
            </a:r>
            <a:r>
              <a:rPr lang="en-ID" sz="32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tidak</a:t>
            </a:r>
            <a:r>
              <a:rPr lang="en-ID" sz="32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percaya</a:t>
            </a:r>
            <a:r>
              <a:rPr lang="en-ID" sz="32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bahkan</a:t>
            </a:r>
            <a:r>
              <a:rPr lang="en-ID" sz="32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mentertawai</a:t>
            </a:r>
            <a:r>
              <a:rPr lang="en-ID" sz="32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ketika</a:t>
            </a:r>
            <a:r>
              <a:rPr lang="en-ID" sz="32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Yesus</a:t>
            </a:r>
            <a:r>
              <a:rPr lang="en-ID" sz="32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katakan</a:t>
            </a:r>
            <a:r>
              <a:rPr lang="en-ID" sz="32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anak</a:t>
            </a:r>
            <a:r>
              <a:rPr lang="en-ID" sz="32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ini</a:t>
            </a:r>
            <a:r>
              <a:rPr lang="en-ID" sz="32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tidak</a:t>
            </a:r>
            <a:r>
              <a:rPr lang="en-ID" sz="32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mati</a:t>
            </a:r>
            <a:r>
              <a:rPr lang="en-ID" sz="32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tapi</a:t>
            </a:r>
            <a:r>
              <a:rPr lang="en-ID" sz="32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tidur</a:t>
            </a:r>
            <a:r>
              <a:rPr lang="en-ID" sz="32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370602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B3A2D1A-45FC-4F95-B150-1C13EF2F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768FD5-DD7A-43C7-8DEA-1F5DB3CB5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7D785E-956D-88F0-35B5-AC6B9987C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52" y="2472483"/>
            <a:ext cx="7782791" cy="705793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latin typeface="Impact" panose="020B0806030902050204" pitchFamily="34" charset="0"/>
              </a:rPr>
              <a:t>Markus 5:40-42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1515BD-407F-E0BC-1BCC-0C9C7BDBDD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466" b="12713"/>
          <a:stretch/>
        </p:blipFill>
        <p:spPr>
          <a:xfrm>
            <a:off x="1" y="10"/>
            <a:ext cx="9143999" cy="2418725"/>
          </a:xfrm>
          <a:custGeom>
            <a:avLst/>
            <a:gdLst/>
            <a:ahLst/>
            <a:cxnLst/>
            <a:rect l="l" t="t" r="r" b="b"/>
            <a:pathLst>
              <a:path w="12191999" h="3428999">
                <a:moveTo>
                  <a:pt x="0" y="0"/>
                </a:moveTo>
                <a:lnTo>
                  <a:pt x="12191999" y="0"/>
                </a:lnTo>
                <a:lnTo>
                  <a:pt x="12191999" y="920893"/>
                </a:lnTo>
                <a:lnTo>
                  <a:pt x="12191999" y="1514929"/>
                </a:lnTo>
                <a:lnTo>
                  <a:pt x="12191999" y="3130902"/>
                </a:lnTo>
                <a:lnTo>
                  <a:pt x="12188051" y="3131476"/>
                </a:lnTo>
                <a:cubicBezTo>
                  <a:pt x="12153000" y="3135813"/>
                  <a:pt x="12133655" y="3136025"/>
                  <a:pt x="12112012" y="3138906"/>
                </a:cubicBezTo>
                <a:cubicBezTo>
                  <a:pt x="12076970" y="3145595"/>
                  <a:pt x="12039899" y="3160769"/>
                  <a:pt x="12018752" y="3165642"/>
                </a:cubicBezTo>
                <a:lnTo>
                  <a:pt x="11985122" y="3168147"/>
                </a:lnTo>
                <a:lnTo>
                  <a:pt x="11986344" y="3172878"/>
                </a:lnTo>
                <a:lnTo>
                  <a:pt x="11973852" y="3173226"/>
                </a:lnTo>
                <a:lnTo>
                  <a:pt x="11945968" y="3173341"/>
                </a:lnTo>
                <a:cubicBezTo>
                  <a:pt x="11928568" y="3174057"/>
                  <a:pt x="11880184" y="3172923"/>
                  <a:pt x="11862470" y="3174654"/>
                </a:cubicBezTo>
                <a:cubicBezTo>
                  <a:pt x="11857360" y="3179700"/>
                  <a:pt x="11849473" y="3182451"/>
                  <a:pt x="11839688" y="3183726"/>
                </a:cubicBezTo>
                <a:lnTo>
                  <a:pt x="11818138" y="3183868"/>
                </a:lnTo>
                <a:lnTo>
                  <a:pt x="11693161" y="3196027"/>
                </a:lnTo>
                <a:lnTo>
                  <a:pt x="11675978" y="3196936"/>
                </a:lnTo>
                <a:lnTo>
                  <a:pt x="11666672" y="3201013"/>
                </a:lnTo>
                <a:cubicBezTo>
                  <a:pt x="11659568" y="3201827"/>
                  <a:pt x="11639160" y="3201301"/>
                  <a:pt x="11633348" y="3201823"/>
                </a:cubicBezTo>
                <a:lnTo>
                  <a:pt x="11631806" y="3204144"/>
                </a:lnTo>
                <a:cubicBezTo>
                  <a:pt x="11613292" y="3207852"/>
                  <a:pt x="11543654" y="3220200"/>
                  <a:pt x="11522270" y="3224070"/>
                </a:cubicBezTo>
                <a:cubicBezTo>
                  <a:pt x="11517998" y="3220503"/>
                  <a:pt x="11508432" y="3226137"/>
                  <a:pt x="11503503" y="3227361"/>
                </a:cubicBezTo>
                <a:cubicBezTo>
                  <a:pt x="11502740" y="3224959"/>
                  <a:pt x="11490808" y="3224226"/>
                  <a:pt x="11487288" y="3226364"/>
                </a:cubicBezTo>
                <a:cubicBezTo>
                  <a:pt x="11403406" y="3238085"/>
                  <a:pt x="11445394" y="3213864"/>
                  <a:pt x="11397514" y="3229209"/>
                </a:cubicBezTo>
                <a:cubicBezTo>
                  <a:pt x="11389044" y="3230225"/>
                  <a:pt x="11382180" y="3229256"/>
                  <a:pt x="11376160" y="3227461"/>
                </a:cubicBezTo>
                <a:lnTo>
                  <a:pt x="11367180" y="3223774"/>
                </a:lnTo>
                <a:lnTo>
                  <a:pt x="11332420" y="3230742"/>
                </a:lnTo>
                <a:cubicBezTo>
                  <a:pt x="11315298" y="3233171"/>
                  <a:pt x="11297277" y="3234781"/>
                  <a:pt x="11278786" y="3235517"/>
                </a:cubicBezTo>
                <a:cubicBezTo>
                  <a:pt x="11274637" y="3230607"/>
                  <a:pt x="11260123" y="3237582"/>
                  <a:pt x="11253295" y="3238964"/>
                </a:cubicBezTo>
                <a:cubicBezTo>
                  <a:pt x="11253224" y="3235757"/>
                  <a:pt x="11238096" y="3234220"/>
                  <a:pt x="11232727" y="3236871"/>
                </a:cubicBezTo>
                <a:cubicBezTo>
                  <a:pt x="11119903" y="3248332"/>
                  <a:pt x="11183388" y="3218382"/>
                  <a:pt x="11115682" y="3236341"/>
                </a:cubicBezTo>
                <a:cubicBezTo>
                  <a:pt x="11104356" y="3237278"/>
                  <a:pt x="11095858" y="3235671"/>
                  <a:pt x="11088768" y="3233017"/>
                </a:cubicBezTo>
                <a:lnTo>
                  <a:pt x="11076012" y="3226390"/>
                </a:lnTo>
                <a:lnTo>
                  <a:pt x="11066016" y="3228753"/>
                </a:lnTo>
                <a:cubicBezTo>
                  <a:pt x="11028292" y="3228939"/>
                  <a:pt x="11017169" y="3222147"/>
                  <a:pt x="10995221" y="3228989"/>
                </a:cubicBezTo>
                <a:cubicBezTo>
                  <a:pt x="10962786" y="3214768"/>
                  <a:pt x="10973708" y="3227571"/>
                  <a:pt x="10949038" y="3229747"/>
                </a:cubicBezTo>
                <a:cubicBezTo>
                  <a:pt x="10929576" y="3232582"/>
                  <a:pt x="10965306" y="3238039"/>
                  <a:pt x="10946231" y="3238844"/>
                </a:cubicBezTo>
                <a:cubicBezTo>
                  <a:pt x="10925596" y="3235173"/>
                  <a:pt x="10926566" y="3246575"/>
                  <a:pt x="10905107" y="3242085"/>
                </a:cubicBezTo>
                <a:cubicBezTo>
                  <a:pt x="10910320" y="3233495"/>
                  <a:pt x="10862761" y="3243750"/>
                  <a:pt x="10861282" y="3236246"/>
                </a:cubicBezTo>
                <a:cubicBezTo>
                  <a:pt x="10843055" y="3246977"/>
                  <a:pt x="10833897" y="3233757"/>
                  <a:pt x="10809627" y="3237064"/>
                </a:cubicBezTo>
                <a:cubicBezTo>
                  <a:pt x="10798198" y="3241124"/>
                  <a:pt x="10789952" y="3241821"/>
                  <a:pt x="10778718" y="3237455"/>
                </a:cubicBezTo>
                <a:cubicBezTo>
                  <a:pt x="10726069" y="3257219"/>
                  <a:pt x="10746866" y="3238339"/>
                  <a:pt x="10697595" y="3245939"/>
                </a:cubicBezTo>
                <a:cubicBezTo>
                  <a:pt x="10655146" y="3253933"/>
                  <a:pt x="10607026" y="3259119"/>
                  <a:pt x="10565970" y="3278201"/>
                </a:cubicBezTo>
                <a:cubicBezTo>
                  <a:pt x="10558434" y="3283608"/>
                  <a:pt x="10539930" y="3285654"/>
                  <a:pt x="10524645" y="3282773"/>
                </a:cubicBezTo>
                <a:cubicBezTo>
                  <a:pt x="10522018" y="3282276"/>
                  <a:pt x="10519582" y="3281649"/>
                  <a:pt x="10517421" y="3280913"/>
                </a:cubicBezTo>
                <a:cubicBezTo>
                  <a:pt x="10481928" y="3283832"/>
                  <a:pt x="10352108" y="3296870"/>
                  <a:pt x="10311683" y="3300288"/>
                </a:cubicBezTo>
                <a:cubicBezTo>
                  <a:pt x="10308410" y="3293342"/>
                  <a:pt x="10287968" y="3305875"/>
                  <a:pt x="10274873" y="3301423"/>
                </a:cubicBezTo>
                <a:cubicBezTo>
                  <a:pt x="10265494" y="3297516"/>
                  <a:pt x="10257104" y="3300407"/>
                  <a:pt x="10247307" y="3300714"/>
                </a:cubicBezTo>
                <a:cubicBezTo>
                  <a:pt x="10234401" y="3297643"/>
                  <a:pt x="10192308" y="3303190"/>
                  <a:pt x="10181334" y="3307168"/>
                </a:cubicBezTo>
                <a:cubicBezTo>
                  <a:pt x="10155109" y="3320992"/>
                  <a:pt x="10095518" y="3310726"/>
                  <a:pt x="10073729" y="3321318"/>
                </a:cubicBezTo>
                <a:cubicBezTo>
                  <a:pt x="10065823" y="3322872"/>
                  <a:pt x="10058087" y="3323501"/>
                  <a:pt x="10050495" y="3323554"/>
                </a:cubicBezTo>
                <a:lnTo>
                  <a:pt x="10029247" y="3322387"/>
                </a:lnTo>
                <a:lnTo>
                  <a:pt x="10023206" y="3319426"/>
                </a:lnTo>
                <a:lnTo>
                  <a:pt x="10010221" y="3320159"/>
                </a:lnTo>
                <a:lnTo>
                  <a:pt x="10006500" y="3319709"/>
                </a:lnTo>
                <a:cubicBezTo>
                  <a:pt x="9999392" y="3318836"/>
                  <a:pt x="9992376" y="3318075"/>
                  <a:pt x="9985433" y="3317775"/>
                </a:cubicBezTo>
                <a:cubicBezTo>
                  <a:pt x="9994564" y="3332623"/>
                  <a:pt x="9927872" y="3317665"/>
                  <a:pt x="9947096" y="3329673"/>
                </a:cubicBezTo>
                <a:cubicBezTo>
                  <a:pt x="9910530" y="3330603"/>
                  <a:pt x="9938422" y="3341787"/>
                  <a:pt x="9894468" y="3331125"/>
                </a:cubicBezTo>
                <a:cubicBezTo>
                  <a:pt x="9837697" y="3343266"/>
                  <a:pt x="9748207" y="3338748"/>
                  <a:pt x="9703741" y="3357170"/>
                </a:cubicBezTo>
                <a:cubicBezTo>
                  <a:pt x="9709264" y="3350136"/>
                  <a:pt x="9685337" y="3344679"/>
                  <a:pt x="9668763" y="3348169"/>
                </a:cubicBezTo>
                <a:cubicBezTo>
                  <a:pt x="9688139" y="3320571"/>
                  <a:pt x="9603232" y="3373038"/>
                  <a:pt x="9588644" y="3354205"/>
                </a:cubicBezTo>
                <a:cubicBezTo>
                  <a:pt x="9587925" y="3371689"/>
                  <a:pt x="9513642" y="3401336"/>
                  <a:pt x="9478680" y="3386990"/>
                </a:cubicBezTo>
                <a:cubicBezTo>
                  <a:pt x="9425416" y="3390492"/>
                  <a:pt x="9387699" y="3404944"/>
                  <a:pt x="9331856" y="3399166"/>
                </a:cubicBezTo>
                <a:cubicBezTo>
                  <a:pt x="9330123" y="3401505"/>
                  <a:pt x="9327283" y="3403463"/>
                  <a:pt x="9323679" y="3405145"/>
                </a:cubicBezTo>
                <a:lnTo>
                  <a:pt x="9311620" y="3409223"/>
                </a:lnTo>
                <a:lnTo>
                  <a:pt x="9309289" y="3408926"/>
                </a:lnTo>
                <a:cubicBezTo>
                  <a:pt x="9300131" y="3408873"/>
                  <a:pt x="9295442" y="3409859"/>
                  <a:pt x="9292731" y="3411301"/>
                </a:cubicBezTo>
                <a:lnTo>
                  <a:pt x="9290814" y="3413412"/>
                </a:lnTo>
                <a:lnTo>
                  <a:pt x="9279990" y="3415541"/>
                </a:lnTo>
                <a:lnTo>
                  <a:pt x="9260104" y="3421077"/>
                </a:lnTo>
                <a:lnTo>
                  <a:pt x="9255034" y="3420853"/>
                </a:lnTo>
                <a:lnTo>
                  <a:pt x="9222941" y="3427242"/>
                </a:lnTo>
                <a:lnTo>
                  <a:pt x="9221858" y="3426731"/>
                </a:lnTo>
                <a:cubicBezTo>
                  <a:pt x="9218700" y="3425733"/>
                  <a:pt x="9214983" y="3425271"/>
                  <a:pt x="9210014" y="3425917"/>
                </a:cubicBezTo>
                <a:cubicBezTo>
                  <a:pt x="9208256" y="3416158"/>
                  <a:pt x="9203342" y="3422957"/>
                  <a:pt x="9188839" y="3425728"/>
                </a:cubicBezTo>
                <a:cubicBezTo>
                  <a:pt x="9182870" y="3411188"/>
                  <a:pt x="9147335" y="3424352"/>
                  <a:pt x="9132080" y="3417886"/>
                </a:cubicBezTo>
                <a:cubicBezTo>
                  <a:pt x="9121557" y="3420249"/>
                  <a:pt x="9110321" y="3422482"/>
                  <a:pt x="9098549" y="3424480"/>
                </a:cubicBezTo>
                <a:lnTo>
                  <a:pt x="9003970" y="3425484"/>
                </a:lnTo>
                <a:lnTo>
                  <a:pt x="8904921" y="3413774"/>
                </a:lnTo>
                <a:cubicBezTo>
                  <a:pt x="8868284" y="3413519"/>
                  <a:pt x="8836559" y="3409171"/>
                  <a:pt x="8805551" y="3412237"/>
                </a:cubicBezTo>
                <a:cubicBezTo>
                  <a:pt x="8792955" y="3408854"/>
                  <a:pt x="8781083" y="3407488"/>
                  <a:pt x="8769572" y="3412551"/>
                </a:cubicBezTo>
                <a:cubicBezTo>
                  <a:pt x="8735382" y="3410862"/>
                  <a:pt x="8727105" y="3403632"/>
                  <a:pt x="8705440" y="3409271"/>
                </a:cubicBezTo>
                <a:cubicBezTo>
                  <a:pt x="8686231" y="3397576"/>
                  <a:pt x="8685094" y="3402040"/>
                  <a:pt x="8676067" y="3405389"/>
                </a:cubicBezTo>
                <a:lnTo>
                  <a:pt x="8674779" y="3405628"/>
                </a:lnTo>
                <a:lnTo>
                  <a:pt x="8672154" y="3403956"/>
                </a:lnTo>
                <a:lnTo>
                  <a:pt x="8666720" y="3403182"/>
                </a:lnTo>
                <a:lnTo>
                  <a:pt x="8651886" y="3403680"/>
                </a:lnTo>
                <a:lnTo>
                  <a:pt x="8646307" y="3404298"/>
                </a:lnTo>
                <a:cubicBezTo>
                  <a:pt x="8642465" y="3404565"/>
                  <a:pt x="8639912" y="3404534"/>
                  <a:pt x="8638145" y="3404287"/>
                </a:cubicBezTo>
                <a:lnTo>
                  <a:pt x="8637941" y="3404149"/>
                </a:lnTo>
                <a:lnTo>
                  <a:pt x="8630296" y="3404406"/>
                </a:lnTo>
                <a:cubicBezTo>
                  <a:pt x="8617394" y="3405155"/>
                  <a:pt x="8604838" y="3406180"/>
                  <a:pt x="8592887" y="3407398"/>
                </a:cubicBezTo>
                <a:cubicBezTo>
                  <a:pt x="8582781" y="3399722"/>
                  <a:pt x="8538622" y="3408789"/>
                  <a:pt x="8543455" y="3394319"/>
                </a:cubicBezTo>
                <a:cubicBezTo>
                  <a:pt x="8527334" y="3395534"/>
                  <a:pt x="8517583" y="3401542"/>
                  <a:pt x="8523012" y="3392051"/>
                </a:cubicBezTo>
                <a:cubicBezTo>
                  <a:pt x="8517705" y="3392178"/>
                  <a:pt x="8514435" y="3391372"/>
                  <a:pt x="8512093" y="3390108"/>
                </a:cubicBezTo>
                <a:lnTo>
                  <a:pt x="8511416" y="3389513"/>
                </a:lnTo>
                <a:lnTo>
                  <a:pt x="8475551" y="3392450"/>
                </a:lnTo>
                <a:lnTo>
                  <a:pt x="8470789" y="3391736"/>
                </a:lnTo>
                <a:lnTo>
                  <a:pt x="8447414" y="3395064"/>
                </a:lnTo>
                <a:lnTo>
                  <a:pt x="8435335" y="3396028"/>
                </a:lnTo>
                <a:lnTo>
                  <a:pt x="8431923" y="3397855"/>
                </a:lnTo>
                <a:cubicBezTo>
                  <a:pt x="8428239" y="3398965"/>
                  <a:pt x="8422959" y="3399444"/>
                  <a:pt x="8414099" y="3398491"/>
                </a:cubicBezTo>
                <a:lnTo>
                  <a:pt x="8412049" y="3397978"/>
                </a:lnTo>
                <a:lnTo>
                  <a:pt x="8397349" y="3400683"/>
                </a:lnTo>
                <a:cubicBezTo>
                  <a:pt x="8392615" y="3401933"/>
                  <a:pt x="8388424" y="3403524"/>
                  <a:pt x="8385030" y="3405585"/>
                </a:cubicBezTo>
                <a:cubicBezTo>
                  <a:pt x="8334977" y="3394568"/>
                  <a:pt x="8287750" y="3404648"/>
                  <a:pt x="8233422" y="3402742"/>
                </a:cubicBezTo>
                <a:cubicBezTo>
                  <a:pt x="8209936" y="3385601"/>
                  <a:pt x="8116056" y="3406588"/>
                  <a:pt x="8102569" y="3423208"/>
                </a:cubicBezTo>
                <a:cubicBezTo>
                  <a:pt x="8102264" y="3408645"/>
                  <a:pt x="8034186" y="3428475"/>
                  <a:pt x="8016625" y="3428989"/>
                </a:cubicBezTo>
                <a:cubicBezTo>
                  <a:pt x="8010771" y="3429161"/>
                  <a:pt x="8010530" y="3427186"/>
                  <a:pt x="8020284" y="3421076"/>
                </a:cubicBezTo>
                <a:cubicBezTo>
                  <a:pt x="8001623" y="3422777"/>
                  <a:pt x="7982361" y="3415208"/>
                  <a:pt x="7992871" y="3409037"/>
                </a:cubicBezTo>
                <a:cubicBezTo>
                  <a:pt x="7936181" y="3422244"/>
                  <a:pt x="7852511" y="3409112"/>
                  <a:pt x="7788452" y="3415110"/>
                </a:cubicBezTo>
                <a:cubicBezTo>
                  <a:pt x="7753529" y="3400598"/>
                  <a:pt x="7772461" y="3414025"/>
                  <a:pt x="7736237" y="3411311"/>
                </a:cubicBezTo>
                <a:cubicBezTo>
                  <a:pt x="7746145" y="3424670"/>
                  <a:pt x="7692261" y="3403816"/>
                  <a:pt x="7690279" y="3418893"/>
                </a:cubicBezTo>
                <a:cubicBezTo>
                  <a:pt x="7683750" y="3417921"/>
                  <a:pt x="7677487" y="3416505"/>
                  <a:pt x="7671219" y="3414970"/>
                </a:cubicBezTo>
                <a:lnTo>
                  <a:pt x="7667928" y="3414173"/>
                </a:lnTo>
                <a:lnTo>
                  <a:pt x="7654774" y="3413595"/>
                </a:lnTo>
                <a:lnTo>
                  <a:pt x="7651067" y="3410171"/>
                </a:lnTo>
                <a:lnTo>
                  <a:pt x="7631267" y="3406963"/>
                </a:lnTo>
                <a:cubicBezTo>
                  <a:pt x="7623851" y="3406267"/>
                  <a:pt x="7615871" y="3406106"/>
                  <a:pt x="7607053" y="3406809"/>
                </a:cubicBezTo>
                <a:cubicBezTo>
                  <a:pt x="7585359" y="3412784"/>
                  <a:pt x="7551579" y="3405461"/>
                  <a:pt x="7521027" y="3405904"/>
                </a:cubicBezTo>
                <a:lnTo>
                  <a:pt x="7506997" y="3407754"/>
                </a:lnTo>
                <a:lnTo>
                  <a:pt x="7461204" y="3404669"/>
                </a:lnTo>
                <a:cubicBezTo>
                  <a:pt x="7448169" y="3404071"/>
                  <a:pt x="7434640" y="3403756"/>
                  <a:pt x="7420396" y="3403975"/>
                </a:cubicBezTo>
                <a:lnTo>
                  <a:pt x="7393955" y="3405447"/>
                </a:lnTo>
                <a:lnTo>
                  <a:pt x="7387024" y="3404227"/>
                </a:lnTo>
                <a:cubicBezTo>
                  <a:pt x="7374952" y="3404363"/>
                  <a:pt x="7358975" y="3408656"/>
                  <a:pt x="7360398" y="3403441"/>
                </a:cubicBezTo>
                <a:lnTo>
                  <a:pt x="7346837" y="3405249"/>
                </a:lnTo>
                <a:lnTo>
                  <a:pt x="7333451" y="3401087"/>
                </a:lnTo>
                <a:cubicBezTo>
                  <a:pt x="7331985" y="3400120"/>
                  <a:pt x="7330882" y="3399091"/>
                  <a:pt x="7330179" y="3398037"/>
                </a:cubicBezTo>
                <a:lnTo>
                  <a:pt x="7311232" y="3399406"/>
                </a:lnTo>
                <a:lnTo>
                  <a:pt x="7295699" y="3396426"/>
                </a:lnTo>
                <a:lnTo>
                  <a:pt x="7282158" y="3398374"/>
                </a:lnTo>
                <a:lnTo>
                  <a:pt x="7276538" y="3397935"/>
                </a:lnTo>
                <a:lnTo>
                  <a:pt x="7262569" y="3396460"/>
                </a:lnTo>
                <a:cubicBezTo>
                  <a:pt x="7255407" y="3395426"/>
                  <a:pt x="7247392" y="3394180"/>
                  <a:pt x="7238468" y="3393183"/>
                </a:cubicBezTo>
                <a:lnTo>
                  <a:pt x="7230949" y="3392727"/>
                </a:lnTo>
                <a:lnTo>
                  <a:pt x="7214580" y="3387715"/>
                </a:lnTo>
                <a:cubicBezTo>
                  <a:pt x="7202670" y="3383926"/>
                  <a:pt x="7193296" y="3381373"/>
                  <a:pt x="7182893" y="3383429"/>
                </a:cubicBezTo>
                <a:cubicBezTo>
                  <a:pt x="7165160" y="3378534"/>
                  <a:pt x="7152772" y="3364815"/>
                  <a:pt x="7127104" y="3368475"/>
                </a:cubicBezTo>
                <a:cubicBezTo>
                  <a:pt x="7134894" y="3362260"/>
                  <a:pt x="7098599" y="3367723"/>
                  <a:pt x="7094311" y="3361339"/>
                </a:cubicBezTo>
                <a:cubicBezTo>
                  <a:pt x="7092331" y="3356198"/>
                  <a:pt x="7080860" y="3356657"/>
                  <a:pt x="7072124" y="3354762"/>
                </a:cubicBezTo>
                <a:cubicBezTo>
                  <a:pt x="7065898" y="3349511"/>
                  <a:pt x="7021942" y="3344717"/>
                  <a:pt x="7006638" y="3345473"/>
                </a:cubicBezTo>
                <a:cubicBezTo>
                  <a:pt x="6963504" y="3350697"/>
                  <a:pt x="6928807" y="3329559"/>
                  <a:pt x="6894320" y="3333192"/>
                </a:cubicBezTo>
                <a:cubicBezTo>
                  <a:pt x="6885290" y="3332697"/>
                  <a:pt x="6877803" y="3331507"/>
                  <a:pt x="6871318" y="3329892"/>
                </a:cubicBezTo>
                <a:lnTo>
                  <a:pt x="6855157" y="3324330"/>
                </a:lnTo>
                <a:cubicBezTo>
                  <a:pt x="6854956" y="3323109"/>
                  <a:pt x="6854755" y="3321887"/>
                  <a:pt x="6854555" y="3320665"/>
                </a:cubicBezTo>
                <a:lnTo>
                  <a:pt x="6842483" y="3318413"/>
                </a:lnTo>
                <a:lnTo>
                  <a:pt x="6840027" y="3317245"/>
                </a:lnTo>
                <a:cubicBezTo>
                  <a:pt x="6835354" y="3315001"/>
                  <a:pt x="6830588" y="3312868"/>
                  <a:pt x="6825185" y="3311114"/>
                </a:cubicBezTo>
                <a:cubicBezTo>
                  <a:pt x="6810331" y="3324866"/>
                  <a:pt x="6776772" y="3298463"/>
                  <a:pt x="6774755" y="3312168"/>
                </a:cubicBezTo>
                <a:cubicBezTo>
                  <a:pt x="6742477" y="3304924"/>
                  <a:pt x="6749024" y="3319870"/>
                  <a:pt x="6728129" y="3301832"/>
                </a:cubicBezTo>
                <a:cubicBezTo>
                  <a:pt x="6661764" y="3299056"/>
                  <a:pt x="6593104" y="3275946"/>
                  <a:pt x="6527587" y="3280829"/>
                </a:cubicBezTo>
                <a:cubicBezTo>
                  <a:pt x="6542935" y="3276465"/>
                  <a:pt x="6531033" y="3266920"/>
                  <a:pt x="6511742" y="3266067"/>
                </a:cubicBezTo>
                <a:cubicBezTo>
                  <a:pt x="6570025" y="3248440"/>
                  <a:pt x="6418649" y="3271458"/>
                  <a:pt x="6434953" y="3253360"/>
                </a:cubicBezTo>
                <a:cubicBezTo>
                  <a:pt x="6407781" y="3267048"/>
                  <a:pt x="6300040" y="3274313"/>
                  <a:pt x="6292331" y="3255322"/>
                </a:cubicBezTo>
                <a:cubicBezTo>
                  <a:pt x="6242057" y="3246469"/>
                  <a:pt x="6188266" y="3249680"/>
                  <a:pt x="6149913" y="3232917"/>
                </a:cubicBezTo>
                <a:cubicBezTo>
                  <a:pt x="6144898" y="3234391"/>
                  <a:pt x="6139526" y="3235322"/>
                  <a:pt x="6133930" y="3235867"/>
                </a:cubicBezTo>
                <a:lnTo>
                  <a:pt x="6117554" y="3236464"/>
                </a:lnTo>
                <a:lnTo>
                  <a:pt x="6116039" y="3235720"/>
                </a:lnTo>
                <a:cubicBezTo>
                  <a:pt x="6108393" y="3233681"/>
                  <a:pt x="6102936" y="3233437"/>
                  <a:pt x="6098459" y="3233988"/>
                </a:cubicBezTo>
                <a:lnTo>
                  <a:pt x="6093630" y="3235240"/>
                </a:lnTo>
                <a:lnTo>
                  <a:pt x="6081261" y="3234563"/>
                </a:lnTo>
                <a:lnTo>
                  <a:pt x="6056067" y="3234608"/>
                </a:lnTo>
                <a:lnTo>
                  <a:pt x="6052129" y="3233324"/>
                </a:lnTo>
                <a:lnTo>
                  <a:pt x="6015338" y="3231378"/>
                </a:lnTo>
                <a:cubicBezTo>
                  <a:pt x="6015291" y="3231165"/>
                  <a:pt x="6015245" y="3230951"/>
                  <a:pt x="6015198" y="3230737"/>
                </a:cubicBezTo>
                <a:cubicBezTo>
                  <a:pt x="6014048" y="3229257"/>
                  <a:pt x="6011617" y="3228081"/>
                  <a:pt x="6006436" y="3227508"/>
                </a:cubicBezTo>
                <a:cubicBezTo>
                  <a:pt x="6019781" y="3219395"/>
                  <a:pt x="6005305" y="3223709"/>
                  <a:pt x="5988851" y="3222735"/>
                </a:cubicBezTo>
                <a:cubicBezTo>
                  <a:pt x="6005907" y="3209918"/>
                  <a:pt x="5955918" y="3212588"/>
                  <a:pt x="5952863" y="3204137"/>
                </a:cubicBezTo>
                <a:cubicBezTo>
                  <a:pt x="5940395" y="3203711"/>
                  <a:pt x="5927517" y="3203028"/>
                  <a:pt x="5914548" y="3202041"/>
                </a:cubicBezTo>
                <a:lnTo>
                  <a:pt x="5907020" y="3201283"/>
                </a:lnTo>
                <a:cubicBezTo>
                  <a:pt x="5906995" y="3201231"/>
                  <a:pt x="5906969" y="3201180"/>
                  <a:pt x="5906944" y="3201129"/>
                </a:cubicBezTo>
                <a:cubicBezTo>
                  <a:pt x="5905471" y="3200668"/>
                  <a:pt x="5903056" y="3200308"/>
                  <a:pt x="5899155" y="3200053"/>
                </a:cubicBezTo>
                <a:lnTo>
                  <a:pt x="5893294" y="3199901"/>
                </a:lnTo>
                <a:lnTo>
                  <a:pt x="5878691" y="3198431"/>
                </a:lnTo>
                <a:lnTo>
                  <a:pt x="5874165" y="3197003"/>
                </a:lnTo>
                <a:lnTo>
                  <a:pt x="5873092" y="3195108"/>
                </a:lnTo>
                <a:lnTo>
                  <a:pt x="5871658" y="3195162"/>
                </a:lnTo>
                <a:cubicBezTo>
                  <a:pt x="5860152" y="3197097"/>
                  <a:pt x="5855231" y="3201097"/>
                  <a:pt x="5846928" y="3187725"/>
                </a:cubicBezTo>
                <a:cubicBezTo>
                  <a:pt x="5821379" y="3190142"/>
                  <a:pt x="5819686" y="3182343"/>
                  <a:pt x="5788468" y="3176316"/>
                </a:cubicBezTo>
                <a:cubicBezTo>
                  <a:pt x="5773119" y="3179521"/>
                  <a:pt x="5762947" y="3176704"/>
                  <a:pt x="5753823" y="3171919"/>
                </a:cubicBezTo>
                <a:cubicBezTo>
                  <a:pt x="5721557" y="3170726"/>
                  <a:pt x="5694983" y="3162549"/>
                  <a:pt x="5660194" y="3157536"/>
                </a:cubicBezTo>
                <a:cubicBezTo>
                  <a:pt x="5619608" y="3159495"/>
                  <a:pt x="5604384" y="3146636"/>
                  <a:pt x="5567188" y="3141325"/>
                </a:cubicBezTo>
                <a:cubicBezTo>
                  <a:pt x="5530345" y="3148235"/>
                  <a:pt x="5543868" y="3129416"/>
                  <a:pt x="5526178" y="3123274"/>
                </a:cubicBezTo>
                <a:lnTo>
                  <a:pt x="5520866" y="3122322"/>
                </a:lnTo>
                <a:lnTo>
                  <a:pt x="5506009" y="3122332"/>
                </a:lnTo>
                <a:lnTo>
                  <a:pt x="5500363" y="3122766"/>
                </a:lnTo>
                <a:cubicBezTo>
                  <a:pt x="5496497" y="3122905"/>
                  <a:pt x="5493953" y="3122792"/>
                  <a:pt x="5492228" y="3122486"/>
                </a:cubicBezTo>
                <a:lnTo>
                  <a:pt x="5492044" y="3122342"/>
                </a:lnTo>
                <a:lnTo>
                  <a:pt x="5484386" y="3122347"/>
                </a:lnTo>
                <a:cubicBezTo>
                  <a:pt x="5471420" y="3122670"/>
                  <a:pt x="5458764" y="3123280"/>
                  <a:pt x="5446679" y="3124105"/>
                </a:cubicBezTo>
                <a:cubicBezTo>
                  <a:pt x="5437659" y="3116107"/>
                  <a:pt x="5392392" y="3123709"/>
                  <a:pt x="5399188" y="3109418"/>
                </a:cubicBezTo>
                <a:cubicBezTo>
                  <a:pt x="5382948" y="3110102"/>
                  <a:pt x="5372407" y="3115781"/>
                  <a:pt x="5379117" y="3106482"/>
                </a:cubicBezTo>
                <a:cubicBezTo>
                  <a:pt x="5373809" y="3106435"/>
                  <a:pt x="5370660" y="3105521"/>
                  <a:pt x="5368499" y="3104181"/>
                </a:cubicBezTo>
                <a:lnTo>
                  <a:pt x="5367902" y="3103566"/>
                </a:lnTo>
                <a:lnTo>
                  <a:pt x="5331747" y="3105319"/>
                </a:lnTo>
                <a:lnTo>
                  <a:pt x="5327095" y="3104450"/>
                </a:lnTo>
                <a:lnTo>
                  <a:pt x="5303337" y="3107003"/>
                </a:lnTo>
                <a:lnTo>
                  <a:pt x="5291164" y="3107570"/>
                </a:lnTo>
                <a:lnTo>
                  <a:pt x="5287515" y="3109282"/>
                </a:lnTo>
                <a:cubicBezTo>
                  <a:pt x="5283689" y="3110269"/>
                  <a:pt x="5278356" y="3110573"/>
                  <a:pt x="5269654" y="3109330"/>
                </a:cubicBezTo>
                <a:lnTo>
                  <a:pt x="5267681" y="3108752"/>
                </a:lnTo>
                <a:lnTo>
                  <a:pt x="5252655" y="3110969"/>
                </a:lnTo>
                <a:cubicBezTo>
                  <a:pt x="5247766" y="3112062"/>
                  <a:pt x="5243369" y="3113511"/>
                  <a:pt x="5239703" y="3115460"/>
                </a:cubicBezTo>
                <a:cubicBezTo>
                  <a:pt x="5191311" y="3102811"/>
                  <a:pt x="5142849" y="3111324"/>
                  <a:pt x="5088947" y="3107634"/>
                </a:cubicBezTo>
                <a:cubicBezTo>
                  <a:pt x="5027989" y="3108214"/>
                  <a:pt x="4985627" y="3110432"/>
                  <a:pt x="4945514" y="3110162"/>
                </a:cubicBezTo>
                <a:cubicBezTo>
                  <a:pt x="4926678" y="3111245"/>
                  <a:pt x="4789238" y="3111826"/>
                  <a:pt x="4800559" y="3106010"/>
                </a:cubicBezTo>
                <a:cubicBezTo>
                  <a:pt x="4742239" y="3117333"/>
                  <a:pt x="4708324" y="3101468"/>
                  <a:pt x="4643642" y="3105351"/>
                </a:cubicBezTo>
                <a:cubicBezTo>
                  <a:pt x="4610808" y="3089712"/>
                  <a:pt x="4627845" y="3103743"/>
                  <a:pt x="4592107" y="3099840"/>
                </a:cubicBezTo>
                <a:cubicBezTo>
                  <a:pt x="4600157" y="3113506"/>
                  <a:pt x="4549287" y="3090911"/>
                  <a:pt x="4545249" y="3105899"/>
                </a:cubicBezTo>
                <a:cubicBezTo>
                  <a:pt x="4538872" y="3104716"/>
                  <a:pt x="4532825" y="3103094"/>
                  <a:pt x="4526782" y="3101355"/>
                </a:cubicBezTo>
                <a:lnTo>
                  <a:pt x="4523614" y="3100453"/>
                </a:lnTo>
                <a:lnTo>
                  <a:pt x="4510579" y="3099442"/>
                </a:lnTo>
                <a:lnTo>
                  <a:pt x="4507348" y="3095901"/>
                </a:lnTo>
                <a:lnTo>
                  <a:pt x="4348949" y="3090220"/>
                </a:lnTo>
                <a:cubicBezTo>
                  <a:pt x="4335046" y="3092487"/>
                  <a:pt x="4290056" y="3092155"/>
                  <a:pt x="4280362" y="3087618"/>
                </a:cubicBezTo>
                <a:cubicBezTo>
                  <a:pt x="4270739" y="3086627"/>
                  <a:pt x="4260237" y="3088220"/>
                  <a:pt x="4254634" y="3083366"/>
                </a:cubicBezTo>
                <a:cubicBezTo>
                  <a:pt x="4233731" y="3080512"/>
                  <a:pt x="4185859" y="3073948"/>
                  <a:pt x="4154942" y="3070490"/>
                </a:cubicBezTo>
                <a:cubicBezTo>
                  <a:pt x="4138280" y="3076599"/>
                  <a:pt x="4112117" y="3064194"/>
                  <a:pt x="4069131" y="3062612"/>
                </a:cubicBezTo>
                <a:cubicBezTo>
                  <a:pt x="4050897" y="3069679"/>
                  <a:pt x="4040160" y="3061449"/>
                  <a:pt x="4005249" y="3070810"/>
                </a:cubicBezTo>
                <a:cubicBezTo>
                  <a:pt x="4003818" y="3069842"/>
                  <a:pt x="4002032" y="3068943"/>
                  <a:pt x="3999945" y="3068139"/>
                </a:cubicBezTo>
                <a:cubicBezTo>
                  <a:pt x="3987818" y="3063468"/>
                  <a:pt x="3968381" y="3062958"/>
                  <a:pt x="3956529" y="3067000"/>
                </a:cubicBezTo>
                <a:cubicBezTo>
                  <a:pt x="3900898" y="3079382"/>
                  <a:pt x="3850463" y="3077929"/>
                  <a:pt x="3803031" y="3079823"/>
                </a:cubicBezTo>
                <a:cubicBezTo>
                  <a:pt x="3749421" y="3080464"/>
                  <a:pt x="3785521" y="3065630"/>
                  <a:pt x="3718229" y="3077134"/>
                </a:cubicBezTo>
                <a:cubicBezTo>
                  <a:pt x="3711244" y="3071611"/>
                  <a:pt x="3702770" y="3071184"/>
                  <a:pt x="3688357" y="3073468"/>
                </a:cubicBezTo>
                <a:cubicBezTo>
                  <a:pt x="3662326" y="3073378"/>
                  <a:pt x="3664937" y="3059899"/>
                  <a:pt x="3638298" y="3067494"/>
                </a:cubicBezTo>
                <a:cubicBezTo>
                  <a:pt x="3643333" y="3060328"/>
                  <a:pt x="3589079" y="3063658"/>
                  <a:pt x="3601443" y="3056355"/>
                </a:cubicBezTo>
                <a:cubicBezTo>
                  <a:pt x="3584797" y="3049384"/>
                  <a:pt x="3575923" y="3060108"/>
                  <a:pt x="3559361" y="3054005"/>
                </a:cubicBezTo>
                <a:cubicBezTo>
                  <a:pt x="3540444" y="3052269"/>
                  <a:pt x="3569896" y="3061996"/>
                  <a:pt x="3548859" y="3062094"/>
                </a:cubicBezTo>
                <a:cubicBezTo>
                  <a:pt x="3523419" y="3060901"/>
                  <a:pt x="3522848" y="3074222"/>
                  <a:pt x="3504082" y="3056779"/>
                </a:cubicBezTo>
                <a:lnTo>
                  <a:pt x="3436234" y="3047769"/>
                </a:lnTo>
                <a:cubicBezTo>
                  <a:pt x="3420764" y="3051629"/>
                  <a:pt x="3408644" y="3049227"/>
                  <a:pt x="3396914" y="3044803"/>
                </a:cubicBezTo>
                <a:cubicBezTo>
                  <a:pt x="3361398" y="3044955"/>
                  <a:pt x="3329425" y="3037856"/>
                  <a:pt x="3289720" y="3034278"/>
                </a:cubicBezTo>
                <a:cubicBezTo>
                  <a:pt x="3246348" y="3037943"/>
                  <a:pt x="3224942" y="3025667"/>
                  <a:pt x="3182509" y="3021890"/>
                </a:cubicBezTo>
                <a:cubicBezTo>
                  <a:pt x="3139731" y="3031583"/>
                  <a:pt x="3155749" y="3004773"/>
                  <a:pt x="3119879" y="3004134"/>
                </a:cubicBezTo>
                <a:cubicBezTo>
                  <a:pt x="3060941" y="3012153"/>
                  <a:pt x="3121880" y="2995117"/>
                  <a:pt x="3031656" y="2995077"/>
                </a:cubicBezTo>
                <a:cubicBezTo>
                  <a:pt x="3026453" y="2996603"/>
                  <a:pt x="3015685" y="2994367"/>
                  <a:pt x="3017018" y="2992034"/>
                </a:cubicBezTo>
                <a:cubicBezTo>
                  <a:pt x="2997245" y="2992118"/>
                  <a:pt x="2941342" y="2976346"/>
                  <a:pt x="2913012" y="2978042"/>
                </a:cubicBezTo>
                <a:cubicBezTo>
                  <a:pt x="2858481" y="2969139"/>
                  <a:pt x="2831094" y="2979433"/>
                  <a:pt x="2791382" y="2975899"/>
                </a:cubicBezTo>
                <a:cubicBezTo>
                  <a:pt x="2745836" y="2966063"/>
                  <a:pt x="2719288" y="2957529"/>
                  <a:pt x="2639738" y="2936567"/>
                </a:cubicBezTo>
                <a:lnTo>
                  <a:pt x="2369741" y="2876435"/>
                </a:lnTo>
                <a:cubicBezTo>
                  <a:pt x="2269614" y="2832081"/>
                  <a:pt x="2140023" y="2856176"/>
                  <a:pt x="2078755" y="2852909"/>
                </a:cubicBezTo>
                <a:cubicBezTo>
                  <a:pt x="2053362" y="2866100"/>
                  <a:pt x="2032778" y="2851474"/>
                  <a:pt x="2002128" y="2856835"/>
                </a:cubicBezTo>
                <a:cubicBezTo>
                  <a:pt x="1933939" y="2859736"/>
                  <a:pt x="1866254" y="2874726"/>
                  <a:pt x="1777746" y="2864566"/>
                </a:cubicBezTo>
                <a:cubicBezTo>
                  <a:pt x="1737851" y="2905864"/>
                  <a:pt x="1634115" y="2880970"/>
                  <a:pt x="1549425" y="2904556"/>
                </a:cubicBezTo>
                <a:cubicBezTo>
                  <a:pt x="1500265" y="2909373"/>
                  <a:pt x="1423030" y="2888862"/>
                  <a:pt x="1405992" y="2911144"/>
                </a:cubicBezTo>
                <a:cubicBezTo>
                  <a:pt x="1383494" y="2897507"/>
                  <a:pt x="1362438" y="2919536"/>
                  <a:pt x="1337848" y="2921491"/>
                </a:cubicBezTo>
                <a:cubicBezTo>
                  <a:pt x="1318218" y="2912820"/>
                  <a:pt x="1308478" y="2920319"/>
                  <a:pt x="1290645" y="2921985"/>
                </a:cubicBezTo>
                <a:cubicBezTo>
                  <a:pt x="1282569" y="2916637"/>
                  <a:pt x="1267476" y="2916916"/>
                  <a:pt x="1262341" y="2923190"/>
                </a:cubicBezTo>
                <a:cubicBezTo>
                  <a:pt x="1269627" y="2937654"/>
                  <a:pt x="1217209" y="2930439"/>
                  <a:pt x="1213314" y="2940415"/>
                </a:cubicBezTo>
                <a:cubicBezTo>
                  <a:pt x="1182890" y="2942495"/>
                  <a:pt x="1050782" y="2929830"/>
                  <a:pt x="1028405" y="2945799"/>
                </a:cubicBezTo>
                <a:cubicBezTo>
                  <a:pt x="966896" y="2953381"/>
                  <a:pt x="877997" y="2927977"/>
                  <a:pt x="851857" y="2928423"/>
                </a:cubicBezTo>
                <a:cubicBezTo>
                  <a:pt x="825919" y="2899251"/>
                  <a:pt x="699677" y="2976135"/>
                  <a:pt x="588681" y="2977769"/>
                </a:cubicBezTo>
                <a:cubicBezTo>
                  <a:pt x="573724" y="2974953"/>
                  <a:pt x="565729" y="2974991"/>
                  <a:pt x="561717" y="2981641"/>
                </a:cubicBezTo>
                <a:cubicBezTo>
                  <a:pt x="532860" y="2985482"/>
                  <a:pt x="475932" y="2991762"/>
                  <a:pt x="415541" y="3000819"/>
                </a:cubicBezTo>
                <a:cubicBezTo>
                  <a:pt x="370154" y="3008289"/>
                  <a:pt x="146634" y="3001788"/>
                  <a:pt x="86183" y="3009699"/>
                </a:cubicBezTo>
                <a:lnTo>
                  <a:pt x="0" y="3044978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688676-34D4-C38B-A2AD-9785E4A93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907" y="3370005"/>
            <a:ext cx="8124183" cy="3296265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ID" dirty="0" err="1">
                <a:latin typeface="Franklin Gothic Demi Cond" panose="020B0706030402020204" pitchFamily="34" charset="0"/>
              </a:rPr>
              <a:t>Tetapi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menertawakan</a:t>
            </a:r>
            <a:r>
              <a:rPr lang="en-ID" dirty="0">
                <a:latin typeface="Franklin Gothic Demi Cond" panose="020B0706030402020204" pitchFamily="34" charset="0"/>
              </a:rPr>
              <a:t> Dia. </a:t>
            </a:r>
            <a:r>
              <a:rPr lang="en-ID" dirty="0" err="1">
                <a:latin typeface="Franklin Gothic Demi Cond" panose="020B0706030402020204" pitchFamily="34" charset="0"/>
              </a:rPr>
              <a:t>Maka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diusir</a:t>
            </a:r>
            <a:r>
              <a:rPr lang="en-ID" dirty="0">
                <a:latin typeface="Franklin Gothic Demi Cond" panose="020B0706030402020204" pitchFamily="34" charset="0"/>
              </a:rPr>
              <a:t>-Nya </a:t>
            </a:r>
            <a:r>
              <a:rPr lang="en-ID" dirty="0" err="1">
                <a:latin typeface="Franklin Gothic Demi Cond" panose="020B0706030402020204" pitchFamily="34" charset="0"/>
              </a:rPr>
              <a:t>semua</a:t>
            </a:r>
            <a:r>
              <a:rPr lang="en-ID" dirty="0">
                <a:latin typeface="Franklin Gothic Demi Cond" panose="020B0706030402020204" pitchFamily="34" charset="0"/>
              </a:rPr>
              <a:t> orang </a:t>
            </a:r>
            <a:r>
              <a:rPr lang="en-ID" dirty="0" err="1">
                <a:latin typeface="Franklin Gothic Demi Cond" panose="020B0706030402020204" pitchFamily="34" charset="0"/>
              </a:rPr>
              <a:t>itu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lalu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dibawa</a:t>
            </a:r>
            <a:r>
              <a:rPr lang="en-ID" dirty="0">
                <a:latin typeface="Franklin Gothic Demi Cond" panose="020B0706030402020204" pitchFamily="34" charset="0"/>
              </a:rPr>
              <a:t>-Nya ayah dan </a:t>
            </a:r>
            <a:r>
              <a:rPr lang="en-ID" dirty="0" err="1">
                <a:latin typeface="Franklin Gothic Demi Cond" panose="020B0706030402020204" pitchFamily="34" charset="0"/>
              </a:rPr>
              <a:t>ibu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anak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itu</a:t>
            </a:r>
            <a:r>
              <a:rPr lang="en-ID" dirty="0">
                <a:latin typeface="Franklin Gothic Demi Cond" panose="020B0706030402020204" pitchFamily="34" charset="0"/>
              </a:rPr>
              <a:t> dan </a:t>
            </a:r>
            <a:r>
              <a:rPr lang="en-ID" dirty="0" err="1"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bersama-sama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dengan</a:t>
            </a:r>
            <a:r>
              <a:rPr lang="en-ID" dirty="0">
                <a:latin typeface="Franklin Gothic Demi Cond" panose="020B0706030402020204" pitchFamily="34" charset="0"/>
              </a:rPr>
              <a:t> Dia </a:t>
            </a:r>
            <a:r>
              <a:rPr lang="en-ID" dirty="0" err="1">
                <a:latin typeface="Franklin Gothic Demi Cond" panose="020B0706030402020204" pitchFamily="34" charset="0"/>
              </a:rPr>
              <a:t>masuk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kamar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anak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itu</a:t>
            </a:r>
            <a:r>
              <a:rPr lang="en-ID" dirty="0">
                <a:latin typeface="Franklin Gothic Demi Cond" panose="020B0706030402020204" pitchFamily="34" charset="0"/>
              </a:rPr>
              <a:t>. Lalu </a:t>
            </a:r>
            <a:r>
              <a:rPr lang="en-ID" dirty="0" err="1">
                <a:latin typeface="Franklin Gothic Demi Cond" panose="020B0706030402020204" pitchFamily="34" charset="0"/>
              </a:rPr>
              <a:t>dipegang</a:t>
            </a:r>
            <a:r>
              <a:rPr lang="en-ID" dirty="0">
                <a:latin typeface="Franklin Gothic Demi Cond" panose="020B0706030402020204" pitchFamily="34" charset="0"/>
              </a:rPr>
              <a:t>-Nya </a:t>
            </a:r>
            <a:r>
              <a:rPr lang="en-ID" dirty="0" err="1">
                <a:latin typeface="Franklin Gothic Demi Cond" panose="020B0706030402020204" pitchFamily="34" charset="0"/>
              </a:rPr>
              <a:t>tangan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anak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itu</a:t>
            </a:r>
            <a:r>
              <a:rPr lang="en-ID" dirty="0">
                <a:latin typeface="Franklin Gothic Demi Cond" panose="020B0706030402020204" pitchFamily="34" charset="0"/>
              </a:rPr>
              <a:t>, kata-Nya: "Talita </a:t>
            </a:r>
            <a:r>
              <a:rPr lang="en-ID" dirty="0" err="1">
                <a:latin typeface="Franklin Gothic Demi Cond" panose="020B0706030402020204" pitchFamily="34" charset="0"/>
              </a:rPr>
              <a:t>kum</a:t>
            </a:r>
            <a:r>
              <a:rPr lang="en-ID" dirty="0">
                <a:latin typeface="Franklin Gothic Demi Cond" panose="020B0706030402020204" pitchFamily="34" charset="0"/>
              </a:rPr>
              <a:t>," yang </a:t>
            </a:r>
            <a:r>
              <a:rPr lang="en-ID" dirty="0" err="1">
                <a:latin typeface="Franklin Gothic Demi Cond" panose="020B0706030402020204" pitchFamily="34" charset="0"/>
              </a:rPr>
              <a:t>berarti</a:t>
            </a:r>
            <a:r>
              <a:rPr lang="en-ID" dirty="0">
                <a:latin typeface="Franklin Gothic Demi Cond" panose="020B0706030402020204" pitchFamily="34" charset="0"/>
              </a:rPr>
              <a:t>: "Hai </a:t>
            </a:r>
            <a:r>
              <a:rPr lang="en-ID" dirty="0" err="1">
                <a:latin typeface="Franklin Gothic Demi Cond" panose="020B0706030402020204" pitchFamily="34" charset="0"/>
              </a:rPr>
              <a:t>anak</a:t>
            </a:r>
            <a:r>
              <a:rPr lang="en-ID" dirty="0">
                <a:latin typeface="Franklin Gothic Demi Cond" panose="020B0706030402020204" pitchFamily="34" charset="0"/>
              </a:rPr>
              <a:t>, Aku </a:t>
            </a:r>
            <a:r>
              <a:rPr lang="en-ID" dirty="0" err="1">
                <a:latin typeface="Franklin Gothic Demi Cond" panose="020B0706030402020204" pitchFamily="34" charset="0"/>
              </a:rPr>
              <a:t>berkata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kepadamu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bangunlah</a:t>
            </a:r>
            <a:r>
              <a:rPr lang="en-ID" dirty="0">
                <a:latin typeface="Franklin Gothic Demi Cond" panose="020B0706030402020204" pitchFamily="34" charset="0"/>
              </a:rPr>
              <a:t>!“ </a:t>
            </a:r>
            <a:r>
              <a:rPr lang="en-ID" dirty="0" err="1">
                <a:latin typeface="Eras Bold ITC" panose="020B0907030504020204" pitchFamily="34" charset="0"/>
              </a:rPr>
              <a:t>Seketika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itu</a:t>
            </a:r>
            <a:r>
              <a:rPr lang="en-ID" dirty="0">
                <a:latin typeface="Eras Bold ITC" panose="020B0907030504020204" pitchFamily="34" charset="0"/>
              </a:rPr>
              <a:t> juga </a:t>
            </a:r>
            <a:r>
              <a:rPr lang="en-ID" dirty="0" err="1">
                <a:latin typeface="Eras Bold ITC" panose="020B0907030504020204" pitchFamily="34" charset="0"/>
              </a:rPr>
              <a:t>anak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itu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bangkit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berdiri</a:t>
            </a:r>
            <a:r>
              <a:rPr lang="en-ID" dirty="0">
                <a:latin typeface="Eras Bold ITC" panose="020B0907030504020204" pitchFamily="34" charset="0"/>
              </a:rPr>
              <a:t> dan </a:t>
            </a:r>
            <a:r>
              <a:rPr lang="en-ID" dirty="0" err="1">
                <a:latin typeface="Eras Bold ITC" panose="020B0907030504020204" pitchFamily="34" charset="0"/>
              </a:rPr>
              <a:t>berjalan</a:t>
            </a:r>
            <a:r>
              <a:rPr lang="en-ID" dirty="0">
                <a:latin typeface="Eras Bold ITC" panose="020B0907030504020204" pitchFamily="34" charset="0"/>
              </a:rPr>
              <a:t>, </a:t>
            </a:r>
            <a:r>
              <a:rPr lang="en-ID" dirty="0" err="1">
                <a:latin typeface="Eras Bold ITC" panose="020B0907030504020204" pitchFamily="34" charset="0"/>
              </a:rPr>
              <a:t>sebab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umurnya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sudah</a:t>
            </a:r>
            <a:r>
              <a:rPr lang="en-ID" dirty="0">
                <a:latin typeface="Eras Bold ITC" panose="020B0907030504020204" pitchFamily="34" charset="0"/>
              </a:rPr>
              <a:t> dua </a:t>
            </a:r>
            <a:r>
              <a:rPr lang="en-ID" dirty="0" err="1">
                <a:latin typeface="Eras Bold ITC" panose="020B0907030504020204" pitchFamily="34" charset="0"/>
              </a:rPr>
              <a:t>belas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tahun</a:t>
            </a:r>
            <a:r>
              <a:rPr lang="en-ID" dirty="0">
                <a:latin typeface="Franklin Gothic Demi Cond" panose="020B0706030402020204" pitchFamily="34" charset="0"/>
              </a:rPr>
              <a:t>. </a:t>
            </a:r>
            <a:r>
              <a:rPr lang="en-ID" dirty="0" err="1">
                <a:latin typeface="Impact" panose="020B0806030902050204" pitchFamily="34" charset="0"/>
              </a:rPr>
              <a:t>Semua</a:t>
            </a:r>
            <a:r>
              <a:rPr lang="en-ID" dirty="0">
                <a:latin typeface="Impact" panose="020B0806030902050204" pitchFamily="34" charset="0"/>
              </a:rPr>
              <a:t> orang yang </a:t>
            </a:r>
            <a:r>
              <a:rPr lang="en-ID" dirty="0" err="1">
                <a:latin typeface="Impact" panose="020B0806030902050204" pitchFamily="34" charset="0"/>
              </a:rPr>
              <a:t>hadir</a:t>
            </a:r>
            <a:r>
              <a:rPr lang="en-ID" dirty="0">
                <a:latin typeface="Impact" panose="020B0806030902050204" pitchFamily="34" charset="0"/>
              </a:rPr>
              <a:t> sangat </a:t>
            </a:r>
            <a:r>
              <a:rPr lang="en-ID" dirty="0" err="1">
                <a:latin typeface="Impact" panose="020B0806030902050204" pitchFamily="34" charset="0"/>
              </a:rPr>
              <a:t>takjub</a:t>
            </a:r>
            <a:r>
              <a:rPr lang="en-ID" dirty="0"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66896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D81DCF-8CAE-F2FB-B2F3-6DF3801B30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8841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FB44C-3454-F040-6FE8-A0CA40A18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942" y="3710613"/>
            <a:ext cx="8082116" cy="291342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ID" sz="3600" dirty="0">
                <a:latin typeface="Franklin Gothic Demi Cond" panose="020B0706030402020204" pitchFamily="34" charset="0"/>
              </a:rPr>
              <a:t>Kata </a:t>
            </a:r>
            <a:r>
              <a:rPr lang="en-ID" sz="3600" dirty="0">
                <a:latin typeface="Franklin Gothic Heavy" panose="020B0903020102020204" pitchFamily="34" charset="0"/>
              </a:rPr>
              <a:t>Talita </a:t>
            </a:r>
            <a:r>
              <a:rPr lang="en-ID" sz="3600" dirty="0" err="1">
                <a:latin typeface="Franklin Gothic Demi Cond" panose="020B0706030402020204" pitchFamily="34" charset="0"/>
              </a:rPr>
              <a:t>berarti</a:t>
            </a:r>
            <a:r>
              <a:rPr lang="en-ID" sz="3600" dirty="0">
                <a:latin typeface="Franklin Gothic Demi Cond" panose="020B0706030402020204" pitchFamily="34" charset="0"/>
              </a:rPr>
              <a:t> "</a:t>
            </a:r>
            <a:r>
              <a:rPr lang="en-ID" sz="3600" dirty="0" err="1">
                <a:latin typeface="Franklin Gothic Heavy" panose="020B0903020102020204" pitchFamily="34" charset="0"/>
              </a:rPr>
              <a:t>anak</a:t>
            </a:r>
            <a:r>
              <a:rPr lang="en-ID" sz="3600" dirty="0">
                <a:latin typeface="Franklin Gothic Heavy" panose="020B0903020102020204" pitchFamily="34" charset="0"/>
              </a:rPr>
              <a:t> </a:t>
            </a:r>
            <a:r>
              <a:rPr lang="en-ID" sz="3600" dirty="0" err="1">
                <a:latin typeface="Franklin Gothic Heavy" panose="020B0903020102020204" pitchFamily="34" charset="0"/>
              </a:rPr>
              <a:t>domba</a:t>
            </a:r>
            <a:r>
              <a:rPr lang="en-ID" sz="3600" dirty="0">
                <a:latin typeface="Franklin Gothic Demi Cond" panose="020B0706030402020204" pitchFamily="34" charset="0"/>
              </a:rPr>
              <a:t>", dan </a:t>
            </a:r>
            <a:r>
              <a:rPr lang="en-ID" sz="3600" dirty="0" err="1">
                <a:latin typeface="Franklin Gothic Demi Cond" panose="020B0706030402020204" pitchFamily="34" charset="0"/>
              </a:rPr>
              <a:t>ini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merupakan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sebuah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Heavy" panose="020B0903020102020204" pitchFamily="34" charset="0"/>
              </a:rPr>
              <a:t>panggilan</a:t>
            </a:r>
            <a:r>
              <a:rPr lang="en-ID" sz="3600" dirty="0">
                <a:latin typeface="Franklin Gothic Heavy" panose="020B0903020102020204" pitchFamily="34" charset="0"/>
              </a:rPr>
              <a:t> </a:t>
            </a:r>
            <a:r>
              <a:rPr lang="en-ID" sz="3600" dirty="0" err="1">
                <a:latin typeface="Franklin Gothic Heavy" panose="020B0903020102020204" pitchFamily="34" charset="0"/>
              </a:rPr>
              <a:t>sayang</a:t>
            </a:r>
            <a:r>
              <a:rPr lang="en-ID" sz="3600" dirty="0">
                <a:latin typeface="Franklin Gothic Heavy" panose="020B09030201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bagi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seorang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anak</a:t>
            </a:r>
            <a:r>
              <a:rPr lang="en-ID" sz="3600" dirty="0">
                <a:latin typeface="Franklin Gothic Demi Cond" panose="020B0706030402020204" pitchFamily="34" charset="0"/>
              </a:rPr>
              <a:t> di </a:t>
            </a:r>
            <a:r>
              <a:rPr lang="en-ID" sz="3600" dirty="0" err="1">
                <a:latin typeface="Franklin Gothic Demi Cond" panose="020B0706030402020204" pitchFamily="34" charset="0"/>
              </a:rPr>
              <a:t>rumah</a:t>
            </a:r>
            <a:r>
              <a:rPr lang="en-ID" sz="3600" dirty="0">
                <a:latin typeface="Franklin Gothic Demi Cond" panose="020B0706030402020204" pitchFamily="34" charset="0"/>
              </a:rPr>
              <a:t>, </a:t>
            </a:r>
            <a:r>
              <a:rPr lang="en-ID" sz="3600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inilah</a:t>
            </a:r>
            <a:r>
              <a:rPr lang="en-ID" sz="3600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ekspresi</a:t>
            </a:r>
            <a:r>
              <a:rPr lang="en-ID" sz="3600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Yesus</a:t>
            </a:r>
            <a:r>
              <a:rPr lang="en-ID" sz="3600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yang </a:t>
            </a:r>
            <a:r>
              <a:rPr lang="en-ID" sz="3600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mengasihi</a:t>
            </a:r>
            <a:r>
              <a:rPr lang="en-ID" sz="3600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anak</a:t>
            </a:r>
            <a:r>
              <a:rPr lang="en-ID" sz="3600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ini</a:t>
            </a:r>
            <a:r>
              <a:rPr lang="en-ID" sz="3600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73895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C6C1FB-E2A6-009C-A60F-03049FB6A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65125"/>
            <a:ext cx="9141713" cy="1325563"/>
          </a:xfrm>
        </p:spPr>
        <p:txBody>
          <a:bodyPr>
            <a:normAutofit/>
          </a:bodyPr>
          <a:lstStyle/>
          <a:p>
            <a:pPr algn="ctr"/>
            <a:r>
              <a:rPr lang="fi-FI" sz="4000" dirty="0">
                <a:solidFill>
                  <a:srgbClr val="C00000"/>
                </a:solidFill>
                <a:latin typeface="Impact" panose="020B0806030902050204" pitchFamily="34" charset="0"/>
              </a:rPr>
              <a:t>PENOLAKAN DAN PENERIMAAN</a:t>
            </a:r>
            <a:br>
              <a:rPr lang="fi-FI" sz="4700" dirty="0"/>
            </a:br>
            <a:r>
              <a:rPr lang="fi-FI" sz="28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Rabu, 31 Juli 2024</a:t>
            </a:r>
            <a:endParaRPr lang="en-ID" sz="2800" dirty="0">
              <a:solidFill>
                <a:srgbClr val="00206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onnsiteX0" fmla="*/ 0 w 8140446"/>
              <a:gd name="connsiteY0" fmla="*/ 0 h 18288"/>
              <a:gd name="connsiteX1" fmla="*/ 434157 w 8140446"/>
              <a:gd name="connsiteY1" fmla="*/ 0 h 18288"/>
              <a:gd name="connsiteX2" fmla="*/ 1193932 w 8140446"/>
              <a:gd name="connsiteY2" fmla="*/ 0 h 18288"/>
              <a:gd name="connsiteX3" fmla="*/ 1628089 w 8140446"/>
              <a:gd name="connsiteY3" fmla="*/ 0 h 18288"/>
              <a:gd name="connsiteX4" fmla="*/ 2225055 w 8140446"/>
              <a:gd name="connsiteY4" fmla="*/ 0 h 18288"/>
              <a:gd name="connsiteX5" fmla="*/ 3066235 w 8140446"/>
              <a:gd name="connsiteY5" fmla="*/ 0 h 18288"/>
              <a:gd name="connsiteX6" fmla="*/ 3744605 w 8140446"/>
              <a:gd name="connsiteY6" fmla="*/ 0 h 18288"/>
              <a:gd name="connsiteX7" fmla="*/ 4504380 w 8140446"/>
              <a:gd name="connsiteY7" fmla="*/ 0 h 18288"/>
              <a:gd name="connsiteX8" fmla="*/ 5101346 w 8140446"/>
              <a:gd name="connsiteY8" fmla="*/ 0 h 18288"/>
              <a:gd name="connsiteX9" fmla="*/ 5779717 w 8140446"/>
              <a:gd name="connsiteY9" fmla="*/ 0 h 18288"/>
              <a:gd name="connsiteX10" fmla="*/ 6620896 w 8140446"/>
              <a:gd name="connsiteY10" fmla="*/ 0 h 18288"/>
              <a:gd name="connsiteX11" fmla="*/ 7136458 w 8140446"/>
              <a:gd name="connsiteY11" fmla="*/ 0 h 18288"/>
              <a:gd name="connsiteX12" fmla="*/ 8140446 w 8140446"/>
              <a:gd name="connsiteY12" fmla="*/ 0 h 18288"/>
              <a:gd name="connsiteX13" fmla="*/ 8140446 w 8140446"/>
              <a:gd name="connsiteY13" fmla="*/ 18288 h 18288"/>
              <a:gd name="connsiteX14" fmla="*/ 7543480 w 8140446"/>
              <a:gd name="connsiteY14" fmla="*/ 18288 h 18288"/>
              <a:gd name="connsiteX15" fmla="*/ 7109323 w 8140446"/>
              <a:gd name="connsiteY15" fmla="*/ 18288 h 18288"/>
              <a:gd name="connsiteX16" fmla="*/ 6430952 w 8140446"/>
              <a:gd name="connsiteY16" fmla="*/ 18288 h 18288"/>
              <a:gd name="connsiteX17" fmla="*/ 5915391 w 8140446"/>
              <a:gd name="connsiteY17" fmla="*/ 18288 h 18288"/>
              <a:gd name="connsiteX18" fmla="*/ 5237020 w 8140446"/>
              <a:gd name="connsiteY18" fmla="*/ 18288 h 18288"/>
              <a:gd name="connsiteX19" fmla="*/ 4558650 w 8140446"/>
              <a:gd name="connsiteY19" fmla="*/ 18288 h 18288"/>
              <a:gd name="connsiteX20" fmla="*/ 3880279 w 8140446"/>
              <a:gd name="connsiteY20" fmla="*/ 18288 h 18288"/>
              <a:gd name="connsiteX21" fmla="*/ 3201909 w 8140446"/>
              <a:gd name="connsiteY21" fmla="*/ 18288 h 18288"/>
              <a:gd name="connsiteX22" fmla="*/ 2604943 w 8140446"/>
              <a:gd name="connsiteY22" fmla="*/ 18288 h 18288"/>
              <a:gd name="connsiteX23" fmla="*/ 1845168 w 8140446"/>
              <a:gd name="connsiteY23" fmla="*/ 18288 h 18288"/>
              <a:gd name="connsiteX24" fmla="*/ 1166797 w 8140446"/>
              <a:gd name="connsiteY24" fmla="*/ 18288 h 18288"/>
              <a:gd name="connsiteX25" fmla="*/ 0 w 8140446"/>
              <a:gd name="connsiteY25" fmla="*/ 18288 h 18288"/>
              <a:gd name="connsiteX26" fmla="*/ 0 w 8140446"/>
              <a:gd name="connsiteY2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94920" y="9103"/>
                  <a:pt x="287892" y="-4966"/>
                  <a:pt x="434157" y="0"/>
                </a:cubicBezTo>
                <a:cubicBezTo>
                  <a:pt x="580422" y="4966"/>
                  <a:pt x="943595" y="-14182"/>
                  <a:pt x="1193932" y="0"/>
                </a:cubicBezTo>
                <a:cubicBezTo>
                  <a:pt x="1444270" y="14182"/>
                  <a:pt x="1472129" y="5523"/>
                  <a:pt x="1628089" y="0"/>
                </a:cubicBezTo>
                <a:cubicBezTo>
                  <a:pt x="1784049" y="-5523"/>
                  <a:pt x="1962419" y="-17322"/>
                  <a:pt x="2225055" y="0"/>
                </a:cubicBezTo>
                <a:cubicBezTo>
                  <a:pt x="2487691" y="17322"/>
                  <a:pt x="2700681" y="1311"/>
                  <a:pt x="3066235" y="0"/>
                </a:cubicBezTo>
                <a:cubicBezTo>
                  <a:pt x="3431789" y="-1311"/>
                  <a:pt x="3405662" y="25081"/>
                  <a:pt x="3744605" y="0"/>
                </a:cubicBezTo>
                <a:cubicBezTo>
                  <a:pt x="4083548" y="-25081"/>
                  <a:pt x="4265111" y="-11945"/>
                  <a:pt x="4504380" y="0"/>
                </a:cubicBezTo>
                <a:cubicBezTo>
                  <a:pt x="4743649" y="11945"/>
                  <a:pt x="4860394" y="-2832"/>
                  <a:pt x="5101346" y="0"/>
                </a:cubicBezTo>
                <a:cubicBezTo>
                  <a:pt x="5342298" y="2832"/>
                  <a:pt x="5456387" y="23676"/>
                  <a:pt x="5779717" y="0"/>
                </a:cubicBezTo>
                <a:cubicBezTo>
                  <a:pt x="6103047" y="-23676"/>
                  <a:pt x="6270379" y="-37291"/>
                  <a:pt x="6620896" y="0"/>
                </a:cubicBezTo>
                <a:cubicBezTo>
                  <a:pt x="6971413" y="37291"/>
                  <a:pt x="6989068" y="24674"/>
                  <a:pt x="7136458" y="0"/>
                </a:cubicBezTo>
                <a:cubicBezTo>
                  <a:pt x="7283848" y="-24674"/>
                  <a:pt x="7752532" y="-22436"/>
                  <a:pt x="8140446" y="0"/>
                </a:cubicBezTo>
                <a:cubicBezTo>
                  <a:pt x="8140314" y="7702"/>
                  <a:pt x="8140234" y="13511"/>
                  <a:pt x="8140446" y="18288"/>
                </a:cubicBezTo>
                <a:cubicBezTo>
                  <a:pt x="7906329" y="-3043"/>
                  <a:pt x="7681180" y="27465"/>
                  <a:pt x="7543480" y="18288"/>
                </a:cubicBezTo>
                <a:cubicBezTo>
                  <a:pt x="7405780" y="9111"/>
                  <a:pt x="7216607" y="3660"/>
                  <a:pt x="7109323" y="18288"/>
                </a:cubicBezTo>
                <a:cubicBezTo>
                  <a:pt x="7002039" y="32916"/>
                  <a:pt x="6576231" y="42692"/>
                  <a:pt x="6430952" y="18288"/>
                </a:cubicBezTo>
                <a:cubicBezTo>
                  <a:pt x="6285673" y="-6116"/>
                  <a:pt x="6138840" y="34521"/>
                  <a:pt x="5915391" y="18288"/>
                </a:cubicBezTo>
                <a:cubicBezTo>
                  <a:pt x="5691942" y="2055"/>
                  <a:pt x="5459460" y="51666"/>
                  <a:pt x="5237020" y="18288"/>
                </a:cubicBezTo>
                <a:cubicBezTo>
                  <a:pt x="5014580" y="-15090"/>
                  <a:pt x="4747677" y="40449"/>
                  <a:pt x="4558650" y="18288"/>
                </a:cubicBezTo>
                <a:cubicBezTo>
                  <a:pt x="4369623" y="-3873"/>
                  <a:pt x="4146061" y="12568"/>
                  <a:pt x="3880279" y="18288"/>
                </a:cubicBezTo>
                <a:cubicBezTo>
                  <a:pt x="3614497" y="24008"/>
                  <a:pt x="3473808" y="-12908"/>
                  <a:pt x="3201909" y="18288"/>
                </a:cubicBezTo>
                <a:cubicBezTo>
                  <a:pt x="2930010" y="49484"/>
                  <a:pt x="2728175" y="-3430"/>
                  <a:pt x="2604943" y="18288"/>
                </a:cubicBezTo>
                <a:cubicBezTo>
                  <a:pt x="2481711" y="40006"/>
                  <a:pt x="2004334" y="26952"/>
                  <a:pt x="1845168" y="18288"/>
                </a:cubicBezTo>
                <a:cubicBezTo>
                  <a:pt x="1686003" y="9624"/>
                  <a:pt x="1375070" y="37580"/>
                  <a:pt x="1166797" y="18288"/>
                </a:cubicBezTo>
                <a:cubicBezTo>
                  <a:pt x="958524" y="-1004"/>
                  <a:pt x="342846" y="8880"/>
                  <a:pt x="0" y="18288"/>
                </a:cubicBezTo>
                <a:cubicBezTo>
                  <a:pt x="129" y="13298"/>
                  <a:pt x="-675" y="6857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42435" y="-24533"/>
                  <a:pt x="380026" y="17447"/>
                  <a:pt x="596966" y="0"/>
                </a:cubicBezTo>
                <a:cubicBezTo>
                  <a:pt x="813906" y="-17447"/>
                  <a:pt x="830530" y="13462"/>
                  <a:pt x="1031123" y="0"/>
                </a:cubicBezTo>
                <a:cubicBezTo>
                  <a:pt x="1231716" y="-13462"/>
                  <a:pt x="1634038" y="0"/>
                  <a:pt x="1872303" y="0"/>
                </a:cubicBezTo>
                <a:cubicBezTo>
                  <a:pt x="2110568" y="0"/>
                  <a:pt x="2261934" y="-25727"/>
                  <a:pt x="2469269" y="0"/>
                </a:cubicBezTo>
                <a:cubicBezTo>
                  <a:pt x="2676604" y="25727"/>
                  <a:pt x="2790440" y="16284"/>
                  <a:pt x="3066235" y="0"/>
                </a:cubicBezTo>
                <a:cubicBezTo>
                  <a:pt x="3342030" y="-16284"/>
                  <a:pt x="3685603" y="41976"/>
                  <a:pt x="3907414" y="0"/>
                </a:cubicBezTo>
                <a:cubicBezTo>
                  <a:pt x="4129225" y="-41976"/>
                  <a:pt x="4177416" y="-7598"/>
                  <a:pt x="4422976" y="0"/>
                </a:cubicBezTo>
                <a:cubicBezTo>
                  <a:pt x="4668536" y="7598"/>
                  <a:pt x="5023499" y="-28058"/>
                  <a:pt x="5264155" y="0"/>
                </a:cubicBezTo>
                <a:cubicBezTo>
                  <a:pt x="5504811" y="28058"/>
                  <a:pt x="5703675" y="13288"/>
                  <a:pt x="6105335" y="0"/>
                </a:cubicBezTo>
                <a:cubicBezTo>
                  <a:pt x="6506995" y="-13288"/>
                  <a:pt x="6455516" y="-5124"/>
                  <a:pt x="6783705" y="0"/>
                </a:cubicBezTo>
                <a:cubicBezTo>
                  <a:pt x="7111894" y="5124"/>
                  <a:pt x="7512856" y="10604"/>
                  <a:pt x="8140446" y="0"/>
                </a:cubicBezTo>
                <a:cubicBezTo>
                  <a:pt x="8140458" y="8833"/>
                  <a:pt x="8140986" y="9830"/>
                  <a:pt x="8140446" y="18288"/>
                </a:cubicBezTo>
                <a:cubicBezTo>
                  <a:pt x="7959314" y="3345"/>
                  <a:pt x="7870113" y="10437"/>
                  <a:pt x="7706289" y="18288"/>
                </a:cubicBezTo>
                <a:cubicBezTo>
                  <a:pt x="7542465" y="26139"/>
                  <a:pt x="7157940" y="17482"/>
                  <a:pt x="6865109" y="18288"/>
                </a:cubicBezTo>
                <a:cubicBezTo>
                  <a:pt x="6572278" y="19094"/>
                  <a:pt x="6524256" y="38051"/>
                  <a:pt x="6349548" y="18288"/>
                </a:cubicBezTo>
                <a:cubicBezTo>
                  <a:pt x="6174840" y="-1475"/>
                  <a:pt x="5951624" y="174"/>
                  <a:pt x="5671177" y="18288"/>
                </a:cubicBezTo>
                <a:cubicBezTo>
                  <a:pt x="5390730" y="36402"/>
                  <a:pt x="5222992" y="60058"/>
                  <a:pt x="4829998" y="18288"/>
                </a:cubicBezTo>
                <a:cubicBezTo>
                  <a:pt x="4437004" y="-23482"/>
                  <a:pt x="4344181" y="39087"/>
                  <a:pt x="4151627" y="18288"/>
                </a:cubicBezTo>
                <a:cubicBezTo>
                  <a:pt x="3959073" y="-2511"/>
                  <a:pt x="3886970" y="32875"/>
                  <a:pt x="3717470" y="18288"/>
                </a:cubicBezTo>
                <a:cubicBezTo>
                  <a:pt x="3547970" y="3701"/>
                  <a:pt x="3451521" y="31872"/>
                  <a:pt x="3201909" y="18288"/>
                </a:cubicBezTo>
                <a:cubicBezTo>
                  <a:pt x="2952297" y="4704"/>
                  <a:pt x="2543413" y="6029"/>
                  <a:pt x="2360729" y="18288"/>
                </a:cubicBezTo>
                <a:cubicBezTo>
                  <a:pt x="2178045" y="30547"/>
                  <a:pt x="1906056" y="25847"/>
                  <a:pt x="1682359" y="18288"/>
                </a:cubicBezTo>
                <a:cubicBezTo>
                  <a:pt x="1458662" y="10730"/>
                  <a:pt x="1330405" y="8046"/>
                  <a:pt x="1166797" y="18288"/>
                </a:cubicBezTo>
                <a:cubicBezTo>
                  <a:pt x="1003189" y="28530"/>
                  <a:pt x="278098" y="19533"/>
                  <a:pt x="0" y="18288"/>
                </a:cubicBezTo>
                <a:cubicBezTo>
                  <a:pt x="74" y="14054"/>
                  <a:pt x="-46" y="699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A97682-6D14-9BFE-DEC2-6C388C09E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0332" y="2055813"/>
            <a:ext cx="4874455" cy="33850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000" dirty="0" err="1">
                <a:latin typeface="Franklin Gothic Demi Cond" panose="020B0706030402020204" pitchFamily="34" charset="0"/>
              </a:rPr>
              <a:t>Keberhasilan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Yesus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sebagai</a:t>
            </a:r>
            <a:r>
              <a:rPr lang="en-ID" sz="3000" dirty="0">
                <a:latin typeface="Franklin Gothic Demi Cond" panose="020B0706030402020204" pitchFamily="34" charset="0"/>
              </a:rPr>
              <a:t> guru dan </a:t>
            </a:r>
            <a:r>
              <a:rPr lang="en-ID" sz="3000" dirty="0" err="1">
                <a:latin typeface="Franklin Gothic Demi Cond" panose="020B0706030402020204" pitchFamily="34" charset="0"/>
              </a:rPr>
              <a:t>penyembuh</a:t>
            </a:r>
            <a:r>
              <a:rPr lang="en-ID" sz="3000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000" dirty="0" err="1">
                <a:latin typeface="Franklin Gothic Demi Cond" panose="020B0706030402020204" pitchFamily="34" charset="0"/>
              </a:rPr>
              <a:t>Peralihan</a:t>
            </a:r>
            <a:r>
              <a:rPr lang="en-ID" sz="3000" dirty="0">
                <a:latin typeface="Franklin Gothic Demi Cond" panose="020B0706030402020204" pitchFamily="34" charset="0"/>
              </a:rPr>
              <a:t>-Nya </a:t>
            </a:r>
            <a:r>
              <a:rPr lang="en-ID" sz="3000" dirty="0" err="1">
                <a:latin typeface="Franklin Gothic Demi Cond" panose="020B0706030402020204" pitchFamily="34" charset="0"/>
              </a:rPr>
              <a:t>dari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seorang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tukang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bangunan</a:t>
            </a:r>
            <a:r>
              <a:rPr lang="en-ID" sz="3000" dirty="0">
                <a:latin typeface="Franklin Gothic Demi Cond" panose="020B0706030402020204" pitchFamily="34" charset="0"/>
              </a:rPr>
              <a:t> menjadi </a:t>
            </a:r>
            <a:r>
              <a:rPr lang="en-ID" sz="3000" dirty="0" err="1">
                <a:latin typeface="Franklin Gothic Demi Cond" panose="020B0706030402020204" pitchFamily="34" charset="0"/>
              </a:rPr>
              <a:t>seorang</a:t>
            </a:r>
            <a:r>
              <a:rPr lang="en-ID" sz="3000" dirty="0">
                <a:latin typeface="Franklin Gothic Demi Cond" panose="020B0706030402020204" pitchFamily="34" charset="0"/>
              </a:rPr>
              <a:t> guru </a:t>
            </a:r>
            <a:r>
              <a:rPr lang="en-ID" sz="3000" dirty="0" err="1">
                <a:latin typeface="Franklin Gothic Demi Cond" panose="020B0706030402020204" pitchFamily="34" charset="0"/>
              </a:rPr>
              <a:t>tampaknya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sulit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diterima</a:t>
            </a:r>
            <a:r>
              <a:rPr lang="en-ID" sz="3000" dirty="0">
                <a:latin typeface="Franklin Gothic Demi Cond" panose="020B0706030402020204" pitchFamily="34" charset="0"/>
              </a:rPr>
              <a:t> oleh orang di kampung </a:t>
            </a:r>
            <a:r>
              <a:rPr lang="en-ID" sz="3000" dirty="0" err="1">
                <a:latin typeface="Franklin Gothic Demi Cond" panose="020B0706030402020204" pitchFamily="34" charset="0"/>
              </a:rPr>
              <a:t>halaman</a:t>
            </a:r>
            <a:r>
              <a:rPr lang="en-ID" sz="3000" dirty="0">
                <a:latin typeface="Franklin Gothic Demi Cond" panose="020B0706030402020204" pitchFamily="34" charset="0"/>
              </a:rPr>
              <a:t>-Nya di </a:t>
            </a:r>
            <a:r>
              <a:rPr lang="en-ID" sz="3000" dirty="0" err="1">
                <a:latin typeface="Franklin Gothic Demi Cond" panose="020B0706030402020204" pitchFamily="34" charset="0"/>
              </a:rPr>
              <a:t>Nazaret</a:t>
            </a:r>
            <a:r>
              <a:rPr lang="en-ID" sz="3000" dirty="0">
                <a:latin typeface="Franklin Gothic Demi Cond" panose="020B0706030402020204" pitchFamily="34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9A12F0-C588-C05C-32D3-7D572F731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777" y="2252233"/>
            <a:ext cx="3656456" cy="274035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96B58D-82F8-A0C1-0EA7-2EA60323C3F2}"/>
              </a:ext>
            </a:extLst>
          </p:cNvPr>
          <p:cNvSpPr txBox="1"/>
          <p:nvPr/>
        </p:nvSpPr>
        <p:spPr>
          <a:xfrm>
            <a:off x="501777" y="5641600"/>
            <a:ext cx="847999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3000" dirty="0" err="1">
                <a:latin typeface="Impact" panose="020B0806030902050204" pitchFamily="34" charset="0"/>
              </a:rPr>
              <a:t>Penolakan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mereka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menyebabkan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mereka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kehilangan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banyak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berkat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dari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Yesus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>
                <a:latin typeface="Franklin Gothic Demi Cond" panose="020B0706030402020204" pitchFamily="34" charset="0"/>
              </a:rPr>
              <a:t>[Markus 6:1-6]. </a:t>
            </a:r>
          </a:p>
        </p:txBody>
      </p:sp>
    </p:spTree>
    <p:extLst>
      <p:ext uri="{BB962C8B-B14F-4D97-AF65-F5344CB8AC3E}">
        <p14:creationId xmlns:p14="http://schemas.microsoft.com/office/powerpoint/2010/main" val="21866007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5277C64-290C-22D5-01AA-8EC532E369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88" r="1" b="23963"/>
          <a:stretch/>
        </p:blipFill>
        <p:spPr>
          <a:xfrm>
            <a:off x="469944" y="210694"/>
            <a:ext cx="8138333" cy="2866742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317544" y="536210"/>
            <a:ext cx="304800" cy="322326"/>
            <a:chOff x="215328" y="-46937"/>
            <a:chExt cx="304800" cy="2773841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55FF72-0F74-DDA7-B180-E2EF62349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657" y="3288130"/>
            <a:ext cx="8417688" cy="3491168"/>
          </a:xfrm>
          <a:noFill/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2600" dirty="0">
                <a:solidFill>
                  <a:schemeClr val="bg1"/>
                </a:solidFill>
                <a:highlight>
                  <a:srgbClr val="0000FF"/>
                </a:highlight>
                <a:latin typeface="Impact" panose="020B0806030902050204" pitchFamily="34" charset="0"/>
              </a:rPr>
              <a:t>Markus 6:7-29</a:t>
            </a:r>
            <a:r>
              <a:rPr lang="en-ID" sz="2600" dirty="0">
                <a:solidFill>
                  <a:schemeClr val="bg1"/>
                </a:solidFill>
                <a:highlight>
                  <a:srgbClr val="0000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highlight>
                  <a:srgbClr val="0000FF"/>
                </a:highlight>
                <a:latin typeface="Franklin Gothic Demi Cond" panose="020B0706030402020204" pitchFamily="34" charset="0"/>
              </a:rPr>
              <a:t>adalah</a:t>
            </a:r>
            <a:r>
              <a:rPr lang="en-ID" sz="2600" dirty="0">
                <a:solidFill>
                  <a:schemeClr val="bg1"/>
                </a:solidFill>
                <a:highlight>
                  <a:srgbClr val="0000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highlight>
                  <a:srgbClr val="0000FF"/>
                </a:highlight>
                <a:latin typeface="Franklin Gothic Demi Cond" panose="020B0706030402020204" pitchFamily="34" charset="0"/>
              </a:rPr>
              <a:t>kisah</a:t>
            </a:r>
            <a:r>
              <a:rPr lang="en-ID" sz="2600" dirty="0">
                <a:solidFill>
                  <a:schemeClr val="bg1"/>
                </a:solidFill>
                <a:highlight>
                  <a:srgbClr val="0000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highlight>
                  <a:srgbClr val="0000FF"/>
                </a:highlight>
                <a:latin typeface="Franklin Gothic Demi Cond" panose="020B0706030402020204" pitchFamily="34" charset="0"/>
              </a:rPr>
              <a:t>selang</a:t>
            </a:r>
            <a:r>
              <a:rPr lang="en-ID" sz="2600" dirty="0">
                <a:solidFill>
                  <a:schemeClr val="bg1"/>
                </a:solidFill>
                <a:highlight>
                  <a:srgbClr val="0000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highlight>
                  <a:srgbClr val="0000FF"/>
                </a:highlight>
                <a:latin typeface="Franklin Gothic Demi Cond" panose="020B0706030402020204" pitchFamily="34" charset="0"/>
              </a:rPr>
              <a:t>seling</a:t>
            </a:r>
            <a:r>
              <a:rPr lang="en-ID" sz="2600" dirty="0">
                <a:solidFill>
                  <a:schemeClr val="bg1"/>
                </a:solidFill>
                <a:highlight>
                  <a:srgbClr val="0000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highlight>
                  <a:srgbClr val="0000FF"/>
                </a:highlight>
                <a:latin typeface="Franklin Gothic Demi Cond" panose="020B0706030402020204" pitchFamily="34" charset="0"/>
              </a:rPr>
              <a:t>ketiga</a:t>
            </a:r>
            <a:r>
              <a:rPr lang="en-ID" sz="2600" dirty="0">
                <a:solidFill>
                  <a:schemeClr val="bg1"/>
                </a:solidFill>
                <a:highlight>
                  <a:srgbClr val="0000FF"/>
                </a:highlight>
                <a:latin typeface="Franklin Gothic Demi Cond" panose="020B0706030402020204" pitchFamily="34" charset="0"/>
              </a:rPr>
              <a:t>, </a:t>
            </a:r>
            <a:r>
              <a:rPr lang="en-ID" sz="2600" dirty="0" err="1">
                <a:solidFill>
                  <a:schemeClr val="bg1"/>
                </a:solidFill>
                <a:highlight>
                  <a:srgbClr val="0000FF"/>
                </a:highlight>
                <a:latin typeface="Franklin Gothic Demi Cond" panose="020B0706030402020204" pitchFamily="34" charset="0"/>
              </a:rPr>
              <a:t>yaitu</a:t>
            </a:r>
            <a:r>
              <a:rPr lang="en-ID" sz="2600" dirty="0">
                <a:solidFill>
                  <a:schemeClr val="bg1"/>
                </a:solidFill>
                <a:highlight>
                  <a:srgbClr val="0000FF"/>
                </a:highlight>
                <a:latin typeface="Franklin Gothic Demi Cond" panose="020B0706030402020204" pitchFamily="34" charset="0"/>
              </a:rPr>
              <a:t>: </a:t>
            </a:r>
            <a:r>
              <a:rPr lang="en-ID" sz="2600" dirty="0" err="1">
                <a:solidFill>
                  <a:schemeClr val="bg1"/>
                </a:solidFill>
                <a:highlight>
                  <a:srgbClr val="0000FF"/>
                </a:highlight>
                <a:latin typeface="Franklin Gothic Demi Cond" panose="020B0706030402020204" pitchFamily="34" charset="0"/>
              </a:rPr>
              <a:t>Misi</a:t>
            </a:r>
            <a:r>
              <a:rPr lang="en-ID" sz="2600" dirty="0">
                <a:solidFill>
                  <a:schemeClr val="bg1"/>
                </a:solidFill>
                <a:highlight>
                  <a:srgbClr val="0000FF"/>
                </a:highlight>
                <a:latin typeface="Franklin Gothic Demi Cond" panose="020B0706030402020204" pitchFamily="34" charset="0"/>
              </a:rPr>
              <a:t> Dua </a:t>
            </a:r>
            <a:r>
              <a:rPr lang="en-ID" sz="2600" dirty="0" err="1">
                <a:solidFill>
                  <a:schemeClr val="bg1"/>
                </a:solidFill>
                <a:highlight>
                  <a:srgbClr val="0000FF"/>
                </a:highlight>
                <a:latin typeface="Franklin Gothic Demi Cond" panose="020B0706030402020204" pitchFamily="34" charset="0"/>
              </a:rPr>
              <a:t>Belas</a:t>
            </a:r>
            <a:r>
              <a:rPr lang="en-ID" sz="2600" dirty="0">
                <a:solidFill>
                  <a:schemeClr val="bg1"/>
                </a:solidFill>
                <a:highlight>
                  <a:srgbClr val="0000FF"/>
                </a:highlight>
                <a:latin typeface="Franklin Gothic Demi Cond" panose="020B0706030402020204" pitchFamily="34" charset="0"/>
              </a:rPr>
              <a:t> Rasul </a:t>
            </a:r>
            <a:r>
              <a:rPr lang="en-ID" sz="2600" dirty="0" err="1">
                <a:solidFill>
                  <a:schemeClr val="bg1"/>
                </a:solidFill>
                <a:highlight>
                  <a:srgbClr val="0000FF"/>
                </a:highlight>
                <a:latin typeface="Franklin Gothic Demi Cond" panose="020B0706030402020204" pitchFamily="34" charset="0"/>
              </a:rPr>
              <a:t>dalam</a:t>
            </a:r>
            <a:r>
              <a:rPr lang="en-ID" sz="2600" dirty="0">
                <a:solidFill>
                  <a:schemeClr val="bg1"/>
                </a:solidFill>
                <a:highlight>
                  <a:srgbClr val="0000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highlight>
                  <a:srgbClr val="0000FF"/>
                </a:highlight>
                <a:latin typeface="Franklin Gothic Demi Cond" panose="020B0706030402020204" pitchFamily="34" charset="0"/>
              </a:rPr>
              <a:t>membawa</a:t>
            </a:r>
            <a:r>
              <a:rPr lang="en-ID" sz="2600" dirty="0">
                <a:solidFill>
                  <a:schemeClr val="bg1"/>
                </a:solidFill>
                <a:highlight>
                  <a:srgbClr val="0000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highlight>
                  <a:srgbClr val="0000FF"/>
                </a:highlight>
                <a:latin typeface="Franklin Gothic Demi Cond" panose="020B0706030402020204" pitchFamily="34" charset="0"/>
              </a:rPr>
              <a:t>pekabaran</a:t>
            </a:r>
            <a:r>
              <a:rPr lang="en-ID" sz="2600" dirty="0">
                <a:solidFill>
                  <a:schemeClr val="bg1"/>
                </a:solidFill>
                <a:highlight>
                  <a:srgbClr val="0000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highlight>
                  <a:srgbClr val="0000FF"/>
                </a:highlight>
                <a:latin typeface="Franklin Gothic Demi Cond" panose="020B0706030402020204" pitchFamily="34" charset="0"/>
              </a:rPr>
              <a:t>Yesus</a:t>
            </a:r>
            <a:r>
              <a:rPr lang="en-ID" sz="2600" dirty="0">
                <a:solidFill>
                  <a:schemeClr val="bg1"/>
                </a:solidFill>
                <a:highlight>
                  <a:srgbClr val="0000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highlight>
                  <a:srgbClr val="0000FF"/>
                </a:highlight>
                <a:latin typeface="Franklin Gothic Demi Cond" panose="020B0706030402020204" pitchFamily="34" charset="0"/>
              </a:rPr>
              <a:t>ke</a:t>
            </a:r>
            <a:r>
              <a:rPr lang="en-ID" sz="2600" dirty="0">
                <a:solidFill>
                  <a:schemeClr val="bg1"/>
                </a:solidFill>
                <a:highlight>
                  <a:srgbClr val="0000FF"/>
                </a:highlight>
                <a:latin typeface="Franklin Gothic Demi Cond" panose="020B0706030402020204" pitchFamily="34" charset="0"/>
              </a:rPr>
              <a:t> mana-mana. </a:t>
            </a:r>
          </a:p>
          <a:p>
            <a:pPr marL="0" indent="0">
              <a:buNone/>
            </a:pPr>
            <a:r>
              <a:rPr lang="en-ID" sz="2600" dirty="0" err="1">
                <a:solidFill>
                  <a:schemeClr val="bg1"/>
                </a:solidFill>
                <a:highlight>
                  <a:srgbClr val="FF0000"/>
                </a:highlight>
                <a:latin typeface="Franklin Gothic Demi Cond" panose="020B0706030402020204" pitchFamily="34" charset="0"/>
              </a:rPr>
              <a:t>Dalam</a:t>
            </a:r>
            <a:r>
              <a:rPr lang="en-ID" sz="2600" dirty="0">
                <a:solidFill>
                  <a:schemeClr val="bg1"/>
                </a:solidFill>
                <a:highlight>
                  <a:srgbClr val="FF00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highlight>
                  <a:srgbClr val="FF0000"/>
                </a:highlight>
                <a:latin typeface="Franklin Gothic Demi Cond" panose="020B0706030402020204" pitchFamily="34" charset="0"/>
              </a:rPr>
              <a:t>perjalanan</a:t>
            </a:r>
            <a:r>
              <a:rPr lang="en-ID" sz="2600" dirty="0">
                <a:solidFill>
                  <a:schemeClr val="bg1"/>
                </a:solidFill>
                <a:highlight>
                  <a:srgbClr val="FF00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highlight>
                  <a:srgbClr val="FF0000"/>
                </a:highlight>
                <a:latin typeface="Franklin Gothic Demi Cond" panose="020B0706030402020204" pitchFamily="34" charset="0"/>
              </a:rPr>
              <a:t>misi</a:t>
            </a:r>
            <a:r>
              <a:rPr lang="en-ID" sz="2600" dirty="0">
                <a:solidFill>
                  <a:schemeClr val="bg1"/>
                </a:solidFill>
                <a:highlight>
                  <a:srgbClr val="FF0000"/>
                </a:highlight>
                <a:latin typeface="Franklin Gothic Demi Cond" panose="020B0706030402020204" pitchFamily="34" charset="0"/>
              </a:rPr>
              <a:t>, para murid </a:t>
            </a:r>
            <a:r>
              <a:rPr lang="en-ID" sz="2600" dirty="0" err="1">
                <a:solidFill>
                  <a:schemeClr val="bg1"/>
                </a:solidFill>
                <a:highlight>
                  <a:srgbClr val="FF0000"/>
                </a:highlight>
                <a:latin typeface="Franklin Gothic Demi Cond" panose="020B0706030402020204" pitchFamily="34" charset="0"/>
              </a:rPr>
              <a:t>bergantung</a:t>
            </a:r>
            <a:r>
              <a:rPr lang="en-ID" sz="2600" dirty="0">
                <a:solidFill>
                  <a:schemeClr val="bg1"/>
                </a:solidFill>
                <a:highlight>
                  <a:srgbClr val="FF00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highlight>
                  <a:srgbClr val="FF0000"/>
                </a:highlight>
                <a:latin typeface="Franklin Gothic Demi Cond" panose="020B0706030402020204" pitchFamily="34" charset="0"/>
              </a:rPr>
              <a:t>kepada</a:t>
            </a:r>
            <a:r>
              <a:rPr lang="en-ID" sz="2600" dirty="0">
                <a:solidFill>
                  <a:schemeClr val="bg1"/>
                </a:solidFill>
                <a:highlight>
                  <a:srgbClr val="FF0000"/>
                </a:highlight>
                <a:latin typeface="Franklin Gothic Demi Cond" panose="020B0706030402020204" pitchFamily="34" charset="0"/>
              </a:rPr>
              <a:t> orang lain </a:t>
            </a:r>
            <a:r>
              <a:rPr lang="en-ID" sz="2600" dirty="0" err="1">
                <a:solidFill>
                  <a:schemeClr val="bg1"/>
                </a:solidFill>
                <a:highlight>
                  <a:srgbClr val="FF0000"/>
                </a:highlight>
                <a:latin typeface="Franklin Gothic Demi Cond" panose="020B0706030402020204" pitchFamily="34" charset="0"/>
              </a:rPr>
              <a:t>untuk</a:t>
            </a:r>
            <a:r>
              <a:rPr lang="en-ID" sz="2600" dirty="0">
                <a:solidFill>
                  <a:schemeClr val="bg1"/>
                </a:solidFill>
                <a:highlight>
                  <a:srgbClr val="FF00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highlight>
                  <a:srgbClr val="FF0000"/>
                </a:highlight>
                <a:latin typeface="Franklin Gothic Demi Cond" panose="020B0706030402020204" pitchFamily="34" charset="0"/>
              </a:rPr>
              <a:t>mendapatkan</a:t>
            </a:r>
            <a:r>
              <a:rPr lang="en-ID" sz="2600" dirty="0">
                <a:solidFill>
                  <a:schemeClr val="bg1"/>
                </a:solidFill>
                <a:highlight>
                  <a:srgbClr val="FF00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highlight>
                  <a:srgbClr val="FF0000"/>
                </a:highlight>
                <a:latin typeface="Franklin Gothic Demi Cond" panose="020B0706030402020204" pitchFamily="34" charset="0"/>
              </a:rPr>
              <a:t>dukungan</a:t>
            </a:r>
            <a:r>
              <a:rPr lang="en-ID" sz="2600" dirty="0">
                <a:solidFill>
                  <a:schemeClr val="bg1"/>
                </a:solidFill>
                <a:highlight>
                  <a:srgbClr val="FF0000"/>
                </a:highlight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600" dirty="0">
                <a:solidFill>
                  <a:schemeClr val="bg1"/>
                </a:solidFill>
                <a:latin typeface="Impact" panose="020B0806030902050204" pitchFamily="34" charset="0"/>
              </a:rPr>
              <a:t>Strategi </a:t>
            </a:r>
            <a:r>
              <a:rPr lang="en-ID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ini</a:t>
            </a:r>
            <a:r>
              <a:rPr lang="en-ID" sz="2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sebenarnya</a:t>
            </a:r>
            <a:r>
              <a:rPr lang="en-ID" sz="2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membuat</a:t>
            </a:r>
            <a:r>
              <a:rPr lang="en-ID" sz="2600" dirty="0">
                <a:solidFill>
                  <a:schemeClr val="bg1"/>
                </a:solidFill>
                <a:latin typeface="Impact" panose="020B0806030902050204" pitchFamily="34" charset="0"/>
              </a:rPr>
              <a:t> para </a:t>
            </a:r>
            <a:r>
              <a:rPr lang="en-ID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misionaris</a:t>
            </a:r>
            <a:r>
              <a:rPr lang="en-ID" sz="2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bergantung</a:t>
            </a:r>
            <a:r>
              <a:rPr lang="en-ID" sz="2600" dirty="0">
                <a:solidFill>
                  <a:schemeClr val="bg1"/>
                </a:solidFill>
                <a:latin typeface="Impact" panose="020B0806030902050204" pitchFamily="34" charset="0"/>
              </a:rPr>
              <a:t> pada orang-orang yang </a:t>
            </a:r>
            <a:r>
              <a:rPr lang="en-ID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mereka</a:t>
            </a:r>
            <a:r>
              <a:rPr lang="en-ID" sz="2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layani</a:t>
            </a:r>
            <a:r>
              <a:rPr lang="en-ID" sz="2600" dirty="0">
                <a:solidFill>
                  <a:schemeClr val="bg1"/>
                </a:solidFill>
                <a:latin typeface="Impact" panose="020B0806030902050204" pitchFamily="34" charset="0"/>
              </a:rPr>
              <a:t>, yang </a:t>
            </a:r>
            <a:r>
              <a:rPr lang="en-ID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membantu</a:t>
            </a:r>
            <a:r>
              <a:rPr lang="en-ID" sz="2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mengikat</a:t>
            </a:r>
            <a:r>
              <a:rPr lang="en-ID" sz="2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mereka</a:t>
            </a:r>
            <a:r>
              <a:rPr lang="en-ID" sz="2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dengan</a:t>
            </a:r>
            <a:r>
              <a:rPr lang="en-ID" sz="2600" dirty="0">
                <a:solidFill>
                  <a:schemeClr val="bg1"/>
                </a:solidFill>
                <a:latin typeface="Impact" panose="020B0806030902050204" pitchFamily="34" charset="0"/>
              </a:rPr>
              <a:t> orang-orang yang </a:t>
            </a:r>
            <a:r>
              <a:rPr lang="en-ID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membutuhkan</a:t>
            </a:r>
            <a:r>
              <a:rPr lang="en-ID" sz="2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pekabaran</a:t>
            </a:r>
            <a:r>
              <a:rPr lang="en-ID" sz="2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mereka</a:t>
            </a:r>
            <a:r>
              <a:rPr lang="en-ID" sz="2600" dirty="0">
                <a:solidFill>
                  <a:schemeClr val="bg1"/>
                </a:solidFill>
                <a:latin typeface="Impact" panose="020B080603090205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56814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BD79AF-A632-DE3F-C8E3-03915758E0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805" b="14420"/>
          <a:stretch/>
        </p:blipFill>
        <p:spPr>
          <a:xfrm>
            <a:off x="20" y="11"/>
            <a:ext cx="9143980" cy="3052906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E35068-8F5A-FC28-FE57-0A23B90CC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280" y="3052927"/>
            <a:ext cx="8865497" cy="3805073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000" dirty="0" err="1">
                <a:latin typeface="Gill Sans Nova Cond Ultra Bold" panose="020B0B04020104020203" pitchFamily="34" charset="0"/>
              </a:rPr>
              <a:t>Misi</a:t>
            </a:r>
            <a:r>
              <a:rPr lang="en-ID" sz="3000" dirty="0">
                <a:latin typeface="Gill Sans Nova Cond Ultra Bold" panose="020B0B04020104020203" pitchFamily="34" charset="0"/>
              </a:rPr>
              <a:t> para murid sangat </a:t>
            </a:r>
            <a:r>
              <a:rPr lang="en-ID" sz="3000" dirty="0" err="1">
                <a:latin typeface="Gill Sans Nova Cond Ultra Bold" panose="020B0B04020104020203" pitchFamily="34" charset="0"/>
              </a:rPr>
              <a:t>kontras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dengan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pemenjaraan</a:t>
            </a:r>
            <a:r>
              <a:rPr lang="en-ID" sz="3000" dirty="0">
                <a:latin typeface="Gill Sans Nova Cond Ultra Bold" panose="020B0B04020104020203" pitchFamily="34" charset="0"/>
              </a:rPr>
              <a:t> dan </a:t>
            </a:r>
            <a:r>
              <a:rPr lang="en-ID" sz="3000" dirty="0" err="1">
                <a:latin typeface="Gill Sans Nova Cond Ultra Bold" panose="020B0B04020104020203" pitchFamily="34" charset="0"/>
              </a:rPr>
              <a:t>pembungkaman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terhadap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Yohanes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Pembaptis</a:t>
            </a:r>
            <a:r>
              <a:rPr lang="en-ID" sz="3000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000" dirty="0" err="1">
                <a:latin typeface="Franklin Gothic Demi Cond" panose="020B0706030402020204" pitchFamily="34" charset="0"/>
              </a:rPr>
              <a:t>Kematian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Yohanes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dikisahkan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dengan</a:t>
            </a:r>
            <a:r>
              <a:rPr lang="en-ID" sz="3000" dirty="0">
                <a:latin typeface="Franklin Gothic Demi Cond" panose="020B0706030402020204" pitchFamily="34" charset="0"/>
              </a:rPr>
              <a:t> detail dan </a:t>
            </a:r>
            <a:r>
              <a:rPr lang="en-ID" sz="3000" dirty="0" err="1">
                <a:latin typeface="Franklin Gothic Demi Cond" panose="020B0706030402020204" pitchFamily="34" charset="0"/>
              </a:rPr>
              <a:t>mengejutkan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karena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siasat</a:t>
            </a:r>
            <a:r>
              <a:rPr lang="en-ID" sz="3000" dirty="0">
                <a:latin typeface="Franklin Gothic Demi Cond" panose="020B0706030402020204" pitchFamily="34" charset="0"/>
              </a:rPr>
              <a:t> Herodias </a:t>
            </a:r>
            <a:r>
              <a:rPr lang="en-ID" sz="3000" dirty="0" err="1">
                <a:latin typeface="Franklin Gothic Demi Cond" panose="020B0706030402020204" pitchFamily="34" charset="0"/>
              </a:rPr>
              <a:t>memanfaatkan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keragu-raguan</a:t>
            </a:r>
            <a:r>
              <a:rPr lang="en-ID" sz="3000" dirty="0">
                <a:latin typeface="Franklin Gothic Demi Cond" panose="020B0706030402020204" pitchFamily="34" charset="0"/>
              </a:rPr>
              <a:t> dan </a:t>
            </a:r>
            <a:r>
              <a:rPr lang="en-ID" sz="3000" dirty="0" err="1">
                <a:latin typeface="Franklin Gothic Demi Cond" panose="020B0706030402020204" pitchFamily="34" charset="0"/>
              </a:rPr>
              <a:t>nafsu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Herodes</a:t>
            </a:r>
            <a:r>
              <a:rPr lang="en-ID" sz="3000" dirty="0">
                <a:latin typeface="Franklin Gothic Demi Cond" panose="020B0706030402020204" pitchFamily="34" charset="0"/>
              </a:rPr>
              <a:t>. Putri Herodias </a:t>
            </a:r>
            <a:r>
              <a:rPr lang="en-ID" sz="3000" dirty="0" err="1">
                <a:latin typeface="Franklin Gothic Demi Cond" panose="020B0706030402020204" pitchFamily="34" charset="0"/>
              </a:rPr>
              <a:t>tampaknya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menambah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rencana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skandal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itu</a:t>
            </a:r>
            <a:r>
              <a:rPr lang="en-ID" sz="3000" dirty="0">
                <a:latin typeface="Franklin Gothic Demi Cond" panose="020B0706030402020204" pitchFamily="34" charset="0"/>
              </a:rPr>
              <a:t> oleh </a:t>
            </a:r>
            <a:r>
              <a:rPr lang="en-ID" sz="3000" dirty="0" err="1">
                <a:latin typeface="Franklin Gothic Demi Cond" panose="020B0706030402020204" pitchFamily="34" charset="0"/>
              </a:rPr>
              <a:t>permintaan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aneh</a:t>
            </a:r>
            <a:r>
              <a:rPr lang="en-ID" sz="3000" dirty="0">
                <a:latin typeface="Franklin Gothic Demi Cond" panose="020B0706030402020204" pitchFamily="34" charset="0"/>
              </a:rPr>
              <a:t> agar </a:t>
            </a:r>
            <a:r>
              <a:rPr lang="en-ID" sz="3000" dirty="0" err="1">
                <a:latin typeface="Franklin Gothic Demi Cond" panose="020B0706030402020204" pitchFamily="34" charset="0"/>
              </a:rPr>
              <a:t>kepala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Yohanes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Pembaptis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dihantarkan</a:t>
            </a:r>
            <a:r>
              <a:rPr lang="en-ID" sz="3000" dirty="0">
                <a:latin typeface="Franklin Gothic Demi Cond" panose="020B0706030402020204" pitchFamily="34" charset="0"/>
              </a:rPr>
              <a:t> di </a:t>
            </a:r>
            <a:r>
              <a:rPr lang="en-ID" sz="3000" dirty="0" err="1">
                <a:latin typeface="Franklin Gothic Demi Cond" panose="020B0706030402020204" pitchFamily="34" charset="0"/>
              </a:rPr>
              <a:t>atas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sebuah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talam</a:t>
            </a:r>
            <a:r>
              <a:rPr lang="en-ID" sz="3000" dirty="0">
                <a:latin typeface="Franklin Gothic Demi Cond" panose="020B07060304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940202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DDD8F8-4F33-1D89-4AFA-9DC878D7F6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165" b="11788"/>
          <a:stretch/>
        </p:blipFill>
        <p:spPr>
          <a:xfrm>
            <a:off x="20" y="10"/>
            <a:ext cx="9143980" cy="3244635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EA8476-0BD0-73C4-94DC-1C13EABF3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961" y="3244645"/>
            <a:ext cx="8428085" cy="3465871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2600" dirty="0" err="1">
                <a:latin typeface="Franklin Gothic Demi Cond" panose="020B0706030402020204" pitchFamily="34" charset="0"/>
              </a:rPr>
              <a:t>Pembungkaman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suara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nyaring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Yohanes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Pembaptis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terjadi</a:t>
            </a:r>
            <a:r>
              <a:rPr lang="en-ID" sz="2600" dirty="0">
                <a:latin typeface="Franklin Gothic Demi Cond" panose="020B0706030402020204" pitchFamily="34" charset="0"/>
              </a:rPr>
              <a:t> pada </a:t>
            </a:r>
            <a:r>
              <a:rPr lang="en-ID" sz="2600" dirty="0" err="1">
                <a:latin typeface="Franklin Gothic Demi Cond" panose="020B0706030402020204" pitchFamily="34" charset="0"/>
              </a:rPr>
              <a:t>saat</a:t>
            </a:r>
            <a:r>
              <a:rPr lang="en-ID" sz="2600" dirty="0">
                <a:latin typeface="Franklin Gothic Demi Cond" panose="020B0706030402020204" pitchFamily="34" charset="0"/>
              </a:rPr>
              <a:t> yang </a:t>
            </a:r>
            <a:r>
              <a:rPr lang="en-ID" sz="2600" dirty="0" err="1">
                <a:latin typeface="Franklin Gothic Demi Cond" panose="020B0706030402020204" pitchFamily="34" charset="0"/>
              </a:rPr>
              <a:t>sama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ketika</a:t>
            </a:r>
            <a:r>
              <a:rPr lang="en-ID" sz="2600" dirty="0">
                <a:latin typeface="Franklin Gothic Demi Cond" panose="020B0706030402020204" pitchFamily="34" charset="0"/>
              </a:rPr>
              <a:t> Dua </a:t>
            </a:r>
            <a:r>
              <a:rPr lang="en-ID" sz="2600" dirty="0" err="1">
                <a:latin typeface="Franklin Gothic Demi Cond" panose="020B0706030402020204" pitchFamily="34" charset="0"/>
              </a:rPr>
              <a:t>Belas</a:t>
            </a:r>
            <a:r>
              <a:rPr lang="en-ID" sz="2600" dirty="0">
                <a:latin typeface="Franklin Gothic Demi Cond" panose="020B0706030402020204" pitchFamily="34" charset="0"/>
              </a:rPr>
              <a:t> Rasul </a:t>
            </a:r>
            <a:r>
              <a:rPr lang="en-ID" sz="2600" dirty="0" err="1">
                <a:latin typeface="Franklin Gothic Demi Cond" panose="020B0706030402020204" pitchFamily="34" charset="0"/>
              </a:rPr>
              <a:t>memproklamasikan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pertobatan</a:t>
            </a:r>
            <a:r>
              <a:rPr lang="en-ID" sz="2600" dirty="0">
                <a:latin typeface="Franklin Gothic Demi Cond" panose="020B0706030402020204" pitchFamily="34" charset="0"/>
              </a:rPr>
              <a:t>, </a:t>
            </a:r>
            <a:r>
              <a:rPr lang="en-ID" sz="2600" dirty="0" err="1">
                <a:latin typeface="Franklin Gothic Demi Cond" panose="020B0706030402020204" pitchFamily="34" charset="0"/>
              </a:rPr>
              <a:t>persis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seperti</a:t>
            </a:r>
            <a:r>
              <a:rPr lang="en-ID" sz="2600" dirty="0">
                <a:latin typeface="Franklin Gothic Demi Cond" panose="020B0706030402020204" pitchFamily="34" charset="0"/>
              </a:rPr>
              <a:t> yang </a:t>
            </a:r>
            <a:r>
              <a:rPr lang="en-ID" sz="2600" dirty="0" err="1">
                <a:latin typeface="Franklin Gothic Demi Cond" panose="020B0706030402020204" pitchFamily="34" charset="0"/>
              </a:rPr>
              <a:t>dilakukan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Yohanes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Pembaptis</a:t>
            </a:r>
            <a:r>
              <a:rPr lang="en-ID" sz="2600" dirty="0">
                <a:latin typeface="Franklin Gothic Demi Cond" panose="020B0706030402020204" pitchFamily="34" charset="0"/>
              </a:rPr>
              <a:t>. </a:t>
            </a:r>
            <a:r>
              <a:rPr lang="en-ID" sz="2600" dirty="0" err="1">
                <a:latin typeface="Impact" panose="020B0806030902050204" pitchFamily="34" charset="0"/>
              </a:rPr>
              <a:t>Kematian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Yohanes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mengisyaratkan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kematian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Yesus</a:t>
            </a:r>
            <a:r>
              <a:rPr lang="en-ID" sz="2600" dirty="0">
                <a:latin typeface="Impact" panose="020B080603090205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600" dirty="0" err="1">
                <a:latin typeface="Franklin Gothic Demi Cond" panose="020B0706030402020204" pitchFamily="34" charset="0"/>
              </a:rPr>
              <a:t>Yohanes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dibunuh</a:t>
            </a:r>
            <a:r>
              <a:rPr lang="en-ID" sz="2600" dirty="0">
                <a:latin typeface="Franklin Gothic Demi Cond" panose="020B0706030402020204" pitchFamily="34" charset="0"/>
              </a:rPr>
              <a:t>, </a:t>
            </a:r>
            <a:r>
              <a:rPr lang="en-ID" sz="2600" dirty="0" err="1">
                <a:latin typeface="Franklin Gothic Demi Cond" panose="020B0706030402020204" pitchFamily="34" charset="0"/>
              </a:rPr>
              <a:t>dikuburkan</a:t>
            </a:r>
            <a:r>
              <a:rPr lang="en-ID" sz="2600" dirty="0">
                <a:latin typeface="Franklin Gothic Demi Cond" panose="020B0706030402020204" pitchFamily="34" charset="0"/>
              </a:rPr>
              <a:t>, dan </a:t>
            </a:r>
            <a:r>
              <a:rPr lang="en-ID" sz="2600" dirty="0" err="1">
                <a:latin typeface="Franklin Gothic Demi Cond" panose="020B0706030402020204" pitchFamily="34" charset="0"/>
              </a:rPr>
              <a:t>dilaporkan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telah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bangkit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dari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kematian</a:t>
            </a:r>
            <a:r>
              <a:rPr lang="en-ID" sz="2600" dirty="0">
                <a:latin typeface="Franklin Gothic Demi Cond" panose="020B0706030402020204" pitchFamily="34" charset="0"/>
              </a:rPr>
              <a:t> [Markus 6:14-16, 29], </a:t>
            </a:r>
            <a:r>
              <a:rPr lang="en-ID" sz="2600" dirty="0" err="1">
                <a:latin typeface="Franklin Gothic Demi Cond" panose="020B0706030402020204" pitchFamily="34" charset="0"/>
              </a:rPr>
              <a:t>sama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seperti</a:t>
            </a:r>
            <a:r>
              <a:rPr lang="en-ID" sz="2600" dirty="0">
                <a:latin typeface="Franklin Gothic Demi Cond" panose="020B0706030402020204" pitchFamily="34" charset="0"/>
              </a:rPr>
              <a:t> yang </a:t>
            </a:r>
            <a:r>
              <a:rPr lang="en-ID" sz="2600" dirty="0" err="1">
                <a:latin typeface="Franklin Gothic Demi Cond" panose="020B0706030402020204" pitchFamily="34" charset="0"/>
              </a:rPr>
              <a:t>akan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terjadi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kepada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Yesus</a:t>
            </a:r>
            <a:r>
              <a:rPr lang="en-ID" sz="2600" dirty="0">
                <a:latin typeface="Franklin Gothic Demi Cond" panose="020B0706030402020204" pitchFamily="34" charset="0"/>
              </a:rPr>
              <a:t> [Markus 15 dan 16]. </a:t>
            </a:r>
          </a:p>
          <a:p>
            <a:pPr marL="0" indent="0">
              <a:buNone/>
            </a:pPr>
            <a:r>
              <a:rPr lang="en-ID" sz="26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Kisah-kisah</a:t>
            </a:r>
            <a:r>
              <a:rPr lang="en-ID" sz="26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paralel</a:t>
            </a:r>
            <a:r>
              <a:rPr lang="en-ID" sz="26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ini</a:t>
            </a:r>
            <a:r>
              <a:rPr lang="en-ID" sz="26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menunjukkan</a:t>
            </a:r>
            <a:r>
              <a:rPr lang="en-ID" sz="26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akan</a:t>
            </a:r>
            <a:r>
              <a:rPr lang="en-ID" sz="26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datangnya</a:t>
            </a:r>
            <a:r>
              <a:rPr lang="en-ID" sz="26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suatu</a:t>
            </a:r>
            <a:r>
              <a:rPr lang="en-ID" sz="26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krisis</a:t>
            </a:r>
            <a:r>
              <a:rPr lang="en-ID" sz="26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bagi</a:t>
            </a:r>
            <a:r>
              <a:rPr lang="en-ID" sz="26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Yesus</a:t>
            </a:r>
            <a:r>
              <a:rPr lang="en-ID" sz="26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dan para </a:t>
            </a:r>
            <a:r>
              <a:rPr lang="en-ID" sz="26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pengikut</a:t>
            </a:r>
            <a:r>
              <a:rPr lang="en-ID" sz="26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-Nya.</a:t>
            </a:r>
          </a:p>
        </p:txBody>
      </p:sp>
    </p:spTree>
    <p:extLst>
      <p:ext uri="{BB962C8B-B14F-4D97-AF65-F5344CB8AC3E}">
        <p14:creationId xmlns:p14="http://schemas.microsoft.com/office/powerpoint/2010/main" val="28268419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03806D-1F95-5B5B-CA5C-98CA6112B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65125"/>
            <a:ext cx="9141713" cy="1325563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C00000"/>
                </a:solidFill>
                <a:latin typeface="Impact" panose="020B0806030902050204" pitchFamily="34" charset="0"/>
              </a:rPr>
              <a:t>JENIS MESIAS YANG BERBEDA</a:t>
            </a:r>
            <a:br>
              <a:rPr lang="en-ID" sz="4700" dirty="0"/>
            </a:br>
            <a:r>
              <a:rPr lang="en-ID" sz="28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Kamis, 1 </a:t>
            </a:r>
            <a:r>
              <a:rPr lang="en-ID" sz="2800" dirty="0" err="1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Agustus</a:t>
            </a:r>
            <a:r>
              <a:rPr lang="en-ID" sz="28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2024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onnsiteX0" fmla="*/ 0 w 8140446"/>
              <a:gd name="connsiteY0" fmla="*/ 0 h 18288"/>
              <a:gd name="connsiteX1" fmla="*/ 434157 w 8140446"/>
              <a:gd name="connsiteY1" fmla="*/ 0 h 18288"/>
              <a:gd name="connsiteX2" fmla="*/ 1193932 w 8140446"/>
              <a:gd name="connsiteY2" fmla="*/ 0 h 18288"/>
              <a:gd name="connsiteX3" fmla="*/ 1628089 w 8140446"/>
              <a:gd name="connsiteY3" fmla="*/ 0 h 18288"/>
              <a:gd name="connsiteX4" fmla="*/ 2225055 w 8140446"/>
              <a:gd name="connsiteY4" fmla="*/ 0 h 18288"/>
              <a:gd name="connsiteX5" fmla="*/ 3066235 w 8140446"/>
              <a:gd name="connsiteY5" fmla="*/ 0 h 18288"/>
              <a:gd name="connsiteX6" fmla="*/ 3744605 w 8140446"/>
              <a:gd name="connsiteY6" fmla="*/ 0 h 18288"/>
              <a:gd name="connsiteX7" fmla="*/ 4504380 w 8140446"/>
              <a:gd name="connsiteY7" fmla="*/ 0 h 18288"/>
              <a:gd name="connsiteX8" fmla="*/ 5101346 w 8140446"/>
              <a:gd name="connsiteY8" fmla="*/ 0 h 18288"/>
              <a:gd name="connsiteX9" fmla="*/ 5779717 w 8140446"/>
              <a:gd name="connsiteY9" fmla="*/ 0 h 18288"/>
              <a:gd name="connsiteX10" fmla="*/ 6620896 w 8140446"/>
              <a:gd name="connsiteY10" fmla="*/ 0 h 18288"/>
              <a:gd name="connsiteX11" fmla="*/ 7136458 w 8140446"/>
              <a:gd name="connsiteY11" fmla="*/ 0 h 18288"/>
              <a:gd name="connsiteX12" fmla="*/ 8140446 w 8140446"/>
              <a:gd name="connsiteY12" fmla="*/ 0 h 18288"/>
              <a:gd name="connsiteX13" fmla="*/ 8140446 w 8140446"/>
              <a:gd name="connsiteY13" fmla="*/ 18288 h 18288"/>
              <a:gd name="connsiteX14" fmla="*/ 7543480 w 8140446"/>
              <a:gd name="connsiteY14" fmla="*/ 18288 h 18288"/>
              <a:gd name="connsiteX15" fmla="*/ 7109323 w 8140446"/>
              <a:gd name="connsiteY15" fmla="*/ 18288 h 18288"/>
              <a:gd name="connsiteX16" fmla="*/ 6430952 w 8140446"/>
              <a:gd name="connsiteY16" fmla="*/ 18288 h 18288"/>
              <a:gd name="connsiteX17" fmla="*/ 5915391 w 8140446"/>
              <a:gd name="connsiteY17" fmla="*/ 18288 h 18288"/>
              <a:gd name="connsiteX18" fmla="*/ 5237020 w 8140446"/>
              <a:gd name="connsiteY18" fmla="*/ 18288 h 18288"/>
              <a:gd name="connsiteX19" fmla="*/ 4558650 w 8140446"/>
              <a:gd name="connsiteY19" fmla="*/ 18288 h 18288"/>
              <a:gd name="connsiteX20" fmla="*/ 3880279 w 8140446"/>
              <a:gd name="connsiteY20" fmla="*/ 18288 h 18288"/>
              <a:gd name="connsiteX21" fmla="*/ 3201909 w 8140446"/>
              <a:gd name="connsiteY21" fmla="*/ 18288 h 18288"/>
              <a:gd name="connsiteX22" fmla="*/ 2604943 w 8140446"/>
              <a:gd name="connsiteY22" fmla="*/ 18288 h 18288"/>
              <a:gd name="connsiteX23" fmla="*/ 1845168 w 8140446"/>
              <a:gd name="connsiteY23" fmla="*/ 18288 h 18288"/>
              <a:gd name="connsiteX24" fmla="*/ 1166797 w 8140446"/>
              <a:gd name="connsiteY24" fmla="*/ 18288 h 18288"/>
              <a:gd name="connsiteX25" fmla="*/ 0 w 8140446"/>
              <a:gd name="connsiteY25" fmla="*/ 18288 h 18288"/>
              <a:gd name="connsiteX26" fmla="*/ 0 w 8140446"/>
              <a:gd name="connsiteY2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94920" y="9103"/>
                  <a:pt x="287892" y="-4966"/>
                  <a:pt x="434157" y="0"/>
                </a:cubicBezTo>
                <a:cubicBezTo>
                  <a:pt x="580422" y="4966"/>
                  <a:pt x="943595" y="-14182"/>
                  <a:pt x="1193932" y="0"/>
                </a:cubicBezTo>
                <a:cubicBezTo>
                  <a:pt x="1444270" y="14182"/>
                  <a:pt x="1472129" y="5523"/>
                  <a:pt x="1628089" y="0"/>
                </a:cubicBezTo>
                <a:cubicBezTo>
                  <a:pt x="1784049" y="-5523"/>
                  <a:pt x="1962419" y="-17322"/>
                  <a:pt x="2225055" y="0"/>
                </a:cubicBezTo>
                <a:cubicBezTo>
                  <a:pt x="2487691" y="17322"/>
                  <a:pt x="2700681" y="1311"/>
                  <a:pt x="3066235" y="0"/>
                </a:cubicBezTo>
                <a:cubicBezTo>
                  <a:pt x="3431789" y="-1311"/>
                  <a:pt x="3405662" y="25081"/>
                  <a:pt x="3744605" y="0"/>
                </a:cubicBezTo>
                <a:cubicBezTo>
                  <a:pt x="4083548" y="-25081"/>
                  <a:pt x="4265111" y="-11945"/>
                  <a:pt x="4504380" y="0"/>
                </a:cubicBezTo>
                <a:cubicBezTo>
                  <a:pt x="4743649" y="11945"/>
                  <a:pt x="4860394" y="-2832"/>
                  <a:pt x="5101346" y="0"/>
                </a:cubicBezTo>
                <a:cubicBezTo>
                  <a:pt x="5342298" y="2832"/>
                  <a:pt x="5456387" y="23676"/>
                  <a:pt x="5779717" y="0"/>
                </a:cubicBezTo>
                <a:cubicBezTo>
                  <a:pt x="6103047" y="-23676"/>
                  <a:pt x="6270379" y="-37291"/>
                  <a:pt x="6620896" y="0"/>
                </a:cubicBezTo>
                <a:cubicBezTo>
                  <a:pt x="6971413" y="37291"/>
                  <a:pt x="6989068" y="24674"/>
                  <a:pt x="7136458" y="0"/>
                </a:cubicBezTo>
                <a:cubicBezTo>
                  <a:pt x="7283848" y="-24674"/>
                  <a:pt x="7752532" y="-22436"/>
                  <a:pt x="8140446" y="0"/>
                </a:cubicBezTo>
                <a:cubicBezTo>
                  <a:pt x="8140314" y="7702"/>
                  <a:pt x="8140234" y="13511"/>
                  <a:pt x="8140446" y="18288"/>
                </a:cubicBezTo>
                <a:cubicBezTo>
                  <a:pt x="7906329" y="-3043"/>
                  <a:pt x="7681180" y="27465"/>
                  <a:pt x="7543480" y="18288"/>
                </a:cubicBezTo>
                <a:cubicBezTo>
                  <a:pt x="7405780" y="9111"/>
                  <a:pt x="7216607" y="3660"/>
                  <a:pt x="7109323" y="18288"/>
                </a:cubicBezTo>
                <a:cubicBezTo>
                  <a:pt x="7002039" y="32916"/>
                  <a:pt x="6576231" y="42692"/>
                  <a:pt x="6430952" y="18288"/>
                </a:cubicBezTo>
                <a:cubicBezTo>
                  <a:pt x="6285673" y="-6116"/>
                  <a:pt x="6138840" y="34521"/>
                  <a:pt x="5915391" y="18288"/>
                </a:cubicBezTo>
                <a:cubicBezTo>
                  <a:pt x="5691942" y="2055"/>
                  <a:pt x="5459460" y="51666"/>
                  <a:pt x="5237020" y="18288"/>
                </a:cubicBezTo>
                <a:cubicBezTo>
                  <a:pt x="5014580" y="-15090"/>
                  <a:pt x="4747677" y="40449"/>
                  <a:pt x="4558650" y="18288"/>
                </a:cubicBezTo>
                <a:cubicBezTo>
                  <a:pt x="4369623" y="-3873"/>
                  <a:pt x="4146061" y="12568"/>
                  <a:pt x="3880279" y="18288"/>
                </a:cubicBezTo>
                <a:cubicBezTo>
                  <a:pt x="3614497" y="24008"/>
                  <a:pt x="3473808" y="-12908"/>
                  <a:pt x="3201909" y="18288"/>
                </a:cubicBezTo>
                <a:cubicBezTo>
                  <a:pt x="2930010" y="49484"/>
                  <a:pt x="2728175" y="-3430"/>
                  <a:pt x="2604943" y="18288"/>
                </a:cubicBezTo>
                <a:cubicBezTo>
                  <a:pt x="2481711" y="40006"/>
                  <a:pt x="2004334" y="26952"/>
                  <a:pt x="1845168" y="18288"/>
                </a:cubicBezTo>
                <a:cubicBezTo>
                  <a:pt x="1686003" y="9624"/>
                  <a:pt x="1375070" y="37580"/>
                  <a:pt x="1166797" y="18288"/>
                </a:cubicBezTo>
                <a:cubicBezTo>
                  <a:pt x="958524" y="-1004"/>
                  <a:pt x="342846" y="8880"/>
                  <a:pt x="0" y="18288"/>
                </a:cubicBezTo>
                <a:cubicBezTo>
                  <a:pt x="129" y="13298"/>
                  <a:pt x="-675" y="6857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42435" y="-24533"/>
                  <a:pt x="380026" y="17447"/>
                  <a:pt x="596966" y="0"/>
                </a:cubicBezTo>
                <a:cubicBezTo>
                  <a:pt x="813906" y="-17447"/>
                  <a:pt x="830530" y="13462"/>
                  <a:pt x="1031123" y="0"/>
                </a:cubicBezTo>
                <a:cubicBezTo>
                  <a:pt x="1231716" y="-13462"/>
                  <a:pt x="1634038" y="0"/>
                  <a:pt x="1872303" y="0"/>
                </a:cubicBezTo>
                <a:cubicBezTo>
                  <a:pt x="2110568" y="0"/>
                  <a:pt x="2261934" y="-25727"/>
                  <a:pt x="2469269" y="0"/>
                </a:cubicBezTo>
                <a:cubicBezTo>
                  <a:pt x="2676604" y="25727"/>
                  <a:pt x="2790440" y="16284"/>
                  <a:pt x="3066235" y="0"/>
                </a:cubicBezTo>
                <a:cubicBezTo>
                  <a:pt x="3342030" y="-16284"/>
                  <a:pt x="3685603" y="41976"/>
                  <a:pt x="3907414" y="0"/>
                </a:cubicBezTo>
                <a:cubicBezTo>
                  <a:pt x="4129225" y="-41976"/>
                  <a:pt x="4177416" y="-7598"/>
                  <a:pt x="4422976" y="0"/>
                </a:cubicBezTo>
                <a:cubicBezTo>
                  <a:pt x="4668536" y="7598"/>
                  <a:pt x="5023499" y="-28058"/>
                  <a:pt x="5264155" y="0"/>
                </a:cubicBezTo>
                <a:cubicBezTo>
                  <a:pt x="5504811" y="28058"/>
                  <a:pt x="5703675" y="13288"/>
                  <a:pt x="6105335" y="0"/>
                </a:cubicBezTo>
                <a:cubicBezTo>
                  <a:pt x="6506995" y="-13288"/>
                  <a:pt x="6455516" y="-5124"/>
                  <a:pt x="6783705" y="0"/>
                </a:cubicBezTo>
                <a:cubicBezTo>
                  <a:pt x="7111894" y="5124"/>
                  <a:pt x="7512856" y="10604"/>
                  <a:pt x="8140446" y="0"/>
                </a:cubicBezTo>
                <a:cubicBezTo>
                  <a:pt x="8140458" y="8833"/>
                  <a:pt x="8140986" y="9830"/>
                  <a:pt x="8140446" y="18288"/>
                </a:cubicBezTo>
                <a:cubicBezTo>
                  <a:pt x="7959314" y="3345"/>
                  <a:pt x="7870113" y="10437"/>
                  <a:pt x="7706289" y="18288"/>
                </a:cubicBezTo>
                <a:cubicBezTo>
                  <a:pt x="7542465" y="26139"/>
                  <a:pt x="7157940" y="17482"/>
                  <a:pt x="6865109" y="18288"/>
                </a:cubicBezTo>
                <a:cubicBezTo>
                  <a:pt x="6572278" y="19094"/>
                  <a:pt x="6524256" y="38051"/>
                  <a:pt x="6349548" y="18288"/>
                </a:cubicBezTo>
                <a:cubicBezTo>
                  <a:pt x="6174840" y="-1475"/>
                  <a:pt x="5951624" y="174"/>
                  <a:pt x="5671177" y="18288"/>
                </a:cubicBezTo>
                <a:cubicBezTo>
                  <a:pt x="5390730" y="36402"/>
                  <a:pt x="5222992" y="60058"/>
                  <a:pt x="4829998" y="18288"/>
                </a:cubicBezTo>
                <a:cubicBezTo>
                  <a:pt x="4437004" y="-23482"/>
                  <a:pt x="4344181" y="39087"/>
                  <a:pt x="4151627" y="18288"/>
                </a:cubicBezTo>
                <a:cubicBezTo>
                  <a:pt x="3959073" y="-2511"/>
                  <a:pt x="3886970" y="32875"/>
                  <a:pt x="3717470" y="18288"/>
                </a:cubicBezTo>
                <a:cubicBezTo>
                  <a:pt x="3547970" y="3701"/>
                  <a:pt x="3451521" y="31872"/>
                  <a:pt x="3201909" y="18288"/>
                </a:cubicBezTo>
                <a:cubicBezTo>
                  <a:pt x="2952297" y="4704"/>
                  <a:pt x="2543413" y="6029"/>
                  <a:pt x="2360729" y="18288"/>
                </a:cubicBezTo>
                <a:cubicBezTo>
                  <a:pt x="2178045" y="30547"/>
                  <a:pt x="1906056" y="25847"/>
                  <a:pt x="1682359" y="18288"/>
                </a:cubicBezTo>
                <a:cubicBezTo>
                  <a:pt x="1458662" y="10730"/>
                  <a:pt x="1330405" y="8046"/>
                  <a:pt x="1166797" y="18288"/>
                </a:cubicBezTo>
                <a:cubicBezTo>
                  <a:pt x="1003189" y="28530"/>
                  <a:pt x="278098" y="19533"/>
                  <a:pt x="0" y="18288"/>
                </a:cubicBezTo>
                <a:cubicBezTo>
                  <a:pt x="74" y="14054"/>
                  <a:pt x="-46" y="699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E395C-C8BE-3C3F-3DD9-625A6ABCE3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8" y="4070555"/>
            <a:ext cx="8140445" cy="25921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Tw Cen MT Condensed Extra Bold" panose="020B0803020202020204" pitchFamily="34" charset="0"/>
              </a:rPr>
              <a:t>Yesus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bermaksud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beristirahat</a:t>
            </a:r>
            <a:r>
              <a:rPr lang="en-ID" sz="3200" dirty="0">
                <a:latin typeface="Tw Cen MT Condensed Extra Bold" panose="020B0803020202020204" pitchFamily="34" charset="0"/>
              </a:rPr>
              <a:t> di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seberang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Danau</a:t>
            </a:r>
            <a:r>
              <a:rPr lang="en-ID" sz="3200" dirty="0">
                <a:latin typeface="Tw Cen MT Condensed Extra Bold" panose="020B0803020202020204" pitchFamily="34" charset="0"/>
              </a:rPr>
              <a:t> Galilea </a:t>
            </a:r>
            <a:r>
              <a:rPr lang="en-ID" sz="3200" dirty="0" err="1">
                <a:latin typeface="Tw Cen MT Condensed Extra Bold" panose="020B0803020202020204" pitchFamily="34" charset="0"/>
              </a:rPr>
              <a:t>tapi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ribuan</a:t>
            </a:r>
            <a:r>
              <a:rPr lang="en-ID" sz="3200" dirty="0">
                <a:latin typeface="Tw Cen MT Condensed Extra Bold" panose="020B0803020202020204" pitchFamily="34" charset="0"/>
              </a:rPr>
              <a:t> orang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telah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berkumpul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menantikan</a:t>
            </a:r>
            <a:r>
              <a:rPr lang="en-ID" sz="3200" dirty="0">
                <a:latin typeface="Tw Cen MT Condensed Extra Bold" panose="020B0803020202020204" pitchFamily="34" charset="0"/>
              </a:rPr>
              <a:t>-Nya. </a:t>
            </a:r>
            <a:r>
              <a:rPr lang="en-ID" sz="3200" dirty="0" err="1">
                <a:latin typeface="Tw Cen MT Condensed Extra Bold" panose="020B0803020202020204" pitchFamily="34" charset="0"/>
              </a:rPr>
              <a:t>Yesus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melihat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bahwa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seperti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kawanan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domba</a:t>
            </a:r>
            <a:r>
              <a:rPr lang="en-ID" sz="3200" dirty="0"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tanpa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gembala</a:t>
            </a:r>
            <a:r>
              <a:rPr lang="en-ID" sz="3200" dirty="0">
                <a:latin typeface="Tw Cen MT Condensed Extra Bold" panose="020B0803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>
                <a:latin typeface="Gill Sans Ultra Bold Condensed" panose="020B0A06020104020203" pitchFamily="34" charset="0"/>
              </a:rPr>
              <a:t>Dia </a:t>
            </a:r>
            <a:r>
              <a:rPr lang="en-ID" sz="3200" dirty="0" err="1">
                <a:latin typeface="Gill Sans Ultra Bold Condensed" panose="020B0A06020104020203" pitchFamily="34" charset="0"/>
              </a:rPr>
              <a:t>mengajar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mereka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sepanjang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hari</a:t>
            </a:r>
            <a:r>
              <a:rPr lang="en-ID" sz="3200" dirty="0">
                <a:latin typeface="Gill Sans Ultra Bold Condensed" panose="020B0A06020104020203" pitchFamily="34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B47B53-B5DC-B232-E4F1-F330CAB9AF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348"/>
          <a:stretch/>
        </p:blipFill>
        <p:spPr>
          <a:xfrm>
            <a:off x="1802435" y="1566869"/>
            <a:ext cx="5317347" cy="2621673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220894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004B9A-B602-9390-44B4-40B4B4BCAB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71" r="19718"/>
          <a:stretch/>
        </p:blipFill>
        <p:spPr>
          <a:xfrm>
            <a:off x="20" y="10"/>
            <a:ext cx="72522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3F0270-7D8C-ECAB-0364-A0231E8721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8324" y="457196"/>
            <a:ext cx="4395019" cy="6049926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000" dirty="0">
                <a:latin typeface="Tw Cen MT Condensed Extra Bold" panose="020B0803020202020204" pitchFamily="34" charset="0"/>
              </a:rPr>
              <a:t>Pada </a:t>
            </a:r>
            <a:r>
              <a:rPr lang="en-ID" sz="3000" dirty="0" err="1">
                <a:latin typeface="Tw Cen MT Condensed Extra Bold" panose="020B0803020202020204" pitchFamily="34" charset="0"/>
              </a:rPr>
              <a:t>petang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hari</a:t>
            </a:r>
            <a:r>
              <a:rPr lang="en-ID" sz="3000" dirty="0">
                <a:latin typeface="Tw Cen MT Condensed Extra Bold" panose="020B0803020202020204" pitchFamily="34" charset="0"/>
              </a:rPr>
              <a:t> para murid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menyarankan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menyuruh</a:t>
            </a:r>
            <a:r>
              <a:rPr lang="en-ID" sz="3000" dirty="0">
                <a:latin typeface="Tw Cen MT Condensed Extra Bold" panose="020B0803020202020204" pitchFamily="34" charset="0"/>
              </a:rPr>
              <a:t> orang </a:t>
            </a:r>
            <a:r>
              <a:rPr lang="en-ID" sz="3000" dirty="0" err="1">
                <a:latin typeface="Tw Cen MT Condensed Extra Bold" panose="020B0803020202020204" pitchFamily="34" charset="0"/>
              </a:rPr>
              <a:t>banyak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itu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pergi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mencari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makanan</a:t>
            </a:r>
            <a:r>
              <a:rPr lang="en-ID" sz="3000" dirty="0"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latin typeface="Tw Cen MT Condensed Extra Bold" panose="020B0803020202020204" pitchFamily="34" charset="0"/>
              </a:rPr>
              <a:t>tetapi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Yesus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menyuruh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mereka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untuk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memberi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makan</a:t>
            </a:r>
            <a:r>
              <a:rPr lang="en-ID" sz="3000" dirty="0">
                <a:latin typeface="Gill Sans Ultra Bold Condensed" panose="020B0A06020104020203" pitchFamily="34" charset="0"/>
              </a:rPr>
              <a:t> orang </a:t>
            </a:r>
            <a:r>
              <a:rPr lang="en-ID" sz="3000" dirty="0" err="1">
                <a:latin typeface="Gill Sans Ultra Bold Condensed" panose="020B0A06020104020203" pitchFamily="34" charset="0"/>
              </a:rPr>
              <a:t>banyak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itu</a:t>
            </a:r>
            <a:r>
              <a:rPr lang="en-ID" sz="3000" dirty="0">
                <a:latin typeface="Gill Sans Ultra Bold Condensed" panose="020B0A06020104020203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000" dirty="0" err="1">
                <a:latin typeface="Tw Cen MT Condensed Extra Bold" panose="020B0803020202020204" pitchFamily="34" charset="0"/>
              </a:rPr>
              <a:t>Kisah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selanjutnya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memperlihatkan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solusi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Yesus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memberi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makan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ribuan</a:t>
            </a:r>
            <a:r>
              <a:rPr lang="en-ID" sz="3000" dirty="0">
                <a:latin typeface="Tw Cen MT Condensed Extra Bold" panose="020B0803020202020204" pitchFamily="34" charset="0"/>
              </a:rPr>
              <a:t> orang </a:t>
            </a:r>
            <a:r>
              <a:rPr lang="en-ID" sz="3000" dirty="0" err="1">
                <a:latin typeface="Tw Cen MT Condensed Extra Bold" panose="020B0803020202020204" pitchFamily="34" charset="0"/>
              </a:rPr>
              <a:t>itu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3000" dirty="0">
                <a:latin typeface="Tw Cen MT Condensed Extra Bold" panose="020B0803020202020204" pitchFamily="34" charset="0"/>
              </a:rPr>
              <a:t> 5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ketul</a:t>
            </a:r>
            <a:r>
              <a:rPr lang="en-ID" sz="3000" dirty="0">
                <a:latin typeface="Tw Cen MT Condensed Extra Bold" panose="020B0803020202020204" pitchFamily="34" charset="0"/>
              </a:rPr>
              <a:t> roti dan 2 </a:t>
            </a:r>
            <a:r>
              <a:rPr lang="en-ID" sz="3000" dirty="0" err="1">
                <a:latin typeface="Tw Cen MT Condensed Extra Bold" panose="020B0803020202020204" pitchFamily="34" charset="0"/>
              </a:rPr>
              <a:t>ekor</a:t>
            </a:r>
            <a:r>
              <a:rPr lang="en-ID" sz="3000" dirty="0">
                <a:latin typeface="Tw Cen MT Condensed Extra Bold" panose="020B0803020202020204" pitchFamily="34" charset="0"/>
              </a:rPr>
              <a:t> ikan [Markus 6:34-44].</a:t>
            </a:r>
          </a:p>
          <a:p>
            <a:endParaRPr lang="en-ID" sz="3000" dirty="0"/>
          </a:p>
        </p:txBody>
      </p:sp>
    </p:spTree>
    <p:extLst>
      <p:ext uri="{BB962C8B-B14F-4D97-AF65-F5344CB8AC3E}">
        <p14:creationId xmlns:p14="http://schemas.microsoft.com/office/powerpoint/2010/main" val="3184548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3FA85-F63B-AAFD-714C-23437DE08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92" y="325871"/>
            <a:ext cx="2966485" cy="2287588"/>
          </a:xfrm>
        </p:spPr>
        <p:txBody>
          <a:bodyPr anchor="ctr">
            <a:normAutofit/>
          </a:bodyPr>
          <a:lstStyle/>
          <a:p>
            <a:r>
              <a:rPr lang="en-ID" sz="2600" dirty="0">
                <a:latin typeface="Impact" panose="020B0806030902050204" pitchFamily="34" charset="0"/>
              </a:rPr>
              <a:t>Markus </a:t>
            </a:r>
            <a:r>
              <a:rPr lang="en-ID" sz="2600" dirty="0" err="1">
                <a:latin typeface="Impact" panose="020B0806030902050204" pitchFamily="34" charset="0"/>
              </a:rPr>
              <a:t>pasal</a:t>
            </a:r>
            <a:r>
              <a:rPr lang="en-ID" sz="2600" dirty="0">
                <a:latin typeface="Impact" panose="020B0806030902050204" pitchFamily="34" charset="0"/>
              </a:rPr>
              <a:t> 5 dan </a:t>
            </a:r>
            <a:r>
              <a:rPr lang="en-ID" sz="2600" dirty="0" err="1">
                <a:latin typeface="Impact" panose="020B0806030902050204" pitchFamily="34" charset="0"/>
              </a:rPr>
              <a:t>pasal</a:t>
            </a:r>
            <a:r>
              <a:rPr lang="en-ID" sz="2600" dirty="0">
                <a:latin typeface="Impact" panose="020B0806030902050204" pitchFamily="34" charset="0"/>
              </a:rPr>
              <a:t> 6 </a:t>
            </a:r>
            <a:r>
              <a:rPr lang="en-ID" sz="2600" dirty="0" err="1">
                <a:latin typeface="Impact" panose="020B0806030902050204" pitchFamily="34" charset="0"/>
              </a:rPr>
              <a:t>membahas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topik-topik</a:t>
            </a:r>
            <a:r>
              <a:rPr lang="en-ID" sz="2600" dirty="0">
                <a:latin typeface="Impact" panose="020B0806030902050204" pitchFamily="34" charset="0"/>
              </a:rPr>
              <a:t> yang </a:t>
            </a:r>
            <a:r>
              <a:rPr lang="en-ID" sz="2600" dirty="0" err="1">
                <a:latin typeface="Impact" panose="020B0806030902050204" pitchFamily="34" charset="0"/>
              </a:rPr>
              <a:t>sama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dengan</a:t>
            </a:r>
            <a:r>
              <a:rPr lang="en-ID" sz="2600" dirty="0">
                <a:latin typeface="Impact" panose="020B0806030902050204" pitchFamily="34" charset="0"/>
              </a:rPr>
              <a:t> Markus </a:t>
            </a:r>
            <a:r>
              <a:rPr lang="en-ID" sz="2600" dirty="0" err="1">
                <a:latin typeface="Impact" panose="020B0806030902050204" pitchFamily="34" charset="0"/>
              </a:rPr>
              <a:t>pasal</a:t>
            </a:r>
            <a:r>
              <a:rPr lang="en-ID" sz="2600" dirty="0">
                <a:latin typeface="Impact" panose="020B0806030902050204" pitchFamily="34" charset="0"/>
              </a:rPr>
              <a:t> 1.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62BA20-7D1F-3492-27E9-1E44A4E57A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0283" y="251603"/>
            <a:ext cx="6018025" cy="2436125"/>
          </a:xfrm>
        </p:spPr>
        <p:txBody>
          <a:bodyPr anchor="ctr">
            <a:noAutofit/>
          </a:bodyPr>
          <a:lstStyle/>
          <a:p>
            <a:r>
              <a:rPr lang="en-ID" sz="2200" b="1" dirty="0" err="1"/>
              <a:t>Dalam</a:t>
            </a:r>
            <a:r>
              <a:rPr lang="en-ID" sz="2200" b="1" dirty="0"/>
              <a:t> </a:t>
            </a:r>
            <a:r>
              <a:rPr lang="en-ID" sz="2200" b="1" dirty="0" err="1"/>
              <a:t>pasal</a:t>
            </a:r>
            <a:r>
              <a:rPr lang="en-ID" sz="2200" b="1" dirty="0"/>
              <a:t> 5 dan </a:t>
            </a:r>
            <a:r>
              <a:rPr lang="en-ID" sz="2200" b="1" dirty="0" err="1"/>
              <a:t>pasal</a:t>
            </a:r>
            <a:r>
              <a:rPr lang="en-ID" sz="2200" b="1" dirty="0"/>
              <a:t> 6, </a:t>
            </a:r>
            <a:r>
              <a:rPr lang="en-ID" sz="2200" b="1" dirty="0" err="1"/>
              <a:t>kita</a:t>
            </a:r>
            <a:r>
              <a:rPr lang="en-ID" sz="2200" b="1" dirty="0"/>
              <a:t> </a:t>
            </a:r>
            <a:r>
              <a:rPr lang="en-ID" sz="2200" b="1" dirty="0" err="1"/>
              <a:t>melihat</a:t>
            </a:r>
            <a:r>
              <a:rPr lang="en-ID" sz="2200" b="1" dirty="0"/>
              <a:t> </a:t>
            </a:r>
            <a:r>
              <a:rPr lang="en-ID" sz="2200" b="1" dirty="0" err="1"/>
              <a:t>Yesus</a:t>
            </a:r>
            <a:r>
              <a:rPr lang="en-ID" sz="2200" b="1" dirty="0"/>
              <a:t> </a:t>
            </a:r>
            <a:r>
              <a:rPr lang="en-ID" sz="2200" b="1" dirty="0" err="1"/>
              <a:t>melakukan</a:t>
            </a:r>
            <a:r>
              <a:rPr lang="en-ID" sz="2200" b="1" dirty="0"/>
              <a:t> </a:t>
            </a:r>
            <a:r>
              <a:rPr lang="en-ID" sz="2200" b="1" dirty="0" err="1"/>
              <a:t>mukjizat-mukjizat</a:t>
            </a:r>
            <a:r>
              <a:rPr lang="en-ID" sz="2200" b="1" dirty="0"/>
              <a:t>, </a:t>
            </a:r>
            <a:r>
              <a:rPr lang="en-ID" sz="2200" b="1" dirty="0" err="1"/>
              <a:t>seperti</a:t>
            </a:r>
            <a:r>
              <a:rPr lang="en-ID" sz="2200" b="1" dirty="0"/>
              <a:t> </a:t>
            </a:r>
            <a:r>
              <a:rPr lang="en-ID" sz="2200" b="1" dirty="0" err="1"/>
              <a:t>mengusir</a:t>
            </a:r>
            <a:r>
              <a:rPr lang="en-ID" sz="2200" b="1" dirty="0"/>
              <a:t> </a:t>
            </a:r>
            <a:r>
              <a:rPr lang="en-ID" sz="2200" b="1" dirty="0" err="1"/>
              <a:t>setan</a:t>
            </a:r>
            <a:r>
              <a:rPr lang="en-ID" sz="2200" b="1" dirty="0"/>
              <a:t>, </a:t>
            </a:r>
            <a:r>
              <a:rPr lang="en-ID" sz="2200" b="1" dirty="0" err="1"/>
              <a:t>menyembuhkan</a:t>
            </a:r>
            <a:r>
              <a:rPr lang="en-ID" sz="2200" b="1" dirty="0"/>
              <a:t> orang, dan </a:t>
            </a:r>
            <a:r>
              <a:rPr lang="en-ID" sz="2200" b="1" dirty="0" err="1"/>
              <a:t>memberitakan</a:t>
            </a:r>
            <a:r>
              <a:rPr lang="en-ID" sz="2200" b="1" dirty="0"/>
              <a:t> </a:t>
            </a:r>
            <a:r>
              <a:rPr lang="en-ID" sz="2200" b="1" dirty="0" err="1"/>
              <a:t>Injil</a:t>
            </a:r>
            <a:r>
              <a:rPr lang="en-ID" sz="2200" b="1" dirty="0"/>
              <a:t>. </a:t>
            </a:r>
          </a:p>
          <a:p>
            <a:r>
              <a:rPr lang="en-ID" sz="2200" b="1" dirty="0"/>
              <a:t>Oleh </a:t>
            </a:r>
            <a:r>
              <a:rPr lang="en-ID" sz="2200" b="1" dirty="0" err="1"/>
              <a:t>karena</a:t>
            </a:r>
            <a:r>
              <a:rPr lang="en-ID" sz="2200" b="1" dirty="0"/>
              <a:t> </a:t>
            </a:r>
            <a:r>
              <a:rPr lang="en-ID" sz="2200" b="1" dirty="0" err="1"/>
              <a:t>itu</a:t>
            </a:r>
            <a:r>
              <a:rPr lang="en-ID" sz="2200" b="1" dirty="0"/>
              <a:t>, </a:t>
            </a:r>
            <a:r>
              <a:rPr lang="en-ID" sz="2200" b="1" dirty="0" err="1"/>
              <a:t>penelitian</a:t>
            </a:r>
            <a:r>
              <a:rPr lang="en-ID" sz="2200" b="1" dirty="0"/>
              <a:t> </a:t>
            </a:r>
            <a:r>
              <a:rPr lang="en-ID" sz="2200" b="1" dirty="0" err="1"/>
              <a:t>kita</a:t>
            </a:r>
            <a:r>
              <a:rPr lang="en-ID" sz="2200" b="1" dirty="0"/>
              <a:t> </a:t>
            </a:r>
            <a:r>
              <a:rPr lang="en-ID" sz="2200" b="1" dirty="0" err="1"/>
              <a:t>akan</a:t>
            </a:r>
            <a:r>
              <a:rPr lang="en-ID" sz="2200" b="1" dirty="0"/>
              <a:t> </a:t>
            </a:r>
            <a:r>
              <a:rPr lang="en-ID" sz="2200" b="1" dirty="0" err="1"/>
              <a:t>meninjau</a:t>
            </a:r>
            <a:r>
              <a:rPr lang="en-ID" sz="2200" b="1" dirty="0"/>
              <a:t> </a:t>
            </a:r>
            <a:r>
              <a:rPr lang="en-ID" sz="2200" b="1" dirty="0" err="1"/>
              <a:t>peristiwa-peristiwa</a:t>
            </a:r>
            <a:r>
              <a:rPr lang="en-ID" sz="2200" b="1" dirty="0"/>
              <a:t> </a:t>
            </a:r>
            <a:r>
              <a:rPr lang="en-ID" sz="2200" b="1" dirty="0" err="1"/>
              <a:t>terpilih</a:t>
            </a:r>
            <a:r>
              <a:rPr lang="en-ID" sz="2200" b="1" dirty="0"/>
              <a:t> </a:t>
            </a:r>
            <a:r>
              <a:rPr lang="en-ID" sz="2200" b="1" dirty="0" err="1"/>
              <a:t>dari</a:t>
            </a:r>
            <a:r>
              <a:rPr lang="en-ID" sz="2200" b="1" dirty="0"/>
              <a:t> </a:t>
            </a:r>
            <a:r>
              <a:rPr lang="en-ID" sz="2200" b="1" dirty="0" err="1"/>
              <a:t>kedua</a:t>
            </a:r>
            <a:r>
              <a:rPr lang="en-ID" sz="2200" b="1" dirty="0"/>
              <a:t> </a:t>
            </a:r>
            <a:r>
              <a:rPr lang="en-ID" sz="2200" b="1" dirty="0" err="1"/>
              <a:t>pasal</a:t>
            </a:r>
            <a:r>
              <a:rPr lang="en-ID" sz="2200" b="1" dirty="0"/>
              <a:t> yang </a:t>
            </a:r>
            <a:r>
              <a:rPr lang="en-ID" sz="2200" b="1" dirty="0" err="1"/>
              <a:t>mencakup</a:t>
            </a:r>
            <a:r>
              <a:rPr lang="en-ID" sz="2200" b="1" dirty="0"/>
              <a:t> </a:t>
            </a:r>
            <a:r>
              <a:rPr lang="en-ID" sz="2200" b="1" dirty="0" err="1"/>
              <a:t>topik-topik</a:t>
            </a:r>
            <a:r>
              <a:rPr lang="en-ID" sz="2200" b="1" dirty="0"/>
              <a:t> </a:t>
            </a:r>
            <a:r>
              <a:rPr lang="en-ID" sz="2200" b="1" dirty="0" err="1"/>
              <a:t>ini</a:t>
            </a:r>
            <a:r>
              <a:rPr lang="en-ID" sz="2200" b="1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4634C9-7396-D672-CC80-D21B3556F5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66" r="-1" b="8072"/>
          <a:stretch/>
        </p:blipFill>
        <p:spPr>
          <a:xfrm>
            <a:off x="-6876" y="2763151"/>
            <a:ext cx="9150876" cy="4093262"/>
          </a:xfrm>
          <a:custGeom>
            <a:avLst/>
            <a:gdLst/>
            <a:ahLst/>
            <a:cxnLst/>
            <a:rect l="l" t="t" r="r" b="b"/>
            <a:pathLst>
              <a:path w="12201168" h="4093262">
                <a:moveTo>
                  <a:pt x="12201168" y="0"/>
                </a:moveTo>
                <a:lnTo>
                  <a:pt x="12201168" y="4093262"/>
                </a:lnTo>
                <a:lnTo>
                  <a:pt x="0" y="4093262"/>
                </a:lnTo>
                <a:lnTo>
                  <a:pt x="0" y="49771"/>
                </a:lnTo>
                <a:lnTo>
                  <a:pt x="344880" y="64399"/>
                </a:lnTo>
                <a:cubicBezTo>
                  <a:pt x="3386438" y="213466"/>
                  <a:pt x="6427997" y="534535"/>
                  <a:pt x="9469555" y="167599"/>
                </a:cubicBezTo>
                <a:cubicBezTo>
                  <a:pt x="10229945" y="75865"/>
                  <a:pt x="10990334" y="27132"/>
                  <a:pt x="11750723" y="796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636369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9E7135-5A32-0698-62AA-E61D3AACAA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2084"/>
          <a:stretch/>
        </p:blipFill>
        <p:spPr>
          <a:xfrm>
            <a:off x="20" y="11"/>
            <a:ext cx="9143980" cy="2913310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9005BA-289B-F761-3F99-5F315A0AAD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083" y="2802194"/>
            <a:ext cx="8512736" cy="4055795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26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Setelah</a:t>
            </a:r>
            <a:r>
              <a:rPr lang="en-ID" sz="26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peristiwa</a:t>
            </a:r>
            <a:r>
              <a:rPr lang="en-ID" sz="26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itu</a:t>
            </a:r>
            <a:r>
              <a:rPr lang="en-ID" sz="26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kitab </a:t>
            </a:r>
            <a:r>
              <a:rPr lang="en-ID" sz="2600" dirty="0" err="1">
                <a:highlight>
                  <a:srgbClr val="FFFF00"/>
                </a:highlight>
                <a:latin typeface="Impact" panose="020B0806030902050204" pitchFamily="34" charset="0"/>
              </a:rPr>
              <a:t>Yohanes</a:t>
            </a:r>
            <a:r>
              <a:rPr lang="en-ID" sz="2600" dirty="0">
                <a:highlight>
                  <a:srgbClr val="FFFF00"/>
                </a:highlight>
                <a:latin typeface="Impact" panose="020B0806030902050204" pitchFamily="34" charset="0"/>
              </a:rPr>
              <a:t> 6:14-15 </a:t>
            </a:r>
            <a:r>
              <a:rPr lang="en-ID" sz="26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mencatat</a:t>
            </a:r>
            <a:r>
              <a:rPr lang="en-ID" sz="26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bahwa</a:t>
            </a:r>
            <a:r>
              <a:rPr lang="en-ID" sz="26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ekspektasi</a:t>
            </a:r>
            <a:r>
              <a:rPr lang="en-ID" sz="26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besar</a:t>
            </a:r>
            <a:r>
              <a:rPr lang="en-ID" sz="26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orang </a:t>
            </a:r>
            <a:r>
              <a:rPr lang="en-ID" sz="26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banyak</a:t>
            </a:r>
            <a:r>
              <a:rPr lang="en-ID" sz="26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pada </a:t>
            </a:r>
            <a:r>
              <a:rPr lang="en-ID" sz="26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Yesus</a:t>
            </a:r>
            <a:r>
              <a:rPr lang="en-ID" sz="26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sangat </a:t>
            </a:r>
            <a:r>
              <a:rPr lang="en-ID" sz="26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besar</a:t>
            </a:r>
            <a:r>
              <a:rPr lang="en-ID" sz="26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, </a:t>
            </a:r>
            <a:r>
              <a:rPr lang="en-ID" sz="26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mereka</a:t>
            </a:r>
            <a:r>
              <a:rPr lang="en-ID" sz="26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menghendaki</a:t>
            </a:r>
            <a:r>
              <a:rPr lang="en-ID" sz="26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agar </a:t>
            </a:r>
            <a:r>
              <a:rPr lang="en-ID" sz="26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Mesias</a:t>
            </a:r>
            <a:r>
              <a:rPr lang="en-ID" sz="26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segera</a:t>
            </a:r>
            <a:r>
              <a:rPr lang="en-ID" sz="26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membebaskan</a:t>
            </a:r>
            <a:r>
              <a:rPr lang="en-ID" sz="26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Israel </a:t>
            </a:r>
            <a:r>
              <a:rPr lang="en-ID" sz="26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dari</a:t>
            </a:r>
            <a:r>
              <a:rPr lang="en-ID" sz="26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musuh-musuhnya</a:t>
            </a:r>
            <a:r>
              <a:rPr lang="en-ID" sz="26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dan </a:t>
            </a:r>
            <a:r>
              <a:rPr lang="en-ID" sz="26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akan</a:t>
            </a:r>
            <a:r>
              <a:rPr lang="en-ID" sz="26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membawa</a:t>
            </a:r>
            <a:r>
              <a:rPr lang="en-ID" sz="26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kebenaran</a:t>
            </a:r>
            <a:r>
              <a:rPr lang="en-ID" sz="26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dan </a:t>
            </a:r>
            <a:r>
              <a:rPr lang="en-ID" sz="26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kedamaian</a:t>
            </a:r>
            <a:r>
              <a:rPr lang="en-ID" sz="2600" dirty="0">
                <a:latin typeface="Franklin Gothic Demi Cond" panose="020B0706030402020204" pitchFamily="34" charset="0"/>
              </a:rPr>
              <a:t>. </a:t>
            </a:r>
            <a:r>
              <a:rPr lang="en-ID" sz="2600" dirty="0" err="1">
                <a:latin typeface="Franklin Gothic Demi Cond" panose="020B0706030402020204" pitchFamily="34" charset="0"/>
              </a:rPr>
              <a:t>Yesus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tidak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memenuhi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harapan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keliru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mereka</a:t>
            </a:r>
            <a:r>
              <a:rPr lang="en-ID" sz="2600" dirty="0">
                <a:latin typeface="Franklin Gothic Demi Cond" panose="020B0706030402020204" pitchFamily="34" charset="0"/>
              </a:rPr>
              <a:t>. </a:t>
            </a:r>
            <a:r>
              <a:rPr lang="en-ID" sz="2600" dirty="0" err="1">
                <a:latin typeface="Franklin Gothic Demi Cond" panose="020B0706030402020204" pitchFamily="34" charset="0"/>
              </a:rPr>
              <a:t>Gantinya</a:t>
            </a:r>
            <a:r>
              <a:rPr lang="en-ID" sz="2600" dirty="0">
                <a:latin typeface="Franklin Gothic Demi Cond" panose="020B0706030402020204" pitchFamily="34" charset="0"/>
              </a:rPr>
              <a:t>, Dia </a:t>
            </a:r>
            <a:r>
              <a:rPr lang="en-ID" sz="2600" dirty="0" err="1">
                <a:latin typeface="Franklin Gothic Demi Cond" panose="020B0706030402020204" pitchFamily="34" charset="0"/>
              </a:rPr>
              <a:t>menyuruh</a:t>
            </a:r>
            <a:r>
              <a:rPr lang="en-ID" sz="2600" dirty="0">
                <a:latin typeface="Franklin Gothic Demi Cond" panose="020B0706030402020204" pitchFamily="34" charset="0"/>
              </a:rPr>
              <a:t> murid-murid-Nya </a:t>
            </a:r>
            <a:r>
              <a:rPr lang="en-ID" sz="2600" dirty="0" err="1">
                <a:latin typeface="Franklin Gothic Demi Cond" panose="020B0706030402020204" pitchFamily="34" charset="0"/>
              </a:rPr>
              <a:t>pergi</a:t>
            </a:r>
            <a:r>
              <a:rPr lang="en-ID" sz="2600" dirty="0">
                <a:latin typeface="Franklin Gothic Demi Cond" panose="020B0706030402020204" pitchFamily="34" charset="0"/>
              </a:rPr>
              <a:t> dan </a:t>
            </a:r>
            <a:r>
              <a:rPr lang="en-ID" sz="2600" dirty="0" err="1">
                <a:latin typeface="Franklin Gothic Demi Cond" panose="020B0706030402020204" pitchFamily="34" charset="0"/>
              </a:rPr>
              <a:t>membubarkan</a:t>
            </a:r>
            <a:r>
              <a:rPr lang="en-ID" sz="2600" dirty="0">
                <a:latin typeface="Franklin Gothic Demi Cond" panose="020B0706030402020204" pitchFamily="34" charset="0"/>
              </a:rPr>
              <a:t> orang </a:t>
            </a:r>
            <a:r>
              <a:rPr lang="en-ID" sz="2600" dirty="0" err="1">
                <a:latin typeface="Franklin Gothic Demi Cond" panose="020B0706030402020204" pitchFamily="34" charset="0"/>
              </a:rPr>
              <a:t>banyak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itu</a:t>
            </a:r>
            <a:r>
              <a:rPr lang="en-ID" sz="2600" dirty="0">
                <a:latin typeface="Franklin Gothic Demi Cond" panose="020B0706030402020204" pitchFamily="34" charset="0"/>
              </a:rPr>
              <a:t>. </a:t>
            </a:r>
            <a:r>
              <a:rPr lang="en-ID" sz="2600" dirty="0" err="1">
                <a:latin typeface="Franklin Gothic Demi Cond" panose="020B0706030402020204" pitchFamily="34" charset="0"/>
              </a:rPr>
              <a:t>Selanjutnya</a:t>
            </a:r>
            <a:r>
              <a:rPr lang="en-ID" sz="2600" dirty="0">
                <a:latin typeface="Franklin Gothic Demi Cond" panose="020B0706030402020204" pitchFamily="34" charset="0"/>
              </a:rPr>
              <a:t>, </a:t>
            </a:r>
            <a:r>
              <a:rPr lang="en-ID" sz="2600" dirty="0" err="1">
                <a:latin typeface="Franklin Gothic Demi Cond" panose="020B0706030402020204" pitchFamily="34" charset="0"/>
              </a:rPr>
              <a:t>alih-alih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memimpin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sebuah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pemberontakan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melawan</a:t>
            </a:r>
            <a:r>
              <a:rPr lang="en-ID" sz="2600" dirty="0">
                <a:latin typeface="Franklin Gothic Demi Cond" panose="020B0706030402020204" pitchFamily="34" charset="0"/>
              </a:rPr>
              <a:t> Roma, </a:t>
            </a:r>
            <a:r>
              <a:rPr lang="en-ID" sz="2600" dirty="0" err="1">
                <a:latin typeface="Franklin Gothic Demi Cond" panose="020B0706030402020204" pitchFamily="34" charset="0"/>
              </a:rPr>
              <a:t>apa</a:t>
            </a:r>
            <a:r>
              <a:rPr lang="en-ID" sz="2600" dirty="0">
                <a:latin typeface="Franklin Gothic Demi Cond" panose="020B0706030402020204" pitchFamily="34" charset="0"/>
              </a:rPr>
              <a:t> yang Dia </a:t>
            </a:r>
            <a:r>
              <a:rPr lang="en-ID" sz="2600" dirty="0" err="1">
                <a:latin typeface="Franklin Gothic Demi Cond" panose="020B0706030402020204" pitchFamily="34" charset="0"/>
              </a:rPr>
              <a:t>lakukan</a:t>
            </a:r>
            <a:r>
              <a:rPr lang="en-ID" sz="2600" dirty="0">
                <a:latin typeface="Franklin Gothic Demi Cond" panose="020B0706030402020204" pitchFamily="34" charset="0"/>
              </a:rPr>
              <a:t>? </a:t>
            </a:r>
          </a:p>
          <a:p>
            <a:pPr marL="0" indent="0">
              <a:buNone/>
            </a:pPr>
            <a:r>
              <a:rPr lang="en-ID" sz="26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Dia </a:t>
            </a:r>
            <a:r>
              <a:rPr lang="en-ID" sz="26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mengundurkan</a:t>
            </a:r>
            <a:r>
              <a:rPr lang="en-ID" sz="26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diri</a:t>
            </a:r>
            <a:r>
              <a:rPr lang="en-ID" sz="26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ke</a:t>
            </a:r>
            <a:r>
              <a:rPr lang="en-ID" sz="26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sebuah</a:t>
            </a:r>
            <a:r>
              <a:rPr lang="en-ID" sz="26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bukit</a:t>
            </a:r>
            <a:r>
              <a:rPr lang="en-ID" sz="26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untuk</a:t>
            </a:r>
            <a:r>
              <a:rPr lang="en-ID" sz="26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berdoa</a:t>
            </a:r>
            <a:r>
              <a:rPr lang="en-ID" sz="2600" dirty="0">
                <a:latin typeface="Franklin Gothic Demi Cond" panose="020B0706030402020204" pitchFamily="34" charset="0"/>
              </a:rPr>
              <a:t>, </a:t>
            </a:r>
            <a:r>
              <a:rPr lang="en-ID" sz="2600" dirty="0" err="1">
                <a:latin typeface="Franklin Gothic Demi Cond" panose="020B0706030402020204" pitchFamily="34" charset="0"/>
              </a:rPr>
              <a:t>bukan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melakukan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apa</a:t>
            </a:r>
            <a:r>
              <a:rPr lang="en-ID" sz="2600" dirty="0">
                <a:latin typeface="Franklin Gothic Demi Cond" panose="020B0706030402020204" pitchFamily="34" charset="0"/>
              </a:rPr>
              <a:t> yang orang-orang </a:t>
            </a:r>
            <a:r>
              <a:rPr lang="en-ID" sz="2600" dirty="0" err="1">
                <a:latin typeface="Franklin Gothic Demi Cond" panose="020B0706030402020204" pitchFamily="34" charset="0"/>
              </a:rPr>
              <a:t>harapkan</a:t>
            </a:r>
            <a:r>
              <a:rPr lang="en-ID" sz="2600" dirty="0">
                <a:latin typeface="Franklin Gothic Demi Cond" panose="020B07060304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562734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ECA51A-FE2A-05BD-F851-805AD77250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8841"/>
          <a:stretch/>
        </p:blipFill>
        <p:spPr>
          <a:xfrm>
            <a:off x="20" y="11"/>
            <a:ext cx="9143980" cy="3551264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B60F8A-3E50-1FB6-B17A-B7628188ED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716" y="3551275"/>
            <a:ext cx="8472330" cy="3129744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Berbeda</a:t>
            </a:r>
            <a:r>
              <a:rPr lang="en-ID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dengan</a:t>
            </a:r>
            <a:r>
              <a:rPr lang="en-ID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pandangan</a:t>
            </a:r>
            <a:r>
              <a:rPr lang="en-ID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umum</a:t>
            </a:r>
            <a:r>
              <a:rPr lang="en-ID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mengenai</a:t>
            </a:r>
            <a:r>
              <a:rPr lang="en-ID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Mesias</a:t>
            </a:r>
            <a:r>
              <a:rPr lang="en-ID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sebagai</a:t>
            </a:r>
            <a:r>
              <a:rPr lang="en-ID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raja yang </a:t>
            </a:r>
            <a:r>
              <a:rPr lang="en-ID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membebaskan</a:t>
            </a:r>
            <a:r>
              <a:rPr lang="en-ID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Israel, </a:t>
            </a:r>
            <a:r>
              <a:rPr lang="en-ID" dirty="0">
                <a:highlight>
                  <a:srgbClr val="FFFF00"/>
                </a:highlight>
                <a:latin typeface="Impact" panose="020B0806030902050204" pitchFamily="34" charset="0"/>
              </a:rPr>
              <a:t>Dia </a:t>
            </a:r>
            <a:r>
              <a:rPr lang="en-ID" dirty="0" err="1">
                <a:highlight>
                  <a:srgbClr val="FFFF00"/>
                </a:highlight>
                <a:latin typeface="Impact" panose="020B0806030902050204" pitchFamily="34" charset="0"/>
              </a:rPr>
              <a:t>datang</a:t>
            </a:r>
            <a:r>
              <a:rPr lang="en-ID" dirty="0">
                <a:highlight>
                  <a:srgbClr val="FFFF00"/>
                </a:highlight>
                <a:latin typeface="Impact" panose="020B080603090205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Impact" panose="020B0806030902050204" pitchFamily="34" charset="0"/>
              </a:rPr>
              <a:t>untuk</a:t>
            </a:r>
            <a:r>
              <a:rPr lang="en-ID" dirty="0">
                <a:highlight>
                  <a:srgbClr val="FFFF00"/>
                </a:highlight>
                <a:latin typeface="Impact" panose="020B080603090205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Impact" panose="020B0806030902050204" pitchFamily="34" charset="0"/>
              </a:rPr>
              <a:t>membebaskan</a:t>
            </a:r>
            <a:r>
              <a:rPr lang="en-ID" dirty="0">
                <a:highlight>
                  <a:srgbClr val="FFFF00"/>
                </a:highlight>
                <a:latin typeface="Impact" panose="020B080603090205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Impact" panose="020B0806030902050204" pitchFamily="34" charset="0"/>
              </a:rPr>
              <a:t>manusia</a:t>
            </a:r>
            <a:r>
              <a:rPr lang="en-ID" dirty="0">
                <a:highlight>
                  <a:srgbClr val="FFFF00"/>
                </a:highlight>
                <a:latin typeface="Impact" panose="020B080603090205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Impact" panose="020B0806030902050204" pitchFamily="34" charset="0"/>
              </a:rPr>
              <a:t>dari</a:t>
            </a:r>
            <a:r>
              <a:rPr lang="en-ID" dirty="0">
                <a:highlight>
                  <a:srgbClr val="FFFF00"/>
                </a:highlight>
                <a:latin typeface="Impact" panose="020B080603090205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Impact" panose="020B0806030902050204" pitchFamily="34" charset="0"/>
              </a:rPr>
              <a:t>belenggu</a:t>
            </a:r>
            <a:r>
              <a:rPr lang="en-ID" dirty="0">
                <a:highlight>
                  <a:srgbClr val="FFFF00"/>
                </a:highlight>
                <a:latin typeface="Impact" panose="020B0806030902050204" pitchFamily="34" charset="0"/>
              </a:rPr>
              <a:t> dosa. </a:t>
            </a:r>
          </a:p>
          <a:p>
            <a:pPr marL="0" indent="0">
              <a:buNone/>
            </a:pPr>
            <a:r>
              <a:rPr lang="en-ID" dirty="0" err="1">
                <a:highlight>
                  <a:srgbClr val="00FF00"/>
                </a:highlight>
                <a:latin typeface="Tw Cen MT Condensed Extra Bold" panose="020B0803020202020204" pitchFamily="34" charset="0"/>
              </a:rPr>
              <a:t>Perjalanan</a:t>
            </a:r>
            <a:r>
              <a:rPr lang="en-ID" dirty="0">
                <a:highlight>
                  <a:srgbClr val="00FF00"/>
                </a:highlight>
                <a:latin typeface="Tw Cen MT Condensed Extra Bold" panose="020B0803020202020204" pitchFamily="34" charset="0"/>
              </a:rPr>
              <a:t>-Nya di </a:t>
            </a:r>
            <a:r>
              <a:rPr lang="en-ID" dirty="0" err="1">
                <a:highlight>
                  <a:srgbClr val="00FF00"/>
                </a:highlight>
                <a:latin typeface="Tw Cen MT Condensed Extra Bold" panose="020B0803020202020204" pitchFamily="34" charset="0"/>
              </a:rPr>
              <a:t>atas</a:t>
            </a:r>
            <a:r>
              <a:rPr lang="en-ID" dirty="0">
                <a:highlight>
                  <a:srgbClr val="00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highlight>
                  <a:srgbClr val="00FF00"/>
                </a:highlight>
                <a:latin typeface="Tw Cen MT Condensed Extra Bold" panose="020B0803020202020204" pitchFamily="34" charset="0"/>
              </a:rPr>
              <a:t>permukaan</a:t>
            </a:r>
            <a:r>
              <a:rPr lang="en-ID" dirty="0">
                <a:highlight>
                  <a:srgbClr val="00FF00"/>
                </a:highlight>
                <a:latin typeface="Tw Cen MT Condensed Extra Bold" panose="020B0803020202020204" pitchFamily="34" charset="0"/>
              </a:rPr>
              <a:t> air [Markus 6:45-52] </a:t>
            </a:r>
            <a:r>
              <a:rPr lang="en-ID" dirty="0" err="1">
                <a:highlight>
                  <a:srgbClr val="00FF00"/>
                </a:highlight>
                <a:latin typeface="Tw Cen MT Condensed Extra Bold" panose="020B0803020202020204" pitchFamily="34" charset="0"/>
              </a:rPr>
              <a:t>menunjukkan</a:t>
            </a:r>
            <a:r>
              <a:rPr lang="en-ID" dirty="0">
                <a:highlight>
                  <a:srgbClr val="00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highlight>
                  <a:srgbClr val="00FF00"/>
                </a:highlight>
                <a:latin typeface="Tw Cen MT Condensed Extra Bold" panose="020B0803020202020204" pitchFamily="34" charset="0"/>
              </a:rPr>
              <a:t>kepada</a:t>
            </a:r>
            <a:r>
              <a:rPr lang="en-ID" dirty="0">
                <a:highlight>
                  <a:srgbClr val="00FF00"/>
                </a:highlight>
                <a:latin typeface="Tw Cen MT Condensed Extra Bold" panose="020B0803020202020204" pitchFamily="34" charset="0"/>
              </a:rPr>
              <a:t> para murid </a:t>
            </a:r>
            <a:r>
              <a:rPr lang="en-ID" dirty="0" err="1">
                <a:highlight>
                  <a:srgbClr val="00FF00"/>
                </a:highlight>
                <a:latin typeface="Tw Cen MT Condensed Extra Bold" panose="020B0803020202020204" pitchFamily="34" charset="0"/>
              </a:rPr>
              <a:t>bahwa</a:t>
            </a:r>
            <a:r>
              <a:rPr lang="en-ID" dirty="0">
                <a:highlight>
                  <a:srgbClr val="00FF00"/>
                </a:highlight>
                <a:latin typeface="Tw Cen MT Condensed Extra Bold" panose="020B0803020202020204" pitchFamily="34" charset="0"/>
              </a:rPr>
              <a:t> Dia, </a:t>
            </a:r>
            <a:r>
              <a:rPr lang="en-ID" dirty="0" err="1">
                <a:highlight>
                  <a:srgbClr val="00FF00"/>
                </a:highlight>
                <a:latin typeface="Tw Cen MT Condensed Extra Bold" panose="020B0803020202020204" pitchFamily="34" charset="0"/>
              </a:rPr>
              <a:t>memang</a:t>
            </a:r>
            <a:r>
              <a:rPr lang="en-ID" dirty="0">
                <a:highlight>
                  <a:srgbClr val="00FF00"/>
                </a:highlight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highlight>
                  <a:srgbClr val="00FF00"/>
                </a:highlight>
                <a:latin typeface="Tw Cen MT Condensed Extra Bold" panose="020B0803020202020204" pitchFamily="34" charset="0"/>
              </a:rPr>
              <a:t>adalah</a:t>
            </a:r>
            <a:r>
              <a:rPr lang="en-ID" dirty="0">
                <a:highlight>
                  <a:srgbClr val="00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highlight>
                  <a:srgbClr val="00FF00"/>
                </a:highlight>
                <a:latin typeface="Tw Cen MT Condensed Extra Bold" panose="020B0803020202020204" pitchFamily="34" charset="0"/>
              </a:rPr>
              <a:t>Tuhan</a:t>
            </a:r>
            <a:r>
              <a:rPr lang="en-ID" dirty="0">
                <a:highlight>
                  <a:srgbClr val="00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highlight>
                  <a:srgbClr val="00FF00"/>
                </a:highlight>
                <a:latin typeface="Tw Cen MT Condensed Extra Bold" panose="020B0803020202020204" pitchFamily="34" charset="0"/>
              </a:rPr>
              <a:t>atas</a:t>
            </a:r>
            <a:r>
              <a:rPr lang="en-ID" dirty="0">
                <a:highlight>
                  <a:srgbClr val="00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highlight>
                  <a:srgbClr val="00FF00"/>
                </a:highlight>
                <a:latin typeface="Tw Cen MT Condensed Extra Bold" panose="020B0803020202020204" pitchFamily="34" charset="0"/>
              </a:rPr>
              <a:t>alam</a:t>
            </a:r>
            <a:r>
              <a:rPr lang="en-ID" dirty="0">
                <a:highlight>
                  <a:srgbClr val="00FF00"/>
                </a:highlight>
                <a:latin typeface="Tw Cen MT Condensed Extra Bold" panose="020B0803020202020204" pitchFamily="34" charset="0"/>
              </a:rPr>
              <a:t>.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Namun</a:t>
            </a:r>
            <a:r>
              <a:rPr lang="en-ID" dirty="0">
                <a:latin typeface="Tw Cen MT Condensed Extra Bold" panose="020B0803020202020204" pitchFamily="34" charset="0"/>
              </a:rPr>
              <a:t> Dia </a:t>
            </a:r>
            <a:r>
              <a:rPr lang="en-ID" dirty="0" err="1">
                <a:latin typeface="Tw Cen MT Condensed Extra Bold" panose="020B0803020202020204" pitchFamily="34" charset="0"/>
              </a:rPr>
              <a:t>datang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bukan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untuk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memerintah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melainkan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untuk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memberikan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nyawa</a:t>
            </a:r>
            <a:r>
              <a:rPr lang="en-ID" dirty="0">
                <a:latin typeface="Tw Cen MT Condensed Extra Bold" panose="020B0803020202020204" pitchFamily="34" charset="0"/>
              </a:rPr>
              <a:t>-Nya </a:t>
            </a:r>
            <a:r>
              <a:rPr lang="en-ID" dirty="0" err="1">
                <a:latin typeface="Tw Cen MT Condensed Extra Bold" panose="020B0803020202020204" pitchFamily="34" charset="0"/>
              </a:rPr>
              <a:t>sebagai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satu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tebusan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bagi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banyak</a:t>
            </a:r>
            <a:r>
              <a:rPr lang="en-ID" dirty="0">
                <a:latin typeface="Tw Cen MT Condensed Extra Bold" panose="020B0803020202020204" pitchFamily="34" charset="0"/>
              </a:rPr>
              <a:t> orang [Markus 10:45].</a:t>
            </a:r>
          </a:p>
        </p:txBody>
      </p:sp>
    </p:spTree>
    <p:extLst>
      <p:ext uri="{BB962C8B-B14F-4D97-AF65-F5344CB8AC3E}">
        <p14:creationId xmlns:p14="http://schemas.microsoft.com/office/powerpoint/2010/main" val="40726131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1A3DE38-A2C1-B80D-5D02-75AB0B7A6BD4}"/>
              </a:ext>
            </a:extLst>
          </p:cNvPr>
          <p:cNvSpPr/>
          <p:nvPr/>
        </p:nvSpPr>
        <p:spPr>
          <a:xfrm>
            <a:off x="444796" y="4269700"/>
            <a:ext cx="78739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  <a:endParaRPr lang="en-US" sz="8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230A27-5ADC-51A6-0E7D-D247BEFEBBA2}"/>
              </a:ext>
            </a:extLst>
          </p:cNvPr>
          <p:cNvSpPr/>
          <p:nvPr/>
        </p:nvSpPr>
        <p:spPr>
          <a:xfrm>
            <a:off x="437710" y="5411450"/>
            <a:ext cx="78739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</a:t>
            </a:r>
            <a:endParaRPr lang="en-US" sz="8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896983D-B545-8CAC-849B-014FD60A0B26}"/>
              </a:ext>
            </a:extLst>
          </p:cNvPr>
          <p:cNvSpPr txBox="1">
            <a:spLocks/>
          </p:cNvSpPr>
          <p:nvPr/>
        </p:nvSpPr>
        <p:spPr>
          <a:xfrm>
            <a:off x="1918067" y="171147"/>
            <a:ext cx="5307865" cy="75714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latin typeface="Impact" panose="020B0806030902050204" pitchFamily="34" charset="0"/>
              </a:rPr>
              <a:t>KESIMPULAN </a:t>
            </a:r>
            <a:endParaRPr lang="en-ID" dirty="0">
              <a:latin typeface="Impact" panose="020B080603090205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CAA9BD-76D0-AB20-EC9E-AD6CA22823B9}"/>
              </a:ext>
            </a:extLst>
          </p:cNvPr>
          <p:cNvSpPr/>
          <p:nvPr/>
        </p:nvSpPr>
        <p:spPr>
          <a:xfrm>
            <a:off x="444796" y="838076"/>
            <a:ext cx="78739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FEE80C9-C22F-68EF-EA5F-C67661841E25}"/>
              </a:ext>
            </a:extLst>
          </p:cNvPr>
          <p:cNvSpPr/>
          <p:nvPr/>
        </p:nvSpPr>
        <p:spPr>
          <a:xfrm>
            <a:off x="444796" y="1973551"/>
            <a:ext cx="78739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35E245B-0400-ACF0-950E-68A3DB22BBB2}"/>
              </a:ext>
            </a:extLst>
          </p:cNvPr>
          <p:cNvSpPr/>
          <p:nvPr/>
        </p:nvSpPr>
        <p:spPr>
          <a:xfrm>
            <a:off x="450991" y="3148762"/>
            <a:ext cx="78739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8F801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</a:t>
            </a:r>
            <a:endParaRPr lang="en-US" sz="8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8F8013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32B0EC-212B-B0A6-B9F3-8A765A2FE483}"/>
              </a:ext>
            </a:extLst>
          </p:cNvPr>
          <p:cNvSpPr txBox="1"/>
          <p:nvPr/>
        </p:nvSpPr>
        <p:spPr>
          <a:xfrm>
            <a:off x="1371600" y="1174387"/>
            <a:ext cx="7327604" cy="83099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Yesus</a:t>
            </a:r>
            <a:r>
              <a:rPr lang="en-US" sz="2400" dirty="0">
                <a:solidFill>
                  <a:schemeClr val="bg1"/>
                </a:solidFill>
                <a:latin typeface="Impact" panose="020B0806030902050204" pitchFamily="34" charset="0"/>
              </a:rPr>
              <a:t> dapat </a:t>
            </a:r>
            <a:r>
              <a:rPr lang="en-US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meneduhkan</a:t>
            </a:r>
            <a:r>
              <a:rPr lang="en-US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semua</a:t>
            </a:r>
            <a:r>
              <a:rPr lang="en-US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badai</a:t>
            </a:r>
            <a:r>
              <a:rPr lang="en-US" sz="24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US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meberpa</a:t>
            </a:r>
            <a:r>
              <a:rPr lang="en-US" sz="2400" dirty="0">
                <a:solidFill>
                  <a:schemeClr val="bg1"/>
                </a:solidFill>
                <a:latin typeface="Impact" panose="020B0806030902050204" pitchFamily="34" charset="0"/>
              </a:rPr>
              <a:t> kehidupan manusia.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BC09CD-E637-2758-5B86-2BD36FBC001E}"/>
              </a:ext>
            </a:extLst>
          </p:cNvPr>
          <p:cNvSpPr txBox="1"/>
          <p:nvPr/>
        </p:nvSpPr>
        <p:spPr>
          <a:xfrm>
            <a:off x="1371599" y="2278530"/>
            <a:ext cx="7327601" cy="830997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Impact" panose="020B0806030902050204" pitchFamily="34" charset="0"/>
              </a:rPr>
              <a:t>Kita bisa menjadi </a:t>
            </a:r>
            <a:r>
              <a:rPr lang="en-US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missionaris</a:t>
            </a:r>
            <a:r>
              <a:rPr lang="en-US" sz="2400" dirty="0">
                <a:solidFill>
                  <a:schemeClr val="bg1"/>
                </a:solidFill>
                <a:latin typeface="Impact" panose="020B0806030902050204" pitchFamily="34" charset="0"/>
              </a:rPr>
              <a:t> yang paling </a:t>
            </a:r>
            <a:r>
              <a:rPr lang="en-US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hebat</a:t>
            </a:r>
            <a:r>
              <a:rPr lang="en-US" sz="2400" dirty="0">
                <a:solidFill>
                  <a:schemeClr val="bg1"/>
                </a:solidFill>
                <a:latin typeface="Impact" panose="020B0806030902050204" pitchFamily="34" charset="0"/>
              </a:rPr>
              <a:t> dengan pengalaman </a:t>
            </a:r>
            <a:r>
              <a:rPr lang="en-US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hidup</a:t>
            </a:r>
            <a:r>
              <a:rPr lang="en-US" sz="2400" dirty="0">
                <a:solidFill>
                  <a:schemeClr val="bg1"/>
                </a:solidFill>
                <a:latin typeface="Impact" panose="020B0806030902050204" pitchFamily="34" charset="0"/>
              </a:rPr>
              <a:t> yang sudah </a:t>
            </a:r>
            <a:r>
              <a:rPr lang="en-US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US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alami</a:t>
            </a:r>
            <a:r>
              <a:rPr lang="en-US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bersama</a:t>
            </a:r>
            <a:r>
              <a:rPr lang="en-US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Yesus</a:t>
            </a:r>
            <a:r>
              <a:rPr lang="en-US" sz="2400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9FB3C4-D2BF-3022-A08D-FAAE09CC805B}"/>
              </a:ext>
            </a:extLst>
          </p:cNvPr>
          <p:cNvSpPr txBox="1"/>
          <p:nvPr/>
        </p:nvSpPr>
        <p:spPr>
          <a:xfrm>
            <a:off x="1371599" y="3340682"/>
            <a:ext cx="7327603" cy="1107996"/>
          </a:xfrm>
          <a:prstGeom prst="rect">
            <a:avLst/>
          </a:prstGeom>
          <a:solidFill>
            <a:srgbClr val="858213"/>
          </a:solidFill>
        </p:spPr>
        <p:txBody>
          <a:bodyPr wrap="square">
            <a:spAutoFit/>
          </a:bodyPr>
          <a:lstStyle/>
          <a:p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Yesus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menyembuhkan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tidak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hanya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tubuh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tetapi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juga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jiwa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bahkan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kematian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bukanlah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penghalang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bagi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-Nya,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untuk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membuat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hati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seseorang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tetap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percaya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kepada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-Nya.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E1140E-84E4-397C-3B56-A9CF60892102}"/>
              </a:ext>
            </a:extLst>
          </p:cNvPr>
          <p:cNvSpPr txBox="1"/>
          <p:nvPr/>
        </p:nvSpPr>
        <p:spPr>
          <a:xfrm>
            <a:off x="1371598" y="4595312"/>
            <a:ext cx="7327603" cy="83099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Penolakan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akan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Juruselamat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menyebabkan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kehilangan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banyak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berkat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dari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Yesus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336121-C788-6157-BCA7-72F7DA89EDDB}"/>
              </a:ext>
            </a:extLst>
          </p:cNvPr>
          <p:cNvSpPr txBox="1"/>
          <p:nvPr/>
        </p:nvSpPr>
        <p:spPr>
          <a:xfrm>
            <a:off x="1371597" y="5578857"/>
            <a:ext cx="7327603" cy="110799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Berbeda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dengan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pandangan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umum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mengenai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Mesias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sebagai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raja yang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membebaskan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Israel, Dia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datang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untuk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membebaskan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manusia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dari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belenggu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dosa. </a:t>
            </a:r>
          </a:p>
        </p:txBody>
      </p:sp>
    </p:spTree>
    <p:extLst>
      <p:ext uri="{BB962C8B-B14F-4D97-AF65-F5344CB8AC3E}">
        <p14:creationId xmlns:p14="http://schemas.microsoft.com/office/powerpoint/2010/main" val="2492601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64D8DD-3D35-67F4-F1FF-0615FE51F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nb-NO" sz="4000" dirty="0">
                <a:solidFill>
                  <a:srgbClr val="C00000"/>
                </a:solidFill>
                <a:latin typeface="Impact" panose="020B0806030902050204" pitchFamily="34" charset="0"/>
              </a:rPr>
              <a:t>MENEDUHKAN BADAI</a:t>
            </a:r>
            <a:br>
              <a:rPr lang="nb-NO" sz="4300" dirty="0"/>
            </a:br>
            <a:r>
              <a:rPr lang="nb-NO" sz="28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Minggu, 28 Juli 2024</a:t>
            </a:r>
            <a:endParaRPr lang="en-ID" sz="2800" dirty="0">
              <a:solidFill>
                <a:srgbClr val="00206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onnsiteX0" fmla="*/ 0 w 8140446"/>
              <a:gd name="connsiteY0" fmla="*/ 0 h 18288"/>
              <a:gd name="connsiteX1" fmla="*/ 434157 w 8140446"/>
              <a:gd name="connsiteY1" fmla="*/ 0 h 18288"/>
              <a:gd name="connsiteX2" fmla="*/ 1193932 w 8140446"/>
              <a:gd name="connsiteY2" fmla="*/ 0 h 18288"/>
              <a:gd name="connsiteX3" fmla="*/ 1628089 w 8140446"/>
              <a:gd name="connsiteY3" fmla="*/ 0 h 18288"/>
              <a:gd name="connsiteX4" fmla="*/ 2225055 w 8140446"/>
              <a:gd name="connsiteY4" fmla="*/ 0 h 18288"/>
              <a:gd name="connsiteX5" fmla="*/ 3066235 w 8140446"/>
              <a:gd name="connsiteY5" fmla="*/ 0 h 18288"/>
              <a:gd name="connsiteX6" fmla="*/ 3744605 w 8140446"/>
              <a:gd name="connsiteY6" fmla="*/ 0 h 18288"/>
              <a:gd name="connsiteX7" fmla="*/ 4504380 w 8140446"/>
              <a:gd name="connsiteY7" fmla="*/ 0 h 18288"/>
              <a:gd name="connsiteX8" fmla="*/ 5101346 w 8140446"/>
              <a:gd name="connsiteY8" fmla="*/ 0 h 18288"/>
              <a:gd name="connsiteX9" fmla="*/ 5779717 w 8140446"/>
              <a:gd name="connsiteY9" fmla="*/ 0 h 18288"/>
              <a:gd name="connsiteX10" fmla="*/ 6620896 w 8140446"/>
              <a:gd name="connsiteY10" fmla="*/ 0 h 18288"/>
              <a:gd name="connsiteX11" fmla="*/ 7136458 w 8140446"/>
              <a:gd name="connsiteY11" fmla="*/ 0 h 18288"/>
              <a:gd name="connsiteX12" fmla="*/ 8140446 w 8140446"/>
              <a:gd name="connsiteY12" fmla="*/ 0 h 18288"/>
              <a:gd name="connsiteX13" fmla="*/ 8140446 w 8140446"/>
              <a:gd name="connsiteY13" fmla="*/ 18288 h 18288"/>
              <a:gd name="connsiteX14" fmla="*/ 7543480 w 8140446"/>
              <a:gd name="connsiteY14" fmla="*/ 18288 h 18288"/>
              <a:gd name="connsiteX15" fmla="*/ 7109323 w 8140446"/>
              <a:gd name="connsiteY15" fmla="*/ 18288 h 18288"/>
              <a:gd name="connsiteX16" fmla="*/ 6430952 w 8140446"/>
              <a:gd name="connsiteY16" fmla="*/ 18288 h 18288"/>
              <a:gd name="connsiteX17" fmla="*/ 5915391 w 8140446"/>
              <a:gd name="connsiteY17" fmla="*/ 18288 h 18288"/>
              <a:gd name="connsiteX18" fmla="*/ 5237020 w 8140446"/>
              <a:gd name="connsiteY18" fmla="*/ 18288 h 18288"/>
              <a:gd name="connsiteX19" fmla="*/ 4558650 w 8140446"/>
              <a:gd name="connsiteY19" fmla="*/ 18288 h 18288"/>
              <a:gd name="connsiteX20" fmla="*/ 3880279 w 8140446"/>
              <a:gd name="connsiteY20" fmla="*/ 18288 h 18288"/>
              <a:gd name="connsiteX21" fmla="*/ 3201909 w 8140446"/>
              <a:gd name="connsiteY21" fmla="*/ 18288 h 18288"/>
              <a:gd name="connsiteX22" fmla="*/ 2604943 w 8140446"/>
              <a:gd name="connsiteY22" fmla="*/ 18288 h 18288"/>
              <a:gd name="connsiteX23" fmla="*/ 1845168 w 8140446"/>
              <a:gd name="connsiteY23" fmla="*/ 18288 h 18288"/>
              <a:gd name="connsiteX24" fmla="*/ 1166797 w 8140446"/>
              <a:gd name="connsiteY24" fmla="*/ 18288 h 18288"/>
              <a:gd name="connsiteX25" fmla="*/ 0 w 8140446"/>
              <a:gd name="connsiteY25" fmla="*/ 18288 h 18288"/>
              <a:gd name="connsiteX26" fmla="*/ 0 w 8140446"/>
              <a:gd name="connsiteY2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94920" y="9103"/>
                  <a:pt x="287892" y="-4966"/>
                  <a:pt x="434157" y="0"/>
                </a:cubicBezTo>
                <a:cubicBezTo>
                  <a:pt x="580422" y="4966"/>
                  <a:pt x="943595" y="-14182"/>
                  <a:pt x="1193932" y="0"/>
                </a:cubicBezTo>
                <a:cubicBezTo>
                  <a:pt x="1444270" y="14182"/>
                  <a:pt x="1472129" y="5523"/>
                  <a:pt x="1628089" y="0"/>
                </a:cubicBezTo>
                <a:cubicBezTo>
                  <a:pt x="1784049" y="-5523"/>
                  <a:pt x="1962419" y="-17322"/>
                  <a:pt x="2225055" y="0"/>
                </a:cubicBezTo>
                <a:cubicBezTo>
                  <a:pt x="2487691" y="17322"/>
                  <a:pt x="2700681" y="1311"/>
                  <a:pt x="3066235" y="0"/>
                </a:cubicBezTo>
                <a:cubicBezTo>
                  <a:pt x="3431789" y="-1311"/>
                  <a:pt x="3405662" y="25081"/>
                  <a:pt x="3744605" y="0"/>
                </a:cubicBezTo>
                <a:cubicBezTo>
                  <a:pt x="4083548" y="-25081"/>
                  <a:pt x="4265111" y="-11945"/>
                  <a:pt x="4504380" y="0"/>
                </a:cubicBezTo>
                <a:cubicBezTo>
                  <a:pt x="4743649" y="11945"/>
                  <a:pt x="4860394" y="-2832"/>
                  <a:pt x="5101346" y="0"/>
                </a:cubicBezTo>
                <a:cubicBezTo>
                  <a:pt x="5342298" y="2832"/>
                  <a:pt x="5456387" y="23676"/>
                  <a:pt x="5779717" y="0"/>
                </a:cubicBezTo>
                <a:cubicBezTo>
                  <a:pt x="6103047" y="-23676"/>
                  <a:pt x="6270379" y="-37291"/>
                  <a:pt x="6620896" y="0"/>
                </a:cubicBezTo>
                <a:cubicBezTo>
                  <a:pt x="6971413" y="37291"/>
                  <a:pt x="6989068" y="24674"/>
                  <a:pt x="7136458" y="0"/>
                </a:cubicBezTo>
                <a:cubicBezTo>
                  <a:pt x="7283848" y="-24674"/>
                  <a:pt x="7752532" y="-22436"/>
                  <a:pt x="8140446" y="0"/>
                </a:cubicBezTo>
                <a:cubicBezTo>
                  <a:pt x="8140314" y="7702"/>
                  <a:pt x="8140234" y="13511"/>
                  <a:pt x="8140446" y="18288"/>
                </a:cubicBezTo>
                <a:cubicBezTo>
                  <a:pt x="7906329" y="-3043"/>
                  <a:pt x="7681180" y="27465"/>
                  <a:pt x="7543480" y="18288"/>
                </a:cubicBezTo>
                <a:cubicBezTo>
                  <a:pt x="7405780" y="9111"/>
                  <a:pt x="7216607" y="3660"/>
                  <a:pt x="7109323" y="18288"/>
                </a:cubicBezTo>
                <a:cubicBezTo>
                  <a:pt x="7002039" y="32916"/>
                  <a:pt x="6576231" y="42692"/>
                  <a:pt x="6430952" y="18288"/>
                </a:cubicBezTo>
                <a:cubicBezTo>
                  <a:pt x="6285673" y="-6116"/>
                  <a:pt x="6138840" y="34521"/>
                  <a:pt x="5915391" y="18288"/>
                </a:cubicBezTo>
                <a:cubicBezTo>
                  <a:pt x="5691942" y="2055"/>
                  <a:pt x="5459460" y="51666"/>
                  <a:pt x="5237020" y="18288"/>
                </a:cubicBezTo>
                <a:cubicBezTo>
                  <a:pt x="5014580" y="-15090"/>
                  <a:pt x="4747677" y="40449"/>
                  <a:pt x="4558650" y="18288"/>
                </a:cubicBezTo>
                <a:cubicBezTo>
                  <a:pt x="4369623" y="-3873"/>
                  <a:pt x="4146061" y="12568"/>
                  <a:pt x="3880279" y="18288"/>
                </a:cubicBezTo>
                <a:cubicBezTo>
                  <a:pt x="3614497" y="24008"/>
                  <a:pt x="3473808" y="-12908"/>
                  <a:pt x="3201909" y="18288"/>
                </a:cubicBezTo>
                <a:cubicBezTo>
                  <a:pt x="2930010" y="49484"/>
                  <a:pt x="2728175" y="-3430"/>
                  <a:pt x="2604943" y="18288"/>
                </a:cubicBezTo>
                <a:cubicBezTo>
                  <a:pt x="2481711" y="40006"/>
                  <a:pt x="2004334" y="26952"/>
                  <a:pt x="1845168" y="18288"/>
                </a:cubicBezTo>
                <a:cubicBezTo>
                  <a:pt x="1686003" y="9624"/>
                  <a:pt x="1375070" y="37580"/>
                  <a:pt x="1166797" y="18288"/>
                </a:cubicBezTo>
                <a:cubicBezTo>
                  <a:pt x="958524" y="-1004"/>
                  <a:pt x="342846" y="8880"/>
                  <a:pt x="0" y="18288"/>
                </a:cubicBezTo>
                <a:cubicBezTo>
                  <a:pt x="129" y="13298"/>
                  <a:pt x="-675" y="6857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42435" y="-24533"/>
                  <a:pt x="380026" y="17447"/>
                  <a:pt x="596966" y="0"/>
                </a:cubicBezTo>
                <a:cubicBezTo>
                  <a:pt x="813906" y="-17447"/>
                  <a:pt x="830530" y="13462"/>
                  <a:pt x="1031123" y="0"/>
                </a:cubicBezTo>
                <a:cubicBezTo>
                  <a:pt x="1231716" y="-13462"/>
                  <a:pt x="1634038" y="0"/>
                  <a:pt x="1872303" y="0"/>
                </a:cubicBezTo>
                <a:cubicBezTo>
                  <a:pt x="2110568" y="0"/>
                  <a:pt x="2261934" y="-25727"/>
                  <a:pt x="2469269" y="0"/>
                </a:cubicBezTo>
                <a:cubicBezTo>
                  <a:pt x="2676604" y="25727"/>
                  <a:pt x="2790440" y="16284"/>
                  <a:pt x="3066235" y="0"/>
                </a:cubicBezTo>
                <a:cubicBezTo>
                  <a:pt x="3342030" y="-16284"/>
                  <a:pt x="3685603" y="41976"/>
                  <a:pt x="3907414" y="0"/>
                </a:cubicBezTo>
                <a:cubicBezTo>
                  <a:pt x="4129225" y="-41976"/>
                  <a:pt x="4177416" y="-7598"/>
                  <a:pt x="4422976" y="0"/>
                </a:cubicBezTo>
                <a:cubicBezTo>
                  <a:pt x="4668536" y="7598"/>
                  <a:pt x="5023499" y="-28058"/>
                  <a:pt x="5264155" y="0"/>
                </a:cubicBezTo>
                <a:cubicBezTo>
                  <a:pt x="5504811" y="28058"/>
                  <a:pt x="5703675" y="13288"/>
                  <a:pt x="6105335" y="0"/>
                </a:cubicBezTo>
                <a:cubicBezTo>
                  <a:pt x="6506995" y="-13288"/>
                  <a:pt x="6455516" y="-5124"/>
                  <a:pt x="6783705" y="0"/>
                </a:cubicBezTo>
                <a:cubicBezTo>
                  <a:pt x="7111894" y="5124"/>
                  <a:pt x="7512856" y="10604"/>
                  <a:pt x="8140446" y="0"/>
                </a:cubicBezTo>
                <a:cubicBezTo>
                  <a:pt x="8140458" y="8833"/>
                  <a:pt x="8140986" y="9830"/>
                  <a:pt x="8140446" y="18288"/>
                </a:cubicBezTo>
                <a:cubicBezTo>
                  <a:pt x="7959314" y="3345"/>
                  <a:pt x="7870113" y="10437"/>
                  <a:pt x="7706289" y="18288"/>
                </a:cubicBezTo>
                <a:cubicBezTo>
                  <a:pt x="7542465" y="26139"/>
                  <a:pt x="7157940" y="17482"/>
                  <a:pt x="6865109" y="18288"/>
                </a:cubicBezTo>
                <a:cubicBezTo>
                  <a:pt x="6572278" y="19094"/>
                  <a:pt x="6524256" y="38051"/>
                  <a:pt x="6349548" y="18288"/>
                </a:cubicBezTo>
                <a:cubicBezTo>
                  <a:pt x="6174840" y="-1475"/>
                  <a:pt x="5951624" y="174"/>
                  <a:pt x="5671177" y="18288"/>
                </a:cubicBezTo>
                <a:cubicBezTo>
                  <a:pt x="5390730" y="36402"/>
                  <a:pt x="5222992" y="60058"/>
                  <a:pt x="4829998" y="18288"/>
                </a:cubicBezTo>
                <a:cubicBezTo>
                  <a:pt x="4437004" y="-23482"/>
                  <a:pt x="4344181" y="39087"/>
                  <a:pt x="4151627" y="18288"/>
                </a:cubicBezTo>
                <a:cubicBezTo>
                  <a:pt x="3959073" y="-2511"/>
                  <a:pt x="3886970" y="32875"/>
                  <a:pt x="3717470" y="18288"/>
                </a:cubicBezTo>
                <a:cubicBezTo>
                  <a:pt x="3547970" y="3701"/>
                  <a:pt x="3451521" y="31872"/>
                  <a:pt x="3201909" y="18288"/>
                </a:cubicBezTo>
                <a:cubicBezTo>
                  <a:pt x="2952297" y="4704"/>
                  <a:pt x="2543413" y="6029"/>
                  <a:pt x="2360729" y="18288"/>
                </a:cubicBezTo>
                <a:cubicBezTo>
                  <a:pt x="2178045" y="30547"/>
                  <a:pt x="1906056" y="25847"/>
                  <a:pt x="1682359" y="18288"/>
                </a:cubicBezTo>
                <a:cubicBezTo>
                  <a:pt x="1458662" y="10730"/>
                  <a:pt x="1330405" y="8046"/>
                  <a:pt x="1166797" y="18288"/>
                </a:cubicBezTo>
                <a:cubicBezTo>
                  <a:pt x="1003189" y="28530"/>
                  <a:pt x="278098" y="19533"/>
                  <a:pt x="0" y="18288"/>
                </a:cubicBezTo>
                <a:cubicBezTo>
                  <a:pt x="74" y="14054"/>
                  <a:pt x="-46" y="699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22A6B2-7977-6DC6-0193-DA5639FFAA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6131" y="2247542"/>
            <a:ext cx="5611061" cy="41238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Franklin Gothic Demi Cond" panose="020B0706030402020204" pitchFamily="34" charset="0"/>
              </a:rPr>
              <a:t>Setelah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seharian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mengajar</a:t>
            </a:r>
            <a:r>
              <a:rPr lang="en-ID" dirty="0">
                <a:latin typeface="Franklin Gothic Demi Cond" panose="020B0706030402020204" pitchFamily="34" charset="0"/>
              </a:rPr>
              <a:t>, para murid </a:t>
            </a:r>
            <a:r>
              <a:rPr lang="en-ID" dirty="0" err="1">
                <a:latin typeface="Franklin Gothic Demi Cond" panose="020B0706030402020204" pitchFamily="34" charset="0"/>
              </a:rPr>
              <a:t>membawa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Yesus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dalam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perahu</a:t>
            </a:r>
            <a:r>
              <a:rPr lang="en-ID" dirty="0">
                <a:latin typeface="Franklin Gothic Demi Cond" panose="020B0706030402020204" pitchFamily="34" charset="0"/>
              </a:rPr>
              <a:t> "di mana </a:t>
            </a:r>
            <a:r>
              <a:rPr lang="en-ID" dirty="0" err="1">
                <a:latin typeface="Franklin Gothic Demi Cond" panose="020B0706030402020204" pitchFamily="34" charset="0"/>
              </a:rPr>
              <a:t>Yesus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telah</a:t>
            </a:r>
            <a:r>
              <a:rPr lang="en-ID" dirty="0">
                <a:latin typeface="Franklin Gothic Demi Cond" panose="020B0706030402020204" pitchFamily="34" charset="0"/>
              </a:rPr>
              <a:t> duduk," </a:t>
            </a:r>
            <a:r>
              <a:rPr lang="en-ID" dirty="0" err="1">
                <a:latin typeface="Eras Demi ITC" panose="020B0805030504020804" pitchFamily="34" charset="0"/>
              </a:rPr>
              <a:t>dengan</a:t>
            </a:r>
            <a:r>
              <a:rPr lang="en-ID" dirty="0">
                <a:latin typeface="Eras Demi ITC" panose="020B0805030504020804" pitchFamily="34" charset="0"/>
              </a:rPr>
              <a:t> kata lain, sangat </a:t>
            </a:r>
            <a:r>
              <a:rPr lang="en-ID" dirty="0" err="1">
                <a:latin typeface="Eras Demi ITC" panose="020B0805030504020804" pitchFamily="34" charset="0"/>
              </a:rPr>
              <a:t>lelah</a:t>
            </a:r>
            <a:r>
              <a:rPr lang="en-ID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>
                <a:latin typeface="Gill Sans Nova Cond Ultra Bold" panose="020B0B04020104020203" pitchFamily="34" charset="0"/>
              </a:rPr>
              <a:t>Dia </a:t>
            </a:r>
            <a:r>
              <a:rPr lang="en-ID" dirty="0" err="1">
                <a:latin typeface="Gill Sans Nova Cond Ultra Bold" panose="020B0B04020104020203" pitchFamily="34" charset="0"/>
              </a:rPr>
              <a:t>langsung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tertidur</a:t>
            </a:r>
            <a:r>
              <a:rPr lang="en-ID" dirty="0">
                <a:latin typeface="Gill Sans Nova Cond Ultra Bold" panose="020B0B04020104020203" pitchFamily="34" charset="0"/>
              </a:rPr>
              <a:t> di </a:t>
            </a:r>
            <a:r>
              <a:rPr lang="en-ID" dirty="0" err="1">
                <a:latin typeface="Gill Sans Nova Cond Ultra Bold" panose="020B0B04020104020203" pitchFamily="34" charset="0"/>
              </a:rPr>
              <a:t>atas</a:t>
            </a:r>
            <a:r>
              <a:rPr lang="en-ID" dirty="0">
                <a:latin typeface="Gill Sans Nova Cond Ultra Bold" panose="020B0B04020104020203" pitchFamily="34" charset="0"/>
              </a:rPr>
              <a:t> alas </a:t>
            </a:r>
            <a:r>
              <a:rPr lang="en-ID" dirty="0" err="1">
                <a:latin typeface="Gill Sans Nova Cond Ultra Bold" panose="020B0B04020104020203" pitchFamily="34" charset="0"/>
              </a:rPr>
              <a:t>perahu</a:t>
            </a:r>
            <a:r>
              <a:rPr lang="en-ID" dirty="0">
                <a:latin typeface="Gill Sans Nova Cond Ultra Bold" panose="020B0B04020104020203" pitchFamily="34" charset="0"/>
              </a:rPr>
              <a:t>, yang </a:t>
            </a:r>
            <a:r>
              <a:rPr lang="en-ID" dirty="0" err="1">
                <a:latin typeface="Gill Sans Nova Cond Ultra Bold" panose="020B0B04020104020203" pitchFamily="34" charset="0"/>
              </a:rPr>
              <a:t>berada</a:t>
            </a:r>
            <a:r>
              <a:rPr lang="en-ID" dirty="0">
                <a:latin typeface="Gill Sans Nova Cond Ultra Bold" panose="020B0B04020104020203" pitchFamily="34" charset="0"/>
              </a:rPr>
              <a:t> di </a:t>
            </a:r>
            <a:r>
              <a:rPr lang="en-ID" dirty="0" err="1">
                <a:latin typeface="Gill Sans Nova Cond Ultra Bold" panose="020B0B04020104020203" pitchFamily="34" charset="0"/>
              </a:rPr>
              <a:t>buritan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perahu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itu</a:t>
            </a:r>
            <a:r>
              <a:rPr lang="en-ID" dirty="0">
                <a:latin typeface="Gill Sans Nova Cond Ultra Bold" panose="020B0B04020104020203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latin typeface="Franklin Gothic Demi Cond" panose="020B0706030402020204" pitchFamily="34" charset="0"/>
              </a:rPr>
              <a:t>Badai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besar</a:t>
            </a:r>
            <a:r>
              <a:rPr lang="en-ID" dirty="0">
                <a:latin typeface="Franklin Gothic Demi Cond" panose="020B0706030402020204" pitchFamily="34" charset="0"/>
              </a:rPr>
              <a:t> pun </a:t>
            </a:r>
            <a:r>
              <a:rPr lang="en-ID" dirty="0" err="1">
                <a:latin typeface="Franklin Gothic Demi Cond" panose="020B0706030402020204" pitchFamily="34" charset="0"/>
              </a:rPr>
              <a:t>datang</a:t>
            </a:r>
            <a:r>
              <a:rPr lang="en-ID" dirty="0">
                <a:latin typeface="Franklin Gothic Demi Cond" panose="020B0706030402020204" pitchFamily="34" charset="0"/>
              </a:rPr>
              <a:t> di </a:t>
            </a:r>
            <a:r>
              <a:rPr lang="en-ID" dirty="0" err="1">
                <a:latin typeface="Franklin Gothic Demi Cond" panose="020B0706030402020204" pitchFamily="34" charset="0"/>
              </a:rPr>
              <a:t>danau</a:t>
            </a:r>
            <a:r>
              <a:rPr lang="en-ID" dirty="0">
                <a:latin typeface="Franklin Gothic Demi Cond" panose="020B0706030402020204" pitchFamily="34" charset="0"/>
              </a:rPr>
              <a:t>, dan </a:t>
            </a:r>
            <a:r>
              <a:rPr lang="en-ID" dirty="0" err="1">
                <a:latin typeface="Franklin Gothic Demi Cond" panose="020B0706030402020204" pitchFamily="34" charset="0"/>
              </a:rPr>
              <a:t>perahu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terancam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tenggelam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ketika</a:t>
            </a:r>
            <a:r>
              <a:rPr lang="en-ID" dirty="0">
                <a:latin typeface="Franklin Gothic Demi Cond" panose="020B0706030402020204" pitchFamily="34" charset="0"/>
              </a:rPr>
              <a:t> para murid </a:t>
            </a:r>
            <a:r>
              <a:rPr lang="en-ID" dirty="0" err="1">
                <a:latin typeface="Franklin Gothic Demi Cond" panose="020B0706030402020204" pitchFamily="34" charset="0"/>
              </a:rPr>
              <a:t>membangunkan</a:t>
            </a:r>
            <a:r>
              <a:rPr lang="en-ID" dirty="0">
                <a:latin typeface="Franklin Gothic Demi Cond" panose="020B0706030402020204" pitchFamily="34" charset="0"/>
              </a:rPr>
              <a:t> Dia.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7137A2-50F3-B10C-181E-2D53950E6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091" y="2247542"/>
            <a:ext cx="2689249" cy="37699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7718931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4E682F-840B-7F02-5590-01D3686359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965" b="38010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01E8C0-AE34-57D2-0E6C-AF33D4BC04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691" y="3870837"/>
            <a:ext cx="8265852" cy="2751189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Tw Cen MT Condensed Extra Bold" panose="020B0803020202020204" pitchFamily="34" charset="0"/>
              </a:rPr>
              <a:t>Dramatisnya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Yesus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memerintahkan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angin</a:t>
            </a:r>
            <a:r>
              <a:rPr lang="en-ID" sz="3200" dirty="0">
                <a:latin typeface="Tw Cen MT Condensed Extra Bold" panose="020B0803020202020204" pitchFamily="34" charset="0"/>
              </a:rPr>
              <a:t> dan </a:t>
            </a:r>
            <a:r>
              <a:rPr lang="en-ID" sz="3200" dirty="0" err="1">
                <a:latin typeface="Tw Cen MT Condensed Extra Bold" panose="020B0803020202020204" pitchFamily="34" charset="0"/>
              </a:rPr>
              <a:t>ombak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berhenti</a:t>
            </a:r>
            <a:r>
              <a:rPr lang="en-ID" sz="3200" dirty="0">
                <a:latin typeface="Tw Cen MT Condensed Extra Bold" panose="020B0803020202020204" pitchFamily="34" charset="0"/>
              </a:rPr>
              <a:t>.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Ketenangan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luar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biasa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menghinggapi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danau</a:t>
            </a:r>
            <a:r>
              <a:rPr lang="en-ID" sz="3200" dirty="0">
                <a:latin typeface="Tw Cen MT Condensed Extra Bold" panose="020B0803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 err="1">
                <a:latin typeface="Impact" panose="020B0806030902050204" pitchFamily="34" charset="0"/>
              </a:rPr>
              <a:t>Dapat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dimengerti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bahwa</a:t>
            </a:r>
            <a:r>
              <a:rPr lang="en-ID" sz="3200" dirty="0">
                <a:latin typeface="Impact" panose="020B0806030902050204" pitchFamily="34" charset="0"/>
              </a:rPr>
              <a:t> para murid sangat </a:t>
            </a:r>
            <a:r>
              <a:rPr lang="en-ID" sz="3200" dirty="0" err="1">
                <a:latin typeface="Impact" panose="020B0806030902050204" pitchFamily="34" charset="0"/>
              </a:rPr>
              <a:t>takut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atas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pertunjukan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kuasa</a:t>
            </a:r>
            <a:r>
              <a:rPr lang="en-ID" sz="3200" dirty="0">
                <a:latin typeface="Impact" panose="020B0806030902050204" pitchFamily="34" charset="0"/>
              </a:rPr>
              <a:t> Ilahi </a:t>
            </a:r>
            <a:r>
              <a:rPr lang="en-ID" sz="3200" dirty="0" err="1">
                <a:latin typeface="Impact" panose="020B0806030902050204" pitchFamily="34" charset="0"/>
              </a:rPr>
              <a:t>tersebut</a:t>
            </a:r>
            <a:r>
              <a:rPr lang="en-ID" sz="3200" dirty="0">
                <a:latin typeface="Impact" panose="020B0806030902050204" pitchFamily="34" charset="0"/>
              </a:rPr>
              <a:t> [Markus 4:35-41].</a:t>
            </a:r>
          </a:p>
        </p:txBody>
      </p:sp>
    </p:spTree>
    <p:extLst>
      <p:ext uri="{BB962C8B-B14F-4D97-AF65-F5344CB8AC3E}">
        <p14:creationId xmlns:p14="http://schemas.microsoft.com/office/powerpoint/2010/main" val="3618252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BF4D50-80A7-3E62-BA59-A4C28B72CE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7450D4-2DC7-29EE-B8D5-1F5BE0CAC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9143999" cy="1690689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 algn="ctr"/>
            <a:r>
              <a:rPr lang="it-IT" sz="3600" dirty="0">
                <a:solidFill>
                  <a:srgbClr val="FFFF00"/>
                </a:solidFill>
                <a:latin typeface="Impact" panose="020B0806030902050204" pitchFamily="34" charset="0"/>
              </a:rPr>
              <a:t>Lima ciri umum dalam </a:t>
            </a:r>
            <a:br>
              <a:rPr lang="it-IT" sz="3600" dirty="0">
                <a:solidFill>
                  <a:srgbClr val="FFFF00"/>
                </a:solidFill>
                <a:latin typeface="Impact" panose="020B0806030902050204" pitchFamily="34" charset="0"/>
              </a:rPr>
            </a:br>
            <a:r>
              <a:rPr lang="it-IT" sz="3600" dirty="0">
                <a:solidFill>
                  <a:srgbClr val="FFFF00"/>
                </a:solidFill>
                <a:latin typeface="Impact" panose="020B0806030902050204" pitchFamily="34" charset="0"/>
              </a:rPr>
              <a:t>peristiwa-peristiwa ini adalah: </a:t>
            </a:r>
            <a:endParaRPr lang="en-ID" sz="3600" dirty="0">
              <a:solidFill>
                <a:srgbClr val="FFFF00"/>
              </a:solidFill>
              <a:latin typeface="Impact" panose="020B080603090205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0E7FC3-C21C-B974-09C3-F35600EA092C}"/>
              </a:ext>
            </a:extLst>
          </p:cNvPr>
          <p:cNvSpPr txBox="1"/>
          <p:nvPr/>
        </p:nvSpPr>
        <p:spPr>
          <a:xfrm>
            <a:off x="1361632" y="2160630"/>
            <a:ext cx="74331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32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Pertunjukan</a:t>
            </a:r>
            <a:r>
              <a:rPr lang="en-ID" sz="32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kuasa</a:t>
            </a:r>
            <a:r>
              <a:rPr lang="en-ID" sz="32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Ilahi</a:t>
            </a:r>
            <a:r>
              <a:rPr lang="en-ID" sz="3200" dirty="0">
                <a:latin typeface="Tw Cen MT Condensed Extra Bold" panose="020B0803020202020204" pitchFamily="34" charset="0"/>
              </a:rPr>
              <a:t>: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Meneduhkan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badai</a:t>
            </a:r>
            <a:r>
              <a:rPr lang="en-ID" sz="3200" dirty="0">
                <a:latin typeface="Tw Cen MT Condensed Extra Bold" panose="020B0803020202020204" pitchFamily="34" charset="0"/>
              </a:rPr>
              <a:t>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665753-0671-FD31-F927-B143D1E233FF}"/>
              </a:ext>
            </a:extLst>
          </p:cNvPr>
          <p:cNvSpPr txBox="1"/>
          <p:nvPr/>
        </p:nvSpPr>
        <p:spPr>
          <a:xfrm>
            <a:off x="1386349" y="3436420"/>
            <a:ext cx="709397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32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Rasa </a:t>
            </a:r>
            <a:r>
              <a:rPr lang="en-ID" sz="32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takut</a:t>
            </a:r>
            <a:r>
              <a:rPr lang="en-ID" sz="32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manusia</a:t>
            </a:r>
            <a:r>
              <a:rPr lang="en-ID" sz="3200" dirty="0">
                <a:latin typeface="Tw Cen MT Condensed Extra Bold" panose="020B0803020202020204" pitchFamily="34" charset="0"/>
              </a:rPr>
              <a:t>: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Ketakutan</a:t>
            </a:r>
            <a:r>
              <a:rPr lang="en-ID" sz="3200" dirty="0">
                <a:latin typeface="Tw Cen MT Condensed Extra Bold" panose="020B0803020202020204" pitchFamily="34" charset="0"/>
              </a:rPr>
              <a:t> para murid </a:t>
            </a:r>
            <a:r>
              <a:rPr lang="en-ID" sz="3200" dirty="0" err="1">
                <a:latin typeface="Tw Cen MT Condensed Extra Bold" panose="020B0803020202020204" pitchFamily="34" charset="0"/>
              </a:rPr>
              <a:t>adalah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ketakutan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manusia</a:t>
            </a:r>
            <a:r>
              <a:rPr lang="en-ID" sz="3200" dirty="0">
                <a:latin typeface="Tw Cen MT Condensed Extra Bold" panose="020B0803020202020204" pitchFamily="34" charset="0"/>
              </a:rPr>
              <a:t>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C25BC0-F02F-AC1E-2CD6-BAB0F6B8C642}"/>
              </a:ext>
            </a:extLst>
          </p:cNvPr>
          <p:cNvSpPr txBox="1"/>
          <p:nvPr/>
        </p:nvSpPr>
        <p:spPr>
          <a:xfrm>
            <a:off x="1386349" y="5092983"/>
            <a:ext cx="709397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32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Perintah</a:t>
            </a:r>
            <a:r>
              <a:rPr lang="en-ID" sz="32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, “</a:t>
            </a:r>
            <a:r>
              <a:rPr lang="en-ID" sz="32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Jangan</a:t>
            </a:r>
            <a:r>
              <a:rPr lang="en-ID" sz="32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takut</a:t>
            </a:r>
            <a:r>
              <a:rPr lang="en-ID" sz="32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,"</a:t>
            </a:r>
            <a:r>
              <a:rPr lang="en-ID" sz="3200" dirty="0">
                <a:latin typeface="Tw Cen MT Condensed Extra Bold" panose="020B0803020202020204" pitchFamily="34" charset="0"/>
              </a:rPr>
              <a:t>: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Merupakan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jawaban</a:t>
            </a:r>
            <a:r>
              <a:rPr lang="en-ID" sz="3200" dirty="0">
                <a:latin typeface="Tw Cen MT Condensed Extra Bold" panose="020B0803020202020204" pitchFamily="34" charset="0"/>
              </a:rPr>
              <a:t> "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Mengapa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kamu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begitu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takut</a:t>
            </a:r>
            <a:r>
              <a:rPr lang="en-ID" sz="3200" dirty="0">
                <a:latin typeface="Tw Cen MT Condensed Extra Bold" panose="020B0803020202020204" pitchFamily="34" charset="0"/>
              </a:rPr>
              <a:t>?"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40F7559-0B7B-1E66-3AC1-B4D137ABAD87}"/>
              </a:ext>
            </a:extLst>
          </p:cNvPr>
          <p:cNvSpPr/>
          <p:nvPr/>
        </p:nvSpPr>
        <p:spPr>
          <a:xfrm>
            <a:off x="349182" y="1868243"/>
            <a:ext cx="776476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38912"/>
            <a:r>
              <a:rPr lang="en-US" sz="7000" b="1" kern="12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  <a:ea typeface="+mn-ea"/>
                <a:cs typeface="+mn-cs"/>
              </a:rPr>
              <a:t>1</a:t>
            </a:r>
            <a:endParaRPr lang="en-US" sz="7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F1890AA-AD4D-3F1C-0F07-2D130F4AB62E}"/>
              </a:ext>
            </a:extLst>
          </p:cNvPr>
          <p:cNvSpPr/>
          <p:nvPr/>
        </p:nvSpPr>
        <p:spPr>
          <a:xfrm>
            <a:off x="349182" y="3344087"/>
            <a:ext cx="776476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38912"/>
            <a:r>
              <a:rPr lang="en-US" sz="7000" b="1" kern="12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  <a:ea typeface="+mn-ea"/>
                <a:cs typeface="+mn-cs"/>
              </a:rPr>
              <a:t>2</a:t>
            </a:r>
            <a:endParaRPr lang="en-US" sz="7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34E1B04-9775-67AA-D757-EED84FE0DEA0}"/>
              </a:ext>
            </a:extLst>
          </p:cNvPr>
          <p:cNvSpPr/>
          <p:nvPr/>
        </p:nvSpPr>
        <p:spPr>
          <a:xfrm>
            <a:off x="334434" y="5000650"/>
            <a:ext cx="776476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38912"/>
            <a:r>
              <a:rPr lang="en-US" sz="7000" b="1" kern="12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  <a:ea typeface="+mn-ea"/>
                <a:cs typeface="+mn-cs"/>
              </a:rPr>
              <a:t>3</a:t>
            </a:r>
            <a:endParaRPr lang="en-US" sz="7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732561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26B929-464A-57A7-CCF4-967A85E7B0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9AC9CF-0B57-0A3E-9A0F-0059015AC6A1}"/>
              </a:ext>
            </a:extLst>
          </p:cNvPr>
          <p:cNvSpPr txBox="1"/>
          <p:nvPr/>
        </p:nvSpPr>
        <p:spPr>
          <a:xfrm>
            <a:off x="1253614" y="881171"/>
            <a:ext cx="722671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30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Perkataan</a:t>
            </a:r>
            <a:r>
              <a:rPr lang="en-ID" sz="30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pengungkapan</a:t>
            </a:r>
            <a:r>
              <a:rPr lang="en-ID" sz="30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yang </a:t>
            </a:r>
            <a:r>
              <a:rPr lang="en-ID" sz="30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untuknya</a:t>
            </a:r>
            <a:r>
              <a:rPr lang="en-ID" sz="30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Allah </a:t>
            </a:r>
            <a:r>
              <a:rPr lang="en-ID" sz="30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atau</a:t>
            </a:r>
            <a:r>
              <a:rPr lang="en-ID" sz="30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malaikat</a:t>
            </a:r>
            <a:r>
              <a:rPr lang="en-ID" sz="30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menampakkan</a:t>
            </a:r>
            <a:r>
              <a:rPr lang="en-ID" sz="30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diri</a:t>
            </a:r>
            <a:r>
              <a:rPr lang="en-ID" sz="30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:</a:t>
            </a:r>
            <a:r>
              <a:rPr lang="en-ID" sz="3000" dirty="0">
                <a:latin typeface="Tw Cen MT Condensed Extra Bold" panose="020B0803020202020204" pitchFamily="34" charset="0"/>
              </a:rPr>
              <a:t> "</a:t>
            </a:r>
            <a:r>
              <a:rPr lang="en-ID" sz="3000" dirty="0" err="1">
                <a:latin typeface="Tw Cen MT Condensed Extra Bold" panose="020B0803020202020204" pitchFamily="34" charset="0"/>
              </a:rPr>
              <a:t>Siapa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gerangan</a:t>
            </a:r>
            <a:r>
              <a:rPr lang="en-ID" sz="3000" dirty="0">
                <a:latin typeface="Tw Cen MT Condensed Extra Bold" panose="020B0803020202020204" pitchFamily="34" charset="0"/>
              </a:rPr>
              <a:t> orang </a:t>
            </a:r>
            <a:r>
              <a:rPr lang="en-ID" sz="3000" dirty="0" err="1">
                <a:latin typeface="Tw Cen MT Condensed Extra Bold" panose="020B0803020202020204" pitchFamily="34" charset="0"/>
              </a:rPr>
              <a:t>ini</a:t>
            </a:r>
            <a:r>
              <a:rPr lang="en-ID" sz="3000" dirty="0">
                <a:latin typeface="Tw Cen MT Condensed Extra Bold" panose="020B0803020202020204" pitchFamily="34" charset="0"/>
              </a:rPr>
              <a:t>?"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7C87A1-038F-6766-EDEF-533C7BB18B9F}"/>
              </a:ext>
            </a:extLst>
          </p:cNvPr>
          <p:cNvSpPr txBox="1"/>
          <p:nvPr/>
        </p:nvSpPr>
        <p:spPr>
          <a:xfrm>
            <a:off x="1253613" y="2715423"/>
            <a:ext cx="772026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30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Bagian </a:t>
            </a:r>
            <a:r>
              <a:rPr lang="en-ID" sz="30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ini</a:t>
            </a:r>
            <a:r>
              <a:rPr lang="en-ID" sz="30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terhilang</a:t>
            </a:r>
            <a:r>
              <a:rPr lang="en-ID" sz="30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yaitu</a:t>
            </a:r>
            <a:r>
              <a:rPr lang="en-ID" sz="30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: </a:t>
            </a:r>
            <a:r>
              <a:rPr lang="en-ID" sz="30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Respons</a:t>
            </a:r>
            <a:r>
              <a:rPr lang="en-ID" sz="30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manusia</a:t>
            </a:r>
            <a:r>
              <a:rPr lang="en-ID" sz="30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terhadap</a:t>
            </a:r>
            <a:r>
              <a:rPr lang="en-ID" sz="30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pengungkapan</a:t>
            </a:r>
            <a:r>
              <a:rPr lang="en-ID" sz="30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itu</a:t>
            </a:r>
            <a:r>
              <a:rPr lang="en-ID" sz="30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karena</a:t>
            </a:r>
            <a:r>
              <a:rPr lang="en-ID" sz="30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cerita</a:t>
            </a:r>
            <a:r>
              <a:rPr lang="en-ID" sz="30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tersebut</a:t>
            </a:r>
            <a:r>
              <a:rPr lang="en-ID" sz="30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diakhiri</a:t>
            </a:r>
            <a:r>
              <a:rPr lang="en-ID" sz="30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dengan</a:t>
            </a:r>
            <a:r>
              <a:rPr lang="en-ID" sz="30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pertanyaan</a:t>
            </a:r>
            <a:r>
              <a:rPr lang="en-ID" sz="30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para murid </a:t>
            </a:r>
            <a:r>
              <a:rPr lang="en-ID" sz="30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tanpa</a:t>
            </a:r>
            <a:r>
              <a:rPr lang="en-ID" sz="30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jawaban</a:t>
            </a:r>
            <a:r>
              <a:rPr lang="en-ID" sz="30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yaitu</a:t>
            </a:r>
            <a:r>
              <a:rPr lang="en-ID" sz="3000" dirty="0">
                <a:latin typeface="Tw Cen MT Condensed Extra Bold" panose="020B0803020202020204" pitchFamily="34" charset="0"/>
              </a:rPr>
              <a:t>: "</a:t>
            </a:r>
            <a:r>
              <a:rPr lang="en-ID" sz="3000" dirty="0" err="1">
                <a:latin typeface="Tw Cen MT Condensed Extra Bold" panose="020B0803020202020204" pitchFamily="34" charset="0"/>
              </a:rPr>
              <a:t>Siapa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gerangan</a:t>
            </a:r>
            <a:r>
              <a:rPr lang="en-ID" sz="3000" dirty="0">
                <a:latin typeface="Tw Cen MT Condensed Extra Bold" panose="020B0803020202020204" pitchFamily="34" charset="0"/>
              </a:rPr>
              <a:t> orang </a:t>
            </a:r>
            <a:r>
              <a:rPr lang="en-ID" sz="3000" dirty="0" err="1">
                <a:latin typeface="Tw Cen MT Condensed Extra Bold" panose="020B0803020202020204" pitchFamily="34" charset="0"/>
              </a:rPr>
              <a:t>ini</a:t>
            </a:r>
            <a:r>
              <a:rPr lang="en-ID" sz="3000" dirty="0"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latin typeface="Tw Cen MT Condensed Extra Bold" panose="020B0803020202020204" pitchFamily="34" charset="0"/>
              </a:rPr>
              <a:t>sehingga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angin</a:t>
            </a:r>
            <a:r>
              <a:rPr lang="en-ID" sz="3000" dirty="0">
                <a:latin typeface="Tw Cen MT Condensed Extra Bold" panose="020B0803020202020204" pitchFamily="34" charset="0"/>
              </a:rPr>
              <a:t> dan </a:t>
            </a:r>
            <a:r>
              <a:rPr lang="en-ID" sz="3000" dirty="0" err="1">
                <a:latin typeface="Tw Cen MT Condensed Extra Bold" panose="020B0803020202020204" pitchFamily="34" charset="0"/>
              </a:rPr>
              <a:t>danau</a:t>
            </a:r>
            <a:r>
              <a:rPr lang="en-ID" sz="3000" dirty="0">
                <a:latin typeface="Tw Cen MT Condensed Extra Bold" panose="020B0803020202020204" pitchFamily="34" charset="0"/>
              </a:rPr>
              <a:t> pun </a:t>
            </a:r>
            <a:r>
              <a:rPr lang="en-ID" sz="3000" dirty="0" err="1">
                <a:latin typeface="Tw Cen MT Condensed Extra Bold" panose="020B0803020202020204" pitchFamily="34" charset="0"/>
              </a:rPr>
              <a:t>taat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kepada</a:t>
            </a:r>
            <a:r>
              <a:rPr lang="en-ID" sz="3000" dirty="0">
                <a:latin typeface="Tw Cen MT Condensed Extra Bold" panose="020B0803020202020204" pitchFamily="34" charset="0"/>
              </a:rPr>
              <a:t>-Nya?" </a:t>
            </a:r>
            <a:r>
              <a:rPr lang="en-ID" sz="3000" dirty="0">
                <a:latin typeface="Gill Sans Nova Cond Ultra Bold" panose="020B0B04020104020203" pitchFamily="34" charset="0"/>
              </a:rPr>
              <a:t>Kita </a:t>
            </a:r>
            <a:r>
              <a:rPr lang="en-ID" sz="3000" dirty="0" err="1">
                <a:latin typeface="Gill Sans Nova Cond Ultra Bold" panose="020B0B04020104020203" pitchFamily="34" charset="0"/>
              </a:rPr>
              <a:t>sebagai</a:t>
            </a:r>
            <a:r>
              <a:rPr lang="en-ID" sz="3000" dirty="0">
                <a:latin typeface="Gill Sans Nova Cond Ultra Bold" panose="020B0B04020104020203" pitchFamily="34" charset="0"/>
              </a:rPr>
              <a:t> para </a:t>
            </a:r>
            <a:r>
              <a:rPr lang="en-ID" sz="3000" dirty="0" err="1">
                <a:latin typeface="Gill Sans Nova Cond Ultra Bold" panose="020B0B04020104020203" pitchFamily="34" charset="0"/>
              </a:rPr>
              <a:t>pembaca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terdorong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untuk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mengisi</a:t>
            </a:r>
            <a:r>
              <a:rPr lang="en-ID" sz="3000" dirty="0">
                <a:latin typeface="Gill Sans Nova Cond Ultra Bold" panose="020B0B04020104020203" pitchFamily="34" charset="0"/>
              </a:rPr>
              <a:t> yang </a:t>
            </a:r>
            <a:r>
              <a:rPr lang="en-ID" sz="3000" dirty="0" err="1">
                <a:latin typeface="Gill Sans Nova Cond Ultra Bold" panose="020B0B04020104020203" pitchFamily="34" charset="0"/>
              </a:rPr>
              <a:t>terhilang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itu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dengan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jawaban</a:t>
            </a:r>
            <a:r>
              <a:rPr lang="en-ID" sz="3000" dirty="0">
                <a:latin typeface="Gill Sans Nova Cond Ultra Bold" panose="020B0B04020104020203" pitchFamily="34" charset="0"/>
              </a:rPr>
              <a:t> Dia </a:t>
            </a:r>
            <a:r>
              <a:rPr lang="en-ID" sz="3000" dirty="0" err="1">
                <a:latin typeface="Gill Sans Nova Cond Ultra Bold" panose="020B0B04020104020203" pitchFamily="34" charset="0"/>
              </a:rPr>
              <a:t>adalah</a:t>
            </a:r>
            <a:r>
              <a:rPr lang="en-ID" sz="3000" dirty="0">
                <a:latin typeface="Gill Sans Nova Cond Ultra Bold" panose="020B0B04020104020203" pitchFamily="34" charset="0"/>
              </a:rPr>
              <a:t> Anak Allah, </a:t>
            </a:r>
            <a:r>
              <a:rPr lang="en-ID" sz="3000" dirty="0" err="1">
                <a:latin typeface="Gill Sans Nova Cond Ultra Bold" panose="020B0B04020104020203" pitchFamily="34" charset="0"/>
              </a:rPr>
              <a:t>Tuhan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itu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sendiri</a:t>
            </a:r>
            <a:r>
              <a:rPr lang="en-ID" sz="3000" dirty="0">
                <a:latin typeface="Gill Sans Nova Cond Ultra Bold" panose="020B0B04020104020203" pitchFamily="34" charset="0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70DCB1-3D06-D16D-97A4-36A6A9F9E26C}"/>
              </a:ext>
            </a:extLst>
          </p:cNvPr>
          <p:cNvSpPr/>
          <p:nvPr/>
        </p:nvSpPr>
        <p:spPr>
          <a:xfrm>
            <a:off x="383458" y="3736353"/>
            <a:ext cx="776476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38912"/>
            <a:r>
              <a:rPr lang="en-US" sz="7000" b="1" kern="12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  <a:ea typeface="+mn-ea"/>
                <a:cs typeface="+mn-cs"/>
              </a:rPr>
              <a:t>5</a:t>
            </a:r>
            <a:endParaRPr lang="en-US" sz="7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CF2242-501B-094C-82D5-E8DA4BF481BC}"/>
              </a:ext>
            </a:extLst>
          </p:cNvPr>
          <p:cNvSpPr/>
          <p:nvPr/>
        </p:nvSpPr>
        <p:spPr>
          <a:xfrm>
            <a:off x="334434" y="1086656"/>
            <a:ext cx="776476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38912"/>
            <a:r>
              <a:rPr lang="en-US" sz="7000" b="1" kern="12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  <a:ea typeface="+mn-ea"/>
                <a:cs typeface="+mn-cs"/>
              </a:rPr>
              <a:t>4</a:t>
            </a:r>
            <a:endParaRPr lang="en-US" sz="7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987750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AEC575-C67C-B034-0EAC-864219239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4562"/>
            <a:ext cx="9141713" cy="1557953"/>
          </a:xfrm>
        </p:spPr>
        <p:txBody>
          <a:bodyPr>
            <a:normAutofit/>
          </a:bodyPr>
          <a:lstStyle/>
          <a:p>
            <a:pPr algn="ctr"/>
            <a:r>
              <a:rPr lang="en-ID" sz="3600" dirty="0">
                <a:solidFill>
                  <a:srgbClr val="C00000"/>
                </a:solidFill>
                <a:latin typeface="Impact" panose="020B0806030902050204" pitchFamily="34" charset="0"/>
              </a:rPr>
              <a:t>DAPATKAH ANDA MENDENGAR BISIKAN BERSAMAAN TERIAKAN? </a:t>
            </a:r>
            <a:br>
              <a:rPr lang="en-ID" sz="3600" dirty="0">
                <a:solidFill>
                  <a:srgbClr val="C00000"/>
                </a:solidFill>
                <a:latin typeface="Impact" panose="020B0806030902050204" pitchFamily="34" charset="0"/>
              </a:rPr>
            </a:br>
            <a:r>
              <a:rPr lang="en-ID" sz="2800" dirty="0" err="1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Senin</a:t>
            </a:r>
            <a:r>
              <a:rPr lang="en-ID" sz="28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29 Juli 2024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onnsiteX0" fmla="*/ 0 w 8140446"/>
              <a:gd name="connsiteY0" fmla="*/ 0 h 18288"/>
              <a:gd name="connsiteX1" fmla="*/ 434157 w 8140446"/>
              <a:gd name="connsiteY1" fmla="*/ 0 h 18288"/>
              <a:gd name="connsiteX2" fmla="*/ 1193932 w 8140446"/>
              <a:gd name="connsiteY2" fmla="*/ 0 h 18288"/>
              <a:gd name="connsiteX3" fmla="*/ 1628089 w 8140446"/>
              <a:gd name="connsiteY3" fmla="*/ 0 h 18288"/>
              <a:gd name="connsiteX4" fmla="*/ 2225055 w 8140446"/>
              <a:gd name="connsiteY4" fmla="*/ 0 h 18288"/>
              <a:gd name="connsiteX5" fmla="*/ 3066235 w 8140446"/>
              <a:gd name="connsiteY5" fmla="*/ 0 h 18288"/>
              <a:gd name="connsiteX6" fmla="*/ 3744605 w 8140446"/>
              <a:gd name="connsiteY6" fmla="*/ 0 h 18288"/>
              <a:gd name="connsiteX7" fmla="*/ 4504380 w 8140446"/>
              <a:gd name="connsiteY7" fmla="*/ 0 h 18288"/>
              <a:gd name="connsiteX8" fmla="*/ 5101346 w 8140446"/>
              <a:gd name="connsiteY8" fmla="*/ 0 h 18288"/>
              <a:gd name="connsiteX9" fmla="*/ 5779717 w 8140446"/>
              <a:gd name="connsiteY9" fmla="*/ 0 h 18288"/>
              <a:gd name="connsiteX10" fmla="*/ 6620896 w 8140446"/>
              <a:gd name="connsiteY10" fmla="*/ 0 h 18288"/>
              <a:gd name="connsiteX11" fmla="*/ 7136458 w 8140446"/>
              <a:gd name="connsiteY11" fmla="*/ 0 h 18288"/>
              <a:gd name="connsiteX12" fmla="*/ 8140446 w 8140446"/>
              <a:gd name="connsiteY12" fmla="*/ 0 h 18288"/>
              <a:gd name="connsiteX13" fmla="*/ 8140446 w 8140446"/>
              <a:gd name="connsiteY13" fmla="*/ 18288 h 18288"/>
              <a:gd name="connsiteX14" fmla="*/ 7543480 w 8140446"/>
              <a:gd name="connsiteY14" fmla="*/ 18288 h 18288"/>
              <a:gd name="connsiteX15" fmla="*/ 7109323 w 8140446"/>
              <a:gd name="connsiteY15" fmla="*/ 18288 h 18288"/>
              <a:gd name="connsiteX16" fmla="*/ 6430952 w 8140446"/>
              <a:gd name="connsiteY16" fmla="*/ 18288 h 18288"/>
              <a:gd name="connsiteX17" fmla="*/ 5915391 w 8140446"/>
              <a:gd name="connsiteY17" fmla="*/ 18288 h 18288"/>
              <a:gd name="connsiteX18" fmla="*/ 5237020 w 8140446"/>
              <a:gd name="connsiteY18" fmla="*/ 18288 h 18288"/>
              <a:gd name="connsiteX19" fmla="*/ 4558650 w 8140446"/>
              <a:gd name="connsiteY19" fmla="*/ 18288 h 18288"/>
              <a:gd name="connsiteX20" fmla="*/ 3880279 w 8140446"/>
              <a:gd name="connsiteY20" fmla="*/ 18288 h 18288"/>
              <a:gd name="connsiteX21" fmla="*/ 3201909 w 8140446"/>
              <a:gd name="connsiteY21" fmla="*/ 18288 h 18288"/>
              <a:gd name="connsiteX22" fmla="*/ 2604943 w 8140446"/>
              <a:gd name="connsiteY22" fmla="*/ 18288 h 18288"/>
              <a:gd name="connsiteX23" fmla="*/ 1845168 w 8140446"/>
              <a:gd name="connsiteY23" fmla="*/ 18288 h 18288"/>
              <a:gd name="connsiteX24" fmla="*/ 1166797 w 8140446"/>
              <a:gd name="connsiteY24" fmla="*/ 18288 h 18288"/>
              <a:gd name="connsiteX25" fmla="*/ 0 w 8140446"/>
              <a:gd name="connsiteY25" fmla="*/ 18288 h 18288"/>
              <a:gd name="connsiteX26" fmla="*/ 0 w 8140446"/>
              <a:gd name="connsiteY2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94920" y="9103"/>
                  <a:pt x="287892" y="-4966"/>
                  <a:pt x="434157" y="0"/>
                </a:cubicBezTo>
                <a:cubicBezTo>
                  <a:pt x="580422" y="4966"/>
                  <a:pt x="943595" y="-14182"/>
                  <a:pt x="1193932" y="0"/>
                </a:cubicBezTo>
                <a:cubicBezTo>
                  <a:pt x="1444270" y="14182"/>
                  <a:pt x="1472129" y="5523"/>
                  <a:pt x="1628089" y="0"/>
                </a:cubicBezTo>
                <a:cubicBezTo>
                  <a:pt x="1784049" y="-5523"/>
                  <a:pt x="1962419" y="-17322"/>
                  <a:pt x="2225055" y="0"/>
                </a:cubicBezTo>
                <a:cubicBezTo>
                  <a:pt x="2487691" y="17322"/>
                  <a:pt x="2700681" y="1311"/>
                  <a:pt x="3066235" y="0"/>
                </a:cubicBezTo>
                <a:cubicBezTo>
                  <a:pt x="3431789" y="-1311"/>
                  <a:pt x="3405662" y="25081"/>
                  <a:pt x="3744605" y="0"/>
                </a:cubicBezTo>
                <a:cubicBezTo>
                  <a:pt x="4083548" y="-25081"/>
                  <a:pt x="4265111" y="-11945"/>
                  <a:pt x="4504380" y="0"/>
                </a:cubicBezTo>
                <a:cubicBezTo>
                  <a:pt x="4743649" y="11945"/>
                  <a:pt x="4860394" y="-2832"/>
                  <a:pt x="5101346" y="0"/>
                </a:cubicBezTo>
                <a:cubicBezTo>
                  <a:pt x="5342298" y="2832"/>
                  <a:pt x="5456387" y="23676"/>
                  <a:pt x="5779717" y="0"/>
                </a:cubicBezTo>
                <a:cubicBezTo>
                  <a:pt x="6103047" y="-23676"/>
                  <a:pt x="6270379" y="-37291"/>
                  <a:pt x="6620896" y="0"/>
                </a:cubicBezTo>
                <a:cubicBezTo>
                  <a:pt x="6971413" y="37291"/>
                  <a:pt x="6989068" y="24674"/>
                  <a:pt x="7136458" y="0"/>
                </a:cubicBezTo>
                <a:cubicBezTo>
                  <a:pt x="7283848" y="-24674"/>
                  <a:pt x="7752532" y="-22436"/>
                  <a:pt x="8140446" y="0"/>
                </a:cubicBezTo>
                <a:cubicBezTo>
                  <a:pt x="8140314" y="7702"/>
                  <a:pt x="8140234" y="13511"/>
                  <a:pt x="8140446" y="18288"/>
                </a:cubicBezTo>
                <a:cubicBezTo>
                  <a:pt x="7906329" y="-3043"/>
                  <a:pt x="7681180" y="27465"/>
                  <a:pt x="7543480" y="18288"/>
                </a:cubicBezTo>
                <a:cubicBezTo>
                  <a:pt x="7405780" y="9111"/>
                  <a:pt x="7216607" y="3660"/>
                  <a:pt x="7109323" y="18288"/>
                </a:cubicBezTo>
                <a:cubicBezTo>
                  <a:pt x="7002039" y="32916"/>
                  <a:pt x="6576231" y="42692"/>
                  <a:pt x="6430952" y="18288"/>
                </a:cubicBezTo>
                <a:cubicBezTo>
                  <a:pt x="6285673" y="-6116"/>
                  <a:pt x="6138840" y="34521"/>
                  <a:pt x="5915391" y="18288"/>
                </a:cubicBezTo>
                <a:cubicBezTo>
                  <a:pt x="5691942" y="2055"/>
                  <a:pt x="5459460" y="51666"/>
                  <a:pt x="5237020" y="18288"/>
                </a:cubicBezTo>
                <a:cubicBezTo>
                  <a:pt x="5014580" y="-15090"/>
                  <a:pt x="4747677" y="40449"/>
                  <a:pt x="4558650" y="18288"/>
                </a:cubicBezTo>
                <a:cubicBezTo>
                  <a:pt x="4369623" y="-3873"/>
                  <a:pt x="4146061" y="12568"/>
                  <a:pt x="3880279" y="18288"/>
                </a:cubicBezTo>
                <a:cubicBezTo>
                  <a:pt x="3614497" y="24008"/>
                  <a:pt x="3473808" y="-12908"/>
                  <a:pt x="3201909" y="18288"/>
                </a:cubicBezTo>
                <a:cubicBezTo>
                  <a:pt x="2930010" y="49484"/>
                  <a:pt x="2728175" y="-3430"/>
                  <a:pt x="2604943" y="18288"/>
                </a:cubicBezTo>
                <a:cubicBezTo>
                  <a:pt x="2481711" y="40006"/>
                  <a:pt x="2004334" y="26952"/>
                  <a:pt x="1845168" y="18288"/>
                </a:cubicBezTo>
                <a:cubicBezTo>
                  <a:pt x="1686003" y="9624"/>
                  <a:pt x="1375070" y="37580"/>
                  <a:pt x="1166797" y="18288"/>
                </a:cubicBezTo>
                <a:cubicBezTo>
                  <a:pt x="958524" y="-1004"/>
                  <a:pt x="342846" y="8880"/>
                  <a:pt x="0" y="18288"/>
                </a:cubicBezTo>
                <a:cubicBezTo>
                  <a:pt x="129" y="13298"/>
                  <a:pt x="-675" y="6857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42435" y="-24533"/>
                  <a:pt x="380026" y="17447"/>
                  <a:pt x="596966" y="0"/>
                </a:cubicBezTo>
                <a:cubicBezTo>
                  <a:pt x="813906" y="-17447"/>
                  <a:pt x="830530" y="13462"/>
                  <a:pt x="1031123" y="0"/>
                </a:cubicBezTo>
                <a:cubicBezTo>
                  <a:pt x="1231716" y="-13462"/>
                  <a:pt x="1634038" y="0"/>
                  <a:pt x="1872303" y="0"/>
                </a:cubicBezTo>
                <a:cubicBezTo>
                  <a:pt x="2110568" y="0"/>
                  <a:pt x="2261934" y="-25727"/>
                  <a:pt x="2469269" y="0"/>
                </a:cubicBezTo>
                <a:cubicBezTo>
                  <a:pt x="2676604" y="25727"/>
                  <a:pt x="2790440" y="16284"/>
                  <a:pt x="3066235" y="0"/>
                </a:cubicBezTo>
                <a:cubicBezTo>
                  <a:pt x="3342030" y="-16284"/>
                  <a:pt x="3685603" y="41976"/>
                  <a:pt x="3907414" y="0"/>
                </a:cubicBezTo>
                <a:cubicBezTo>
                  <a:pt x="4129225" y="-41976"/>
                  <a:pt x="4177416" y="-7598"/>
                  <a:pt x="4422976" y="0"/>
                </a:cubicBezTo>
                <a:cubicBezTo>
                  <a:pt x="4668536" y="7598"/>
                  <a:pt x="5023499" y="-28058"/>
                  <a:pt x="5264155" y="0"/>
                </a:cubicBezTo>
                <a:cubicBezTo>
                  <a:pt x="5504811" y="28058"/>
                  <a:pt x="5703675" y="13288"/>
                  <a:pt x="6105335" y="0"/>
                </a:cubicBezTo>
                <a:cubicBezTo>
                  <a:pt x="6506995" y="-13288"/>
                  <a:pt x="6455516" y="-5124"/>
                  <a:pt x="6783705" y="0"/>
                </a:cubicBezTo>
                <a:cubicBezTo>
                  <a:pt x="7111894" y="5124"/>
                  <a:pt x="7512856" y="10604"/>
                  <a:pt x="8140446" y="0"/>
                </a:cubicBezTo>
                <a:cubicBezTo>
                  <a:pt x="8140458" y="8833"/>
                  <a:pt x="8140986" y="9830"/>
                  <a:pt x="8140446" y="18288"/>
                </a:cubicBezTo>
                <a:cubicBezTo>
                  <a:pt x="7959314" y="3345"/>
                  <a:pt x="7870113" y="10437"/>
                  <a:pt x="7706289" y="18288"/>
                </a:cubicBezTo>
                <a:cubicBezTo>
                  <a:pt x="7542465" y="26139"/>
                  <a:pt x="7157940" y="17482"/>
                  <a:pt x="6865109" y="18288"/>
                </a:cubicBezTo>
                <a:cubicBezTo>
                  <a:pt x="6572278" y="19094"/>
                  <a:pt x="6524256" y="38051"/>
                  <a:pt x="6349548" y="18288"/>
                </a:cubicBezTo>
                <a:cubicBezTo>
                  <a:pt x="6174840" y="-1475"/>
                  <a:pt x="5951624" y="174"/>
                  <a:pt x="5671177" y="18288"/>
                </a:cubicBezTo>
                <a:cubicBezTo>
                  <a:pt x="5390730" y="36402"/>
                  <a:pt x="5222992" y="60058"/>
                  <a:pt x="4829998" y="18288"/>
                </a:cubicBezTo>
                <a:cubicBezTo>
                  <a:pt x="4437004" y="-23482"/>
                  <a:pt x="4344181" y="39087"/>
                  <a:pt x="4151627" y="18288"/>
                </a:cubicBezTo>
                <a:cubicBezTo>
                  <a:pt x="3959073" y="-2511"/>
                  <a:pt x="3886970" y="32875"/>
                  <a:pt x="3717470" y="18288"/>
                </a:cubicBezTo>
                <a:cubicBezTo>
                  <a:pt x="3547970" y="3701"/>
                  <a:pt x="3451521" y="31872"/>
                  <a:pt x="3201909" y="18288"/>
                </a:cubicBezTo>
                <a:cubicBezTo>
                  <a:pt x="2952297" y="4704"/>
                  <a:pt x="2543413" y="6029"/>
                  <a:pt x="2360729" y="18288"/>
                </a:cubicBezTo>
                <a:cubicBezTo>
                  <a:pt x="2178045" y="30547"/>
                  <a:pt x="1906056" y="25847"/>
                  <a:pt x="1682359" y="18288"/>
                </a:cubicBezTo>
                <a:cubicBezTo>
                  <a:pt x="1458662" y="10730"/>
                  <a:pt x="1330405" y="8046"/>
                  <a:pt x="1166797" y="18288"/>
                </a:cubicBezTo>
                <a:cubicBezTo>
                  <a:pt x="1003189" y="28530"/>
                  <a:pt x="278098" y="19533"/>
                  <a:pt x="0" y="18288"/>
                </a:cubicBezTo>
                <a:cubicBezTo>
                  <a:pt x="74" y="14054"/>
                  <a:pt x="-46" y="699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A6CF48-E156-02FF-1562-AFD6D711C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752" y="4116461"/>
            <a:ext cx="8514208" cy="24334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ID" sz="4000" dirty="0">
                <a:latin typeface="Impact" panose="020B0806030902050204" pitchFamily="34" charset="0"/>
                <a:cs typeface="Aharoni" panose="02010803020104030203" pitchFamily="2" charset="-79"/>
              </a:rPr>
              <a:t>Markus 5:1-2</a:t>
            </a:r>
            <a:r>
              <a:rPr lang="en-ID" sz="40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  <a:p>
            <a:pPr marL="0" indent="0" algn="ctr">
              <a:buNone/>
            </a:pP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Lalu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sampailah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mereka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di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seberang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danau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, di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daerah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orang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Gerasa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. Baru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saja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Yesus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turun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dari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perahu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,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datanglah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seorang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yang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kerasukan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roh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jahat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dari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pekuburan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menemui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Dia.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1FFDDE-5595-A9E2-AFD2-B56B8464FC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432" b="14572"/>
          <a:stretch/>
        </p:blipFill>
        <p:spPr>
          <a:xfrm>
            <a:off x="1629857" y="1559789"/>
            <a:ext cx="6317636" cy="243348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71123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D21998-2219-2431-F056-FF62C5D3F0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8841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E40CB7-A3E1-0AAC-C364-81A8D29B18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086" y="3870837"/>
            <a:ext cx="8501827" cy="2780685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0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Pria</a:t>
            </a:r>
            <a:r>
              <a:rPr lang="en-ID" sz="30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itu</a:t>
            </a:r>
            <a:r>
              <a:rPr lang="en-ID" sz="30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berlari</a:t>
            </a:r>
            <a:r>
              <a:rPr lang="en-ID" sz="30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ke</a:t>
            </a:r>
            <a:r>
              <a:rPr lang="en-ID" sz="30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arah</a:t>
            </a:r>
            <a:r>
              <a:rPr lang="en-ID" sz="30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Yesus</a:t>
            </a:r>
            <a:r>
              <a:rPr lang="en-ID" sz="30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mendekati</a:t>
            </a:r>
            <a:r>
              <a:rPr lang="en-ID" sz="30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dan </a:t>
            </a:r>
            <a:r>
              <a:rPr lang="en-ID" sz="30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menyembah</a:t>
            </a:r>
            <a:r>
              <a:rPr lang="en-ID" sz="30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Yesus</a:t>
            </a:r>
            <a:r>
              <a:rPr lang="en-ID" sz="30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.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Tampaknya</a:t>
            </a:r>
            <a:r>
              <a:rPr lang="en-ID" sz="3000" dirty="0">
                <a:latin typeface="Impact" panose="020B0806030902050204" pitchFamily="34" charset="0"/>
              </a:rPr>
              <a:t> orang </a:t>
            </a:r>
            <a:r>
              <a:rPr lang="en-ID" sz="3000" dirty="0" err="1">
                <a:latin typeface="Impact" panose="020B0806030902050204" pitchFamily="34" charset="0"/>
              </a:rPr>
              <a:t>itu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mengenali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bahwa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Yesus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adalah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Seseorang</a:t>
            </a:r>
            <a:r>
              <a:rPr lang="en-ID" sz="3000" dirty="0">
                <a:latin typeface="Impact" panose="020B0806030902050204" pitchFamily="34" charset="0"/>
              </a:rPr>
              <a:t> yang </a:t>
            </a:r>
            <a:r>
              <a:rPr lang="en-ID" sz="3000" dirty="0" err="1">
                <a:latin typeface="Impact" panose="020B0806030902050204" pitchFamily="34" charset="0"/>
              </a:rPr>
              <a:t>dapat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menolongnya</a:t>
            </a:r>
            <a:r>
              <a:rPr lang="en-ID" sz="3000" dirty="0">
                <a:latin typeface="Impact" panose="020B080603090205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000" dirty="0" err="1">
                <a:latin typeface="Franklin Gothic Demi Cond" panose="020B0706030402020204" pitchFamily="34" charset="0"/>
              </a:rPr>
              <a:t>Namun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ketika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dia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membuka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mulutnya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roh-roh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setan</a:t>
            </a:r>
            <a:r>
              <a:rPr lang="en-ID" sz="3000" dirty="0"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latin typeface="Franklin Gothic Demi Cond" panose="020B0706030402020204" pitchFamily="34" charset="0"/>
              </a:rPr>
              <a:t>ada</a:t>
            </a:r>
            <a:r>
              <a:rPr lang="en-ID" sz="3000" dirty="0">
                <a:latin typeface="Franklin Gothic Demi Cond" panose="020B0706030402020204" pitchFamily="34" charset="0"/>
              </a:rPr>
              <a:t> di </a:t>
            </a:r>
            <a:r>
              <a:rPr lang="en-ID" sz="3000" dirty="0" err="1">
                <a:latin typeface="Franklin Gothic Demi Cond" panose="020B0706030402020204" pitchFamily="34" charset="0"/>
              </a:rPr>
              <a:t>dalam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dirinya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berteriak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kepada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Yesus</a:t>
            </a:r>
            <a:r>
              <a:rPr lang="en-ID" sz="3000" dirty="0">
                <a:latin typeface="Franklin Gothic Demi Cond" panose="020B0706030402020204" pitchFamily="34" charset="0"/>
              </a:rPr>
              <a:t>, yang </a:t>
            </a:r>
            <a:r>
              <a:rPr lang="en-ID" sz="3000" dirty="0" err="1">
                <a:latin typeface="Franklin Gothic Demi Cond" panose="020B0706030402020204" pitchFamily="34" charset="0"/>
              </a:rPr>
              <a:t>dapat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mendengar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bisikan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permohonan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minta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tolong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pria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itu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bersamaan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gemuruh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teriakan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roh-roh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setan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itu</a:t>
            </a:r>
            <a:r>
              <a:rPr lang="en-ID" sz="3000" dirty="0">
                <a:latin typeface="Franklin Gothic Demi Cond" panose="020B07060304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561834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624</TotalTime>
  <Words>1622</Words>
  <Application>Microsoft Office PowerPoint</Application>
  <PresentationFormat>On-screen Show (4:3)</PresentationFormat>
  <Paragraphs>90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6" baseType="lpstr">
      <vt:lpstr>Aharoni</vt:lpstr>
      <vt:lpstr>Aptos</vt:lpstr>
      <vt:lpstr>Aptos Display</vt:lpstr>
      <vt:lpstr>Arial</vt:lpstr>
      <vt:lpstr>Berlin Sans FB</vt:lpstr>
      <vt:lpstr>Eras Bold ITC</vt:lpstr>
      <vt:lpstr>Eras Demi ITC</vt:lpstr>
      <vt:lpstr>Franklin Gothic Demi Cond</vt:lpstr>
      <vt:lpstr>Franklin Gothic Heavy</vt:lpstr>
      <vt:lpstr>Gill Sans Nova Cond Ultra Bold</vt:lpstr>
      <vt:lpstr>Gill Sans Ultra Bold Condensed</vt:lpstr>
      <vt:lpstr>Impact</vt:lpstr>
      <vt:lpstr>Tw Cen MT Condensed Extra Bold</vt:lpstr>
      <vt:lpstr>Office Theme</vt:lpstr>
      <vt:lpstr>MUKJIZAT DI SEKITAR DANAU</vt:lpstr>
      <vt:lpstr>MARKUS 5 : 19</vt:lpstr>
      <vt:lpstr>Markus pasal 5 dan pasal 6 membahas topik-topik yang sama dengan Markus pasal 1. </vt:lpstr>
      <vt:lpstr>MENEDUHKAN BADAI Minggu, 28 Juli 2024</vt:lpstr>
      <vt:lpstr>PowerPoint Presentation</vt:lpstr>
      <vt:lpstr>Lima ciri umum dalam  peristiwa-peristiwa ini adalah: </vt:lpstr>
      <vt:lpstr>PowerPoint Presentation</vt:lpstr>
      <vt:lpstr>DAPATKAH ANDA MENDENGAR BISIKAN BERSAMAAN TERIAKAN?  Senin, 29 Juli 2024</vt:lpstr>
      <vt:lpstr>PowerPoint Presentation</vt:lpstr>
      <vt:lpstr>Markus 5:7</vt:lpstr>
      <vt:lpstr>PowerPoint Presentation</vt:lpstr>
      <vt:lpstr>Markus 5:13</vt:lpstr>
      <vt:lpstr>Dua karakteristik utama dalam kisah ini:</vt:lpstr>
      <vt:lpstr>DI ATAS ROLLERCOASTER BERSAMA YESUS Selasa, 30 Juli 2024</vt:lpstr>
      <vt:lpstr>PowerPoint Presentation</vt:lpstr>
      <vt:lpstr>Markus 5:22-23</vt:lpstr>
      <vt:lpstr>PowerPoint Presentation</vt:lpstr>
      <vt:lpstr>PowerPoint Presentation</vt:lpstr>
      <vt:lpstr>Markus 5:33-34</vt:lpstr>
      <vt:lpstr>PowerPoint Presentation</vt:lpstr>
      <vt:lpstr>PowerPoint Presentation</vt:lpstr>
      <vt:lpstr>Markus 5:40-42 </vt:lpstr>
      <vt:lpstr>PowerPoint Presentation</vt:lpstr>
      <vt:lpstr>PENOLAKAN DAN PENERIMAAN Rabu, 31 Juli 2024</vt:lpstr>
      <vt:lpstr>PowerPoint Presentation</vt:lpstr>
      <vt:lpstr>PowerPoint Presentation</vt:lpstr>
      <vt:lpstr>PowerPoint Presentation</vt:lpstr>
      <vt:lpstr>JENIS MESIAS YANG BERBEDA Kamis, 1 Agustus 2024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Office365</dc:creator>
  <cp:lastModifiedBy>Office365</cp:lastModifiedBy>
  <cp:revision>17</cp:revision>
  <dcterms:created xsi:type="dcterms:W3CDTF">2024-07-29T10:11:24Z</dcterms:created>
  <dcterms:modified xsi:type="dcterms:W3CDTF">2024-08-02T06:35:40Z</dcterms:modified>
</cp:coreProperties>
</file>