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0" r:id="rId4"/>
    <p:sldId id="258" r:id="rId5"/>
    <p:sldId id="259" r:id="rId6"/>
    <p:sldId id="264" r:id="rId7"/>
    <p:sldId id="260" r:id="rId8"/>
    <p:sldId id="261" r:id="rId9"/>
    <p:sldId id="262" r:id="rId10"/>
    <p:sldId id="269" r:id="rId11"/>
    <p:sldId id="263" r:id="rId12"/>
    <p:sldId id="265" r:id="rId13"/>
    <p:sldId id="270" r:id="rId14"/>
    <p:sldId id="271" r:id="rId15"/>
    <p:sldId id="272" r:id="rId16"/>
    <p:sldId id="266" r:id="rId17"/>
    <p:sldId id="275" r:id="rId18"/>
    <p:sldId id="273" r:id="rId19"/>
    <p:sldId id="274" r:id="rId20"/>
    <p:sldId id="276" r:id="rId21"/>
    <p:sldId id="267" r:id="rId22"/>
    <p:sldId id="278" r:id="rId23"/>
    <p:sldId id="277" r:id="rId24"/>
    <p:sldId id="279" r:id="rId25"/>
    <p:sldId id="281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80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14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D8DA4-4DE9-4A0E-885C-6366C476C060}" type="datetimeFigureOut">
              <a:rPr lang="en-ID" smtClean="0"/>
              <a:t>25/07/2024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033E-8FB8-456D-8897-F5B7DFD4584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65628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D8DA4-4DE9-4A0E-885C-6366C476C060}" type="datetimeFigureOut">
              <a:rPr lang="en-ID" smtClean="0"/>
              <a:t>25/07/2024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033E-8FB8-456D-8897-F5B7DFD4584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4581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D8DA4-4DE9-4A0E-885C-6366C476C060}" type="datetimeFigureOut">
              <a:rPr lang="en-ID" smtClean="0"/>
              <a:t>25/07/2024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033E-8FB8-456D-8897-F5B7DFD4584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23237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D8DA4-4DE9-4A0E-885C-6366C476C060}" type="datetimeFigureOut">
              <a:rPr lang="en-ID" smtClean="0"/>
              <a:t>25/07/2024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033E-8FB8-456D-8897-F5B7DFD4584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95219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D8DA4-4DE9-4A0E-885C-6366C476C060}" type="datetimeFigureOut">
              <a:rPr lang="en-ID" smtClean="0"/>
              <a:t>25/07/2024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033E-8FB8-456D-8897-F5B7DFD4584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51822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D8DA4-4DE9-4A0E-885C-6366C476C060}" type="datetimeFigureOut">
              <a:rPr lang="en-ID" smtClean="0"/>
              <a:t>25/07/2024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033E-8FB8-456D-8897-F5B7DFD4584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76255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D8DA4-4DE9-4A0E-885C-6366C476C060}" type="datetimeFigureOut">
              <a:rPr lang="en-ID" smtClean="0"/>
              <a:t>25/07/2024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033E-8FB8-456D-8897-F5B7DFD4584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26646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D8DA4-4DE9-4A0E-885C-6366C476C060}" type="datetimeFigureOut">
              <a:rPr lang="en-ID" smtClean="0"/>
              <a:t>25/07/2024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033E-8FB8-456D-8897-F5B7DFD4584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48545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D8DA4-4DE9-4A0E-885C-6366C476C060}" type="datetimeFigureOut">
              <a:rPr lang="en-ID" smtClean="0"/>
              <a:t>25/07/2024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033E-8FB8-456D-8897-F5B7DFD4584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62147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D8DA4-4DE9-4A0E-885C-6366C476C060}" type="datetimeFigureOut">
              <a:rPr lang="en-ID" smtClean="0"/>
              <a:t>25/07/2024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033E-8FB8-456D-8897-F5B7DFD4584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98764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D8DA4-4DE9-4A0E-885C-6366C476C060}" type="datetimeFigureOut">
              <a:rPr lang="en-ID" smtClean="0"/>
              <a:t>25/07/2024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9033E-8FB8-456D-8897-F5B7DFD4584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66573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CD8DA4-4DE9-4A0E-885C-6366C476C060}" type="datetimeFigureOut">
              <a:rPr lang="en-ID" smtClean="0"/>
              <a:t>25/07/2024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B9033E-8FB8-456D-8897-F5B7DFD4584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31885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FB9854-834E-3A43-B040-4533961F59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333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87A894-F52E-80D9-C730-3B2D2199FE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325550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BERBAGAI PERUMPAMAAN</a:t>
            </a:r>
            <a:endParaRPr lang="en-ID" sz="5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2BE31E-D3C0-8E71-09FC-1A855DC7A9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038" y="4225868"/>
            <a:ext cx="7543800" cy="11288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Pelajaran ke-4, Triwulan III</a:t>
            </a:r>
          </a:p>
          <a:p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Tahun 2024</a:t>
            </a:r>
            <a:endParaRPr lang="en-ID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0241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A643613-BFB3-DA3F-68B8-415443A2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66E7BE-D82A-FD3B-F803-97DA8BA841A1}"/>
              </a:ext>
            </a:extLst>
          </p:cNvPr>
          <p:cNvSpPr txBox="1"/>
          <p:nvPr/>
        </p:nvSpPr>
        <p:spPr>
          <a:xfrm>
            <a:off x="1377593" y="465858"/>
            <a:ext cx="744793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>
                <a:latin typeface="Tw Cen MT Condensed Extra Bold" panose="020B0803020202020204" pitchFamily="34" charset="0"/>
              </a:rPr>
              <a:t>Tanah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berbatu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sedikit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kedalaman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tanahnya</a:t>
            </a:r>
            <a:r>
              <a:rPr lang="en-ID" sz="2800" dirty="0">
                <a:latin typeface="Tw Cen MT Condensed Extra Bold" panose="020B0803020202020204" pitchFamily="34" charset="0"/>
              </a:rPr>
              <a:t>. </a:t>
            </a:r>
          </a:p>
          <a:p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Yesus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mengaitkannya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dengan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orang-orang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dengan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komitmen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dangkal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;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mereka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belum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memperhitungkan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biaya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pemuridan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itu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DEA716-778C-781B-01D4-7820D104B49E}"/>
              </a:ext>
            </a:extLst>
          </p:cNvPr>
          <p:cNvSpPr txBox="1"/>
          <p:nvPr/>
        </p:nvSpPr>
        <p:spPr>
          <a:xfrm>
            <a:off x="1377593" y="2507785"/>
            <a:ext cx="744793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>
                <a:latin typeface="Tw Cen MT Condensed Extra Bold" panose="020B0803020202020204" pitchFamily="34" charset="0"/>
              </a:rPr>
              <a:t>Tanah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bersemak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duri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menghimpit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benih</a:t>
            </a:r>
            <a:r>
              <a:rPr lang="en-ID" sz="2800" dirty="0"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ditaburkan</a:t>
            </a:r>
            <a:r>
              <a:rPr lang="en-ID" sz="2800" dirty="0">
                <a:latin typeface="Tw Cen MT Condensed Extra Bold" panose="020B0803020202020204" pitchFamily="34" charset="0"/>
              </a:rPr>
              <a:t> di </a:t>
            </a:r>
            <a:r>
              <a:rPr lang="en-ID" sz="2800" dirty="0" err="1">
                <a:latin typeface="Tw Cen MT Condensed Extra Bold" panose="020B0803020202020204" pitchFamily="34" charset="0"/>
              </a:rPr>
              <a:t>atasnya</a:t>
            </a:r>
            <a:r>
              <a:rPr lang="en-ID" sz="2800" dirty="0">
                <a:latin typeface="Tw Cen MT Condensed Extra Bold" panose="020B0803020202020204" pitchFamily="34" charset="0"/>
              </a:rPr>
              <a:t>. </a:t>
            </a:r>
          </a:p>
          <a:p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Yesus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menjelaskan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bahwa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semak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duri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ini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mewakili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kekhawatiran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hidup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kekayaan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menghimpit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Firman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6F089D-2C7D-58D4-D85D-695AF5375029}"/>
              </a:ext>
            </a:extLst>
          </p:cNvPr>
          <p:cNvSpPr txBox="1"/>
          <p:nvPr/>
        </p:nvSpPr>
        <p:spPr>
          <a:xfrm>
            <a:off x="1419532" y="4906168"/>
            <a:ext cx="744793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>
                <a:latin typeface="Tw Cen MT Condensed Extra Bold" panose="020B0803020202020204" pitchFamily="34" charset="0"/>
              </a:rPr>
              <a:t>Tanah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subur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melambangkan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mereka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mendengarkan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Firman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menerimanya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sehingga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benih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itu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tumbuh</a:t>
            </a:r>
            <a:r>
              <a:rPr lang="en-ID" sz="2800" dirty="0">
                <a:latin typeface="Tw Cen MT Condensed Extra Bold" panose="020B0803020202020204" pitchFamily="34" charset="0"/>
              </a:rPr>
              <a:t> dan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menghasilkan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panen</a:t>
            </a:r>
            <a:r>
              <a:rPr lang="en-ID" sz="2800" dirty="0"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melimpah</a:t>
            </a:r>
            <a:r>
              <a:rPr lang="en-ID" sz="2800" dirty="0">
                <a:latin typeface="Tw Cen MT Condensed Extra Bold" panose="020B080302020202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BBC53-C029-01AA-E270-2BC70F2562B2}"/>
              </a:ext>
            </a:extLst>
          </p:cNvPr>
          <p:cNvSpPr/>
          <p:nvPr/>
        </p:nvSpPr>
        <p:spPr>
          <a:xfrm>
            <a:off x="342283" y="4873307"/>
            <a:ext cx="80071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448F44-3025-3F29-E57A-31011D6CA081}"/>
              </a:ext>
            </a:extLst>
          </p:cNvPr>
          <p:cNvSpPr/>
          <p:nvPr/>
        </p:nvSpPr>
        <p:spPr>
          <a:xfrm>
            <a:off x="318472" y="2750896"/>
            <a:ext cx="80071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9B285-FFDD-7B4E-FC3C-B241D5565E86}"/>
              </a:ext>
            </a:extLst>
          </p:cNvPr>
          <p:cNvSpPr/>
          <p:nvPr/>
        </p:nvSpPr>
        <p:spPr>
          <a:xfrm>
            <a:off x="288438" y="649752"/>
            <a:ext cx="80071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65718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542A9A-375D-AA2E-3735-2C348680D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A73FC6-9279-F15C-B5FE-B999DAF6D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932039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36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Penjelasan</a:t>
            </a:r>
            <a:r>
              <a:rPr lang="en-ID" sz="3600" dirty="0">
                <a:solidFill>
                  <a:schemeClr val="bg1"/>
                </a:solidFill>
                <a:latin typeface="Eras Bold ITC" panose="020B0907030504020204" pitchFamily="34" charset="0"/>
              </a:rPr>
              <a:t> yang paling </a:t>
            </a:r>
            <a:r>
              <a:rPr lang="en-ID" sz="36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panjang</a:t>
            </a:r>
            <a:r>
              <a:rPr lang="en-ID" sz="36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adalah</a:t>
            </a:r>
            <a:r>
              <a:rPr lang="en-ID" sz="36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untuk</a:t>
            </a:r>
            <a:r>
              <a:rPr lang="en-ID" sz="36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tanah</a:t>
            </a:r>
            <a:r>
              <a:rPr lang="en-ID" sz="36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berbatu</a:t>
            </a:r>
            <a:r>
              <a:rPr lang="en-ID" sz="3600" dirty="0">
                <a:solidFill>
                  <a:schemeClr val="bg1"/>
                </a:solidFill>
                <a:latin typeface="Eras Bold ITC" panose="020B0907030504020204" pitchFamily="34" charset="0"/>
              </a:rPr>
              <a:t> dan </a:t>
            </a:r>
            <a:r>
              <a:rPr lang="en-ID" sz="36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tanah</a:t>
            </a:r>
            <a:r>
              <a:rPr lang="en-ID" sz="36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bersemak</a:t>
            </a:r>
            <a:r>
              <a:rPr lang="en-ID" sz="36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duri</a:t>
            </a:r>
            <a:r>
              <a:rPr lang="en-ID" sz="3600" dirty="0">
                <a:solidFill>
                  <a:schemeClr val="bg1"/>
                </a:solidFill>
                <a:latin typeface="Eras Bold ITC" panose="020B0907030504020204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0F14E-8D30-30E6-5FAA-B3549D0A7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549" y="2094270"/>
            <a:ext cx="8072898" cy="460149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menggambarkan</a:t>
            </a:r>
            <a:r>
              <a:rPr lang="en-ID" dirty="0">
                <a:latin typeface="Tw Cen MT Condensed Extra Bold" panose="020B0803020202020204" pitchFamily="34" charset="0"/>
              </a:rPr>
              <a:t> para </a:t>
            </a:r>
            <a:r>
              <a:rPr lang="en-ID" dirty="0" err="1">
                <a:latin typeface="Tw Cen MT Condensed Extra Bold" panose="020B0803020202020204" pitchFamily="34" charset="0"/>
              </a:rPr>
              <a:t>pendengar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tanah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berbatu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Yesus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menunjuk</a:t>
            </a:r>
            <a:r>
              <a:rPr lang="en-ID" dirty="0">
                <a:latin typeface="Tw Cen MT Condensed Extra Bold" panose="020B0803020202020204" pitchFamily="34" charset="0"/>
              </a:rPr>
              <a:t> pada </a:t>
            </a:r>
            <a:r>
              <a:rPr lang="en-ID" dirty="0" err="1">
                <a:latin typeface="Tw Cen MT Condensed Extra Bold" panose="020B0803020202020204" pitchFamily="34" charset="0"/>
              </a:rPr>
              <a:t>unsur-unsur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kontras</a:t>
            </a:r>
            <a:r>
              <a:rPr lang="en-ID" dirty="0">
                <a:latin typeface="Tw Cen MT Condensed Extra Bold" panose="020B0803020202020204" pitchFamily="34" charset="0"/>
              </a:rPr>
              <a:t>- </a:t>
            </a:r>
            <a:r>
              <a:rPr lang="en-ID" dirty="0" err="1">
                <a:latin typeface="Impact" panose="020B0806030902050204" pitchFamily="34" charset="0"/>
              </a:rPr>
              <a:t>mereka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menerima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Firman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dengan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sukacita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tetapi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mereka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adalah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jenis</a:t>
            </a:r>
            <a:r>
              <a:rPr lang="en-ID" dirty="0">
                <a:latin typeface="Impact" panose="020B0806030902050204" pitchFamily="34" charset="0"/>
              </a:rPr>
              <a:t> murid </a:t>
            </a:r>
            <a:r>
              <a:rPr lang="en-ID" dirty="0" err="1">
                <a:latin typeface="Impact" panose="020B0806030902050204" pitchFamily="34" charset="0"/>
              </a:rPr>
              <a:t>sementara</a:t>
            </a:r>
            <a:r>
              <a:rPr lang="en-ID" dirty="0">
                <a:latin typeface="Impact" panose="020B0806030902050204" pitchFamily="34" charset="0"/>
              </a:rPr>
              <a:t>. 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Ketika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penganiayaan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datang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murtad.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latin typeface="Tw Cen MT Condensed Extra Bold" panose="020B0803020202020204" pitchFamily="34" charset="0"/>
              </a:rPr>
              <a:t>Para </a:t>
            </a:r>
            <a:r>
              <a:rPr lang="en-ID" dirty="0" err="1">
                <a:latin typeface="Tw Cen MT Condensed Extra Bold" panose="020B0803020202020204" pitchFamily="34" charset="0"/>
              </a:rPr>
              <a:t>pendengar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tanah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bersemak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duri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adalah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sebuah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perbedaan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  <a:r>
              <a:rPr lang="en-ID" dirty="0" err="1">
                <a:latin typeface="Impact" panose="020B0806030902050204" pitchFamily="34" charset="0"/>
              </a:rPr>
              <a:t>Mereka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tidak</a:t>
            </a:r>
            <a:r>
              <a:rPr lang="en-ID" dirty="0">
                <a:latin typeface="Impact" panose="020B0806030902050204" pitchFamily="34" charset="0"/>
              </a:rPr>
              <a:t> murtad </a:t>
            </a:r>
            <a:r>
              <a:rPr lang="en-ID" dirty="0" err="1">
                <a:latin typeface="Impact" panose="020B0806030902050204" pitchFamily="34" charset="0"/>
              </a:rPr>
              <a:t>karena</a:t>
            </a:r>
            <a:r>
              <a:rPr lang="en-ID" dirty="0">
                <a:latin typeface="Impact" panose="020B0806030902050204" pitchFamily="34" charset="0"/>
              </a:rPr>
              <a:t> masa-masa </a:t>
            </a:r>
            <a:r>
              <a:rPr lang="en-ID" dirty="0" err="1">
                <a:latin typeface="Impact" panose="020B0806030902050204" pitchFamily="34" charset="0"/>
              </a:rPr>
              <a:t>sulit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tetapi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karena</a:t>
            </a:r>
            <a:r>
              <a:rPr lang="en-ID" dirty="0">
                <a:latin typeface="Impact" panose="020B0806030902050204" pitchFamily="34" charset="0"/>
              </a:rPr>
              <a:t> masa-masa </a:t>
            </a:r>
            <a:r>
              <a:rPr lang="en-ID" dirty="0" err="1">
                <a:latin typeface="Impact" panose="020B0806030902050204" pitchFamily="34" charset="0"/>
              </a:rPr>
              <a:t>indah</a:t>
            </a:r>
            <a:r>
              <a:rPr lang="en-ID" dirty="0">
                <a:latin typeface="Tw Cen MT Condensed Extra Bold" panose="020B0803020202020204" pitchFamily="34" charset="0"/>
              </a:rPr>
              <a:t>- </a:t>
            </a:r>
            <a:r>
              <a:rPr lang="en-ID" dirty="0" err="1">
                <a:latin typeface="Tw Cen MT Condensed Extra Bold" panose="020B0803020202020204" pitchFamily="34" charset="0"/>
              </a:rPr>
              <a:t>fokus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adalah</a:t>
            </a:r>
            <a:r>
              <a:rPr lang="en-ID" dirty="0">
                <a:latin typeface="Tw Cen MT Condensed Extra Bold" panose="020B0803020202020204" pitchFamily="34" charset="0"/>
              </a:rPr>
              <a:t> pada </a:t>
            </a:r>
            <a:r>
              <a:rPr lang="en-ID" dirty="0" err="1">
                <a:latin typeface="Tw Cen MT Condensed Extra Bold" panose="020B0803020202020204" pitchFamily="34" charset="0"/>
              </a:rPr>
              <a:t>hal-hal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duniawi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gantinya</a:t>
            </a:r>
            <a:r>
              <a:rPr lang="en-ID" dirty="0">
                <a:latin typeface="Tw Cen MT Condensed Extra Bold" panose="020B0803020202020204" pitchFamily="34" charset="0"/>
              </a:rPr>
              <a:t> pada </a:t>
            </a:r>
            <a:r>
              <a:rPr lang="en-ID" dirty="0" err="1">
                <a:latin typeface="Tw Cen MT Condensed Extra Bold" panose="020B0803020202020204" pitchFamily="34" charset="0"/>
              </a:rPr>
              <a:t>kerajaan</a:t>
            </a:r>
            <a:r>
              <a:rPr lang="en-ID" dirty="0">
                <a:latin typeface="Tw Cen MT Condensed Extra Bold" panose="020B0803020202020204" pitchFamily="34" charset="0"/>
              </a:rPr>
              <a:t> Allah.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Kepedulian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keprihatinan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berkisar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pada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apa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yang dunia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tawarkan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2275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0E51AE-A99C-97C9-7181-585544057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5"/>
            <a:ext cx="9141713" cy="1325563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C00000"/>
                </a:solidFill>
                <a:latin typeface="Impact" panose="020B0806030902050204" pitchFamily="34" charset="0"/>
              </a:rPr>
              <a:t>ALASAN UNTUK PERUMPAMAAN</a:t>
            </a:r>
            <a:br>
              <a:rPr lang="fi-FI" sz="4700" dirty="0"/>
            </a:br>
            <a:r>
              <a:rPr lang="fi-FI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Selasa, 23 Juli 2024</a:t>
            </a:r>
            <a:endParaRPr lang="en-ID" sz="28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D834F-6340-9A77-ADC0-1DDB7CCE4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338" y="4518358"/>
            <a:ext cx="8397363" cy="20330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Namun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demikian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adanya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Markus 3 </a:t>
            </a:r>
            <a:r>
              <a:rPr lang="en-ID" dirty="0" err="1">
                <a:latin typeface="Impact" panose="020B0806030902050204" pitchFamily="34" charset="0"/>
              </a:rPr>
              <a:t>Yesus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menunjukkan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kepedulian</a:t>
            </a:r>
            <a:r>
              <a:rPr lang="en-ID" dirty="0">
                <a:latin typeface="Impact" panose="020B0806030902050204" pitchFamily="34" charset="0"/>
              </a:rPr>
              <a:t>-Nya </a:t>
            </a:r>
            <a:r>
              <a:rPr lang="en-ID" dirty="0" err="1">
                <a:latin typeface="Impact" panose="020B0806030902050204" pitchFamily="34" charset="0"/>
              </a:rPr>
              <a:t>terhadap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kesalahan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mereka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perlu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diperbaiki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bahkan</a:t>
            </a:r>
            <a:r>
              <a:rPr lang="en-ID" dirty="0">
                <a:latin typeface="Franklin Gothic Demi Cond" panose="020B0706030402020204" pitchFamily="34" charset="0"/>
              </a:rPr>
              <a:t> para </a:t>
            </a:r>
            <a:r>
              <a:rPr lang="en-ID" dirty="0" err="1">
                <a:latin typeface="Franklin Gothic Demi Cond" panose="020B0706030402020204" pitchFamily="34" charset="0"/>
              </a:rPr>
              <a:t>pemuka</a:t>
            </a:r>
            <a:r>
              <a:rPr lang="en-ID" dirty="0">
                <a:latin typeface="Franklin Gothic Demi Cond" panose="020B0706030402020204" pitchFamily="34" charset="0"/>
              </a:rPr>
              <a:t> agama </a:t>
            </a:r>
            <a:r>
              <a:rPr lang="en-ID" dirty="0" err="1">
                <a:latin typeface="Franklin Gothic Demi Cond" panose="020B0706030402020204" pitchFamily="34" charset="0"/>
              </a:rPr>
              <a:t>sendiri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memahami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merekalah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dimaksudkan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perumpamaan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[Markus 12:1-12].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2C0F68-723C-EF5A-B1ED-D794B4BDFC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744"/>
          <a:stretch/>
        </p:blipFill>
        <p:spPr>
          <a:xfrm>
            <a:off x="5255205" y="1677373"/>
            <a:ext cx="3414457" cy="2418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9D803F-7CCB-B77B-6FD3-244A85D19830}"/>
              </a:ext>
            </a:extLst>
          </p:cNvPr>
          <p:cNvSpPr txBox="1"/>
          <p:nvPr/>
        </p:nvSpPr>
        <p:spPr>
          <a:xfrm>
            <a:off x="474338" y="1948259"/>
            <a:ext cx="4572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>
                <a:latin typeface="Impact" panose="020B0806030902050204" pitchFamily="34" charset="0"/>
              </a:rPr>
              <a:t>Markus 4:10-12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seolah-olah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memberi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kesan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bahwa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Yesus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mengajar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dalam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perumpamaan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untuk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membuat</a:t>
            </a:r>
            <a:r>
              <a:rPr lang="en-ID" sz="2800" dirty="0">
                <a:latin typeface="Franklin Gothic Demi Cond" panose="020B0706030402020204" pitchFamily="34" charset="0"/>
              </a:rPr>
              <a:t> orang </a:t>
            </a:r>
            <a:r>
              <a:rPr lang="en-ID" sz="2800" dirty="0" err="1">
                <a:latin typeface="Franklin Gothic Demi Cond" panose="020B0706030402020204" pitchFamily="34" charset="0"/>
              </a:rPr>
              <a:t>luar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tetap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berada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dalam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kegelapan</a:t>
            </a:r>
            <a:r>
              <a:rPr lang="en-ID" sz="2800" dirty="0">
                <a:latin typeface="Franklin Gothic Demi Cond" panose="020B0706030402020204" pitchFamily="34" charset="0"/>
              </a:rPr>
              <a:t>. </a:t>
            </a:r>
            <a:endParaRPr lang="en-ID" sz="2800" dirty="0"/>
          </a:p>
        </p:txBody>
      </p:sp>
    </p:spTree>
    <p:extLst>
      <p:ext uri="{BB962C8B-B14F-4D97-AF65-F5344CB8AC3E}">
        <p14:creationId xmlns:p14="http://schemas.microsoft.com/office/powerpoint/2010/main" val="588246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90E08-23D5-4F5E-7B63-7A468470D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10" y="1430593"/>
            <a:ext cx="4501582" cy="48214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Berlin Sans FB" panose="020E0602020502020306" pitchFamily="34" charset="0"/>
              </a:rPr>
              <a:t>Melalui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perumpamaan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Berlin Sans FB" panose="020E0602020502020306" pitchFamily="34" charset="0"/>
              </a:rPr>
              <a:t>Yesus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memberi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peringatan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dengan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kesan</a:t>
            </a:r>
            <a:r>
              <a:rPr lang="en-ID" sz="3200" dirty="0">
                <a:latin typeface="Berlin Sans FB" panose="020E0602020502020306" pitchFamily="34" charset="0"/>
              </a:rPr>
              <a:t> yang </a:t>
            </a:r>
            <a:r>
              <a:rPr lang="en-ID" sz="3200" dirty="0" err="1">
                <a:latin typeface="Berlin Sans FB" panose="020E0602020502020306" pitchFamily="34" charset="0"/>
              </a:rPr>
              <a:t>kuat</a:t>
            </a:r>
            <a:r>
              <a:rPr lang="en-ID" sz="3200" dirty="0">
                <a:latin typeface="Berlin Sans FB" panose="020E0602020502020306" pitchFamily="34" charset="0"/>
              </a:rPr>
              <a:t> agar 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orang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berbalik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kepada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Tuhan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dan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tidak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binasa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Berlin Sans FB" panose="020E0602020502020306" pitchFamily="34" charset="0"/>
              </a:rPr>
              <a:t>ini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adalah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bukti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bahwa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Yesus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peduli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kepada</a:t>
            </a:r>
            <a:r>
              <a:rPr lang="en-ID" sz="3200" dirty="0">
                <a:latin typeface="Berlin Sans FB" panose="020E0602020502020306" pitchFamily="34" charset="0"/>
              </a:rPr>
              <a:t> para </a:t>
            </a:r>
            <a:r>
              <a:rPr lang="en-ID" sz="3200" dirty="0" err="1">
                <a:latin typeface="Berlin Sans FB" panose="020E0602020502020306" pitchFamily="34" charset="0"/>
              </a:rPr>
              <a:t>pemuka</a:t>
            </a:r>
            <a:r>
              <a:rPr lang="en-ID" sz="3200" dirty="0">
                <a:latin typeface="Berlin Sans FB" panose="020E0602020502020306" pitchFamily="34" charset="0"/>
              </a:rPr>
              <a:t> agama yang </a:t>
            </a:r>
            <a:r>
              <a:rPr lang="en-ID" sz="3200" dirty="0" err="1">
                <a:latin typeface="Berlin Sans FB" panose="020E0602020502020306" pitchFamily="34" charset="0"/>
              </a:rPr>
              <a:t>menaruh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kebencian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kepada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Yesus</a:t>
            </a:r>
            <a:r>
              <a:rPr lang="en-ID" sz="3200" dirty="0">
                <a:latin typeface="Berlin Sans FB" panose="020E0602020502020306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321422-94A8-1BD1-AF02-C8A2C68309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758" r="31796" b="-1"/>
          <a:stretch/>
        </p:blipFill>
        <p:spPr>
          <a:xfrm>
            <a:off x="5399580" y="10"/>
            <a:ext cx="374442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1587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7EEAD-EFE0-ADD3-9D9B-C1ED75ED5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927" y="1120878"/>
            <a:ext cx="5149473" cy="53363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Menjelaskan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maksud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perumpamaan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mengutip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Yesaya</a:t>
            </a:r>
            <a:r>
              <a:rPr lang="en-ID" dirty="0">
                <a:latin typeface="Franklin Gothic Demi Cond" panose="020B0706030402020204" pitchFamily="34" charset="0"/>
              </a:rPr>
              <a:t> 6:9-10. 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Pekabaran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Yesaya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dimaksudkan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mengejutkan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kesadaran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umat</a:t>
            </a:r>
            <a:r>
              <a:rPr lang="en-ID" dirty="0">
                <a:latin typeface="Franklin Gothic Heavy" panose="020B0903020102020204" pitchFamily="34" charset="0"/>
              </a:rPr>
              <a:t> agar </a:t>
            </a:r>
            <a:r>
              <a:rPr lang="en-ID" dirty="0" err="1">
                <a:latin typeface="Franklin Gothic Heavy" panose="020B0903020102020204" pitchFamily="34" charset="0"/>
              </a:rPr>
              <a:t>mereka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berbalik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dari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jalan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mereka</a:t>
            </a:r>
            <a:r>
              <a:rPr lang="en-ID" dirty="0">
                <a:latin typeface="Franklin Gothic Heavy" panose="020B0903020102020204" pitchFamily="34" charset="0"/>
              </a:rPr>
              <a:t> yang </a:t>
            </a:r>
            <a:r>
              <a:rPr lang="en-ID" dirty="0" err="1">
                <a:latin typeface="Franklin Gothic Heavy" panose="020B0903020102020204" pitchFamily="34" charset="0"/>
              </a:rPr>
              <a:t>jahat</a:t>
            </a:r>
            <a:r>
              <a:rPr lang="en-ID" dirty="0">
                <a:latin typeface="Franklin Gothic Heavy" panose="020B09030201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bukanlah</a:t>
            </a:r>
            <a:r>
              <a:rPr lang="en-ID" dirty="0">
                <a:latin typeface="Franklin Gothic Demi Cond" panose="020B0706030402020204" pitchFamily="34" charset="0"/>
              </a:rPr>
              <a:t> agar Allah </a:t>
            </a:r>
            <a:r>
              <a:rPr lang="en-ID" dirty="0" err="1">
                <a:latin typeface="Franklin Gothic Demi Cond" panose="020B0706030402020204" pitchFamily="34" charset="0"/>
              </a:rPr>
              <a:t>menghalangi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manusia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namun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karena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prasangka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kekerasan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hati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mereka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sendirilah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menghalangi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mereka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untuk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menerima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kebenaran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menyelamatkan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0741A1-7ED1-2B26-F05C-317D37E0DB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09" r="39255"/>
          <a:stretch/>
        </p:blipFill>
        <p:spPr>
          <a:xfrm>
            <a:off x="5560828" y="10"/>
            <a:ext cx="3580886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334558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0AAA1C-D8A1-22E3-8844-74CF44E2D2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533" b="8325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950D9-45B7-D0FE-EBBB-551C71928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203" y="3645639"/>
            <a:ext cx="8339594" cy="297241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Tw Cen MT Condensed Extra Bold" panose="020B0803020202020204" pitchFamily="34" charset="0"/>
              </a:rPr>
              <a:t>Kebenaran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ini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merupakan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konsep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menyeluruh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dari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perumpamaan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tentang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penabur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Masing-masing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memilih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menjadi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jenis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tanah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manakah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Franklin Gothic Heavy" panose="020B0903020102020204" pitchFamily="34" charset="0"/>
              </a:rPr>
              <a:t>Semua</a:t>
            </a:r>
            <a:r>
              <a:rPr lang="en-ID" dirty="0">
                <a:latin typeface="Franklin Gothic Heavy" panose="020B0903020102020204" pitchFamily="34" charset="0"/>
              </a:rPr>
              <a:t> orang </a:t>
            </a:r>
            <a:r>
              <a:rPr lang="en-ID" dirty="0" err="1">
                <a:latin typeface="Franklin Gothic Heavy" panose="020B0903020102020204" pitchFamily="34" charset="0"/>
              </a:rPr>
              <a:t>memutuskan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bagi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diri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mereka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sendiri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apakah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mereka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mau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berserah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kepada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Yesus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atau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tidak</a:t>
            </a:r>
            <a:r>
              <a:rPr lang="en-ID" dirty="0">
                <a:latin typeface="Franklin Gothic Heavy" panose="020B09030201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highlight>
                  <a:srgbClr val="FFFF00"/>
                </a:highlight>
                <a:latin typeface="Impact" panose="020B0806030902050204" pitchFamily="34" charset="0"/>
              </a:rPr>
              <a:t>Pada </a:t>
            </a:r>
            <a:r>
              <a:rPr lang="en-ID" dirty="0" err="1">
                <a:highlight>
                  <a:srgbClr val="FFFF00"/>
                </a:highlight>
                <a:latin typeface="Impact" panose="020B0806030902050204" pitchFamily="34" charset="0"/>
              </a:rPr>
              <a:t>akhirnya</a:t>
            </a:r>
            <a:r>
              <a:rPr lang="en-ID" dirty="0">
                <a:highlight>
                  <a:srgbClr val="FFFF00"/>
                </a:highlight>
                <a:latin typeface="Impact" panose="020B0806030902050204" pitchFamily="34" charset="0"/>
              </a:rPr>
              <a:t>, masing-masing </a:t>
            </a:r>
            <a:r>
              <a:rPr lang="en-ID" dirty="0" err="1">
                <a:highlight>
                  <a:srgbClr val="FFFF00"/>
                </a:highlight>
                <a:latin typeface="Impact" panose="020B0806030902050204" pitchFamily="34" charset="0"/>
              </a:rPr>
              <a:t>kita</a:t>
            </a:r>
            <a:r>
              <a:rPr lang="en-ID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Impact" panose="020B0806030902050204" pitchFamily="34" charset="0"/>
              </a:rPr>
              <a:t>harus</a:t>
            </a:r>
            <a:r>
              <a:rPr lang="en-ID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Impact" panose="020B0806030902050204" pitchFamily="34" charset="0"/>
              </a:rPr>
              <a:t>memilih</a:t>
            </a:r>
            <a:r>
              <a:rPr lang="en-ID" dirty="0">
                <a:highlight>
                  <a:srgbClr val="FFFF00"/>
                </a:highlight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6798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A7D335-F9A5-7673-4989-AA3C6D84D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latin typeface="Impact" panose="020B0806030902050204" pitchFamily="34" charset="0"/>
              </a:rPr>
              <a:t> </a:t>
            </a:r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PELITA DAN GANTANG</a:t>
            </a:r>
            <a:br>
              <a:rPr lang="en-ID" sz="4700" dirty="0"/>
            </a:b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Rabu, 24 Juli 2024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60766-FA3A-0F0D-7137-741138C19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611" y="3696054"/>
            <a:ext cx="7423969" cy="29691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D" sz="3600" dirty="0">
                <a:latin typeface="Impact" panose="020B0806030902050204" pitchFamily="34" charset="0"/>
                <a:cs typeface="Aharoni" panose="02010803020104030203" pitchFamily="2" charset="-79"/>
              </a:rPr>
              <a:t>Markus 4:21</a:t>
            </a:r>
            <a:r>
              <a:rPr lang="en-ID" sz="36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marL="0" indent="0" algn="ctr">
              <a:buNone/>
            </a:pPr>
            <a:r>
              <a:rPr lang="en-ID" sz="3200" dirty="0">
                <a:latin typeface="Berlin Sans FB" panose="020E0602020502020306" pitchFamily="34" charset="0"/>
              </a:rPr>
              <a:t>Lalu </a:t>
            </a:r>
            <a:r>
              <a:rPr lang="en-ID" sz="3200" dirty="0" err="1">
                <a:latin typeface="Berlin Sans FB" panose="020E0602020502020306" pitchFamily="34" charset="0"/>
              </a:rPr>
              <a:t>Yesus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berkata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kepada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mereka</a:t>
            </a:r>
            <a:r>
              <a:rPr lang="en-ID" sz="3200" dirty="0">
                <a:latin typeface="Berlin Sans FB" panose="020E0602020502020306" pitchFamily="34" charset="0"/>
              </a:rPr>
              <a:t>: "Orang </a:t>
            </a:r>
            <a:r>
              <a:rPr lang="en-ID" sz="3200" dirty="0" err="1">
                <a:latin typeface="Berlin Sans FB" panose="020E0602020502020306" pitchFamily="34" charset="0"/>
              </a:rPr>
              <a:t>membawa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pelita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bukan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supaya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ditempatkan</a:t>
            </a:r>
            <a:r>
              <a:rPr lang="en-ID" sz="3200" dirty="0">
                <a:latin typeface="Berlin Sans FB" panose="020E0602020502020306" pitchFamily="34" charset="0"/>
              </a:rPr>
              <a:t> di </a:t>
            </a:r>
            <a:r>
              <a:rPr lang="en-ID" sz="3200" dirty="0" err="1">
                <a:latin typeface="Berlin Sans FB" panose="020E0602020502020306" pitchFamily="34" charset="0"/>
              </a:rPr>
              <a:t>bawah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gantang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atau</a:t>
            </a:r>
            <a:r>
              <a:rPr lang="en-ID" sz="3200" dirty="0">
                <a:latin typeface="Berlin Sans FB" panose="020E0602020502020306" pitchFamily="34" charset="0"/>
              </a:rPr>
              <a:t> di </a:t>
            </a:r>
            <a:r>
              <a:rPr lang="en-ID" sz="3200" dirty="0" err="1">
                <a:latin typeface="Berlin Sans FB" panose="020E0602020502020306" pitchFamily="34" charset="0"/>
              </a:rPr>
              <a:t>bawah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tempat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tidur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Berlin Sans FB" panose="020E0602020502020306" pitchFamily="34" charset="0"/>
              </a:rPr>
              <a:t>melainkan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supaya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b="1" dirty="0" err="1">
                <a:latin typeface="Berlin Sans FB" panose="020E0602020502020306" pitchFamily="34" charset="0"/>
              </a:rPr>
              <a:t>ditaruh</a:t>
            </a:r>
            <a:r>
              <a:rPr lang="en-ID" sz="3200" b="1" dirty="0">
                <a:latin typeface="Berlin Sans FB" panose="020E0602020502020306" pitchFamily="34" charset="0"/>
              </a:rPr>
              <a:t> di </a:t>
            </a:r>
            <a:r>
              <a:rPr lang="en-ID" sz="3200" b="1" dirty="0" err="1">
                <a:latin typeface="Berlin Sans FB" panose="020E0602020502020306" pitchFamily="34" charset="0"/>
              </a:rPr>
              <a:t>atas</a:t>
            </a:r>
            <a:r>
              <a:rPr lang="en-ID" sz="3200" b="1" dirty="0">
                <a:latin typeface="Berlin Sans FB" panose="020E0602020502020306" pitchFamily="34" charset="0"/>
              </a:rPr>
              <a:t> kaki </a:t>
            </a:r>
            <a:r>
              <a:rPr lang="en-ID" sz="3200" b="1" dirty="0" err="1">
                <a:latin typeface="Berlin Sans FB" panose="020E0602020502020306" pitchFamily="34" charset="0"/>
              </a:rPr>
              <a:t>dian</a:t>
            </a:r>
            <a:r>
              <a:rPr lang="en-ID" sz="3200" dirty="0">
                <a:latin typeface="Berlin Sans FB" panose="020E0602020502020306" pitchFamily="34" charset="0"/>
              </a:rPr>
              <a:t>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E53BA2-C472-0774-4752-ED97266CCE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760"/>
          <a:stretch/>
        </p:blipFill>
        <p:spPr>
          <a:xfrm>
            <a:off x="1227582" y="1561264"/>
            <a:ext cx="6686550" cy="231195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74777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0B608F-10A7-0BBF-788E-B0C0D4BB2F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79" b="26685"/>
          <a:stretch/>
        </p:blipFill>
        <p:spPr>
          <a:xfrm>
            <a:off x="20" y="10"/>
            <a:ext cx="9143980" cy="281018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D1BF6-CE0F-E3B5-E55F-B59438A26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961" y="2920180"/>
            <a:ext cx="8672052" cy="358385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endParaRPr lang="en-ID" dirty="0">
              <a:latin typeface="Franklin Gothic Demi Cond" panose="020B0706030402020204" pitchFamily="34" charset="0"/>
            </a:endParaRPr>
          </a:p>
          <a:p>
            <a:pPr marL="0" indent="0">
              <a:buNone/>
            </a:pP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Pelita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adalah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memberikan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penerangan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jika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ia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akan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kehilangan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fungsinya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mengingatkan</a:t>
            </a:r>
            <a:r>
              <a:rPr lang="en-ID" dirty="0">
                <a:latin typeface="Franklin Gothic Demi Cond" panose="020B0706030402020204" pitchFamily="34" charset="0"/>
              </a:rPr>
              <a:t> murid-murid-Nya </a:t>
            </a:r>
            <a:r>
              <a:rPr lang="en-ID" dirty="0" err="1"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lampu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harus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menyala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terang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menerangi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Prilaku</a:t>
            </a:r>
            <a:r>
              <a:rPr lang="en-ID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kehidupan</a:t>
            </a:r>
            <a:r>
              <a:rPr lang="en-ID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orang </a:t>
            </a:r>
            <a:r>
              <a:rPr lang="en-ID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beriman</a:t>
            </a:r>
            <a:r>
              <a:rPr lang="en-ID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bagaikan</a:t>
            </a:r>
            <a:r>
              <a:rPr lang="en-ID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pelita</a:t>
            </a:r>
            <a:r>
              <a:rPr lang="en-ID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menerangi</a:t>
            </a:r>
            <a:r>
              <a:rPr lang="en-ID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kegelapan</a:t>
            </a:r>
            <a:r>
              <a:rPr lang="en-ID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malam</a:t>
            </a:r>
            <a:r>
              <a:rPr lang="en-ID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Dengan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terang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itu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orang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berdosa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menemukan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Yesus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sebagai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Jalan,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kebenaran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, dan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hidup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. </a:t>
            </a:r>
          </a:p>
          <a:p>
            <a:endParaRPr lang="en-ID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487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2B2EA-903B-5EC2-95DE-BF1563A0C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370" y="308345"/>
            <a:ext cx="5670051" cy="64464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"</a:t>
            </a:r>
            <a:r>
              <a:rPr lang="en-ID" sz="3200" dirty="0" err="1">
                <a:latin typeface="Franklin Gothic Demi Cond" panose="020B0706030402020204" pitchFamily="34" charset="0"/>
              </a:rPr>
              <a:t>Rahasia</a:t>
            </a:r>
            <a:r>
              <a:rPr lang="en-ID" sz="3200" dirty="0">
                <a:latin typeface="Franklin Gothic Demi Cond" panose="020B0706030402020204" pitchFamily="34" charset="0"/>
              </a:rPr>
              <a:t> Kerajaan </a:t>
            </a:r>
            <a:r>
              <a:rPr lang="en-ID" sz="3200" dirty="0" err="1">
                <a:latin typeface="Franklin Gothic Demi Cond" panose="020B0706030402020204" pitchFamily="34" charset="0"/>
              </a:rPr>
              <a:t>Sorga</a:t>
            </a:r>
            <a:r>
              <a:rPr lang="en-ID" sz="3200" dirty="0">
                <a:latin typeface="Franklin Gothic Demi Cond" panose="020B0706030402020204" pitchFamily="34" charset="0"/>
              </a:rPr>
              <a:t>" Telah </a:t>
            </a:r>
            <a:r>
              <a:rPr lang="en-ID" sz="3200" dirty="0" err="1">
                <a:latin typeface="Franklin Gothic Demi Cond" panose="020B0706030402020204" pitchFamily="34" charset="0"/>
              </a:rPr>
              <a:t>tersingkap</a:t>
            </a:r>
            <a:r>
              <a:rPr lang="en-ID" sz="3200" dirty="0">
                <a:latin typeface="Franklin Gothic Demi Cond" panose="020B0706030402020204" pitchFamily="34" charset="0"/>
              </a:rPr>
              <a:t> pada </a:t>
            </a:r>
            <a:r>
              <a:rPr lang="en-ID" sz="3200" dirty="0" err="1">
                <a:latin typeface="Franklin Gothic Demi Cond" panose="020B0706030402020204" pitchFamily="34" charset="0"/>
              </a:rPr>
              <a:t>kedatangan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b="1" dirty="0" err="1">
                <a:latin typeface="Gill Sans Nova Cond Ultra Bold" panose="020B0B04020104020203" pitchFamily="34" charset="0"/>
              </a:rPr>
              <a:t>tidak</a:t>
            </a:r>
            <a:r>
              <a:rPr lang="en-ID" sz="3200" b="1" dirty="0">
                <a:latin typeface="Gill Sans Nova Cond Ultra Bold" panose="020B0B04020104020203" pitchFamily="34" charset="0"/>
              </a:rPr>
              <a:t> </a:t>
            </a:r>
            <a:r>
              <a:rPr lang="en-ID" sz="3200" b="1" dirty="0" err="1">
                <a:latin typeface="Gill Sans Nova Cond Ultra Bold" panose="020B0B04020104020203" pitchFamily="34" charset="0"/>
              </a:rPr>
              <a:t>ada</a:t>
            </a:r>
            <a:r>
              <a:rPr lang="en-ID" sz="3200" b="1" dirty="0">
                <a:latin typeface="Gill Sans Nova Cond Ultra Bold" panose="020B0B04020104020203" pitchFamily="34" charset="0"/>
              </a:rPr>
              <a:t> yang </a:t>
            </a:r>
            <a:r>
              <a:rPr lang="en-ID" sz="3200" b="1" dirty="0" err="1">
                <a:latin typeface="Gill Sans Nova Cond Ultra Bold" panose="020B0B04020104020203" pitchFamily="34" charset="0"/>
              </a:rPr>
              <a:t>tersembunyi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sendiri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menjelaskan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bahwa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ada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misteri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pekabaran</a:t>
            </a:r>
            <a:r>
              <a:rPr lang="en-ID" sz="3200" dirty="0">
                <a:latin typeface="Franklin Gothic Demi Cond" panose="020B0706030402020204" pitchFamily="34" charset="0"/>
              </a:rPr>
              <a:t>-Nya, </a:t>
            </a:r>
            <a:r>
              <a:rPr lang="en-ID" sz="3200" dirty="0" err="1">
                <a:latin typeface="Franklin Gothic Demi Cond" panose="020B0706030402020204" pitchFamily="34" charset="0"/>
              </a:rPr>
              <a:t>apa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dibutuhkan</a:t>
            </a:r>
            <a:r>
              <a:rPr lang="en-ID" sz="3200" dirty="0">
                <a:latin typeface="Franklin Gothic Demi Cond" panose="020B0706030402020204" pitchFamily="34" charset="0"/>
              </a:rPr>
              <a:t> orang </a:t>
            </a:r>
            <a:r>
              <a:rPr lang="en-ID" sz="3200" dirty="0" err="1">
                <a:latin typeface="Franklin Gothic Demi Cond" panose="020B0706030402020204" pitchFamily="34" charset="0"/>
              </a:rPr>
              <a:t>berdosa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keselamatannya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dinyatakan</a:t>
            </a:r>
            <a:r>
              <a:rPr lang="en-ID" sz="3200" dirty="0">
                <a:latin typeface="Franklin Gothic Demi Cond" panose="020B0706030402020204" pitchFamily="34" charset="0"/>
              </a:rPr>
              <a:t>: 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Markus 4:22 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“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Sebab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ada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sesuatu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tersembunyi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akan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dinyatakan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dan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ada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sesuatu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rahasia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32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tersingkap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CAA633-901D-829B-46CC-1F8E9265E6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81" r="24157"/>
          <a:stretch/>
        </p:blipFill>
        <p:spPr>
          <a:xfrm>
            <a:off x="6430296" y="10"/>
            <a:ext cx="271370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93886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1CF94-9FB5-F686-80A5-DB9653DEE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134" y="320457"/>
            <a:ext cx="7556705" cy="27099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Di </a:t>
            </a:r>
            <a:r>
              <a:rPr lang="en-ID" sz="3200" dirty="0" err="1">
                <a:latin typeface="Franklin Gothic Demi Cond" panose="020B0706030402020204" pitchFamily="34" charset="0"/>
              </a:rPr>
              <a:t>sisi</a:t>
            </a:r>
            <a:r>
              <a:rPr lang="en-ID" sz="3200" dirty="0">
                <a:latin typeface="Franklin Gothic Demi Cond" panose="020B0706030402020204" pitchFamily="34" charset="0"/>
              </a:rPr>
              <a:t> lain </a:t>
            </a:r>
            <a:r>
              <a:rPr lang="en-ID" sz="3200" dirty="0">
                <a:latin typeface="Impact" panose="020B0806030902050204" pitchFamily="34" charset="0"/>
              </a:rPr>
              <a:t>Markus 4:24-25 </a:t>
            </a:r>
            <a:r>
              <a:rPr lang="en-ID" sz="3200" dirty="0" err="1">
                <a:latin typeface="Franklin Gothic Demi Cond" panose="020B0706030402020204" pitchFamily="34" charset="0"/>
              </a:rPr>
              <a:t>menjelaskan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tentang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praktik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umum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bagi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penjual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menambahkan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sedikit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lebih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banyak</a:t>
            </a:r>
            <a:r>
              <a:rPr lang="en-ID" sz="3200" dirty="0">
                <a:latin typeface="Franklin Gothic Demi Cond" panose="020B0706030402020204" pitchFamily="34" charset="0"/>
              </a:rPr>
              <a:t> pada </a:t>
            </a:r>
            <a:r>
              <a:rPr lang="en-ID" sz="3200" dirty="0" err="1">
                <a:latin typeface="Franklin Gothic Demi Cond" panose="020B0706030402020204" pitchFamily="34" charset="0"/>
              </a:rPr>
              <a:t>penjualan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membantu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pembeli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merasa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sedang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diperlakukan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jujur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D06BC1-71B2-F9CC-FC06-B44B21AB45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427"/>
          <a:stretch/>
        </p:blipFill>
        <p:spPr>
          <a:xfrm>
            <a:off x="5348134" y="3429000"/>
            <a:ext cx="3481287" cy="310854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11F119-FA9D-3BEA-F9C2-83A95AA625A7}"/>
              </a:ext>
            </a:extLst>
          </p:cNvPr>
          <p:cNvSpPr txBox="1"/>
          <p:nvPr/>
        </p:nvSpPr>
        <p:spPr>
          <a:xfrm>
            <a:off x="297669" y="3652283"/>
            <a:ext cx="505046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 err="1">
                <a:latin typeface="Gill Sans Nova Cond Ultra Bold" panose="020B0B04020104020203" pitchFamily="34" charset="0"/>
              </a:rPr>
              <a:t>Yesus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mengambil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contoh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bagaimana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penjual</a:t>
            </a:r>
            <a:r>
              <a:rPr lang="en-ID" sz="2800" dirty="0">
                <a:latin typeface="Gill Sans Nova Cond Ultra Bold" panose="020B0B04020104020203" pitchFamily="34" charset="0"/>
              </a:rPr>
              <a:t> yang </a:t>
            </a:r>
            <a:r>
              <a:rPr lang="en-ID" sz="2800" dirty="0" err="1">
                <a:latin typeface="Gill Sans Nova Cond Ultra Bold" panose="020B0B04020104020203" pitchFamily="34" charset="0"/>
              </a:rPr>
              <a:t>baik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memperlakukan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pembeli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untuk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menunjukkan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keterbukaan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terhadap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kebenaran</a:t>
            </a:r>
            <a:r>
              <a:rPr lang="en-ID" sz="2800" dirty="0">
                <a:latin typeface="Gill Sans Nova Cond Ultra Bold" panose="020B0B040201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80679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4BC5A-68C7-0AA8-A98C-FC588A5BC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231" y="3048921"/>
            <a:ext cx="8104815" cy="760157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latin typeface="Impact" panose="020B0806030902050204" pitchFamily="34" charset="0"/>
                <a:cs typeface="Aharoni" panose="02010803020104030203" pitchFamily="2" charset="-79"/>
              </a:rPr>
              <a:t>MARKUS 4 : 24, 25</a:t>
            </a:r>
            <a:endParaRPr lang="en-ID" dirty="0">
              <a:latin typeface="Impact" panose="020B0806030902050204" pitchFamily="34" charset="0"/>
              <a:cs typeface="Aharoni" panose="02010803020104030203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9350B-57B6-2D98-D1FF-25D735A50A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84" b="15842"/>
          <a:stretch/>
        </p:blipFill>
        <p:spPr>
          <a:xfrm>
            <a:off x="20" y="0"/>
            <a:ext cx="9143980" cy="292018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337A6-92D7-BC03-DCC9-990BDF0B9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592" y="3908324"/>
            <a:ext cx="8104815" cy="2743199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3000" dirty="0">
                <a:latin typeface="Tw Cen MT Condensed Extra Bold" panose="020B0803020202020204" pitchFamily="34" charset="0"/>
              </a:rPr>
              <a:t>Lalu </a:t>
            </a:r>
            <a:r>
              <a:rPr lang="en-US" sz="3000" dirty="0" err="1">
                <a:latin typeface="Tw Cen MT Condensed Extra Bold" panose="020B0803020202020204" pitchFamily="34" charset="0"/>
              </a:rPr>
              <a:t>Ia</a:t>
            </a:r>
            <a:r>
              <a:rPr lang="en-US" sz="3000" dirty="0">
                <a:latin typeface="Tw Cen MT Condensed Extra Bold" panose="020B0803020202020204" pitchFamily="34" charset="0"/>
              </a:rPr>
              <a:t> </a:t>
            </a:r>
            <a:r>
              <a:rPr lang="en-US" sz="3000" dirty="0" err="1">
                <a:latin typeface="Tw Cen MT Condensed Extra Bold" panose="020B0803020202020204" pitchFamily="34" charset="0"/>
              </a:rPr>
              <a:t>berkata</a:t>
            </a:r>
            <a:r>
              <a:rPr lang="en-US" sz="3000" dirty="0">
                <a:latin typeface="Tw Cen MT Condensed Extra Bold" panose="020B0803020202020204" pitchFamily="34" charset="0"/>
              </a:rPr>
              <a:t> lagi: "</a:t>
            </a:r>
            <a:r>
              <a:rPr lang="en-US" sz="3000" dirty="0" err="1">
                <a:latin typeface="Tw Cen MT Condensed Extra Bold" panose="020B0803020202020204" pitchFamily="34" charset="0"/>
              </a:rPr>
              <a:t>Camkanlah</a:t>
            </a:r>
            <a:r>
              <a:rPr lang="en-US" sz="3000" dirty="0">
                <a:latin typeface="Tw Cen MT Condensed Extra Bold" panose="020B0803020202020204" pitchFamily="34" charset="0"/>
              </a:rPr>
              <a:t> </a:t>
            </a:r>
            <a:r>
              <a:rPr lang="en-US" sz="3000" dirty="0" err="1">
                <a:latin typeface="Tw Cen MT Condensed Extra Bold" panose="020B0803020202020204" pitchFamily="34" charset="0"/>
              </a:rPr>
              <a:t>apa</a:t>
            </a:r>
            <a:r>
              <a:rPr lang="en-US" sz="3000" dirty="0">
                <a:latin typeface="Tw Cen MT Condensed Extra Bold" panose="020B0803020202020204" pitchFamily="34" charset="0"/>
              </a:rPr>
              <a:t> yang kamu </a:t>
            </a:r>
            <a:r>
              <a:rPr lang="en-US" sz="3000" dirty="0" err="1">
                <a:latin typeface="Tw Cen MT Condensed Extra Bold" panose="020B0803020202020204" pitchFamily="34" charset="0"/>
              </a:rPr>
              <a:t>dengar</a:t>
            </a:r>
            <a:r>
              <a:rPr lang="en-US" sz="3000" dirty="0">
                <a:latin typeface="Tw Cen MT Condensed Extra Bold" panose="020B0803020202020204" pitchFamily="34" charset="0"/>
              </a:rPr>
              <a:t>! </a:t>
            </a:r>
            <a:r>
              <a:rPr lang="en-US" sz="3000" dirty="0" err="1">
                <a:latin typeface="Tw Cen MT Condensed Extra Bold" panose="020B0803020202020204" pitchFamily="34" charset="0"/>
              </a:rPr>
              <a:t>Ukuran</a:t>
            </a:r>
            <a:r>
              <a:rPr lang="en-US" sz="3000" dirty="0">
                <a:latin typeface="Tw Cen MT Condensed Extra Bold" panose="020B0803020202020204" pitchFamily="34" charset="0"/>
              </a:rPr>
              <a:t> yang kamu </a:t>
            </a:r>
            <a:r>
              <a:rPr lang="en-US" sz="3000" dirty="0" err="1">
                <a:latin typeface="Tw Cen MT Condensed Extra Bold" panose="020B0803020202020204" pitchFamily="34" charset="0"/>
              </a:rPr>
              <a:t>pakai</a:t>
            </a:r>
            <a:r>
              <a:rPr lang="en-US" sz="3000" dirty="0">
                <a:latin typeface="Tw Cen MT Condensed Extra Bold" panose="020B0803020202020204" pitchFamily="34" charset="0"/>
              </a:rPr>
              <a:t> untuk </a:t>
            </a:r>
            <a:r>
              <a:rPr lang="en-US" sz="3000" dirty="0" err="1">
                <a:latin typeface="Tw Cen MT Condensed Extra Bold" panose="020B0803020202020204" pitchFamily="34" charset="0"/>
              </a:rPr>
              <a:t>mengukur</a:t>
            </a:r>
            <a:r>
              <a:rPr lang="en-US" sz="3000" dirty="0">
                <a:latin typeface="Tw Cen MT Condensed Extra Bold" panose="020B0803020202020204" pitchFamily="34" charset="0"/>
              </a:rPr>
              <a:t> </a:t>
            </a:r>
            <a:r>
              <a:rPr lang="en-US" sz="3000" dirty="0" err="1">
                <a:latin typeface="Tw Cen MT Condensed Extra Bold" panose="020B0803020202020204" pitchFamily="34" charset="0"/>
              </a:rPr>
              <a:t>akan</a:t>
            </a:r>
            <a:r>
              <a:rPr lang="en-US" sz="3000" dirty="0">
                <a:latin typeface="Tw Cen MT Condensed Extra Bold" panose="020B0803020202020204" pitchFamily="34" charset="0"/>
              </a:rPr>
              <a:t> </a:t>
            </a:r>
            <a:r>
              <a:rPr lang="en-US" sz="3000" dirty="0" err="1">
                <a:latin typeface="Tw Cen MT Condensed Extra Bold" panose="020B0803020202020204" pitchFamily="34" charset="0"/>
              </a:rPr>
              <a:t>diukurkan</a:t>
            </a:r>
            <a:r>
              <a:rPr lang="en-US" sz="3000" dirty="0">
                <a:latin typeface="Tw Cen MT Condensed Extra Bold" panose="020B0803020202020204" pitchFamily="34" charset="0"/>
              </a:rPr>
              <a:t> </a:t>
            </a:r>
            <a:r>
              <a:rPr lang="en-US" sz="3000" dirty="0" err="1">
                <a:latin typeface="Tw Cen MT Condensed Extra Bold" panose="020B0803020202020204" pitchFamily="34" charset="0"/>
              </a:rPr>
              <a:t>kepadamu</a:t>
            </a:r>
            <a:r>
              <a:rPr lang="en-US" sz="3000" dirty="0">
                <a:latin typeface="Tw Cen MT Condensed Extra Bold" panose="020B0803020202020204" pitchFamily="34" charset="0"/>
              </a:rPr>
              <a:t>, dan di </a:t>
            </a:r>
            <a:r>
              <a:rPr lang="en-US" sz="3000" dirty="0" err="1">
                <a:latin typeface="Tw Cen MT Condensed Extra Bold" panose="020B0803020202020204" pitchFamily="34" charset="0"/>
              </a:rPr>
              <a:t>samping</a:t>
            </a:r>
            <a:r>
              <a:rPr lang="en-US" sz="3000" dirty="0">
                <a:latin typeface="Tw Cen MT Condensed Extra Bold" panose="020B0803020202020204" pitchFamily="34" charset="0"/>
              </a:rPr>
              <a:t> itu </a:t>
            </a:r>
            <a:r>
              <a:rPr lang="en-US" sz="3000" dirty="0" err="1">
                <a:latin typeface="Tw Cen MT Condensed Extra Bold" panose="020B0803020202020204" pitchFamily="34" charset="0"/>
              </a:rPr>
              <a:t>akan</a:t>
            </a:r>
            <a:r>
              <a:rPr lang="en-US" sz="3000" dirty="0">
                <a:latin typeface="Tw Cen MT Condensed Extra Bold" panose="020B0803020202020204" pitchFamily="34" charset="0"/>
              </a:rPr>
              <a:t> </a:t>
            </a:r>
            <a:r>
              <a:rPr lang="en-US" sz="3000" dirty="0" err="1">
                <a:latin typeface="Tw Cen MT Condensed Extra Bold" panose="020B0803020202020204" pitchFamily="34" charset="0"/>
              </a:rPr>
              <a:t>ditambah</a:t>
            </a:r>
            <a:r>
              <a:rPr lang="en-US" sz="3000" dirty="0">
                <a:latin typeface="Tw Cen MT Condensed Extra Bold" panose="020B0803020202020204" pitchFamily="34" charset="0"/>
              </a:rPr>
              <a:t> lagi </a:t>
            </a:r>
            <a:r>
              <a:rPr lang="en-US" sz="3000" dirty="0" err="1">
                <a:latin typeface="Tw Cen MT Condensed Extra Bold" panose="020B0803020202020204" pitchFamily="34" charset="0"/>
              </a:rPr>
              <a:t>kepadamu</a:t>
            </a:r>
            <a:r>
              <a:rPr lang="en-US" sz="3000" dirty="0">
                <a:latin typeface="Tw Cen MT Condensed Extra Bold" panose="020B0803020202020204" pitchFamily="34" charset="0"/>
              </a:rPr>
              <a:t>. Karena </a:t>
            </a:r>
            <a:r>
              <a:rPr lang="en-US" sz="3000" dirty="0" err="1">
                <a:latin typeface="Tw Cen MT Condensed Extra Bold" panose="020B0803020202020204" pitchFamily="34" charset="0"/>
              </a:rPr>
              <a:t>siapa</a:t>
            </a:r>
            <a:r>
              <a:rPr lang="en-US" sz="3000" dirty="0">
                <a:latin typeface="Tw Cen MT Condensed Extra Bold" panose="020B0803020202020204" pitchFamily="34" charset="0"/>
              </a:rPr>
              <a:t> yang mempunyai, </a:t>
            </a:r>
            <a:r>
              <a:rPr lang="en-US" sz="3000" dirty="0" err="1">
                <a:latin typeface="Tw Cen MT Condensed Extra Bold" panose="020B0803020202020204" pitchFamily="34" charset="0"/>
              </a:rPr>
              <a:t>kepadanya</a:t>
            </a:r>
            <a:r>
              <a:rPr lang="en-US" sz="3000" dirty="0">
                <a:latin typeface="Tw Cen MT Condensed Extra Bold" panose="020B0803020202020204" pitchFamily="34" charset="0"/>
              </a:rPr>
              <a:t> </a:t>
            </a:r>
            <a:r>
              <a:rPr lang="en-US" sz="3000" dirty="0" err="1">
                <a:latin typeface="Tw Cen MT Condensed Extra Bold" panose="020B0803020202020204" pitchFamily="34" charset="0"/>
              </a:rPr>
              <a:t>akan</a:t>
            </a:r>
            <a:r>
              <a:rPr lang="en-US" sz="3000" dirty="0">
                <a:latin typeface="Tw Cen MT Condensed Extra Bold" panose="020B0803020202020204" pitchFamily="34" charset="0"/>
              </a:rPr>
              <a:t> </a:t>
            </a:r>
            <a:r>
              <a:rPr lang="en-US" sz="3000" dirty="0" err="1">
                <a:latin typeface="Tw Cen MT Condensed Extra Bold" panose="020B0803020202020204" pitchFamily="34" charset="0"/>
              </a:rPr>
              <a:t>diberi</a:t>
            </a:r>
            <a:r>
              <a:rPr lang="en-US" sz="3000" dirty="0">
                <a:latin typeface="Tw Cen MT Condensed Extra Bold" panose="020B0803020202020204" pitchFamily="34" charset="0"/>
              </a:rPr>
              <a:t>, tetapi </a:t>
            </a:r>
            <a:r>
              <a:rPr lang="en-US" sz="3000" dirty="0" err="1">
                <a:latin typeface="Tw Cen MT Condensed Extra Bold" panose="020B0803020202020204" pitchFamily="34" charset="0"/>
              </a:rPr>
              <a:t>siapa</a:t>
            </a:r>
            <a:r>
              <a:rPr lang="en-US" sz="3000" dirty="0">
                <a:latin typeface="Tw Cen MT Condensed Extra Bold" panose="020B0803020202020204" pitchFamily="34" charset="0"/>
              </a:rPr>
              <a:t> yang tidak mempunyai, </a:t>
            </a:r>
            <a:r>
              <a:rPr lang="en-US" sz="3000" dirty="0" err="1">
                <a:latin typeface="Tw Cen MT Condensed Extra Bold" panose="020B0803020202020204" pitchFamily="34" charset="0"/>
              </a:rPr>
              <a:t>apa</a:t>
            </a:r>
            <a:r>
              <a:rPr lang="en-US" sz="3000" dirty="0">
                <a:latin typeface="Tw Cen MT Condensed Extra Bold" panose="020B0803020202020204" pitchFamily="34" charset="0"/>
              </a:rPr>
              <a:t> pun juga yang </a:t>
            </a:r>
            <a:r>
              <a:rPr lang="en-US" sz="3000" dirty="0" err="1">
                <a:latin typeface="Tw Cen MT Condensed Extra Bold" panose="020B0803020202020204" pitchFamily="34" charset="0"/>
              </a:rPr>
              <a:t>ada</a:t>
            </a:r>
            <a:r>
              <a:rPr lang="en-US" sz="3000" dirty="0">
                <a:latin typeface="Tw Cen MT Condensed Extra Bold" panose="020B0803020202020204" pitchFamily="34" charset="0"/>
              </a:rPr>
              <a:t> </a:t>
            </a:r>
            <a:r>
              <a:rPr lang="en-US" sz="3000" dirty="0" err="1">
                <a:latin typeface="Tw Cen MT Condensed Extra Bold" panose="020B0803020202020204" pitchFamily="34" charset="0"/>
              </a:rPr>
              <a:t>padanya</a:t>
            </a:r>
            <a:r>
              <a:rPr lang="en-US" sz="3000" dirty="0">
                <a:latin typeface="Tw Cen MT Condensed Extra Bold" panose="020B0803020202020204" pitchFamily="34" charset="0"/>
              </a:rPr>
              <a:t> </a:t>
            </a:r>
            <a:r>
              <a:rPr lang="en-US" sz="3000" dirty="0" err="1">
                <a:latin typeface="Tw Cen MT Condensed Extra Bold" panose="020B0803020202020204" pitchFamily="34" charset="0"/>
              </a:rPr>
              <a:t>akan</a:t>
            </a:r>
            <a:r>
              <a:rPr lang="en-US" sz="3000" dirty="0">
                <a:latin typeface="Tw Cen MT Condensed Extra Bold" panose="020B0803020202020204" pitchFamily="34" charset="0"/>
              </a:rPr>
              <a:t> </a:t>
            </a:r>
            <a:r>
              <a:rPr lang="en-US" sz="3000" dirty="0" err="1">
                <a:latin typeface="Tw Cen MT Condensed Extra Bold" panose="020B0803020202020204" pitchFamily="34" charset="0"/>
              </a:rPr>
              <a:t>diambil</a:t>
            </a:r>
            <a:r>
              <a:rPr lang="en-US" sz="3000" dirty="0">
                <a:latin typeface="Tw Cen MT Condensed Extra Bold" panose="020B0803020202020204" pitchFamily="34" charset="0"/>
              </a:rPr>
              <a:t> </a:t>
            </a:r>
            <a:r>
              <a:rPr lang="en-US" sz="3000" dirty="0" err="1">
                <a:latin typeface="Tw Cen MT Condensed Extra Bold" panose="020B0803020202020204" pitchFamily="34" charset="0"/>
              </a:rPr>
              <a:t>dari</a:t>
            </a:r>
            <a:r>
              <a:rPr lang="en-US" sz="3000" dirty="0">
                <a:latin typeface="Tw Cen MT Condensed Extra Bold" panose="020B0803020202020204" pitchFamily="34" charset="0"/>
              </a:rPr>
              <a:t> </a:t>
            </a:r>
            <a:r>
              <a:rPr lang="en-US" sz="3000" dirty="0" err="1">
                <a:latin typeface="Tw Cen MT Condensed Extra Bold" panose="020B0803020202020204" pitchFamily="34" charset="0"/>
              </a:rPr>
              <a:t>padanya</a:t>
            </a:r>
            <a:r>
              <a:rPr lang="en-US" sz="3000" dirty="0">
                <a:latin typeface="Tw Cen MT Condensed Extra Bold" panose="020B0803020202020204" pitchFamily="34" charset="0"/>
              </a:rPr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2842020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7353F9-1F24-1538-1868-ED8BA66C21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643" b="9215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3B933-C9C7-ECAF-4064-CBF2ECFC8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593" y="3944579"/>
            <a:ext cx="8568813" cy="245268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600" dirty="0">
                <a:latin typeface="Gill Sans Ultra Bold Condensed" panose="020B0A06020104020203" pitchFamily="34" charset="0"/>
              </a:rPr>
              <a:t>Jika </a:t>
            </a:r>
            <a:r>
              <a:rPr lang="en-ID" sz="3600" dirty="0" err="1">
                <a:latin typeface="Gill Sans Ultra Bold Condensed" panose="020B0A06020104020203" pitchFamily="34" charset="0"/>
              </a:rPr>
              <a:t>seseorang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terus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terang</a:t>
            </a:r>
            <a:r>
              <a:rPr lang="en-ID" sz="3600" dirty="0">
                <a:latin typeface="Gill Sans Ultra Bold Condensed" panose="020B0A06020104020203" pitchFamily="34" charset="0"/>
              </a:rPr>
              <a:t> dan </a:t>
            </a:r>
            <a:r>
              <a:rPr lang="en-ID" sz="3600" dirty="0" err="1">
                <a:latin typeface="Gill Sans Ultra Bold Condensed" panose="020B0A06020104020203" pitchFamily="34" charset="0"/>
              </a:rPr>
              <a:t>mengikuti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terang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itu</a:t>
            </a:r>
            <a:r>
              <a:rPr lang="en-ID" sz="3600" dirty="0">
                <a:latin typeface="Gill Sans Ultra Bold Condensed" panose="020B0A06020104020203" pitchFamily="34" charset="0"/>
              </a:rPr>
              <a:t>, </a:t>
            </a:r>
            <a:r>
              <a:rPr lang="en-ID" sz="3600" dirty="0" err="1">
                <a:latin typeface="Gill Sans Ultra Bold Condensed" panose="020B0A06020104020203" pitchFamily="34" charset="0"/>
              </a:rPr>
              <a:t>dia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akan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mendapat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lebih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banyak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lagi</a:t>
            </a:r>
            <a:r>
              <a:rPr lang="en-ID" sz="3600" dirty="0">
                <a:latin typeface="Gill Sans Ultra Bold Condensed" panose="020B0A06020104020203" pitchFamily="34" charset="0"/>
              </a:rPr>
              <a:t>. </a:t>
            </a:r>
            <a:r>
              <a:rPr lang="en-ID" sz="3600" dirty="0" err="1">
                <a:highlight>
                  <a:srgbClr val="FFFF00"/>
                </a:highlight>
                <a:latin typeface="Berlin Sans FB" panose="020E0602020502020306" pitchFamily="34" charset="0"/>
              </a:rPr>
              <a:t>Tetapi</a:t>
            </a:r>
            <a:r>
              <a:rPr lang="en-ID" sz="3600" dirty="0">
                <a:highlight>
                  <a:srgbClr val="FFFF00"/>
                </a:highlight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highlight>
                  <a:srgbClr val="FFFF00"/>
                </a:highlight>
                <a:latin typeface="Berlin Sans FB" panose="020E0602020502020306" pitchFamily="34" charset="0"/>
              </a:rPr>
              <a:t>jika</a:t>
            </a:r>
            <a:r>
              <a:rPr lang="en-ID" sz="3600" dirty="0">
                <a:highlight>
                  <a:srgbClr val="FFFF00"/>
                </a:highlight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highlight>
                  <a:srgbClr val="FFFF00"/>
                </a:highlight>
                <a:latin typeface="Berlin Sans FB" panose="020E0602020502020306" pitchFamily="34" charset="0"/>
              </a:rPr>
              <a:t>dia</a:t>
            </a:r>
            <a:r>
              <a:rPr lang="en-ID" sz="3600" dirty="0">
                <a:highlight>
                  <a:srgbClr val="FFFF00"/>
                </a:highlight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highlight>
                  <a:srgbClr val="FFFF00"/>
                </a:highlight>
                <a:latin typeface="Berlin Sans FB" panose="020E0602020502020306" pitchFamily="34" charset="0"/>
              </a:rPr>
              <a:t>menolak</a:t>
            </a:r>
            <a:r>
              <a:rPr lang="en-ID" sz="3600" dirty="0">
                <a:highlight>
                  <a:srgbClr val="FFFF00"/>
                </a:highlight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highlight>
                  <a:srgbClr val="FFFF00"/>
                </a:highlight>
                <a:latin typeface="Berlin Sans FB" panose="020E0602020502020306" pitchFamily="34" charset="0"/>
              </a:rPr>
              <a:t>terang</a:t>
            </a:r>
            <a:r>
              <a:rPr lang="en-ID" sz="3600" dirty="0">
                <a:highlight>
                  <a:srgbClr val="FFFF00"/>
                </a:highlight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highlight>
                  <a:srgbClr val="FFFF00"/>
                </a:highlight>
                <a:latin typeface="Berlin Sans FB" panose="020E0602020502020306" pitchFamily="34" charset="0"/>
              </a:rPr>
              <a:t>itu</a:t>
            </a:r>
            <a:r>
              <a:rPr lang="en-ID" sz="3600" dirty="0">
                <a:highlight>
                  <a:srgbClr val="FFFF00"/>
                </a:highlight>
                <a:latin typeface="Berlin Sans FB" panose="020E0602020502020306" pitchFamily="34" charset="0"/>
              </a:rPr>
              <a:t>, </a:t>
            </a:r>
            <a:r>
              <a:rPr lang="en-ID" sz="3600" dirty="0" err="1">
                <a:highlight>
                  <a:srgbClr val="FFFF00"/>
                </a:highlight>
                <a:latin typeface="Berlin Sans FB" panose="020E0602020502020306" pitchFamily="34" charset="0"/>
              </a:rPr>
              <a:t>bahkan</a:t>
            </a:r>
            <a:r>
              <a:rPr lang="en-ID" sz="3600" dirty="0">
                <a:highlight>
                  <a:srgbClr val="FFFF00"/>
                </a:highlight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highlight>
                  <a:srgbClr val="FFFF00"/>
                </a:highlight>
                <a:latin typeface="Berlin Sans FB" panose="020E0602020502020306" pitchFamily="34" charset="0"/>
              </a:rPr>
              <a:t>apa</a:t>
            </a:r>
            <a:r>
              <a:rPr lang="en-ID" sz="3600" dirty="0">
                <a:highlight>
                  <a:srgbClr val="FFFF00"/>
                </a:highlight>
                <a:latin typeface="Berlin Sans FB" panose="020E0602020502020306" pitchFamily="34" charset="0"/>
              </a:rPr>
              <a:t> yang </a:t>
            </a:r>
            <a:r>
              <a:rPr lang="en-ID" sz="3600" dirty="0" err="1">
                <a:highlight>
                  <a:srgbClr val="FFFF00"/>
                </a:highlight>
                <a:latin typeface="Berlin Sans FB" panose="020E0602020502020306" pitchFamily="34" charset="0"/>
              </a:rPr>
              <a:t>mereka</a:t>
            </a:r>
            <a:r>
              <a:rPr lang="en-ID" sz="3600" dirty="0">
                <a:highlight>
                  <a:srgbClr val="FFFF00"/>
                </a:highlight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highlight>
                  <a:srgbClr val="FFFF00"/>
                </a:highlight>
                <a:latin typeface="Berlin Sans FB" panose="020E0602020502020306" pitchFamily="34" charset="0"/>
              </a:rPr>
              <a:t>miliki</a:t>
            </a:r>
            <a:r>
              <a:rPr lang="en-ID" sz="3600" dirty="0">
                <a:highlight>
                  <a:srgbClr val="FFFF00"/>
                </a:highlight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highlight>
                  <a:srgbClr val="FFFF00"/>
                </a:highlight>
                <a:latin typeface="Berlin Sans FB" panose="020E0602020502020306" pitchFamily="34" charset="0"/>
              </a:rPr>
              <a:t>sebelumnya</a:t>
            </a:r>
            <a:r>
              <a:rPr lang="en-ID" sz="3600" dirty="0">
                <a:highlight>
                  <a:srgbClr val="FFFF00"/>
                </a:highlight>
                <a:latin typeface="Berlin Sans FB" panose="020E0602020502020306" pitchFamily="34" charset="0"/>
              </a:rPr>
              <a:t> pun </a:t>
            </a:r>
            <a:r>
              <a:rPr lang="en-ID" sz="3600" dirty="0" err="1">
                <a:highlight>
                  <a:srgbClr val="FFFF00"/>
                </a:highlight>
                <a:latin typeface="Berlin Sans FB" panose="020E0602020502020306" pitchFamily="34" charset="0"/>
              </a:rPr>
              <a:t>akan</a:t>
            </a:r>
            <a:r>
              <a:rPr lang="en-ID" sz="3600" dirty="0">
                <a:highlight>
                  <a:srgbClr val="FFFF00"/>
                </a:highlight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highlight>
                  <a:srgbClr val="FFFF00"/>
                </a:highlight>
                <a:latin typeface="Berlin Sans FB" panose="020E0602020502020306" pitchFamily="34" charset="0"/>
              </a:rPr>
              <a:t>diambil</a:t>
            </a:r>
            <a:r>
              <a:rPr lang="en-ID" sz="3600" dirty="0">
                <a:highlight>
                  <a:srgbClr val="FFFF00"/>
                </a:highlight>
                <a:latin typeface="Berlin Sans FB" panose="020E0602020502020306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8681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9DC6DD-A88D-11D0-F59B-E591D033F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5"/>
            <a:ext cx="914171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PERUMPAMAAN TENTANG BENIH YANG TUMBUH</a:t>
            </a:r>
            <a:b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</a:br>
            <a:r>
              <a:rPr lang="en-ID" sz="31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Kamis, 25 Juli 2024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170B1-07AB-048B-E040-DE6AA47C3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2055813"/>
            <a:ext cx="4196393" cy="29143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Fokus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perumpamaan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singkat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tentang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benih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tumbuh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>
                <a:latin typeface="Impact" panose="020B0806030902050204" pitchFamily="34" charset="0"/>
              </a:rPr>
              <a:t>Markus 4:26-29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tentang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>
                <a:latin typeface="Impact" panose="020B0806030902050204" pitchFamily="34" charset="0"/>
              </a:rPr>
              <a:t>proses </a:t>
            </a:r>
            <a:r>
              <a:rPr lang="en-ID" sz="3200" dirty="0" err="1">
                <a:latin typeface="Impact" panose="020B0806030902050204" pitchFamily="34" charset="0"/>
              </a:rPr>
              <a:t>pertumbuhan</a:t>
            </a:r>
            <a:r>
              <a:rPr lang="en-ID" sz="3200" dirty="0">
                <a:latin typeface="Impact" panose="020B080603090205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EA626A-0443-A4C7-BA3E-5C04100C9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584" y="1903102"/>
            <a:ext cx="4371589" cy="29143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F729E5-82A4-293C-9B85-612B84786CF1}"/>
              </a:ext>
            </a:extLst>
          </p:cNvPr>
          <p:cNvSpPr txBox="1"/>
          <p:nvPr/>
        </p:nvSpPr>
        <p:spPr>
          <a:xfrm>
            <a:off x="724530" y="5237583"/>
            <a:ext cx="82010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3600" dirty="0" err="1">
                <a:latin typeface="Franklin Gothic Heavy" panose="020B0903020102020204" pitchFamily="34" charset="0"/>
              </a:rPr>
              <a:t>Yesus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mengindikasikan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bahwa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begitulah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cara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kerja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kerajaan</a:t>
            </a:r>
            <a:r>
              <a:rPr lang="en-ID" sz="3600" dirty="0">
                <a:latin typeface="Franklin Gothic Heavy" panose="020B0903020102020204" pitchFamily="34" charset="0"/>
              </a:rPr>
              <a:t> Allah. </a:t>
            </a:r>
          </a:p>
        </p:txBody>
      </p:sp>
    </p:spTree>
    <p:extLst>
      <p:ext uri="{BB962C8B-B14F-4D97-AF65-F5344CB8AC3E}">
        <p14:creationId xmlns:p14="http://schemas.microsoft.com/office/powerpoint/2010/main" val="39930977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EBB699-1534-A4BB-12E7-86C6FD9592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543" b="6116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F409C-D612-D937-048F-5B9B0DB32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67" y="3710613"/>
            <a:ext cx="9011265" cy="2839679"/>
          </a:xfrm>
        </p:spPr>
        <p:txBody>
          <a:bodyPr anchor="ctr">
            <a:noAutofit/>
          </a:bodyPr>
          <a:lstStyle/>
          <a:p>
            <a:r>
              <a:rPr lang="en-ID" sz="3200" dirty="0" err="1">
                <a:latin typeface="Impact" panose="020B0806030902050204" pitchFamily="34" charset="0"/>
              </a:rPr>
              <a:t>Manusia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mempunyai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peran</a:t>
            </a:r>
            <a:r>
              <a:rPr lang="en-ID" sz="3200" dirty="0">
                <a:latin typeface="Impact" panose="020B0806030902050204" pitchFamily="34" charset="0"/>
              </a:rPr>
              <a:t>, </a:t>
            </a:r>
            <a:r>
              <a:rPr lang="en-ID" sz="3200" dirty="0" err="1">
                <a:latin typeface="Impact" panose="020B0806030902050204" pitchFamily="34" charset="0"/>
              </a:rPr>
              <a:t>namun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pertumbuhan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sesungguhnya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adalah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karya</a:t>
            </a:r>
            <a:r>
              <a:rPr lang="en-ID" sz="3200" dirty="0">
                <a:latin typeface="Impact" panose="020B0806030902050204" pitchFamily="34" charset="0"/>
              </a:rPr>
              <a:t> Allah. </a:t>
            </a:r>
            <a:r>
              <a:rPr lang="en-ID" sz="3200" dirty="0" err="1">
                <a:latin typeface="Impact" panose="020B0806030902050204" pitchFamily="34" charset="0"/>
              </a:rPr>
              <a:t>Ini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bukanlah</a:t>
            </a:r>
            <a:r>
              <a:rPr lang="en-ID" sz="3200" dirty="0">
                <a:latin typeface="Impact" panose="020B0806030902050204" pitchFamily="34" charset="0"/>
              </a:rPr>
              <a:t> proses </a:t>
            </a:r>
            <a:r>
              <a:rPr lang="en-ID" sz="3200" dirty="0" err="1">
                <a:latin typeface="Impact" panose="020B0806030902050204" pitchFamily="34" charset="0"/>
              </a:rPr>
              <a:t>tanpa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akhir</a:t>
            </a:r>
            <a:r>
              <a:rPr lang="en-ID" sz="3200" dirty="0">
                <a:latin typeface="Impact" panose="020B0806030902050204" pitchFamily="34" charset="0"/>
              </a:rPr>
              <a:t>. </a:t>
            </a:r>
          </a:p>
          <a:p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Kisah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ini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tiba-tiba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berakhir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matangnya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benih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.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Demikian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pula,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kedatangan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Kristus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kedua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kalinya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akan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tiba-tiba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mengakhiri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sejarah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dunia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9861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3EFA6C3-82DC-4131-9929-2523E6FD0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EC9469E-14CA-4358-BABC-CBF836A61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652260" cy="767978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48EB4C9-ACAF-4CCA-BA6E-931443192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4314" y="6027658"/>
            <a:ext cx="5929686" cy="830343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80420 w 6884912"/>
              <a:gd name="connsiteY104" fmla="*/ 173195 h 1161397"/>
              <a:gd name="connsiteX105" fmla="*/ 6507891 w 6884912"/>
              <a:gd name="connsiteY105" fmla="*/ 118474 h 1161397"/>
              <a:gd name="connsiteX106" fmla="*/ 6571807 w 6884912"/>
              <a:gd name="connsiteY106" fmla="*/ 98636 h 1161397"/>
              <a:gd name="connsiteX107" fmla="*/ 6671880 w 6884912"/>
              <a:gd name="connsiteY107" fmla="*/ 82931 h 1161397"/>
              <a:gd name="connsiteX108" fmla="*/ 6702266 w 6884912"/>
              <a:gd name="connsiteY108" fmla="*/ 75470 h 1161397"/>
              <a:gd name="connsiteX109" fmla="*/ 6845802 w 6884912"/>
              <a:gd name="connsiteY109" fmla="*/ 24496 h 1161397"/>
              <a:gd name="connsiteX110" fmla="*/ 6884912 w 6884912"/>
              <a:gd name="connsiteY11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289361 w 6884912"/>
              <a:gd name="connsiteY79" fmla="*/ 196642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785037 w 6884912"/>
              <a:gd name="connsiteY84" fmla="*/ 161964 h 1161397"/>
              <a:gd name="connsiteX85" fmla="*/ 4844073 w 6884912"/>
              <a:gd name="connsiteY85" fmla="*/ 161768 h 1161397"/>
              <a:gd name="connsiteX86" fmla="*/ 4856454 w 6884912"/>
              <a:gd name="connsiteY86" fmla="*/ 130488 h 1161397"/>
              <a:gd name="connsiteX87" fmla="*/ 4920038 w 6884912"/>
              <a:gd name="connsiteY87" fmla="*/ 140418 h 1161397"/>
              <a:gd name="connsiteX88" fmla="*/ 5016639 w 6884912"/>
              <a:gd name="connsiteY88" fmla="*/ 158905 h 1161397"/>
              <a:gd name="connsiteX89" fmla="*/ 5072009 w 6884912"/>
              <a:gd name="connsiteY89" fmla="*/ 161502 h 1161397"/>
              <a:gd name="connsiteX90" fmla="*/ 5223626 w 6884912"/>
              <a:gd name="connsiteY90" fmla="*/ 177356 h 1161397"/>
              <a:gd name="connsiteX91" fmla="*/ 5375773 w 6884912"/>
              <a:gd name="connsiteY91" fmla="*/ 199913 h 1161397"/>
              <a:gd name="connsiteX92" fmla="*/ 5467502 w 6884912"/>
              <a:gd name="connsiteY92" fmla="*/ 250963 h 1161397"/>
              <a:gd name="connsiteX93" fmla="*/ 5592395 w 6884912"/>
              <a:gd name="connsiteY93" fmla="*/ 265434 h 1161397"/>
              <a:gd name="connsiteX94" fmla="*/ 5613532 w 6884912"/>
              <a:gd name="connsiteY94" fmla="*/ 273379 h 1161397"/>
              <a:gd name="connsiteX95" fmla="*/ 5642173 w 6884912"/>
              <a:gd name="connsiteY95" fmla="*/ 266904 h 1161397"/>
              <a:gd name="connsiteX96" fmla="*/ 5756910 w 6884912"/>
              <a:gd name="connsiteY96" fmla="*/ 239211 h 1161397"/>
              <a:gd name="connsiteX97" fmla="*/ 5846667 w 6884912"/>
              <a:gd name="connsiteY97" fmla="*/ 201786 h 1161397"/>
              <a:gd name="connsiteX98" fmla="*/ 5960732 w 6884912"/>
              <a:gd name="connsiteY98" fmla="*/ 220708 h 1161397"/>
              <a:gd name="connsiteX99" fmla="*/ 6029542 w 6884912"/>
              <a:gd name="connsiteY99" fmla="*/ 210339 h 1161397"/>
              <a:gd name="connsiteX100" fmla="*/ 6141123 w 6884912"/>
              <a:gd name="connsiteY100" fmla="*/ 159923 h 1161397"/>
              <a:gd name="connsiteX101" fmla="*/ 6290640 w 6884912"/>
              <a:gd name="connsiteY101" fmla="*/ 167441 h 1161397"/>
              <a:gd name="connsiteX102" fmla="*/ 6322806 w 6884912"/>
              <a:gd name="connsiteY102" fmla="*/ 213293 h 1161397"/>
              <a:gd name="connsiteX103" fmla="*/ 6380420 w 6884912"/>
              <a:gd name="connsiteY103" fmla="*/ 173195 h 1161397"/>
              <a:gd name="connsiteX104" fmla="*/ 6507891 w 6884912"/>
              <a:gd name="connsiteY104" fmla="*/ 118474 h 1161397"/>
              <a:gd name="connsiteX105" fmla="*/ 6571807 w 6884912"/>
              <a:gd name="connsiteY105" fmla="*/ 98636 h 1161397"/>
              <a:gd name="connsiteX106" fmla="*/ 6671880 w 6884912"/>
              <a:gd name="connsiteY106" fmla="*/ 82931 h 1161397"/>
              <a:gd name="connsiteX107" fmla="*/ 6702266 w 6884912"/>
              <a:gd name="connsiteY107" fmla="*/ 75470 h 1161397"/>
              <a:gd name="connsiteX108" fmla="*/ 6845802 w 6884912"/>
              <a:gd name="connsiteY108" fmla="*/ 24496 h 1161397"/>
              <a:gd name="connsiteX109" fmla="*/ 6884912 w 6884912"/>
              <a:gd name="connsiteY10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289361 w 6884912"/>
              <a:gd name="connsiteY79" fmla="*/ 196642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844073 w 6884912"/>
              <a:gd name="connsiteY84" fmla="*/ 161768 h 1161397"/>
              <a:gd name="connsiteX85" fmla="*/ 4856454 w 6884912"/>
              <a:gd name="connsiteY85" fmla="*/ 130488 h 1161397"/>
              <a:gd name="connsiteX86" fmla="*/ 4920038 w 6884912"/>
              <a:gd name="connsiteY86" fmla="*/ 140418 h 1161397"/>
              <a:gd name="connsiteX87" fmla="*/ 5016639 w 6884912"/>
              <a:gd name="connsiteY87" fmla="*/ 158905 h 1161397"/>
              <a:gd name="connsiteX88" fmla="*/ 5072009 w 6884912"/>
              <a:gd name="connsiteY88" fmla="*/ 161502 h 1161397"/>
              <a:gd name="connsiteX89" fmla="*/ 5223626 w 6884912"/>
              <a:gd name="connsiteY89" fmla="*/ 177356 h 1161397"/>
              <a:gd name="connsiteX90" fmla="*/ 5375773 w 6884912"/>
              <a:gd name="connsiteY90" fmla="*/ 199913 h 1161397"/>
              <a:gd name="connsiteX91" fmla="*/ 5467502 w 6884912"/>
              <a:gd name="connsiteY91" fmla="*/ 250963 h 1161397"/>
              <a:gd name="connsiteX92" fmla="*/ 5592395 w 6884912"/>
              <a:gd name="connsiteY92" fmla="*/ 265434 h 1161397"/>
              <a:gd name="connsiteX93" fmla="*/ 5613532 w 6884912"/>
              <a:gd name="connsiteY93" fmla="*/ 273379 h 1161397"/>
              <a:gd name="connsiteX94" fmla="*/ 5642173 w 6884912"/>
              <a:gd name="connsiteY94" fmla="*/ 266904 h 1161397"/>
              <a:gd name="connsiteX95" fmla="*/ 5756910 w 6884912"/>
              <a:gd name="connsiteY95" fmla="*/ 239211 h 1161397"/>
              <a:gd name="connsiteX96" fmla="*/ 5846667 w 6884912"/>
              <a:gd name="connsiteY96" fmla="*/ 201786 h 1161397"/>
              <a:gd name="connsiteX97" fmla="*/ 5960732 w 6884912"/>
              <a:gd name="connsiteY97" fmla="*/ 220708 h 1161397"/>
              <a:gd name="connsiteX98" fmla="*/ 6029542 w 6884912"/>
              <a:gd name="connsiteY98" fmla="*/ 210339 h 1161397"/>
              <a:gd name="connsiteX99" fmla="*/ 6141123 w 6884912"/>
              <a:gd name="connsiteY99" fmla="*/ 159923 h 1161397"/>
              <a:gd name="connsiteX100" fmla="*/ 6290640 w 6884912"/>
              <a:gd name="connsiteY100" fmla="*/ 167441 h 1161397"/>
              <a:gd name="connsiteX101" fmla="*/ 6322806 w 6884912"/>
              <a:gd name="connsiteY101" fmla="*/ 213293 h 1161397"/>
              <a:gd name="connsiteX102" fmla="*/ 6380420 w 6884912"/>
              <a:gd name="connsiteY102" fmla="*/ 173195 h 1161397"/>
              <a:gd name="connsiteX103" fmla="*/ 6507891 w 6884912"/>
              <a:gd name="connsiteY103" fmla="*/ 118474 h 1161397"/>
              <a:gd name="connsiteX104" fmla="*/ 6571807 w 6884912"/>
              <a:gd name="connsiteY104" fmla="*/ 98636 h 1161397"/>
              <a:gd name="connsiteX105" fmla="*/ 6671880 w 6884912"/>
              <a:gd name="connsiteY105" fmla="*/ 82931 h 1161397"/>
              <a:gd name="connsiteX106" fmla="*/ 6702266 w 6884912"/>
              <a:gd name="connsiteY106" fmla="*/ 75470 h 1161397"/>
              <a:gd name="connsiteX107" fmla="*/ 6845802 w 6884912"/>
              <a:gd name="connsiteY107" fmla="*/ 24496 h 1161397"/>
              <a:gd name="connsiteX108" fmla="*/ 6884912 w 6884912"/>
              <a:gd name="connsiteY10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78946 w 6884912"/>
              <a:gd name="connsiteY7" fmla="*/ 1106011 h 1161397"/>
              <a:gd name="connsiteX8" fmla="*/ 512111 w 6884912"/>
              <a:gd name="connsiteY8" fmla="*/ 1085599 h 1161397"/>
              <a:gd name="connsiteX9" fmla="*/ 567875 w 6884912"/>
              <a:gd name="connsiteY9" fmla="*/ 1051976 h 1161397"/>
              <a:gd name="connsiteX10" fmla="*/ 601644 w 6884912"/>
              <a:gd name="connsiteY10" fmla="*/ 1003997 h 1161397"/>
              <a:gd name="connsiteX11" fmla="*/ 651408 w 6884912"/>
              <a:gd name="connsiteY11" fmla="*/ 984938 h 1161397"/>
              <a:gd name="connsiteX12" fmla="*/ 673197 w 6884912"/>
              <a:gd name="connsiteY12" fmla="*/ 1010060 h 1161397"/>
              <a:gd name="connsiteX13" fmla="*/ 723108 w 6884912"/>
              <a:gd name="connsiteY13" fmla="*/ 980081 h 1161397"/>
              <a:gd name="connsiteX14" fmla="*/ 797699 w 6884912"/>
              <a:gd name="connsiteY14" fmla="*/ 931362 h 1161397"/>
              <a:gd name="connsiteX15" fmla="*/ 843359 w 6884912"/>
              <a:gd name="connsiteY15" fmla="*/ 910894 h 1161397"/>
              <a:gd name="connsiteX16" fmla="*/ 965215 w 6884912"/>
              <a:gd name="connsiteY16" fmla="*/ 846701 h 1161397"/>
              <a:gd name="connsiteX17" fmla="*/ 1085080 w 6884912"/>
              <a:gd name="connsiteY17" fmla="*/ 776086 h 1161397"/>
              <a:gd name="connsiteX18" fmla="*/ 1131224 w 6884912"/>
              <a:gd name="connsiteY18" fmla="*/ 706160 h 1161397"/>
              <a:gd name="connsiteX19" fmla="*/ 1138051 w 6884912"/>
              <a:gd name="connsiteY19" fmla="*/ 702034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26340 w 6884912"/>
              <a:gd name="connsiteY38" fmla="*/ 638496 h 1161397"/>
              <a:gd name="connsiteX39" fmla="*/ 1731986 w 6884912"/>
              <a:gd name="connsiteY39" fmla="*/ 589682 h 1161397"/>
              <a:gd name="connsiteX40" fmla="*/ 1927935 w 6884912"/>
              <a:gd name="connsiteY40" fmla="*/ 628540 h 1161397"/>
              <a:gd name="connsiteX41" fmla="*/ 2039075 w 6884912"/>
              <a:gd name="connsiteY41" fmla="*/ 599964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510042 w 6884912"/>
              <a:gd name="connsiteY59" fmla="*/ 311820 h 1161397"/>
              <a:gd name="connsiteX60" fmla="*/ 3626773 w 6884912"/>
              <a:gd name="connsiteY60" fmla="*/ 290452 h 1161397"/>
              <a:gd name="connsiteX61" fmla="*/ 3666217 w 6884912"/>
              <a:gd name="connsiteY61" fmla="*/ 273255 h 1161397"/>
              <a:gd name="connsiteX62" fmla="*/ 3732427 w 6884912"/>
              <a:gd name="connsiteY62" fmla="*/ 245039 h 1161397"/>
              <a:gd name="connsiteX63" fmla="*/ 3777022 w 6884912"/>
              <a:gd name="connsiteY63" fmla="*/ 200276 h 1161397"/>
              <a:gd name="connsiteX64" fmla="*/ 3791246 w 6884912"/>
              <a:gd name="connsiteY64" fmla="*/ 189996 h 1161397"/>
              <a:gd name="connsiteX65" fmla="*/ 3819864 w 6884912"/>
              <a:gd name="connsiteY65" fmla="*/ 194605 h 1161397"/>
              <a:gd name="connsiteX66" fmla="*/ 3830398 w 6884912"/>
              <a:gd name="connsiteY66" fmla="*/ 188383 h 1161397"/>
              <a:gd name="connsiteX67" fmla="*/ 3834360 w 6884912"/>
              <a:gd name="connsiteY67" fmla="*/ 188992 h 1161397"/>
              <a:gd name="connsiteX68" fmla="*/ 3843715 w 6884912"/>
              <a:gd name="connsiteY68" fmla="*/ 188752 h 1161397"/>
              <a:gd name="connsiteX69" fmla="*/ 3842609 w 6884912"/>
              <a:gd name="connsiteY69" fmla="*/ 197386 h 1161397"/>
              <a:gd name="connsiteX70" fmla="*/ 3853961 w 6884912"/>
              <a:gd name="connsiteY70" fmla="*/ 213380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3917197 w 6884912"/>
              <a:gd name="connsiteY73" fmla="*/ 196121 h 1161397"/>
              <a:gd name="connsiteX74" fmla="*/ 3922400 w 6884912"/>
              <a:gd name="connsiteY74" fmla="*/ 205056 h 1161397"/>
              <a:gd name="connsiteX75" fmla="*/ 4013061 w 6884912"/>
              <a:gd name="connsiteY75" fmla="*/ 224874 h 1161397"/>
              <a:gd name="connsiteX76" fmla="*/ 4220717 w 6884912"/>
              <a:gd name="connsiteY76" fmla="*/ 192946 h 1161397"/>
              <a:gd name="connsiteX77" fmla="*/ 4228802 w 6884912"/>
              <a:gd name="connsiteY77" fmla="*/ 201468 h 1161397"/>
              <a:gd name="connsiteX78" fmla="*/ 4289361 w 6884912"/>
              <a:gd name="connsiteY78" fmla="*/ 196642 h 1161397"/>
              <a:gd name="connsiteX79" fmla="*/ 4498913 w 6884912"/>
              <a:gd name="connsiteY79" fmla="*/ 118915 h 1161397"/>
              <a:gd name="connsiteX80" fmla="*/ 4617330 w 6884912"/>
              <a:gd name="connsiteY80" fmla="*/ 111163 h 1161397"/>
              <a:gd name="connsiteX81" fmla="*/ 4659778 w 6884912"/>
              <a:gd name="connsiteY81" fmla="*/ 118219 h 1161397"/>
              <a:gd name="connsiteX82" fmla="*/ 4730870 w 6884912"/>
              <a:gd name="connsiteY82" fmla="*/ 129432 h 1161397"/>
              <a:gd name="connsiteX83" fmla="*/ 4844073 w 6884912"/>
              <a:gd name="connsiteY83" fmla="*/ 161768 h 1161397"/>
              <a:gd name="connsiteX84" fmla="*/ 4856454 w 6884912"/>
              <a:gd name="connsiteY84" fmla="*/ 130488 h 1161397"/>
              <a:gd name="connsiteX85" fmla="*/ 4920038 w 6884912"/>
              <a:gd name="connsiteY85" fmla="*/ 140418 h 1161397"/>
              <a:gd name="connsiteX86" fmla="*/ 5016639 w 6884912"/>
              <a:gd name="connsiteY86" fmla="*/ 158905 h 1161397"/>
              <a:gd name="connsiteX87" fmla="*/ 5072009 w 6884912"/>
              <a:gd name="connsiteY87" fmla="*/ 161502 h 1161397"/>
              <a:gd name="connsiteX88" fmla="*/ 5223626 w 6884912"/>
              <a:gd name="connsiteY88" fmla="*/ 177356 h 1161397"/>
              <a:gd name="connsiteX89" fmla="*/ 5375773 w 6884912"/>
              <a:gd name="connsiteY89" fmla="*/ 199913 h 1161397"/>
              <a:gd name="connsiteX90" fmla="*/ 5467502 w 6884912"/>
              <a:gd name="connsiteY90" fmla="*/ 250963 h 1161397"/>
              <a:gd name="connsiteX91" fmla="*/ 5592395 w 6884912"/>
              <a:gd name="connsiteY91" fmla="*/ 265434 h 1161397"/>
              <a:gd name="connsiteX92" fmla="*/ 5613532 w 6884912"/>
              <a:gd name="connsiteY92" fmla="*/ 273379 h 1161397"/>
              <a:gd name="connsiteX93" fmla="*/ 5642173 w 6884912"/>
              <a:gd name="connsiteY93" fmla="*/ 266904 h 1161397"/>
              <a:gd name="connsiteX94" fmla="*/ 5756910 w 6884912"/>
              <a:gd name="connsiteY94" fmla="*/ 239211 h 1161397"/>
              <a:gd name="connsiteX95" fmla="*/ 5846667 w 6884912"/>
              <a:gd name="connsiteY95" fmla="*/ 201786 h 1161397"/>
              <a:gd name="connsiteX96" fmla="*/ 5960732 w 6884912"/>
              <a:gd name="connsiteY96" fmla="*/ 220708 h 1161397"/>
              <a:gd name="connsiteX97" fmla="*/ 6029542 w 6884912"/>
              <a:gd name="connsiteY97" fmla="*/ 210339 h 1161397"/>
              <a:gd name="connsiteX98" fmla="*/ 6141123 w 6884912"/>
              <a:gd name="connsiteY98" fmla="*/ 159923 h 1161397"/>
              <a:gd name="connsiteX99" fmla="*/ 6290640 w 6884912"/>
              <a:gd name="connsiteY99" fmla="*/ 167441 h 1161397"/>
              <a:gd name="connsiteX100" fmla="*/ 6322806 w 6884912"/>
              <a:gd name="connsiteY100" fmla="*/ 213293 h 1161397"/>
              <a:gd name="connsiteX101" fmla="*/ 6380420 w 6884912"/>
              <a:gd name="connsiteY101" fmla="*/ 173195 h 1161397"/>
              <a:gd name="connsiteX102" fmla="*/ 6507891 w 6884912"/>
              <a:gd name="connsiteY102" fmla="*/ 118474 h 1161397"/>
              <a:gd name="connsiteX103" fmla="*/ 6571807 w 6884912"/>
              <a:gd name="connsiteY103" fmla="*/ 98636 h 1161397"/>
              <a:gd name="connsiteX104" fmla="*/ 6671880 w 6884912"/>
              <a:gd name="connsiteY104" fmla="*/ 82931 h 1161397"/>
              <a:gd name="connsiteX105" fmla="*/ 6702266 w 6884912"/>
              <a:gd name="connsiteY105" fmla="*/ 75470 h 1161397"/>
              <a:gd name="connsiteX106" fmla="*/ 6845802 w 6884912"/>
              <a:gd name="connsiteY106" fmla="*/ 24496 h 1161397"/>
              <a:gd name="connsiteX107" fmla="*/ 6884912 w 6884912"/>
              <a:gd name="connsiteY10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512111 w 6884912"/>
              <a:gd name="connsiteY7" fmla="*/ 1085599 h 1161397"/>
              <a:gd name="connsiteX8" fmla="*/ 567875 w 6884912"/>
              <a:gd name="connsiteY8" fmla="*/ 1051976 h 1161397"/>
              <a:gd name="connsiteX9" fmla="*/ 601644 w 6884912"/>
              <a:gd name="connsiteY9" fmla="*/ 1003997 h 1161397"/>
              <a:gd name="connsiteX10" fmla="*/ 651408 w 6884912"/>
              <a:gd name="connsiteY10" fmla="*/ 984938 h 1161397"/>
              <a:gd name="connsiteX11" fmla="*/ 673197 w 6884912"/>
              <a:gd name="connsiteY11" fmla="*/ 1010060 h 1161397"/>
              <a:gd name="connsiteX12" fmla="*/ 723108 w 6884912"/>
              <a:gd name="connsiteY12" fmla="*/ 980081 h 1161397"/>
              <a:gd name="connsiteX13" fmla="*/ 797699 w 6884912"/>
              <a:gd name="connsiteY13" fmla="*/ 931362 h 1161397"/>
              <a:gd name="connsiteX14" fmla="*/ 843359 w 6884912"/>
              <a:gd name="connsiteY14" fmla="*/ 910894 h 1161397"/>
              <a:gd name="connsiteX15" fmla="*/ 965215 w 6884912"/>
              <a:gd name="connsiteY15" fmla="*/ 846701 h 1161397"/>
              <a:gd name="connsiteX16" fmla="*/ 1085080 w 6884912"/>
              <a:gd name="connsiteY16" fmla="*/ 776086 h 1161397"/>
              <a:gd name="connsiteX17" fmla="*/ 1131224 w 6884912"/>
              <a:gd name="connsiteY17" fmla="*/ 706160 h 1161397"/>
              <a:gd name="connsiteX18" fmla="*/ 1138051 w 6884912"/>
              <a:gd name="connsiteY18" fmla="*/ 702034 h 1161397"/>
              <a:gd name="connsiteX19" fmla="*/ 1158800 w 6884912"/>
              <a:gd name="connsiteY19" fmla="*/ 700004 h 1161397"/>
              <a:gd name="connsiteX20" fmla="*/ 1166947 w 6884912"/>
              <a:gd name="connsiteY20" fmla="*/ 700762 h 1161397"/>
              <a:gd name="connsiteX21" fmla="*/ 1178135 w 6884912"/>
              <a:gd name="connsiteY21" fmla="*/ 698631 h 1161397"/>
              <a:gd name="connsiteX22" fmla="*/ 1178301 w 6884912"/>
              <a:gd name="connsiteY22" fmla="*/ 698094 h 1161397"/>
              <a:gd name="connsiteX23" fmla="*/ 1188995 w 6884912"/>
              <a:gd name="connsiteY23" fmla="*/ 697048 h 1161397"/>
              <a:gd name="connsiteX24" fmla="*/ 1242716 w 6884912"/>
              <a:gd name="connsiteY24" fmla="*/ 698052 h 1161397"/>
              <a:gd name="connsiteX25" fmla="*/ 1299977 w 6884912"/>
              <a:gd name="connsiteY25" fmla="*/ 639196 h 1161397"/>
              <a:gd name="connsiteX26" fmla="*/ 1326190 w 6884912"/>
              <a:gd name="connsiteY26" fmla="*/ 625955 h 1161397"/>
              <a:gd name="connsiteX27" fmla="*/ 1339600 w 6884912"/>
              <a:gd name="connsiteY27" fmla="*/ 616295 h 1161397"/>
              <a:gd name="connsiteX28" fmla="*/ 1340054 w 6884912"/>
              <a:gd name="connsiteY28" fmla="*/ 614022 h 1161397"/>
              <a:gd name="connsiteX29" fmla="*/ 1391606 w 6884912"/>
              <a:gd name="connsiteY29" fmla="*/ 615229 h 1161397"/>
              <a:gd name="connsiteX30" fmla="*/ 1397565 w 6884912"/>
              <a:gd name="connsiteY30" fmla="*/ 611490 h 1161397"/>
              <a:gd name="connsiteX31" fmla="*/ 1432302 w 6884912"/>
              <a:gd name="connsiteY31" fmla="*/ 617267 h 1161397"/>
              <a:gd name="connsiteX32" fmla="*/ 1449644 w 6884912"/>
              <a:gd name="connsiteY32" fmla="*/ 617591 h 1161397"/>
              <a:gd name="connsiteX33" fmla="*/ 1455793 w 6884912"/>
              <a:gd name="connsiteY33" fmla="*/ 623174 h 1161397"/>
              <a:gd name="connsiteX34" fmla="*/ 1480758 w 6884912"/>
              <a:gd name="connsiteY34" fmla="*/ 620863 h 1161397"/>
              <a:gd name="connsiteX35" fmla="*/ 1483154 w 6884912"/>
              <a:gd name="connsiteY35" fmla="*/ 618527 h 1161397"/>
              <a:gd name="connsiteX36" fmla="*/ 1505495 w 6884912"/>
              <a:gd name="connsiteY36" fmla="*/ 624325 h 1161397"/>
              <a:gd name="connsiteX37" fmla="*/ 1526340 w 6884912"/>
              <a:gd name="connsiteY37" fmla="*/ 638496 h 1161397"/>
              <a:gd name="connsiteX38" fmla="*/ 1731986 w 6884912"/>
              <a:gd name="connsiteY38" fmla="*/ 589682 h 1161397"/>
              <a:gd name="connsiteX39" fmla="*/ 1927935 w 6884912"/>
              <a:gd name="connsiteY39" fmla="*/ 628540 h 1161397"/>
              <a:gd name="connsiteX40" fmla="*/ 2039075 w 6884912"/>
              <a:gd name="connsiteY40" fmla="*/ 599964 h 1161397"/>
              <a:gd name="connsiteX41" fmla="*/ 2066980 w 6884912"/>
              <a:gd name="connsiteY41" fmla="*/ 550413 h 1161397"/>
              <a:gd name="connsiteX42" fmla="*/ 2352236 w 6884912"/>
              <a:gd name="connsiteY42" fmla="*/ 519602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561265 w 6884912"/>
              <a:gd name="connsiteY49" fmla="*/ 450623 h 1161397"/>
              <a:gd name="connsiteX50" fmla="*/ 2594349 w 6884912"/>
              <a:gd name="connsiteY50" fmla="*/ 443884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222191 w 6884912"/>
              <a:gd name="connsiteY56" fmla="*/ 307887 h 1161397"/>
              <a:gd name="connsiteX57" fmla="*/ 3227953 w 6884912"/>
              <a:gd name="connsiteY57" fmla="*/ 297650 h 1161397"/>
              <a:gd name="connsiteX58" fmla="*/ 3510042 w 6884912"/>
              <a:gd name="connsiteY58" fmla="*/ 311820 h 1161397"/>
              <a:gd name="connsiteX59" fmla="*/ 3626773 w 6884912"/>
              <a:gd name="connsiteY59" fmla="*/ 290452 h 1161397"/>
              <a:gd name="connsiteX60" fmla="*/ 3666217 w 6884912"/>
              <a:gd name="connsiteY60" fmla="*/ 273255 h 1161397"/>
              <a:gd name="connsiteX61" fmla="*/ 3732427 w 6884912"/>
              <a:gd name="connsiteY61" fmla="*/ 245039 h 1161397"/>
              <a:gd name="connsiteX62" fmla="*/ 3777022 w 6884912"/>
              <a:gd name="connsiteY62" fmla="*/ 200276 h 1161397"/>
              <a:gd name="connsiteX63" fmla="*/ 3791246 w 6884912"/>
              <a:gd name="connsiteY63" fmla="*/ 189996 h 1161397"/>
              <a:gd name="connsiteX64" fmla="*/ 3819864 w 6884912"/>
              <a:gd name="connsiteY64" fmla="*/ 194605 h 1161397"/>
              <a:gd name="connsiteX65" fmla="*/ 3830398 w 6884912"/>
              <a:gd name="connsiteY65" fmla="*/ 188383 h 1161397"/>
              <a:gd name="connsiteX66" fmla="*/ 3834360 w 6884912"/>
              <a:gd name="connsiteY66" fmla="*/ 188992 h 1161397"/>
              <a:gd name="connsiteX67" fmla="*/ 3843715 w 6884912"/>
              <a:gd name="connsiteY67" fmla="*/ 188752 h 1161397"/>
              <a:gd name="connsiteX68" fmla="*/ 3842609 w 6884912"/>
              <a:gd name="connsiteY68" fmla="*/ 197386 h 1161397"/>
              <a:gd name="connsiteX69" fmla="*/ 3853961 w 6884912"/>
              <a:gd name="connsiteY69" fmla="*/ 213380 h 1161397"/>
              <a:gd name="connsiteX70" fmla="*/ 3907640 w 6884912"/>
              <a:gd name="connsiteY70" fmla="*/ 207568 h 1161397"/>
              <a:gd name="connsiteX71" fmla="*/ 3910449 w 6884912"/>
              <a:gd name="connsiteY71" fmla="*/ 197808 h 1161397"/>
              <a:gd name="connsiteX72" fmla="*/ 3917197 w 6884912"/>
              <a:gd name="connsiteY72" fmla="*/ 196121 h 1161397"/>
              <a:gd name="connsiteX73" fmla="*/ 3922400 w 6884912"/>
              <a:gd name="connsiteY73" fmla="*/ 205056 h 1161397"/>
              <a:gd name="connsiteX74" fmla="*/ 4013061 w 6884912"/>
              <a:gd name="connsiteY74" fmla="*/ 224874 h 1161397"/>
              <a:gd name="connsiteX75" fmla="*/ 4220717 w 6884912"/>
              <a:gd name="connsiteY75" fmla="*/ 192946 h 1161397"/>
              <a:gd name="connsiteX76" fmla="*/ 4228802 w 6884912"/>
              <a:gd name="connsiteY76" fmla="*/ 201468 h 1161397"/>
              <a:gd name="connsiteX77" fmla="*/ 4289361 w 6884912"/>
              <a:gd name="connsiteY77" fmla="*/ 196642 h 1161397"/>
              <a:gd name="connsiteX78" fmla="*/ 4498913 w 6884912"/>
              <a:gd name="connsiteY78" fmla="*/ 118915 h 1161397"/>
              <a:gd name="connsiteX79" fmla="*/ 4617330 w 6884912"/>
              <a:gd name="connsiteY79" fmla="*/ 111163 h 1161397"/>
              <a:gd name="connsiteX80" fmla="*/ 4659778 w 6884912"/>
              <a:gd name="connsiteY80" fmla="*/ 118219 h 1161397"/>
              <a:gd name="connsiteX81" fmla="*/ 4730870 w 6884912"/>
              <a:gd name="connsiteY81" fmla="*/ 129432 h 1161397"/>
              <a:gd name="connsiteX82" fmla="*/ 4844073 w 6884912"/>
              <a:gd name="connsiteY82" fmla="*/ 161768 h 1161397"/>
              <a:gd name="connsiteX83" fmla="*/ 4856454 w 6884912"/>
              <a:gd name="connsiteY83" fmla="*/ 130488 h 1161397"/>
              <a:gd name="connsiteX84" fmla="*/ 4920038 w 6884912"/>
              <a:gd name="connsiteY84" fmla="*/ 140418 h 1161397"/>
              <a:gd name="connsiteX85" fmla="*/ 5016639 w 6884912"/>
              <a:gd name="connsiteY85" fmla="*/ 158905 h 1161397"/>
              <a:gd name="connsiteX86" fmla="*/ 5072009 w 6884912"/>
              <a:gd name="connsiteY86" fmla="*/ 161502 h 1161397"/>
              <a:gd name="connsiteX87" fmla="*/ 5223626 w 6884912"/>
              <a:gd name="connsiteY87" fmla="*/ 177356 h 1161397"/>
              <a:gd name="connsiteX88" fmla="*/ 5375773 w 6884912"/>
              <a:gd name="connsiteY88" fmla="*/ 199913 h 1161397"/>
              <a:gd name="connsiteX89" fmla="*/ 5467502 w 6884912"/>
              <a:gd name="connsiteY89" fmla="*/ 250963 h 1161397"/>
              <a:gd name="connsiteX90" fmla="*/ 5592395 w 6884912"/>
              <a:gd name="connsiteY90" fmla="*/ 265434 h 1161397"/>
              <a:gd name="connsiteX91" fmla="*/ 5613532 w 6884912"/>
              <a:gd name="connsiteY91" fmla="*/ 273379 h 1161397"/>
              <a:gd name="connsiteX92" fmla="*/ 5642173 w 6884912"/>
              <a:gd name="connsiteY92" fmla="*/ 266904 h 1161397"/>
              <a:gd name="connsiteX93" fmla="*/ 5756910 w 6884912"/>
              <a:gd name="connsiteY93" fmla="*/ 239211 h 1161397"/>
              <a:gd name="connsiteX94" fmla="*/ 5846667 w 6884912"/>
              <a:gd name="connsiteY94" fmla="*/ 201786 h 1161397"/>
              <a:gd name="connsiteX95" fmla="*/ 5960732 w 6884912"/>
              <a:gd name="connsiteY95" fmla="*/ 220708 h 1161397"/>
              <a:gd name="connsiteX96" fmla="*/ 6029542 w 6884912"/>
              <a:gd name="connsiteY96" fmla="*/ 210339 h 1161397"/>
              <a:gd name="connsiteX97" fmla="*/ 6141123 w 6884912"/>
              <a:gd name="connsiteY97" fmla="*/ 159923 h 1161397"/>
              <a:gd name="connsiteX98" fmla="*/ 6290640 w 6884912"/>
              <a:gd name="connsiteY98" fmla="*/ 167441 h 1161397"/>
              <a:gd name="connsiteX99" fmla="*/ 6322806 w 6884912"/>
              <a:gd name="connsiteY99" fmla="*/ 213293 h 1161397"/>
              <a:gd name="connsiteX100" fmla="*/ 6380420 w 6884912"/>
              <a:gd name="connsiteY100" fmla="*/ 173195 h 1161397"/>
              <a:gd name="connsiteX101" fmla="*/ 6507891 w 6884912"/>
              <a:gd name="connsiteY101" fmla="*/ 118474 h 1161397"/>
              <a:gd name="connsiteX102" fmla="*/ 6571807 w 6884912"/>
              <a:gd name="connsiteY102" fmla="*/ 98636 h 1161397"/>
              <a:gd name="connsiteX103" fmla="*/ 6671880 w 6884912"/>
              <a:gd name="connsiteY103" fmla="*/ 82931 h 1161397"/>
              <a:gd name="connsiteX104" fmla="*/ 6702266 w 6884912"/>
              <a:gd name="connsiteY104" fmla="*/ 75470 h 1161397"/>
              <a:gd name="connsiteX105" fmla="*/ 6845802 w 6884912"/>
              <a:gd name="connsiteY105" fmla="*/ 24496 h 1161397"/>
              <a:gd name="connsiteX106" fmla="*/ 6884912 w 6884912"/>
              <a:gd name="connsiteY10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567875 w 6884912"/>
              <a:gd name="connsiteY7" fmla="*/ 1051976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54970 w 6884912"/>
              <a:gd name="connsiteY7" fmla="*/ 1023343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213420 w 6884912"/>
              <a:gd name="connsiteY6" fmla="*/ 1056868 h 1161397"/>
              <a:gd name="connsiteX7" fmla="*/ 454970 w 6884912"/>
              <a:gd name="connsiteY7" fmla="*/ 1023343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26340 w 6884912"/>
              <a:gd name="connsiteY35" fmla="*/ 638496 h 1161397"/>
              <a:gd name="connsiteX36" fmla="*/ 1731986 w 6884912"/>
              <a:gd name="connsiteY36" fmla="*/ 589682 h 1161397"/>
              <a:gd name="connsiteX37" fmla="*/ 1927935 w 6884912"/>
              <a:gd name="connsiteY37" fmla="*/ 628540 h 1161397"/>
              <a:gd name="connsiteX38" fmla="*/ 2039075 w 6884912"/>
              <a:gd name="connsiteY38" fmla="*/ 599964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561265 w 6884912"/>
              <a:gd name="connsiteY47" fmla="*/ 450623 h 1161397"/>
              <a:gd name="connsiteX48" fmla="*/ 2594349 w 6884912"/>
              <a:gd name="connsiteY48" fmla="*/ 443884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830398 w 6884912"/>
              <a:gd name="connsiteY63" fmla="*/ 188383 h 1161397"/>
              <a:gd name="connsiteX64" fmla="*/ 3834360 w 6884912"/>
              <a:gd name="connsiteY64" fmla="*/ 188992 h 1161397"/>
              <a:gd name="connsiteX65" fmla="*/ 3843715 w 6884912"/>
              <a:gd name="connsiteY65" fmla="*/ 188752 h 1161397"/>
              <a:gd name="connsiteX66" fmla="*/ 3842609 w 6884912"/>
              <a:gd name="connsiteY66" fmla="*/ 197386 h 1161397"/>
              <a:gd name="connsiteX67" fmla="*/ 3853961 w 6884912"/>
              <a:gd name="connsiteY67" fmla="*/ 213380 h 1161397"/>
              <a:gd name="connsiteX68" fmla="*/ 3907640 w 6884912"/>
              <a:gd name="connsiteY68" fmla="*/ 207568 h 1161397"/>
              <a:gd name="connsiteX69" fmla="*/ 3910449 w 6884912"/>
              <a:gd name="connsiteY69" fmla="*/ 197808 h 1161397"/>
              <a:gd name="connsiteX70" fmla="*/ 3917197 w 6884912"/>
              <a:gd name="connsiteY70" fmla="*/ 196121 h 1161397"/>
              <a:gd name="connsiteX71" fmla="*/ 3922400 w 6884912"/>
              <a:gd name="connsiteY71" fmla="*/ 205056 h 1161397"/>
              <a:gd name="connsiteX72" fmla="*/ 4013061 w 6884912"/>
              <a:gd name="connsiteY72" fmla="*/ 224874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289361 w 6884912"/>
              <a:gd name="connsiteY75" fmla="*/ 196642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375773 w 6884912"/>
              <a:gd name="connsiteY86" fmla="*/ 199913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141123 w 6884912"/>
              <a:gd name="connsiteY95" fmla="*/ 159923 h 1161397"/>
              <a:gd name="connsiteX96" fmla="*/ 6290640 w 6884912"/>
              <a:gd name="connsiteY96" fmla="*/ 167441 h 1161397"/>
              <a:gd name="connsiteX97" fmla="*/ 6322806 w 6884912"/>
              <a:gd name="connsiteY97" fmla="*/ 213293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26340 w 6884912"/>
              <a:gd name="connsiteY35" fmla="*/ 638496 h 1161397"/>
              <a:gd name="connsiteX36" fmla="*/ 1731986 w 6884912"/>
              <a:gd name="connsiteY36" fmla="*/ 589682 h 1161397"/>
              <a:gd name="connsiteX37" fmla="*/ 1927935 w 6884912"/>
              <a:gd name="connsiteY37" fmla="*/ 628540 h 1161397"/>
              <a:gd name="connsiteX38" fmla="*/ 2039075 w 6884912"/>
              <a:gd name="connsiteY38" fmla="*/ 599964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561265 w 6884912"/>
              <a:gd name="connsiteY47" fmla="*/ 450623 h 1161397"/>
              <a:gd name="connsiteX48" fmla="*/ 2594349 w 6884912"/>
              <a:gd name="connsiteY48" fmla="*/ 443884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830398 w 6884912"/>
              <a:gd name="connsiteY63" fmla="*/ 188383 h 1161397"/>
              <a:gd name="connsiteX64" fmla="*/ 3834360 w 6884912"/>
              <a:gd name="connsiteY64" fmla="*/ 188992 h 1161397"/>
              <a:gd name="connsiteX65" fmla="*/ 3843715 w 6884912"/>
              <a:gd name="connsiteY65" fmla="*/ 188752 h 1161397"/>
              <a:gd name="connsiteX66" fmla="*/ 3842609 w 6884912"/>
              <a:gd name="connsiteY66" fmla="*/ 197386 h 1161397"/>
              <a:gd name="connsiteX67" fmla="*/ 3853961 w 6884912"/>
              <a:gd name="connsiteY67" fmla="*/ 213380 h 1161397"/>
              <a:gd name="connsiteX68" fmla="*/ 3907640 w 6884912"/>
              <a:gd name="connsiteY68" fmla="*/ 207568 h 1161397"/>
              <a:gd name="connsiteX69" fmla="*/ 3910449 w 6884912"/>
              <a:gd name="connsiteY69" fmla="*/ 197808 h 1161397"/>
              <a:gd name="connsiteX70" fmla="*/ 3917197 w 6884912"/>
              <a:gd name="connsiteY70" fmla="*/ 196121 h 1161397"/>
              <a:gd name="connsiteX71" fmla="*/ 3922400 w 6884912"/>
              <a:gd name="connsiteY71" fmla="*/ 205056 h 1161397"/>
              <a:gd name="connsiteX72" fmla="*/ 4013061 w 6884912"/>
              <a:gd name="connsiteY72" fmla="*/ 224874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289361 w 6884912"/>
              <a:gd name="connsiteY75" fmla="*/ 196642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375773 w 6884912"/>
              <a:gd name="connsiteY86" fmla="*/ 199913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141123 w 6884912"/>
              <a:gd name="connsiteY95" fmla="*/ 159923 h 1161397"/>
              <a:gd name="connsiteX96" fmla="*/ 6290640 w 6884912"/>
              <a:gd name="connsiteY96" fmla="*/ 167441 h 1161397"/>
              <a:gd name="connsiteX97" fmla="*/ 6322806 w 6884912"/>
              <a:gd name="connsiteY97" fmla="*/ 213293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723108 w 6884912"/>
              <a:gd name="connsiteY9" fmla="*/ 980081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80081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242716 w 6884912"/>
              <a:gd name="connsiteY20" fmla="*/ 698052 h 1161397"/>
              <a:gd name="connsiteX21" fmla="*/ 1299977 w 6884912"/>
              <a:gd name="connsiteY21" fmla="*/ 639196 h 1161397"/>
              <a:gd name="connsiteX22" fmla="*/ 1326190 w 6884912"/>
              <a:gd name="connsiteY22" fmla="*/ 625955 h 1161397"/>
              <a:gd name="connsiteX23" fmla="*/ 1339600 w 6884912"/>
              <a:gd name="connsiteY23" fmla="*/ 616295 h 1161397"/>
              <a:gd name="connsiteX24" fmla="*/ 1340054 w 6884912"/>
              <a:gd name="connsiteY24" fmla="*/ 614022 h 1161397"/>
              <a:gd name="connsiteX25" fmla="*/ 1391606 w 6884912"/>
              <a:gd name="connsiteY25" fmla="*/ 615229 h 1161397"/>
              <a:gd name="connsiteX26" fmla="*/ 1397565 w 6884912"/>
              <a:gd name="connsiteY26" fmla="*/ 611490 h 1161397"/>
              <a:gd name="connsiteX27" fmla="*/ 1432302 w 6884912"/>
              <a:gd name="connsiteY27" fmla="*/ 617267 h 1161397"/>
              <a:gd name="connsiteX28" fmla="*/ 1449644 w 6884912"/>
              <a:gd name="connsiteY28" fmla="*/ 617591 h 1161397"/>
              <a:gd name="connsiteX29" fmla="*/ 1455793 w 6884912"/>
              <a:gd name="connsiteY29" fmla="*/ 623174 h 1161397"/>
              <a:gd name="connsiteX30" fmla="*/ 1480758 w 6884912"/>
              <a:gd name="connsiteY30" fmla="*/ 620863 h 1161397"/>
              <a:gd name="connsiteX31" fmla="*/ 1483154 w 6884912"/>
              <a:gd name="connsiteY31" fmla="*/ 618527 h 1161397"/>
              <a:gd name="connsiteX32" fmla="*/ 1505495 w 6884912"/>
              <a:gd name="connsiteY32" fmla="*/ 624325 h 1161397"/>
              <a:gd name="connsiteX33" fmla="*/ 1526340 w 6884912"/>
              <a:gd name="connsiteY33" fmla="*/ 638496 h 1161397"/>
              <a:gd name="connsiteX34" fmla="*/ 1731986 w 6884912"/>
              <a:gd name="connsiteY34" fmla="*/ 589682 h 1161397"/>
              <a:gd name="connsiteX35" fmla="*/ 1927935 w 6884912"/>
              <a:gd name="connsiteY35" fmla="*/ 628540 h 1161397"/>
              <a:gd name="connsiteX36" fmla="*/ 2039075 w 6884912"/>
              <a:gd name="connsiteY36" fmla="*/ 599964 h 1161397"/>
              <a:gd name="connsiteX37" fmla="*/ 2066980 w 6884912"/>
              <a:gd name="connsiteY37" fmla="*/ 550413 h 1161397"/>
              <a:gd name="connsiteX38" fmla="*/ 2352236 w 6884912"/>
              <a:gd name="connsiteY38" fmla="*/ 519602 h 1161397"/>
              <a:gd name="connsiteX39" fmla="*/ 2420791 w 6884912"/>
              <a:gd name="connsiteY39" fmla="*/ 492826 h 1161397"/>
              <a:gd name="connsiteX40" fmla="*/ 2489932 w 6884912"/>
              <a:gd name="connsiteY40" fmla="*/ 507864 h 1161397"/>
              <a:gd name="connsiteX41" fmla="*/ 2512917 w 6884912"/>
              <a:gd name="connsiteY41" fmla="*/ 489127 h 1161397"/>
              <a:gd name="connsiteX42" fmla="*/ 2516783 w 6884912"/>
              <a:gd name="connsiteY42" fmla="*/ 485473 h 1161397"/>
              <a:gd name="connsiteX43" fmla="*/ 2534360 w 6884912"/>
              <a:gd name="connsiteY43" fmla="*/ 480064 h 1161397"/>
              <a:gd name="connsiteX44" fmla="*/ 2536691 w 6884912"/>
              <a:gd name="connsiteY44" fmla="*/ 467018 h 1161397"/>
              <a:gd name="connsiteX45" fmla="*/ 2561265 w 6884912"/>
              <a:gd name="connsiteY45" fmla="*/ 450623 h 1161397"/>
              <a:gd name="connsiteX46" fmla="*/ 2594349 w 6884912"/>
              <a:gd name="connsiteY46" fmla="*/ 443884 h 1161397"/>
              <a:gd name="connsiteX47" fmla="*/ 2754324 w 6884912"/>
              <a:gd name="connsiteY47" fmla="*/ 424766 h 1161397"/>
              <a:gd name="connsiteX48" fmla="*/ 2848470 w 6884912"/>
              <a:gd name="connsiteY48" fmla="*/ 405966 h 1161397"/>
              <a:gd name="connsiteX49" fmla="*/ 2881772 w 6884912"/>
              <a:gd name="connsiteY49" fmla="*/ 387260 h 1161397"/>
              <a:gd name="connsiteX50" fmla="*/ 2929932 w 6884912"/>
              <a:gd name="connsiteY50" fmla="*/ 368912 h 1161397"/>
              <a:gd name="connsiteX51" fmla="*/ 3013020 w 6884912"/>
              <a:gd name="connsiteY51" fmla="*/ 327578 h 1161397"/>
              <a:gd name="connsiteX52" fmla="*/ 3222191 w 6884912"/>
              <a:gd name="connsiteY52" fmla="*/ 307887 h 1161397"/>
              <a:gd name="connsiteX53" fmla="*/ 3227953 w 6884912"/>
              <a:gd name="connsiteY53" fmla="*/ 297650 h 1161397"/>
              <a:gd name="connsiteX54" fmla="*/ 3510042 w 6884912"/>
              <a:gd name="connsiteY54" fmla="*/ 311820 h 1161397"/>
              <a:gd name="connsiteX55" fmla="*/ 3626773 w 6884912"/>
              <a:gd name="connsiteY55" fmla="*/ 290452 h 1161397"/>
              <a:gd name="connsiteX56" fmla="*/ 3666217 w 6884912"/>
              <a:gd name="connsiteY56" fmla="*/ 273255 h 1161397"/>
              <a:gd name="connsiteX57" fmla="*/ 3732427 w 6884912"/>
              <a:gd name="connsiteY57" fmla="*/ 245039 h 1161397"/>
              <a:gd name="connsiteX58" fmla="*/ 3777022 w 6884912"/>
              <a:gd name="connsiteY58" fmla="*/ 200276 h 1161397"/>
              <a:gd name="connsiteX59" fmla="*/ 3791246 w 6884912"/>
              <a:gd name="connsiteY59" fmla="*/ 189996 h 1161397"/>
              <a:gd name="connsiteX60" fmla="*/ 3819864 w 6884912"/>
              <a:gd name="connsiteY60" fmla="*/ 194605 h 1161397"/>
              <a:gd name="connsiteX61" fmla="*/ 3830398 w 6884912"/>
              <a:gd name="connsiteY61" fmla="*/ 188383 h 1161397"/>
              <a:gd name="connsiteX62" fmla="*/ 3834360 w 6884912"/>
              <a:gd name="connsiteY62" fmla="*/ 188992 h 1161397"/>
              <a:gd name="connsiteX63" fmla="*/ 3843715 w 6884912"/>
              <a:gd name="connsiteY63" fmla="*/ 188752 h 1161397"/>
              <a:gd name="connsiteX64" fmla="*/ 3842609 w 6884912"/>
              <a:gd name="connsiteY64" fmla="*/ 197386 h 1161397"/>
              <a:gd name="connsiteX65" fmla="*/ 3853961 w 6884912"/>
              <a:gd name="connsiteY65" fmla="*/ 213380 h 1161397"/>
              <a:gd name="connsiteX66" fmla="*/ 3907640 w 6884912"/>
              <a:gd name="connsiteY66" fmla="*/ 207568 h 1161397"/>
              <a:gd name="connsiteX67" fmla="*/ 3910449 w 6884912"/>
              <a:gd name="connsiteY67" fmla="*/ 197808 h 1161397"/>
              <a:gd name="connsiteX68" fmla="*/ 3917197 w 6884912"/>
              <a:gd name="connsiteY68" fmla="*/ 196121 h 1161397"/>
              <a:gd name="connsiteX69" fmla="*/ 3922400 w 6884912"/>
              <a:gd name="connsiteY69" fmla="*/ 205056 h 1161397"/>
              <a:gd name="connsiteX70" fmla="*/ 4013061 w 6884912"/>
              <a:gd name="connsiteY70" fmla="*/ 224874 h 1161397"/>
              <a:gd name="connsiteX71" fmla="*/ 4220717 w 6884912"/>
              <a:gd name="connsiteY71" fmla="*/ 192946 h 1161397"/>
              <a:gd name="connsiteX72" fmla="*/ 4228802 w 6884912"/>
              <a:gd name="connsiteY72" fmla="*/ 201468 h 1161397"/>
              <a:gd name="connsiteX73" fmla="*/ 4289361 w 6884912"/>
              <a:gd name="connsiteY73" fmla="*/ 196642 h 1161397"/>
              <a:gd name="connsiteX74" fmla="*/ 4498913 w 6884912"/>
              <a:gd name="connsiteY74" fmla="*/ 118915 h 1161397"/>
              <a:gd name="connsiteX75" fmla="*/ 4617330 w 6884912"/>
              <a:gd name="connsiteY75" fmla="*/ 111163 h 1161397"/>
              <a:gd name="connsiteX76" fmla="*/ 4659778 w 6884912"/>
              <a:gd name="connsiteY76" fmla="*/ 118219 h 1161397"/>
              <a:gd name="connsiteX77" fmla="*/ 4730870 w 6884912"/>
              <a:gd name="connsiteY77" fmla="*/ 129432 h 1161397"/>
              <a:gd name="connsiteX78" fmla="*/ 4844073 w 6884912"/>
              <a:gd name="connsiteY78" fmla="*/ 161768 h 1161397"/>
              <a:gd name="connsiteX79" fmla="*/ 4856454 w 6884912"/>
              <a:gd name="connsiteY79" fmla="*/ 130488 h 1161397"/>
              <a:gd name="connsiteX80" fmla="*/ 4920038 w 6884912"/>
              <a:gd name="connsiteY80" fmla="*/ 140418 h 1161397"/>
              <a:gd name="connsiteX81" fmla="*/ 5016639 w 6884912"/>
              <a:gd name="connsiteY81" fmla="*/ 158905 h 1161397"/>
              <a:gd name="connsiteX82" fmla="*/ 5072009 w 6884912"/>
              <a:gd name="connsiteY82" fmla="*/ 161502 h 1161397"/>
              <a:gd name="connsiteX83" fmla="*/ 5223626 w 6884912"/>
              <a:gd name="connsiteY83" fmla="*/ 177356 h 1161397"/>
              <a:gd name="connsiteX84" fmla="*/ 5375773 w 6884912"/>
              <a:gd name="connsiteY84" fmla="*/ 199913 h 1161397"/>
              <a:gd name="connsiteX85" fmla="*/ 5467502 w 6884912"/>
              <a:gd name="connsiteY85" fmla="*/ 250963 h 1161397"/>
              <a:gd name="connsiteX86" fmla="*/ 5592395 w 6884912"/>
              <a:gd name="connsiteY86" fmla="*/ 265434 h 1161397"/>
              <a:gd name="connsiteX87" fmla="*/ 5613532 w 6884912"/>
              <a:gd name="connsiteY87" fmla="*/ 273379 h 1161397"/>
              <a:gd name="connsiteX88" fmla="*/ 5642173 w 6884912"/>
              <a:gd name="connsiteY88" fmla="*/ 266904 h 1161397"/>
              <a:gd name="connsiteX89" fmla="*/ 5756910 w 6884912"/>
              <a:gd name="connsiteY89" fmla="*/ 239211 h 1161397"/>
              <a:gd name="connsiteX90" fmla="*/ 5846667 w 6884912"/>
              <a:gd name="connsiteY90" fmla="*/ 201786 h 1161397"/>
              <a:gd name="connsiteX91" fmla="*/ 5960732 w 6884912"/>
              <a:gd name="connsiteY91" fmla="*/ 220708 h 1161397"/>
              <a:gd name="connsiteX92" fmla="*/ 6029542 w 6884912"/>
              <a:gd name="connsiteY92" fmla="*/ 210339 h 1161397"/>
              <a:gd name="connsiteX93" fmla="*/ 6141123 w 6884912"/>
              <a:gd name="connsiteY93" fmla="*/ 159923 h 1161397"/>
              <a:gd name="connsiteX94" fmla="*/ 6290640 w 6884912"/>
              <a:gd name="connsiteY94" fmla="*/ 167441 h 1161397"/>
              <a:gd name="connsiteX95" fmla="*/ 6322806 w 6884912"/>
              <a:gd name="connsiteY95" fmla="*/ 213293 h 1161397"/>
              <a:gd name="connsiteX96" fmla="*/ 6380420 w 6884912"/>
              <a:gd name="connsiteY96" fmla="*/ 173195 h 1161397"/>
              <a:gd name="connsiteX97" fmla="*/ 6507891 w 6884912"/>
              <a:gd name="connsiteY97" fmla="*/ 118474 h 1161397"/>
              <a:gd name="connsiteX98" fmla="*/ 6571807 w 6884912"/>
              <a:gd name="connsiteY98" fmla="*/ 98636 h 1161397"/>
              <a:gd name="connsiteX99" fmla="*/ 6671880 w 6884912"/>
              <a:gd name="connsiteY99" fmla="*/ 82931 h 1161397"/>
              <a:gd name="connsiteX100" fmla="*/ 6702266 w 6884912"/>
              <a:gd name="connsiteY100" fmla="*/ 75470 h 1161397"/>
              <a:gd name="connsiteX101" fmla="*/ 6845802 w 6884912"/>
              <a:gd name="connsiteY101" fmla="*/ 24496 h 1161397"/>
              <a:gd name="connsiteX102" fmla="*/ 6884912 w 6884912"/>
              <a:gd name="connsiteY10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66947 w 6884912"/>
              <a:gd name="connsiteY16" fmla="*/ 700762 h 1161397"/>
              <a:gd name="connsiteX17" fmla="*/ 1178135 w 6884912"/>
              <a:gd name="connsiteY17" fmla="*/ 698631 h 1161397"/>
              <a:gd name="connsiteX18" fmla="*/ 1178301 w 6884912"/>
              <a:gd name="connsiteY18" fmla="*/ 698094 h 1161397"/>
              <a:gd name="connsiteX19" fmla="*/ 1242716 w 6884912"/>
              <a:gd name="connsiteY19" fmla="*/ 698052 h 1161397"/>
              <a:gd name="connsiteX20" fmla="*/ 1299977 w 6884912"/>
              <a:gd name="connsiteY20" fmla="*/ 639196 h 1161397"/>
              <a:gd name="connsiteX21" fmla="*/ 1326190 w 6884912"/>
              <a:gd name="connsiteY21" fmla="*/ 625955 h 1161397"/>
              <a:gd name="connsiteX22" fmla="*/ 1339600 w 6884912"/>
              <a:gd name="connsiteY22" fmla="*/ 616295 h 1161397"/>
              <a:gd name="connsiteX23" fmla="*/ 1340054 w 6884912"/>
              <a:gd name="connsiteY23" fmla="*/ 614022 h 1161397"/>
              <a:gd name="connsiteX24" fmla="*/ 1391606 w 6884912"/>
              <a:gd name="connsiteY24" fmla="*/ 615229 h 1161397"/>
              <a:gd name="connsiteX25" fmla="*/ 1397565 w 6884912"/>
              <a:gd name="connsiteY25" fmla="*/ 611490 h 1161397"/>
              <a:gd name="connsiteX26" fmla="*/ 1432302 w 6884912"/>
              <a:gd name="connsiteY26" fmla="*/ 617267 h 1161397"/>
              <a:gd name="connsiteX27" fmla="*/ 1449644 w 6884912"/>
              <a:gd name="connsiteY27" fmla="*/ 617591 h 1161397"/>
              <a:gd name="connsiteX28" fmla="*/ 1455793 w 6884912"/>
              <a:gd name="connsiteY28" fmla="*/ 623174 h 1161397"/>
              <a:gd name="connsiteX29" fmla="*/ 1480758 w 6884912"/>
              <a:gd name="connsiteY29" fmla="*/ 620863 h 1161397"/>
              <a:gd name="connsiteX30" fmla="*/ 1483154 w 6884912"/>
              <a:gd name="connsiteY30" fmla="*/ 618527 h 1161397"/>
              <a:gd name="connsiteX31" fmla="*/ 1505495 w 6884912"/>
              <a:gd name="connsiteY31" fmla="*/ 624325 h 1161397"/>
              <a:gd name="connsiteX32" fmla="*/ 1526340 w 6884912"/>
              <a:gd name="connsiteY32" fmla="*/ 638496 h 1161397"/>
              <a:gd name="connsiteX33" fmla="*/ 1731986 w 6884912"/>
              <a:gd name="connsiteY33" fmla="*/ 589682 h 1161397"/>
              <a:gd name="connsiteX34" fmla="*/ 1927935 w 6884912"/>
              <a:gd name="connsiteY34" fmla="*/ 628540 h 1161397"/>
              <a:gd name="connsiteX35" fmla="*/ 2039075 w 6884912"/>
              <a:gd name="connsiteY35" fmla="*/ 599964 h 1161397"/>
              <a:gd name="connsiteX36" fmla="*/ 2066980 w 6884912"/>
              <a:gd name="connsiteY36" fmla="*/ 550413 h 1161397"/>
              <a:gd name="connsiteX37" fmla="*/ 2352236 w 6884912"/>
              <a:gd name="connsiteY37" fmla="*/ 519602 h 1161397"/>
              <a:gd name="connsiteX38" fmla="*/ 2420791 w 6884912"/>
              <a:gd name="connsiteY38" fmla="*/ 492826 h 1161397"/>
              <a:gd name="connsiteX39" fmla="*/ 2489932 w 6884912"/>
              <a:gd name="connsiteY39" fmla="*/ 507864 h 1161397"/>
              <a:gd name="connsiteX40" fmla="*/ 2512917 w 6884912"/>
              <a:gd name="connsiteY40" fmla="*/ 489127 h 1161397"/>
              <a:gd name="connsiteX41" fmla="*/ 2516783 w 6884912"/>
              <a:gd name="connsiteY41" fmla="*/ 485473 h 1161397"/>
              <a:gd name="connsiteX42" fmla="*/ 2534360 w 6884912"/>
              <a:gd name="connsiteY42" fmla="*/ 480064 h 1161397"/>
              <a:gd name="connsiteX43" fmla="*/ 2536691 w 6884912"/>
              <a:gd name="connsiteY43" fmla="*/ 467018 h 1161397"/>
              <a:gd name="connsiteX44" fmla="*/ 2561265 w 6884912"/>
              <a:gd name="connsiteY44" fmla="*/ 450623 h 1161397"/>
              <a:gd name="connsiteX45" fmla="*/ 2594349 w 6884912"/>
              <a:gd name="connsiteY45" fmla="*/ 443884 h 1161397"/>
              <a:gd name="connsiteX46" fmla="*/ 2754324 w 6884912"/>
              <a:gd name="connsiteY46" fmla="*/ 424766 h 1161397"/>
              <a:gd name="connsiteX47" fmla="*/ 2848470 w 6884912"/>
              <a:gd name="connsiteY47" fmla="*/ 405966 h 1161397"/>
              <a:gd name="connsiteX48" fmla="*/ 2881772 w 6884912"/>
              <a:gd name="connsiteY48" fmla="*/ 387260 h 1161397"/>
              <a:gd name="connsiteX49" fmla="*/ 2929932 w 6884912"/>
              <a:gd name="connsiteY49" fmla="*/ 368912 h 1161397"/>
              <a:gd name="connsiteX50" fmla="*/ 3013020 w 6884912"/>
              <a:gd name="connsiteY50" fmla="*/ 327578 h 1161397"/>
              <a:gd name="connsiteX51" fmla="*/ 3222191 w 6884912"/>
              <a:gd name="connsiteY51" fmla="*/ 307887 h 1161397"/>
              <a:gd name="connsiteX52" fmla="*/ 3227953 w 6884912"/>
              <a:gd name="connsiteY52" fmla="*/ 297650 h 1161397"/>
              <a:gd name="connsiteX53" fmla="*/ 3510042 w 6884912"/>
              <a:gd name="connsiteY53" fmla="*/ 311820 h 1161397"/>
              <a:gd name="connsiteX54" fmla="*/ 3626773 w 6884912"/>
              <a:gd name="connsiteY54" fmla="*/ 290452 h 1161397"/>
              <a:gd name="connsiteX55" fmla="*/ 3666217 w 6884912"/>
              <a:gd name="connsiteY55" fmla="*/ 273255 h 1161397"/>
              <a:gd name="connsiteX56" fmla="*/ 3732427 w 6884912"/>
              <a:gd name="connsiteY56" fmla="*/ 245039 h 1161397"/>
              <a:gd name="connsiteX57" fmla="*/ 3777022 w 6884912"/>
              <a:gd name="connsiteY57" fmla="*/ 200276 h 1161397"/>
              <a:gd name="connsiteX58" fmla="*/ 3791246 w 6884912"/>
              <a:gd name="connsiteY58" fmla="*/ 189996 h 1161397"/>
              <a:gd name="connsiteX59" fmla="*/ 3819864 w 6884912"/>
              <a:gd name="connsiteY59" fmla="*/ 194605 h 1161397"/>
              <a:gd name="connsiteX60" fmla="*/ 3830398 w 6884912"/>
              <a:gd name="connsiteY60" fmla="*/ 188383 h 1161397"/>
              <a:gd name="connsiteX61" fmla="*/ 3834360 w 6884912"/>
              <a:gd name="connsiteY61" fmla="*/ 188992 h 1161397"/>
              <a:gd name="connsiteX62" fmla="*/ 3843715 w 6884912"/>
              <a:gd name="connsiteY62" fmla="*/ 188752 h 1161397"/>
              <a:gd name="connsiteX63" fmla="*/ 3842609 w 6884912"/>
              <a:gd name="connsiteY63" fmla="*/ 197386 h 1161397"/>
              <a:gd name="connsiteX64" fmla="*/ 3853961 w 6884912"/>
              <a:gd name="connsiteY64" fmla="*/ 213380 h 1161397"/>
              <a:gd name="connsiteX65" fmla="*/ 3907640 w 6884912"/>
              <a:gd name="connsiteY65" fmla="*/ 207568 h 1161397"/>
              <a:gd name="connsiteX66" fmla="*/ 3910449 w 6884912"/>
              <a:gd name="connsiteY66" fmla="*/ 197808 h 1161397"/>
              <a:gd name="connsiteX67" fmla="*/ 3917197 w 6884912"/>
              <a:gd name="connsiteY67" fmla="*/ 196121 h 1161397"/>
              <a:gd name="connsiteX68" fmla="*/ 3922400 w 6884912"/>
              <a:gd name="connsiteY68" fmla="*/ 205056 h 1161397"/>
              <a:gd name="connsiteX69" fmla="*/ 4013061 w 6884912"/>
              <a:gd name="connsiteY69" fmla="*/ 224874 h 1161397"/>
              <a:gd name="connsiteX70" fmla="*/ 4220717 w 6884912"/>
              <a:gd name="connsiteY70" fmla="*/ 192946 h 1161397"/>
              <a:gd name="connsiteX71" fmla="*/ 4228802 w 6884912"/>
              <a:gd name="connsiteY71" fmla="*/ 201468 h 1161397"/>
              <a:gd name="connsiteX72" fmla="*/ 4289361 w 6884912"/>
              <a:gd name="connsiteY72" fmla="*/ 196642 h 1161397"/>
              <a:gd name="connsiteX73" fmla="*/ 4498913 w 6884912"/>
              <a:gd name="connsiteY73" fmla="*/ 118915 h 1161397"/>
              <a:gd name="connsiteX74" fmla="*/ 4617330 w 6884912"/>
              <a:gd name="connsiteY74" fmla="*/ 111163 h 1161397"/>
              <a:gd name="connsiteX75" fmla="*/ 4659778 w 6884912"/>
              <a:gd name="connsiteY75" fmla="*/ 118219 h 1161397"/>
              <a:gd name="connsiteX76" fmla="*/ 4730870 w 6884912"/>
              <a:gd name="connsiteY76" fmla="*/ 129432 h 1161397"/>
              <a:gd name="connsiteX77" fmla="*/ 4844073 w 6884912"/>
              <a:gd name="connsiteY77" fmla="*/ 161768 h 1161397"/>
              <a:gd name="connsiteX78" fmla="*/ 4856454 w 6884912"/>
              <a:gd name="connsiteY78" fmla="*/ 130488 h 1161397"/>
              <a:gd name="connsiteX79" fmla="*/ 4920038 w 6884912"/>
              <a:gd name="connsiteY79" fmla="*/ 140418 h 1161397"/>
              <a:gd name="connsiteX80" fmla="*/ 5016639 w 6884912"/>
              <a:gd name="connsiteY80" fmla="*/ 158905 h 1161397"/>
              <a:gd name="connsiteX81" fmla="*/ 5072009 w 6884912"/>
              <a:gd name="connsiteY81" fmla="*/ 161502 h 1161397"/>
              <a:gd name="connsiteX82" fmla="*/ 5223626 w 6884912"/>
              <a:gd name="connsiteY82" fmla="*/ 177356 h 1161397"/>
              <a:gd name="connsiteX83" fmla="*/ 5375773 w 6884912"/>
              <a:gd name="connsiteY83" fmla="*/ 199913 h 1161397"/>
              <a:gd name="connsiteX84" fmla="*/ 5467502 w 6884912"/>
              <a:gd name="connsiteY84" fmla="*/ 250963 h 1161397"/>
              <a:gd name="connsiteX85" fmla="*/ 5592395 w 6884912"/>
              <a:gd name="connsiteY85" fmla="*/ 265434 h 1161397"/>
              <a:gd name="connsiteX86" fmla="*/ 5613532 w 6884912"/>
              <a:gd name="connsiteY86" fmla="*/ 273379 h 1161397"/>
              <a:gd name="connsiteX87" fmla="*/ 5642173 w 6884912"/>
              <a:gd name="connsiteY87" fmla="*/ 266904 h 1161397"/>
              <a:gd name="connsiteX88" fmla="*/ 5756910 w 6884912"/>
              <a:gd name="connsiteY88" fmla="*/ 239211 h 1161397"/>
              <a:gd name="connsiteX89" fmla="*/ 5846667 w 6884912"/>
              <a:gd name="connsiteY89" fmla="*/ 201786 h 1161397"/>
              <a:gd name="connsiteX90" fmla="*/ 5960732 w 6884912"/>
              <a:gd name="connsiteY90" fmla="*/ 220708 h 1161397"/>
              <a:gd name="connsiteX91" fmla="*/ 6029542 w 6884912"/>
              <a:gd name="connsiteY91" fmla="*/ 210339 h 1161397"/>
              <a:gd name="connsiteX92" fmla="*/ 6141123 w 6884912"/>
              <a:gd name="connsiteY92" fmla="*/ 159923 h 1161397"/>
              <a:gd name="connsiteX93" fmla="*/ 6290640 w 6884912"/>
              <a:gd name="connsiteY93" fmla="*/ 167441 h 1161397"/>
              <a:gd name="connsiteX94" fmla="*/ 6322806 w 6884912"/>
              <a:gd name="connsiteY94" fmla="*/ 213293 h 1161397"/>
              <a:gd name="connsiteX95" fmla="*/ 6380420 w 6884912"/>
              <a:gd name="connsiteY95" fmla="*/ 173195 h 1161397"/>
              <a:gd name="connsiteX96" fmla="*/ 6507891 w 6884912"/>
              <a:gd name="connsiteY96" fmla="*/ 118474 h 1161397"/>
              <a:gd name="connsiteX97" fmla="*/ 6571807 w 6884912"/>
              <a:gd name="connsiteY97" fmla="*/ 98636 h 1161397"/>
              <a:gd name="connsiteX98" fmla="*/ 6671880 w 6884912"/>
              <a:gd name="connsiteY98" fmla="*/ 82931 h 1161397"/>
              <a:gd name="connsiteX99" fmla="*/ 6702266 w 6884912"/>
              <a:gd name="connsiteY99" fmla="*/ 75470 h 1161397"/>
              <a:gd name="connsiteX100" fmla="*/ 6845802 w 6884912"/>
              <a:gd name="connsiteY100" fmla="*/ 24496 h 1161397"/>
              <a:gd name="connsiteX101" fmla="*/ 6884912 w 6884912"/>
              <a:gd name="connsiteY10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78135 w 6884912"/>
              <a:gd name="connsiteY16" fmla="*/ 698631 h 1161397"/>
              <a:gd name="connsiteX17" fmla="*/ 1178301 w 6884912"/>
              <a:gd name="connsiteY17" fmla="*/ 698094 h 1161397"/>
              <a:gd name="connsiteX18" fmla="*/ 1242716 w 6884912"/>
              <a:gd name="connsiteY18" fmla="*/ 698052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40054 w 6884912"/>
              <a:gd name="connsiteY22" fmla="*/ 614022 h 1161397"/>
              <a:gd name="connsiteX23" fmla="*/ 1391606 w 6884912"/>
              <a:gd name="connsiteY23" fmla="*/ 615229 h 1161397"/>
              <a:gd name="connsiteX24" fmla="*/ 1397565 w 6884912"/>
              <a:gd name="connsiteY24" fmla="*/ 611490 h 1161397"/>
              <a:gd name="connsiteX25" fmla="*/ 1432302 w 6884912"/>
              <a:gd name="connsiteY25" fmla="*/ 617267 h 1161397"/>
              <a:gd name="connsiteX26" fmla="*/ 1449644 w 6884912"/>
              <a:gd name="connsiteY26" fmla="*/ 617591 h 1161397"/>
              <a:gd name="connsiteX27" fmla="*/ 1455793 w 6884912"/>
              <a:gd name="connsiteY27" fmla="*/ 623174 h 1161397"/>
              <a:gd name="connsiteX28" fmla="*/ 1480758 w 6884912"/>
              <a:gd name="connsiteY28" fmla="*/ 620863 h 1161397"/>
              <a:gd name="connsiteX29" fmla="*/ 1483154 w 6884912"/>
              <a:gd name="connsiteY29" fmla="*/ 618527 h 1161397"/>
              <a:gd name="connsiteX30" fmla="*/ 1505495 w 6884912"/>
              <a:gd name="connsiteY30" fmla="*/ 624325 h 1161397"/>
              <a:gd name="connsiteX31" fmla="*/ 1526340 w 6884912"/>
              <a:gd name="connsiteY31" fmla="*/ 638496 h 1161397"/>
              <a:gd name="connsiteX32" fmla="*/ 1731986 w 6884912"/>
              <a:gd name="connsiteY32" fmla="*/ 589682 h 1161397"/>
              <a:gd name="connsiteX33" fmla="*/ 1927935 w 6884912"/>
              <a:gd name="connsiteY33" fmla="*/ 628540 h 1161397"/>
              <a:gd name="connsiteX34" fmla="*/ 2039075 w 6884912"/>
              <a:gd name="connsiteY34" fmla="*/ 599964 h 1161397"/>
              <a:gd name="connsiteX35" fmla="*/ 2066980 w 6884912"/>
              <a:gd name="connsiteY35" fmla="*/ 550413 h 1161397"/>
              <a:gd name="connsiteX36" fmla="*/ 2352236 w 6884912"/>
              <a:gd name="connsiteY36" fmla="*/ 519602 h 1161397"/>
              <a:gd name="connsiteX37" fmla="*/ 2420791 w 6884912"/>
              <a:gd name="connsiteY37" fmla="*/ 492826 h 1161397"/>
              <a:gd name="connsiteX38" fmla="*/ 2489932 w 6884912"/>
              <a:gd name="connsiteY38" fmla="*/ 507864 h 1161397"/>
              <a:gd name="connsiteX39" fmla="*/ 2512917 w 6884912"/>
              <a:gd name="connsiteY39" fmla="*/ 489127 h 1161397"/>
              <a:gd name="connsiteX40" fmla="*/ 2516783 w 6884912"/>
              <a:gd name="connsiteY40" fmla="*/ 485473 h 1161397"/>
              <a:gd name="connsiteX41" fmla="*/ 2534360 w 6884912"/>
              <a:gd name="connsiteY41" fmla="*/ 480064 h 1161397"/>
              <a:gd name="connsiteX42" fmla="*/ 2536691 w 6884912"/>
              <a:gd name="connsiteY42" fmla="*/ 467018 h 1161397"/>
              <a:gd name="connsiteX43" fmla="*/ 2561265 w 6884912"/>
              <a:gd name="connsiteY43" fmla="*/ 450623 h 1161397"/>
              <a:gd name="connsiteX44" fmla="*/ 2594349 w 6884912"/>
              <a:gd name="connsiteY44" fmla="*/ 443884 h 1161397"/>
              <a:gd name="connsiteX45" fmla="*/ 2754324 w 6884912"/>
              <a:gd name="connsiteY45" fmla="*/ 424766 h 1161397"/>
              <a:gd name="connsiteX46" fmla="*/ 2848470 w 6884912"/>
              <a:gd name="connsiteY46" fmla="*/ 405966 h 1161397"/>
              <a:gd name="connsiteX47" fmla="*/ 2881772 w 6884912"/>
              <a:gd name="connsiteY47" fmla="*/ 387260 h 1161397"/>
              <a:gd name="connsiteX48" fmla="*/ 2929932 w 6884912"/>
              <a:gd name="connsiteY48" fmla="*/ 368912 h 1161397"/>
              <a:gd name="connsiteX49" fmla="*/ 3013020 w 6884912"/>
              <a:gd name="connsiteY49" fmla="*/ 327578 h 1161397"/>
              <a:gd name="connsiteX50" fmla="*/ 3222191 w 6884912"/>
              <a:gd name="connsiteY50" fmla="*/ 307887 h 1161397"/>
              <a:gd name="connsiteX51" fmla="*/ 3227953 w 6884912"/>
              <a:gd name="connsiteY51" fmla="*/ 297650 h 1161397"/>
              <a:gd name="connsiteX52" fmla="*/ 3510042 w 6884912"/>
              <a:gd name="connsiteY52" fmla="*/ 311820 h 1161397"/>
              <a:gd name="connsiteX53" fmla="*/ 3626773 w 6884912"/>
              <a:gd name="connsiteY53" fmla="*/ 290452 h 1161397"/>
              <a:gd name="connsiteX54" fmla="*/ 3666217 w 6884912"/>
              <a:gd name="connsiteY54" fmla="*/ 273255 h 1161397"/>
              <a:gd name="connsiteX55" fmla="*/ 3732427 w 6884912"/>
              <a:gd name="connsiteY55" fmla="*/ 245039 h 1161397"/>
              <a:gd name="connsiteX56" fmla="*/ 3777022 w 6884912"/>
              <a:gd name="connsiteY56" fmla="*/ 200276 h 1161397"/>
              <a:gd name="connsiteX57" fmla="*/ 3791246 w 6884912"/>
              <a:gd name="connsiteY57" fmla="*/ 189996 h 1161397"/>
              <a:gd name="connsiteX58" fmla="*/ 3819864 w 6884912"/>
              <a:gd name="connsiteY58" fmla="*/ 194605 h 1161397"/>
              <a:gd name="connsiteX59" fmla="*/ 3830398 w 6884912"/>
              <a:gd name="connsiteY59" fmla="*/ 188383 h 1161397"/>
              <a:gd name="connsiteX60" fmla="*/ 3834360 w 6884912"/>
              <a:gd name="connsiteY60" fmla="*/ 188992 h 1161397"/>
              <a:gd name="connsiteX61" fmla="*/ 3843715 w 6884912"/>
              <a:gd name="connsiteY61" fmla="*/ 188752 h 1161397"/>
              <a:gd name="connsiteX62" fmla="*/ 3842609 w 6884912"/>
              <a:gd name="connsiteY62" fmla="*/ 197386 h 1161397"/>
              <a:gd name="connsiteX63" fmla="*/ 3853961 w 6884912"/>
              <a:gd name="connsiteY63" fmla="*/ 213380 h 1161397"/>
              <a:gd name="connsiteX64" fmla="*/ 3907640 w 6884912"/>
              <a:gd name="connsiteY64" fmla="*/ 207568 h 1161397"/>
              <a:gd name="connsiteX65" fmla="*/ 3910449 w 6884912"/>
              <a:gd name="connsiteY65" fmla="*/ 197808 h 1161397"/>
              <a:gd name="connsiteX66" fmla="*/ 3917197 w 6884912"/>
              <a:gd name="connsiteY66" fmla="*/ 196121 h 1161397"/>
              <a:gd name="connsiteX67" fmla="*/ 3922400 w 6884912"/>
              <a:gd name="connsiteY67" fmla="*/ 205056 h 1161397"/>
              <a:gd name="connsiteX68" fmla="*/ 4013061 w 6884912"/>
              <a:gd name="connsiteY68" fmla="*/ 224874 h 1161397"/>
              <a:gd name="connsiteX69" fmla="*/ 4220717 w 6884912"/>
              <a:gd name="connsiteY69" fmla="*/ 192946 h 1161397"/>
              <a:gd name="connsiteX70" fmla="*/ 4228802 w 6884912"/>
              <a:gd name="connsiteY70" fmla="*/ 201468 h 1161397"/>
              <a:gd name="connsiteX71" fmla="*/ 4289361 w 6884912"/>
              <a:gd name="connsiteY71" fmla="*/ 196642 h 1161397"/>
              <a:gd name="connsiteX72" fmla="*/ 4498913 w 6884912"/>
              <a:gd name="connsiteY72" fmla="*/ 118915 h 1161397"/>
              <a:gd name="connsiteX73" fmla="*/ 4617330 w 6884912"/>
              <a:gd name="connsiteY73" fmla="*/ 111163 h 1161397"/>
              <a:gd name="connsiteX74" fmla="*/ 4659778 w 6884912"/>
              <a:gd name="connsiteY74" fmla="*/ 118219 h 1161397"/>
              <a:gd name="connsiteX75" fmla="*/ 4730870 w 6884912"/>
              <a:gd name="connsiteY75" fmla="*/ 129432 h 1161397"/>
              <a:gd name="connsiteX76" fmla="*/ 4844073 w 6884912"/>
              <a:gd name="connsiteY76" fmla="*/ 161768 h 1161397"/>
              <a:gd name="connsiteX77" fmla="*/ 4856454 w 6884912"/>
              <a:gd name="connsiteY77" fmla="*/ 130488 h 1161397"/>
              <a:gd name="connsiteX78" fmla="*/ 4920038 w 6884912"/>
              <a:gd name="connsiteY78" fmla="*/ 140418 h 1161397"/>
              <a:gd name="connsiteX79" fmla="*/ 5016639 w 6884912"/>
              <a:gd name="connsiteY79" fmla="*/ 158905 h 1161397"/>
              <a:gd name="connsiteX80" fmla="*/ 5072009 w 6884912"/>
              <a:gd name="connsiteY80" fmla="*/ 161502 h 1161397"/>
              <a:gd name="connsiteX81" fmla="*/ 5223626 w 6884912"/>
              <a:gd name="connsiteY81" fmla="*/ 177356 h 1161397"/>
              <a:gd name="connsiteX82" fmla="*/ 5375773 w 6884912"/>
              <a:gd name="connsiteY82" fmla="*/ 199913 h 1161397"/>
              <a:gd name="connsiteX83" fmla="*/ 5467502 w 6884912"/>
              <a:gd name="connsiteY83" fmla="*/ 250963 h 1161397"/>
              <a:gd name="connsiteX84" fmla="*/ 5592395 w 6884912"/>
              <a:gd name="connsiteY84" fmla="*/ 265434 h 1161397"/>
              <a:gd name="connsiteX85" fmla="*/ 5613532 w 6884912"/>
              <a:gd name="connsiteY85" fmla="*/ 273379 h 1161397"/>
              <a:gd name="connsiteX86" fmla="*/ 5642173 w 6884912"/>
              <a:gd name="connsiteY86" fmla="*/ 266904 h 1161397"/>
              <a:gd name="connsiteX87" fmla="*/ 5756910 w 6884912"/>
              <a:gd name="connsiteY87" fmla="*/ 239211 h 1161397"/>
              <a:gd name="connsiteX88" fmla="*/ 5846667 w 6884912"/>
              <a:gd name="connsiteY88" fmla="*/ 201786 h 1161397"/>
              <a:gd name="connsiteX89" fmla="*/ 5960732 w 6884912"/>
              <a:gd name="connsiteY89" fmla="*/ 220708 h 1161397"/>
              <a:gd name="connsiteX90" fmla="*/ 6029542 w 6884912"/>
              <a:gd name="connsiteY90" fmla="*/ 210339 h 1161397"/>
              <a:gd name="connsiteX91" fmla="*/ 6141123 w 6884912"/>
              <a:gd name="connsiteY91" fmla="*/ 159923 h 1161397"/>
              <a:gd name="connsiteX92" fmla="*/ 6290640 w 6884912"/>
              <a:gd name="connsiteY92" fmla="*/ 167441 h 1161397"/>
              <a:gd name="connsiteX93" fmla="*/ 6322806 w 6884912"/>
              <a:gd name="connsiteY93" fmla="*/ 213293 h 1161397"/>
              <a:gd name="connsiteX94" fmla="*/ 6380420 w 6884912"/>
              <a:gd name="connsiteY94" fmla="*/ 173195 h 1161397"/>
              <a:gd name="connsiteX95" fmla="*/ 6507891 w 6884912"/>
              <a:gd name="connsiteY95" fmla="*/ 118474 h 1161397"/>
              <a:gd name="connsiteX96" fmla="*/ 6571807 w 6884912"/>
              <a:gd name="connsiteY96" fmla="*/ 98636 h 1161397"/>
              <a:gd name="connsiteX97" fmla="*/ 6671880 w 6884912"/>
              <a:gd name="connsiteY97" fmla="*/ 82931 h 1161397"/>
              <a:gd name="connsiteX98" fmla="*/ 6702266 w 6884912"/>
              <a:gd name="connsiteY98" fmla="*/ 75470 h 1161397"/>
              <a:gd name="connsiteX99" fmla="*/ 6845802 w 6884912"/>
              <a:gd name="connsiteY99" fmla="*/ 24496 h 1161397"/>
              <a:gd name="connsiteX100" fmla="*/ 6884912 w 6884912"/>
              <a:gd name="connsiteY10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78135 w 6884912"/>
              <a:gd name="connsiteY15" fmla="*/ 698631 h 1161397"/>
              <a:gd name="connsiteX16" fmla="*/ 1178301 w 6884912"/>
              <a:gd name="connsiteY16" fmla="*/ 698094 h 1161397"/>
              <a:gd name="connsiteX17" fmla="*/ 1242716 w 6884912"/>
              <a:gd name="connsiteY17" fmla="*/ 698052 h 1161397"/>
              <a:gd name="connsiteX18" fmla="*/ 1299977 w 6884912"/>
              <a:gd name="connsiteY18" fmla="*/ 639196 h 1161397"/>
              <a:gd name="connsiteX19" fmla="*/ 1326190 w 6884912"/>
              <a:gd name="connsiteY19" fmla="*/ 625955 h 1161397"/>
              <a:gd name="connsiteX20" fmla="*/ 1339600 w 6884912"/>
              <a:gd name="connsiteY20" fmla="*/ 616295 h 1161397"/>
              <a:gd name="connsiteX21" fmla="*/ 1340054 w 6884912"/>
              <a:gd name="connsiteY21" fmla="*/ 614022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26340 w 6884912"/>
              <a:gd name="connsiteY30" fmla="*/ 638496 h 1161397"/>
              <a:gd name="connsiteX31" fmla="*/ 1731986 w 6884912"/>
              <a:gd name="connsiteY31" fmla="*/ 589682 h 1161397"/>
              <a:gd name="connsiteX32" fmla="*/ 1927935 w 6884912"/>
              <a:gd name="connsiteY32" fmla="*/ 628540 h 1161397"/>
              <a:gd name="connsiteX33" fmla="*/ 2039075 w 6884912"/>
              <a:gd name="connsiteY33" fmla="*/ 599964 h 1161397"/>
              <a:gd name="connsiteX34" fmla="*/ 2066980 w 6884912"/>
              <a:gd name="connsiteY34" fmla="*/ 550413 h 1161397"/>
              <a:gd name="connsiteX35" fmla="*/ 2352236 w 6884912"/>
              <a:gd name="connsiteY35" fmla="*/ 519602 h 1161397"/>
              <a:gd name="connsiteX36" fmla="*/ 2420791 w 6884912"/>
              <a:gd name="connsiteY36" fmla="*/ 492826 h 1161397"/>
              <a:gd name="connsiteX37" fmla="*/ 2489932 w 6884912"/>
              <a:gd name="connsiteY37" fmla="*/ 507864 h 1161397"/>
              <a:gd name="connsiteX38" fmla="*/ 2512917 w 6884912"/>
              <a:gd name="connsiteY38" fmla="*/ 489127 h 1161397"/>
              <a:gd name="connsiteX39" fmla="*/ 2516783 w 6884912"/>
              <a:gd name="connsiteY39" fmla="*/ 485473 h 1161397"/>
              <a:gd name="connsiteX40" fmla="*/ 2534360 w 6884912"/>
              <a:gd name="connsiteY40" fmla="*/ 480064 h 1161397"/>
              <a:gd name="connsiteX41" fmla="*/ 2536691 w 6884912"/>
              <a:gd name="connsiteY41" fmla="*/ 467018 h 1161397"/>
              <a:gd name="connsiteX42" fmla="*/ 2561265 w 6884912"/>
              <a:gd name="connsiteY42" fmla="*/ 450623 h 1161397"/>
              <a:gd name="connsiteX43" fmla="*/ 2594349 w 6884912"/>
              <a:gd name="connsiteY43" fmla="*/ 443884 h 1161397"/>
              <a:gd name="connsiteX44" fmla="*/ 2754324 w 6884912"/>
              <a:gd name="connsiteY44" fmla="*/ 424766 h 1161397"/>
              <a:gd name="connsiteX45" fmla="*/ 2848470 w 6884912"/>
              <a:gd name="connsiteY45" fmla="*/ 405966 h 1161397"/>
              <a:gd name="connsiteX46" fmla="*/ 2881772 w 6884912"/>
              <a:gd name="connsiteY46" fmla="*/ 387260 h 1161397"/>
              <a:gd name="connsiteX47" fmla="*/ 2929932 w 6884912"/>
              <a:gd name="connsiteY47" fmla="*/ 368912 h 1161397"/>
              <a:gd name="connsiteX48" fmla="*/ 3013020 w 6884912"/>
              <a:gd name="connsiteY48" fmla="*/ 327578 h 1161397"/>
              <a:gd name="connsiteX49" fmla="*/ 3222191 w 6884912"/>
              <a:gd name="connsiteY49" fmla="*/ 307887 h 1161397"/>
              <a:gd name="connsiteX50" fmla="*/ 3227953 w 6884912"/>
              <a:gd name="connsiteY50" fmla="*/ 297650 h 1161397"/>
              <a:gd name="connsiteX51" fmla="*/ 3510042 w 6884912"/>
              <a:gd name="connsiteY51" fmla="*/ 311820 h 1161397"/>
              <a:gd name="connsiteX52" fmla="*/ 3626773 w 6884912"/>
              <a:gd name="connsiteY52" fmla="*/ 290452 h 1161397"/>
              <a:gd name="connsiteX53" fmla="*/ 3666217 w 6884912"/>
              <a:gd name="connsiteY53" fmla="*/ 273255 h 1161397"/>
              <a:gd name="connsiteX54" fmla="*/ 3732427 w 6884912"/>
              <a:gd name="connsiteY54" fmla="*/ 245039 h 1161397"/>
              <a:gd name="connsiteX55" fmla="*/ 3777022 w 6884912"/>
              <a:gd name="connsiteY55" fmla="*/ 200276 h 1161397"/>
              <a:gd name="connsiteX56" fmla="*/ 3791246 w 6884912"/>
              <a:gd name="connsiteY56" fmla="*/ 189996 h 1161397"/>
              <a:gd name="connsiteX57" fmla="*/ 3819864 w 6884912"/>
              <a:gd name="connsiteY57" fmla="*/ 194605 h 1161397"/>
              <a:gd name="connsiteX58" fmla="*/ 3830398 w 6884912"/>
              <a:gd name="connsiteY58" fmla="*/ 188383 h 1161397"/>
              <a:gd name="connsiteX59" fmla="*/ 3834360 w 6884912"/>
              <a:gd name="connsiteY59" fmla="*/ 188992 h 1161397"/>
              <a:gd name="connsiteX60" fmla="*/ 3843715 w 6884912"/>
              <a:gd name="connsiteY60" fmla="*/ 188752 h 1161397"/>
              <a:gd name="connsiteX61" fmla="*/ 3842609 w 6884912"/>
              <a:gd name="connsiteY61" fmla="*/ 197386 h 1161397"/>
              <a:gd name="connsiteX62" fmla="*/ 3853961 w 6884912"/>
              <a:gd name="connsiteY62" fmla="*/ 213380 h 1161397"/>
              <a:gd name="connsiteX63" fmla="*/ 3907640 w 6884912"/>
              <a:gd name="connsiteY63" fmla="*/ 207568 h 1161397"/>
              <a:gd name="connsiteX64" fmla="*/ 3910449 w 6884912"/>
              <a:gd name="connsiteY64" fmla="*/ 197808 h 1161397"/>
              <a:gd name="connsiteX65" fmla="*/ 3917197 w 6884912"/>
              <a:gd name="connsiteY65" fmla="*/ 196121 h 1161397"/>
              <a:gd name="connsiteX66" fmla="*/ 3922400 w 6884912"/>
              <a:gd name="connsiteY66" fmla="*/ 205056 h 1161397"/>
              <a:gd name="connsiteX67" fmla="*/ 4013061 w 6884912"/>
              <a:gd name="connsiteY67" fmla="*/ 224874 h 1161397"/>
              <a:gd name="connsiteX68" fmla="*/ 4220717 w 6884912"/>
              <a:gd name="connsiteY68" fmla="*/ 192946 h 1161397"/>
              <a:gd name="connsiteX69" fmla="*/ 4228802 w 6884912"/>
              <a:gd name="connsiteY69" fmla="*/ 201468 h 1161397"/>
              <a:gd name="connsiteX70" fmla="*/ 4289361 w 6884912"/>
              <a:gd name="connsiteY70" fmla="*/ 196642 h 1161397"/>
              <a:gd name="connsiteX71" fmla="*/ 4498913 w 6884912"/>
              <a:gd name="connsiteY71" fmla="*/ 118915 h 1161397"/>
              <a:gd name="connsiteX72" fmla="*/ 4617330 w 6884912"/>
              <a:gd name="connsiteY72" fmla="*/ 111163 h 1161397"/>
              <a:gd name="connsiteX73" fmla="*/ 4659778 w 6884912"/>
              <a:gd name="connsiteY73" fmla="*/ 118219 h 1161397"/>
              <a:gd name="connsiteX74" fmla="*/ 4730870 w 6884912"/>
              <a:gd name="connsiteY74" fmla="*/ 129432 h 1161397"/>
              <a:gd name="connsiteX75" fmla="*/ 4844073 w 6884912"/>
              <a:gd name="connsiteY75" fmla="*/ 161768 h 1161397"/>
              <a:gd name="connsiteX76" fmla="*/ 4856454 w 6884912"/>
              <a:gd name="connsiteY76" fmla="*/ 130488 h 1161397"/>
              <a:gd name="connsiteX77" fmla="*/ 4920038 w 6884912"/>
              <a:gd name="connsiteY77" fmla="*/ 140418 h 1161397"/>
              <a:gd name="connsiteX78" fmla="*/ 5016639 w 6884912"/>
              <a:gd name="connsiteY78" fmla="*/ 158905 h 1161397"/>
              <a:gd name="connsiteX79" fmla="*/ 5072009 w 6884912"/>
              <a:gd name="connsiteY79" fmla="*/ 161502 h 1161397"/>
              <a:gd name="connsiteX80" fmla="*/ 5223626 w 6884912"/>
              <a:gd name="connsiteY80" fmla="*/ 177356 h 1161397"/>
              <a:gd name="connsiteX81" fmla="*/ 5375773 w 6884912"/>
              <a:gd name="connsiteY81" fmla="*/ 199913 h 1161397"/>
              <a:gd name="connsiteX82" fmla="*/ 5467502 w 6884912"/>
              <a:gd name="connsiteY82" fmla="*/ 250963 h 1161397"/>
              <a:gd name="connsiteX83" fmla="*/ 5592395 w 6884912"/>
              <a:gd name="connsiteY83" fmla="*/ 265434 h 1161397"/>
              <a:gd name="connsiteX84" fmla="*/ 5613532 w 6884912"/>
              <a:gd name="connsiteY84" fmla="*/ 273379 h 1161397"/>
              <a:gd name="connsiteX85" fmla="*/ 5642173 w 6884912"/>
              <a:gd name="connsiteY85" fmla="*/ 266904 h 1161397"/>
              <a:gd name="connsiteX86" fmla="*/ 5756910 w 6884912"/>
              <a:gd name="connsiteY86" fmla="*/ 239211 h 1161397"/>
              <a:gd name="connsiteX87" fmla="*/ 5846667 w 6884912"/>
              <a:gd name="connsiteY87" fmla="*/ 201786 h 1161397"/>
              <a:gd name="connsiteX88" fmla="*/ 5960732 w 6884912"/>
              <a:gd name="connsiteY88" fmla="*/ 220708 h 1161397"/>
              <a:gd name="connsiteX89" fmla="*/ 6029542 w 6884912"/>
              <a:gd name="connsiteY89" fmla="*/ 210339 h 1161397"/>
              <a:gd name="connsiteX90" fmla="*/ 6141123 w 6884912"/>
              <a:gd name="connsiteY90" fmla="*/ 159923 h 1161397"/>
              <a:gd name="connsiteX91" fmla="*/ 6290640 w 6884912"/>
              <a:gd name="connsiteY91" fmla="*/ 167441 h 1161397"/>
              <a:gd name="connsiteX92" fmla="*/ 6322806 w 6884912"/>
              <a:gd name="connsiteY92" fmla="*/ 213293 h 1161397"/>
              <a:gd name="connsiteX93" fmla="*/ 6380420 w 6884912"/>
              <a:gd name="connsiteY93" fmla="*/ 173195 h 1161397"/>
              <a:gd name="connsiteX94" fmla="*/ 6507891 w 6884912"/>
              <a:gd name="connsiteY94" fmla="*/ 118474 h 1161397"/>
              <a:gd name="connsiteX95" fmla="*/ 6571807 w 6884912"/>
              <a:gd name="connsiteY95" fmla="*/ 98636 h 1161397"/>
              <a:gd name="connsiteX96" fmla="*/ 6671880 w 6884912"/>
              <a:gd name="connsiteY96" fmla="*/ 82931 h 1161397"/>
              <a:gd name="connsiteX97" fmla="*/ 6702266 w 6884912"/>
              <a:gd name="connsiteY97" fmla="*/ 75470 h 1161397"/>
              <a:gd name="connsiteX98" fmla="*/ 6845802 w 6884912"/>
              <a:gd name="connsiteY98" fmla="*/ 24496 h 1161397"/>
              <a:gd name="connsiteX99" fmla="*/ 6884912 w 6884912"/>
              <a:gd name="connsiteY9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78135 w 6884912"/>
              <a:gd name="connsiteY15" fmla="*/ 698631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207847 w 6884912"/>
              <a:gd name="connsiteY15" fmla="*/ 689087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7166 w 6884912"/>
              <a:gd name="connsiteY14" fmla="*/ 744338 h 1161397"/>
              <a:gd name="connsiteX15" fmla="*/ 1207847 w 6884912"/>
              <a:gd name="connsiteY15" fmla="*/ 689087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088181"/>
                  <a:pt x="115388" y="1111320"/>
                </a:cubicBezTo>
                <a:cubicBezTo>
                  <a:pt x="146435" y="1096221"/>
                  <a:pt x="156823" y="1079485"/>
                  <a:pt x="213420" y="1056868"/>
                </a:cubicBezTo>
                <a:cubicBezTo>
                  <a:pt x="288217" y="1040787"/>
                  <a:pt x="383333" y="1044881"/>
                  <a:pt x="454970" y="1023343"/>
                </a:cubicBezTo>
                <a:cubicBezTo>
                  <a:pt x="440966" y="999969"/>
                  <a:pt x="571419" y="1006841"/>
                  <a:pt x="548162" y="984908"/>
                </a:cubicBezTo>
                <a:cubicBezTo>
                  <a:pt x="561321" y="956563"/>
                  <a:pt x="637415" y="1010272"/>
                  <a:pt x="651408" y="984938"/>
                </a:cubicBezTo>
                <a:cubicBezTo>
                  <a:pt x="671652" y="980952"/>
                  <a:pt x="698726" y="950833"/>
                  <a:pt x="723108" y="941904"/>
                </a:cubicBezTo>
                <a:cubicBezTo>
                  <a:pt x="760262" y="946949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6251" y="768649"/>
                  <a:pt x="1137166" y="744338"/>
                </a:cubicBezTo>
                <a:lnTo>
                  <a:pt x="1207847" y="689087"/>
                </a:lnTo>
                <a:cubicBezTo>
                  <a:pt x="1226429" y="687736"/>
                  <a:pt x="1222409" y="707958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cubicBezTo>
                  <a:pt x="1339751" y="615537"/>
                  <a:pt x="1339903" y="614780"/>
                  <a:pt x="1340054" y="614022"/>
                </a:cubicBez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61730" y="317407"/>
                  <a:pt x="3186369" y="312875"/>
                  <a:pt x="3222191" y="307887"/>
                </a:cubicBezTo>
                <a:cubicBezTo>
                  <a:pt x="3223593" y="304249"/>
                  <a:pt x="3179978" y="296995"/>
                  <a:pt x="3227953" y="297650"/>
                </a:cubicBezTo>
                <a:cubicBezTo>
                  <a:pt x="3275928" y="298306"/>
                  <a:pt x="3443572" y="313020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62781" y="222856"/>
                  <a:pt x="4184760" y="196847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61586" y="136690"/>
                  <a:pt x="4823142" y="161592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7769" y="214252"/>
                  <a:pt x="6349573" y="188998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lnTo>
                  <a:pt x="6884912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FF53F4-FC56-4D76-45C5-5DC474CDF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42" y="1263005"/>
            <a:ext cx="3656770" cy="20738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23C7B-1F3B-F282-21A5-A0E641C9C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3796" y="1263006"/>
            <a:ext cx="5284762" cy="23300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Tw Cen MT Condensed Extra Bold" panose="020B0803020202020204" pitchFamily="34" charset="0"/>
              </a:rPr>
              <a:t>Biji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sesawi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>
                <a:latin typeface="Impact" panose="020B0806030902050204" pitchFamily="34" charset="0"/>
              </a:rPr>
              <a:t>[Markus 4:30-32] </a:t>
            </a:r>
            <a:r>
              <a:rPr lang="en-ID" dirty="0" err="1">
                <a:latin typeface="Tw Cen MT Condensed Extra Bold" panose="020B0803020202020204" pitchFamily="34" charset="0"/>
              </a:rPr>
              <a:t>biasanya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berukuran</a:t>
            </a:r>
            <a:r>
              <a:rPr lang="en-ID" dirty="0">
                <a:latin typeface="Tw Cen MT Condensed Extra Bold" panose="020B0803020202020204" pitchFamily="34" charset="0"/>
              </a:rPr>
              <a:t> diameter 1 </a:t>
            </a:r>
            <a:r>
              <a:rPr lang="en-ID" dirty="0" err="1">
                <a:latin typeface="Tw Cen MT Condensed Extra Bold" panose="020B0803020202020204" pitchFamily="34" charset="0"/>
              </a:rPr>
              <a:t>hingga</a:t>
            </a:r>
            <a:r>
              <a:rPr lang="en-ID" dirty="0">
                <a:latin typeface="Tw Cen MT Condensed Extra Bold" panose="020B0803020202020204" pitchFamily="34" charset="0"/>
              </a:rPr>
              <a:t> 2 </a:t>
            </a:r>
            <a:r>
              <a:rPr lang="en-ID" dirty="0" err="1">
                <a:latin typeface="Tw Cen MT Condensed Extra Bold" panose="020B0803020202020204" pitchFamily="34" charset="0"/>
              </a:rPr>
              <a:t>milimeter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  <a:r>
              <a:rPr lang="en-ID" dirty="0" err="1">
                <a:latin typeface="Tw Cen MT Condensed Extra Bold" panose="020B0803020202020204" pitchFamily="34" charset="0"/>
              </a:rPr>
              <a:t>Tanaman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dijelaskan</a:t>
            </a:r>
            <a:r>
              <a:rPr lang="en-ID" dirty="0">
                <a:latin typeface="Tw Cen MT Condensed Extra Bold" panose="020B0803020202020204" pitchFamily="34" charset="0"/>
              </a:rPr>
              <a:t> di </a:t>
            </a:r>
            <a:r>
              <a:rPr lang="en-ID" dirty="0" err="1">
                <a:latin typeface="Tw Cen MT Condensed Extra Bold" panose="020B0803020202020204" pitchFamily="34" charset="0"/>
              </a:rPr>
              <a:t>sini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mungkin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adalah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sesawi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hitam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biji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kecil</a:t>
            </a:r>
            <a:r>
              <a:rPr lang="en-ID" dirty="0">
                <a:latin typeface="Tw Cen MT Condensed Extra Bold" panose="020B0803020202020204" pitchFamily="34" charset="0"/>
              </a:rPr>
              <a:t> [</a:t>
            </a:r>
            <a:r>
              <a:rPr lang="en-ID" dirty="0" err="1">
                <a:latin typeface="Tw Cen MT Condensed Extra Bold" panose="020B0803020202020204" pitchFamily="34" charset="0"/>
              </a:rPr>
              <a:t>lebih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dari</a:t>
            </a:r>
            <a:r>
              <a:rPr lang="en-ID" dirty="0">
                <a:latin typeface="Tw Cen MT Condensed Extra Bold" panose="020B0803020202020204" pitchFamily="34" charset="0"/>
              </a:rPr>
              <a:t> 700 </a:t>
            </a:r>
            <a:r>
              <a:rPr lang="en-ID" dirty="0" err="1">
                <a:latin typeface="Tw Cen MT Condensed Extra Bold" panose="020B0803020202020204" pitchFamily="34" charset="0"/>
              </a:rPr>
              <a:t>biji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satu</a:t>
            </a:r>
            <a:r>
              <a:rPr lang="en-ID" dirty="0">
                <a:latin typeface="Tw Cen MT Condensed Extra Bold" panose="020B0803020202020204" pitchFamily="34" charset="0"/>
              </a:rPr>
              <a:t> gram].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FD7766-E782-EB5E-3A12-1CFB9207C8FC}"/>
              </a:ext>
            </a:extLst>
          </p:cNvPr>
          <p:cNvSpPr txBox="1"/>
          <p:nvPr/>
        </p:nvSpPr>
        <p:spPr>
          <a:xfrm>
            <a:off x="445510" y="4285708"/>
            <a:ext cx="825298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 err="1">
                <a:latin typeface="Franklin Gothic Heavy" panose="020B0903020102020204" pitchFamily="34" charset="0"/>
              </a:rPr>
              <a:t>Meskipun</a:t>
            </a:r>
            <a:r>
              <a:rPr lang="en-ID" sz="2800" dirty="0">
                <a:latin typeface="Franklin Gothic Heavy" panose="020B0903020102020204" pitchFamily="34" charset="0"/>
              </a:rPr>
              <a:t> </a:t>
            </a:r>
            <a:r>
              <a:rPr lang="en-ID" sz="2800" dirty="0" err="1">
                <a:latin typeface="Franklin Gothic Heavy" panose="020B0903020102020204" pitchFamily="34" charset="0"/>
              </a:rPr>
              <a:t>bukan</a:t>
            </a:r>
            <a:r>
              <a:rPr lang="en-ID" sz="2800" dirty="0">
                <a:latin typeface="Franklin Gothic Heavy" panose="020B0903020102020204" pitchFamily="34" charset="0"/>
              </a:rPr>
              <a:t> </a:t>
            </a:r>
            <a:r>
              <a:rPr lang="en-ID" sz="2800" dirty="0" err="1">
                <a:latin typeface="Franklin Gothic Heavy" panose="020B0903020102020204" pitchFamily="34" charset="0"/>
              </a:rPr>
              <a:t>benih</a:t>
            </a:r>
            <a:r>
              <a:rPr lang="en-ID" sz="2800" dirty="0">
                <a:latin typeface="Franklin Gothic Heavy" panose="020B0903020102020204" pitchFamily="34" charset="0"/>
              </a:rPr>
              <a:t> </a:t>
            </a:r>
            <a:r>
              <a:rPr lang="en-ID" sz="2800" dirty="0" err="1">
                <a:latin typeface="Franklin Gothic Heavy" panose="020B0903020102020204" pitchFamily="34" charset="0"/>
              </a:rPr>
              <a:t>terkecil</a:t>
            </a:r>
            <a:r>
              <a:rPr lang="en-ID" sz="2800" dirty="0">
                <a:latin typeface="Franklin Gothic Heavy" panose="020B0903020102020204" pitchFamily="34" charset="0"/>
              </a:rPr>
              <a:t> di dunia, </a:t>
            </a:r>
            <a:r>
              <a:rPr lang="en-ID" sz="2800" dirty="0" err="1">
                <a:latin typeface="Franklin Gothic Heavy" panose="020B0903020102020204" pitchFamily="34" charset="0"/>
              </a:rPr>
              <a:t>namun</a:t>
            </a:r>
            <a:r>
              <a:rPr lang="en-ID" sz="2800" dirty="0">
                <a:latin typeface="Franklin Gothic Heavy" panose="020B0903020102020204" pitchFamily="34" charset="0"/>
              </a:rPr>
              <a:t> </a:t>
            </a:r>
            <a:r>
              <a:rPr lang="en-ID" sz="2800" dirty="0" err="1">
                <a:latin typeface="Franklin Gothic Heavy" panose="020B0903020102020204" pitchFamily="34" charset="0"/>
              </a:rPr>
              <a:t>ukurannya</a:t>
            </a:r>
            <a:r>
              <a:rPr lang="en-ID" sz="2800" dirty="0">
                <a:latin typeface="Franklin Gothic Heavy" panose="020B0903020102020204" pitchFamily="34" charset="0"/>
              </a:rPr>
              <a:t> </a:t>
            </a:r>
            <a:r>
              <a:rPr lang="en-ID" sz="2800" dirty="0" err="1">
                <a:latin typeface="Franklin Gothic Heavy" panose="020B0903020102020204" pitchFamily="34" charset="0"/>
              </a:rPr>
              <a:t>cukup</a:t>
            </a:r>
            <a:r>
              <a:rPr lang="en-ID" sz="2800" dirty="0">
                <a:latin typeface="Franklin Gothic Heavy" panose="020B0903020102020204" pitchFamily="34" charset="0"/>
              </a:rPr>
              <a:t> </a:t>
            </a:r>
            <a:r>
              <a:rPr lang="en-ID" sz="2800" dirty="0" err="1">
                <a:latin typeface="Franklin Gothic Heavy" panose="020B0903020102020204" pitchFamily="34" charset="0"/>
              </a:rPr>
              <a:t>kecil</a:t>
            </a:r>
            <a:r>
              <a:rPr lang="en-ID" sz="2800" dirty="0">
                <a:latin typeface="Franklin Gothic Heavy" panose="020B0903020102020204" pitchFamily="34" charset="0"/>
              </a:rPr>
              <a:t>, </a:t>
            </a:r>
            <a:r>
              <a:rPr lang="en-ID" sz="2800" dirty="0" err="1">
                <a:latin typeface="Franklin Gothic Heavy" panose="020B0903020102020204" pitchFamily="34" charset="0"/>
              </a:rPr>
              <a:t>terutama</a:t>
            </a:r>
            <a:r>
              <a:rPr lang="en-ID" sz="2800" dirty="0">
                <a:latin typeface="Franklin Gothic Heavy" panose="020B0903020102020204" pitchFamily="34" charset="0"/>
              </a:rPr>
              <a:t> </a:t>
            </a:r>
            <a:r>
              <a:rPr lang="en-ID" sz="2800" dirty="0" err="1">
                <a:latin typeface="Franklin Gothic Heavy" panose="020B0903020102020204" pitchFamily="34" charset="0"/>
              </a:rPr>
              <a:t>jika</a:t>
            </a:r>
            <a:r>
              <a:rPr lang="en-ID" sz="2800" dirty="0">
                <a:latin typeface="Franklin Gothic Heavy" panose="020B0903020102020204" pitchFamily="34" charset="0"/>
              </a:rPr>
              <a:t> </a:t>
            </a:r>
            <a:r>
              <a:rPr lang="en-ID" sz="2800" dirty="0" err="1">
                <a:latin typeface="Franklin Gothic Heavy" panose="020B0903020102020204" pitchFamily="34" charset="0"/>
              </a:rPr>
              <a:t>dibandingkan</a:t>
            </a:r>
            <a:r>
              <a:rPr lang="en-ID" sz="2800" dirty="0">
                <a:latin typeface="Franklin Gothic Heavy" panose="020B0903020102020204" pitchFamily="34" charset="0"/>
              </a:rPr>
              <a:t> </a:t>
            </a:r>
            <a:r>
              <a:rPr lang="en-ID" sz="2800" dirty="0" err="1">
                <a:latin typeface="Franklin Gothic Heavy" panose="020B0903020102020204" pitchFamily="34" charset="0"/>
              </a:rPr>
              <a:t>dengan</a:t>
            </a:r>
            <a:r>
              <a:rPr lang="en-ID" sz="2800" dirty="0">
                <a:latin typeface="Franklin Gothic Heavy" panose="020B0903020102020204" pitchFamily="34" charset="0"/>
              </a:rPr>
              <a:t> </a:t>
            </a:r>
            <a:r>
              <a:rPr lang="en-ID" sz="2800" dirty="0" err="1">
                <a:latin typeface="Franklin Gothic Heavy" panose="020B0903020102020204" pitchFamily="34" charset="0"/>
              </a:rPr>
              <a:t>tanaman</a:t>
            </a:r>
            <a:r>
              <a:rPr lang="en-ID" sz="2800" dirty="0">
                <a:latin typeface="Franklin Gothic Heavy" panose="020B0903020102020204" pitchFamily="34" charset="0"/>
              </a:rPr>
              <a:t> yang </a:t>
            </a:r>
            <a:r>
              <a:rPr lang="en-ID" sz="2800" dirty="0" err="1">
                <a:latin typeface="Franklin Gothic Heavy" panose="020B0903020102020204" pitchFamily="34" charset="0"/>
              </a:rPr>
              <a:t>dihasilkan</a:t>
            </a:r>
            <a:r>
              <a:rPr lang="en-ID" sz="2800" dirty="0">
                <a:latin typeface="Franklin Gothic Heavy" panose="020B0903020102020204" pitchFamily="34" charset="0"/>
              </a:rPr>
              <a:t>, yang </a:t>
            </a:r>
            <a:r>
              <a:rPr lang="en-ID" sz="2800" dirty="0" err="1">
                <a:highlight>
                  <a:srgbClr val="FFFF00"/>
                </a:highlight>
                <a:latin typeface="Franklin Gothic Heavy" panose="020B0903020102020204" pitchFamily="34" charset="0"/>
              </a:rPr>
              <a:t>dapat</a:t>
            </a:r>
            <a:r>
              <a:rPr lang="en-ID" sz="2800" dirty="0">
                <a:highlight>
                  <a:srgbClr val="FFFF00"/>
                </a:highlight>
                <a:latin typeface="Franklin Gothic Heavy" panose="020B0903020102020204" pitchFamily="34" charset="0"/>
              </a:rPr>
              <a:t> </a:t>
            </a:r>
            <a:r>
              <a:rPr lang="en-ID" sz="2800" dirty="0" err="1">
                <a:highlight>
                  <a:srgbClr val="FFFF00"/>
                </a:highlight>
                <a:latin typeface="Franklin Gothic Heavy" panose="020B0903020102020204" pitchFamily="34" charset="0"/>
              </a:rPr>
              <a:t>tumbuh</a:t>
            </a:r>
            <a:r>
              <a:rPr lang="en-ID" sz="2800" dirty="0">
                <a:highlight>
                  <a:srgbClr val="FFFF00"/>
                </a:highlight>
                <a:latin typeface="Franklin Gothic Heavy" panose="020B0903020102020204" pitchFamily="34" charset="0"/>
              </a:rPr>
              <a:t> </a:t>
            </a:r>
            <a:r>
              <a:rPr lang="en-ID" sz="2800" dirty="0" err="1">
                <a:highlight>
                  <a:srgbClr val="FFFF00"/>
                </a:highlight>
                <a:latin typeface="Franklin Gothic Heavy" panose="020B0903020102020204" pitchFamily="34" charset="0"/>
              </a:rPr>
              <a:t>setinggi</a:t>
            </a:r>
            <a:r>
              <a:rPr lang="en-ID" sz="2800" dirty="0">
                <a:highlight>
                  <a:srgbClr val="FFFF00"/>
                </a:highlight>
                <a:latin typeface="Franklin Gothic Heavy" panose="020B0903020102020204" pitchFamily="34" charset="0"/>
              </a:rPr>
              <a:t> 3 meter. </a:t>
            </a:r>
          </a:p>
        </p:txBody>
      </p:sp>
    </p:spTree>
    <p:extLst>
      <p:ext uri="{BB962C8B-B14F-4D97-AF65-F5344CB8AC3E}">
        <p14:creationId xmlns:p14="http://schemas.microsoft.com/office/powerpoint/2010/main" val="30258952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5DA402-053A-D6C8-E12D-9A437150E9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80" b="25000"/>
          <a:stretch/>
        </p:blipFill>
        <p:spPr>
          <a:xfrm>
            <a:off x="20" y="0"/>
            <a:ext cx="9143980" cy="309407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DB9FB-3338-9AB4-D9CB-77974F227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471" y="3193027"/>
            <a:ext cx="8627806" cy="342900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6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mencatat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burung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bahkan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bersarang</a:t>
            </a:r>
            <a:r>
              <a:rPr lang="en-ID" sz="2600" dirty="0">
                <a:latin typeface="Tw Cen MT Condensed Extra Bold" panose="020B0803020202020204" pitchFamily="34" charset="0"/>
              </a:rPr>
              <a:t> di </a:t>
            </a:r>
            <a:r>
              <a:rPr lang="en-ID" sz="2600" dirty="0" err="1">
                <a:latin typeface="Tw Cen MT Condensed Extra Bold" panose="020B0803020202020204" pitchFamily="34" charset="0"/>
              </a:rPr>
              <a:t>dahan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tanaman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sesawi</a:t>
            </a:r>
            <a:r>
              <a:rPr lang="en-ID" sz="2600" dirty="0"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dirty="0" err="1">
                <a:latin typeface="Impact" panose="020B0806030902050204" pitchFamily="34" charset="0"/>
              </a:rPr>
              <a:t>Perumpamaan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ini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berbicara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tentang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kuasa</a:t>
            </a:r>
            <a:r>
              <a:rPr lang="en-ID" sz="2600" dirty="0">
                <a:latin typeface="Impact" panose="020B0806030902050204" pitchFamily="34" charset="0"/>
              </a:rPr>
              <a:t> Allah. </a:t>
            </a:r>
          </a:p>
          <a:p>
            <a:pPr marL="0" indent="0">
              <a:buNone/>
            </a:pPr>
            <a:r>
              <a:rPr lang="en-ID" sz="2600" dirty="0" err="1">
                <a:latin typeface="Tw Cen MT Condensed Extra Bold" panose="020B0803020202020204" pitchFamily="34" charset="0"/>
              </a:rPr>
              <a:t>Poin</a:t>
            </a:r>
            <a:r>
              <a:rPr lang="en-ID" sz="2600" dirty="0">
                <a:latin typeface="Tw Cen MT Condensed Extra Bold" panose="020B0803020202020204" pitchFamily="34" charset="0"/>
              </a:rPr>
              <a:t> yang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sampaikan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kerajaan</a:t>
            </a:r>
            <a:r>
              <a:rPr lang="en-ID" sz="26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Allah, yang </a:t>
            </a:r>
            <a:r>
              <a:rPr lang="en-ID" sz="26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dimulai</a:t>
            </a:r>
            <a:r>
              <a:rPr lang="en-ID" sz="26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dari</a:t>
            </a:r>
            <a:r>
              <a:rPr lang="en-ID" sz="26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hal</a:t>
            </a:r>
            <a:r>
              <a:rPr lang="en-ID" sz="26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yang sangat </a:t>
            </a:r>
            <a:r>
              <a:rPr lang="en-ID" sz="26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kecil</a:t>
            </a:r>
            <a:r>
              <a:rPr lang="en-ID" sz="26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, </a:t>
            </a:r>
            <a:r>
              <a:rPr lang="en-ID" sz="26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akan</a:t>
            </a:r>
            <a:r>
              <a:rPr lang="en-ID" sz="26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menjadi </a:t>
            </a:r>
            <a:r>
              <a:rPr lang="en-ID" sz="26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besar</a:t>
            </a:r>
            <a:r>
              <a:rPr lang="en-ID" sz="26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dan </a:t>
            </a:r>
            <a:r>
              <a:rPr lang="en-ID" sz="26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mengesankan</a:t>
            </a:r>
            <a:r>
              <a:rPr lang="en-ID" sz="26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. </a:t>
            </a:r>
            <a:r>
              <a:rPr lang="en-ID" sz="26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Orang-orang di zaman </a:t>
            </a:r>
            <a:r>
              <a:rPr lang="en-ID" sz="26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Yesus</a:t>
            </a:r>
            <a:r>
              <a:rPr lang="en-ID" sz="26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mungkin</a:t>
            </a:r>
            <a:r>
              <a:rPr lang="en-ID" sz="26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memandang</a:t>
            </a:r>
            <a:r>
              <a:rPr lang="en-ID" sz="26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rendah</a:t>
            </a:r>
            <a:r>
              <a:rPr lang="en-ID" sz="26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Yesus</a:t>
            </a:r>
            <a:r>
              <a:rPr lang="en-ID" sz="26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dan </a:t>
            </a:r>
            <a:r>
              <a:rPr lang="en-ID" sz="26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sekelompok</a:t>
            </a:r>
            <a:r>
              <a:rPr lang="en-ID" sz="26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murid-Nya, </a:t>
            </a:r>
            <a:r>
              <a:rPr lang="en-ID" sz="26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namun</a:t>
            </a:r>
            <a:r>
              <a:rPr lang="en-ID" sz="26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waktu</a:t>
            </a:r>
            <a:r>
              <a:rPr lang="en-ID" sz="26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telah</a:t>
            </a:r>
            <a:r>
              <a:rPr lang="en-ID" sz="26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menunjukkan</a:t>
            </a:r>
            <a:r>
              <a:rPr lang="en-ID" sz="26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bahwa</a:t>
            </a:r>
            <a:r>
              <a:rPr lang="en-ID" sz="26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kerajaan</a:t>
            </a:r>
            <a:r>
              <a:rPr lang="en-ID" sz="26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kasih</a:t>
            </a:r>
            <a:r>
              <a:rPr lang="en-ID" sz="26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karunia</a:t>
            </a:r>
            <a:r>
              <a:rPr lang="en-ID" sz="26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-Nya </a:t>
            </a:r>
            <a:r>
              <a:rPr lang="en-ID" sz="26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terus</a:t>
            </a:r>
            <a:r>
              <a:rPr lang="en-ID" sz="26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meluas</a:t>
            </a:r>
            <a:r>
              <a:rPr lang="en-ID" sz="26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ke</a:t>
            </a:r>
            <a:r>
              <a:rPr lang="en-ID" sz="26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seluruh</a:t>
            </a:r>
            <a:r>
              <a:rPr lang="en-ID" sz="2600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dunia.</a:t>
            </a:r>
          </a:p>
        </p:txBody>
      </p:sp>
    </p:spTree>
    <p:extLst>
      <p:ext uri="{BB962C8B-B14F-4D97-AF65-F5344CB8AC3E}">
        <p14:creationId xmlns:p14="http://schemas.microsoft.com/office/powerpoint/2010/main" val="30155550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508249-EF0B-95CD-0F58-7F61EC700C68}"/>
              </a:ext>
            </a:extLst>
          </p:cNvPr>
          <p:cNvSpPr/>
          <p:nvPr/>
        </p:nvSpPr>
        <p:spPr>
          <a:xfrm>
            <a:off x="444796" y="4269700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E63B6E-CF6D-B038-E15D-EEFC4B30E5F8}"/>
              </a:ext>
            </a:extLst>
          </p:cNvPr>
          <p:cNvSpPr/>
          <p:nvPr/>
        </p:nvSpPr>
        <p:spPr>
          <a:xfrm>
            <a:off x="437710" y="5411450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199C9FC-469C-6E0D-6C45-6EB683812F22}"/>
              </a:ext>
            </a:extLst>
          </p:cNvPr>
          <p:cNvSpPr txBox="1">
            <a:spLocks/>
          </p:cNvSpPr>
          <p:nvPr/>
        </p:nvSpPr>
        <p:spPr>
          <a:xfrm>
            <a:off x="614470" y="198349"/>
            <a:ext cx="7886700" cy="7571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latin typeface="Impact" panose="020B0806030902050204" pitchFamily="34" charset="0"/>
              </a:rPr>
              <a:t>KESIMPULAN </a:t>
            </a:r>
            <a:endParaRPr lang="en-ID" dirty="0">
              <a:latin typeface="Impact" panose="020B080603090205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FEF7B3-D4EA-7531-79E2-6F9AC1ABC504}"/>
              </a:ext>
            </a:extLst>
          </p:cNvPr>
          <p:cNvSpPr/>
          <p:nvPr/>
        </p:nvSpPr>
        <p:spPr>
          <a:xfrm>
            <a:off x="444796" y="838076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FF4979-FFD8-ABBB-ACC5-082D1D6BBFCB}"/>
              </a:ext>
            </a:extLst>
          </p:cNvPr>
          <p:cNvSpPr/>
          <p:nvPr/>
        </p:nvSpPr>
        <p:spPr>
          <a:xfrm>
            <a:off x="444796" y="1973551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467DA6-33EF-34EF-D0E4-948CC5618956}"/>
              </a:ext>
            </a:extLst>
          </p:cNvPr>
          <p:cNvSpPr/>
          <p:nvPr/>
        </p:nvSpPr>
        <p:spPr>
          <a:xfrm>
            <a:off x="450991" y="3148762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F801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8F8013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E9F8CD-E80A-E225-2FE1-A3FD29B9336C}"/>
              </a:ext>
            </a:extLst>
          </p:cNvPr>
          <p:cNvSpPr txBox="1"/>
          <p:nvPr/>
        </p:nvSpPr>
        <p:spPr>
          <a:xfrm>
            <a:off x="1403498" y="1345177"/>
            <a:ext cx="7097672" cy="461665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Jenis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tanah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sangat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memengaruhi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hasil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benih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5069D9-F9C6-B180-F268-631B12BAB59C}"/>
              </a:ext>
            </a:extLst>
          </p:cNvPr>
          <p:cNvSpPr txBox="1"/>
          <p:nvPr/>
        </p:nvSpPr>
        <p:spPr>
          <a:xfrm>
            <a:off x="1403495" y="2181725"/>
            <a:ext cx="7097672" cy="110799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Benih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itu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adalah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Firman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Penabur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itu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menaburkan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firman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.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Semua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orang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mendengarkan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Firman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namun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penerimanaanya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berbeda-beda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A57A48-C2EF-8DC8-CBA2-181D32892991}"/>
              </a:ext>
            </a:extLst>
          </p:cNvPr>
          <p:cNvSpPr txBox="1"/>
          <p:nvPr/>
        </p:nvSpPr>
        <p:spPr>
          <a:xfrm>
            <a:off x="1403497" y="3516498"/>
            <a:ext cx="7097672" cy="769441"/>
          </a:xfrm>
          <a:prstGeom prst="rect">
            <a:avLst/>
          </a:prstGeom>
          <a:solidFill>
            <a:srgbClr val="8F8013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Semua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orang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harus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memutuskan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bagi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diri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mereka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sendiri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apakah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mereka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mau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berserah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kepada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Yesus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atau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tidak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3C8A28-2740-3CDD-988A-A1A8CACF292A}"/>
              </a:ext>
            </a:extLst>
          </p:cNvPr>
          <p:cNvSpPr txBox="1"/>
          <p:nvPr/>
        </p:nvSpPr>
        <p:spPr>
          <a:xfrm>
            <a:off x="1403497" y="4499140"/>
            <a:ext cx="7097672" cy="101566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Prilaku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kehidupan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orang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beriman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bagaikan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pelita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menerangi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kegelapan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malam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, dan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dengan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terang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itu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orang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berdosa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menemukan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Yesus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sebagai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Jalan,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kebenaran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, dan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hidup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90FA99-DCB1-A899-C9E0-0F3738C74430}"/>
              </a:ext>
            </a:extLst>
          </p:cNvPr>
          <p:cNvSpPr txBox="1"/>
          <p:nvPr/>
        </p:nvSpPr>
        <p:spPr>
          <a:xfrm>
            <a:off x="1403496" y="5694596"/>
            <a:ext cx="7097671" cy="830997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Kerajaan Allah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dimulai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dari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hal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yang sangat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kecil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namun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akan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menjadi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besar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mengesankan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9549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lighting a candle&#10;&#10;Description automatically generated">
            <a:extLst>
              <a:ext uri="{FF2B5EF4-FFF2-40B4-BE49-F238E27FC236}">
                <a16:creationId xmlns:a16="http://schemas.microsoft.com/office/drawing/2014/main" id="{C239DC38-5233-600B-F415-F54067C039D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4960" r="22056" b="1"/>
          <a:stretch/>
        </p:blipFill>
        <p:spPr>
          <a:xfrm>
            <a:off x="-137165" y="557724"/>
            <a:ext cx="5238762" cy="3642800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4" name="Picture 3" descr="A person in white robe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B9DB5B78-FCD3-42E1-846D-DC16595DF0D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t="10603" r="1" b="47"/>
          <a:stretch/>
        </p:blipFill>
        <p:spPr>
          <a:xfrm>
            <a:off x="-139929" y="3005365"/>
            <a:ext cx="5238762" cy="3124484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41E2C02-494F-4A6B-A67B-1D965948F9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2"/>
          <a:stretch/>
        </p:blipFill>
        <p:spPr>
          <a:xfrm>
            <a:off x="0" y="557724"/>
            <a:ext cx="9144000" cy="55721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7E169E-8A6A-4213-EE98-14F4E419B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1740" y="123090"/>
            <a:ext cx="4678956" cy="2418092"/>
          </a:xfrm>
        </p:spPr>
        <p:txBody>
          <a:bodyPr>
            <a:normAutofit fontScale="90000"/>
          </a:bodyPr>
          <a:lstStyle/>
          <a:p>
            <a:r>
              <a:rPr lang="en-ID" sz="3200" dirty="0" err="1">
                <a:solidFill>
                  <a:srgbClr val="000000"/>
                </a:solidFill>
                <a:latin typeface="Impact" panose="020B0806030902050204" pitchFamily="34" charset="0"/>
              </a:rPr>
              <a:t>Saat</a:t>
            </a:r>
            <a:r>
              <a:rPr lang="en-ID" sz="3200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Impact" panose="020B0806030902050204" pitchFamily="34" charset="0"/>
              </a:rPr>
              <a:t>kita</a:t>
            </a:r>
            <a:r>
              <a:rPr lang="en-ID" sz="3200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Impact" panose="020B0806030902050204" pitchFamily="34" charset="0"/>
              </a:rPr>
              <a:t>mempelajari</a:t>
            </a:r>
            <a:r>
              <a:rPr lang="en-ID" sz="3200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Impact" panose="020B0806030902050204" pitchFamily="34" charset="0"/>
              </a:rPr>
              <a:t>perumpamaan</a:t>
            </a:r>
            <a:r>
              <a:rPr lang="en-ID" sz="3200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Impact" panose="020B0806030902050204" pitchFamily="34" charset="0"/>
              </a:rPr>
              <a:t>Yesus</a:t>
            </a:r>
            <a:r>
              <a:rPr lang="en-ID" sz="3200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Impact" panose="020B0806030902050204" pitchFamily="34" charset="0"/>
              </a:rPr>
              <a:t>dalam</a:t>
            </a:r>
            <a:r>
              <a:rPr lang="en-ID" sz="3200" dirty="0">
                <a:solidFill>
                  <a:srgbClr val="000000"/>
                </a:solidFill>
                <a:latin typeface="Impact" panose="020B0806030902050204" pitchFamily="34" charset="0"/>
              </a:rPr>
              <a:t> Markus </a:t>
            </a:r>
            <a:r>
              <a:rPr lang="en-ID" sz="3200" dirty="0" err="1">
                <a:solidFill>
                  <a:srgbClr val="000000"/>
                </a:solidFill>
                <a:latin typeface="Impact" panose="020B0806030902050204" pitchFamily="34" charset="0"/>
              </a:rPr>
              <a:t>pasal</a:t>
            </a:r>
            <a:r>
              <a:rPr lang="en-ID" sz="3200" dirty="0">
                <a:solidFill>
                  <a:srgbClr val="000000"/>
                </a:solidFill>
                <a:latin typeface="Impact" panose="020B0806030902050204" pitchFamily="34" charset="0"/>
              </a:rPr>
              <a:t> 4, </a:t>
            </a:r>
            <a:r>
              <a:rPr lang="en-ID" sz="3200" dirty="0" err="1">
                <a:solidFill>
                  <a:srgbClr val="000000"/>
                </a:solidFill>
                <a:latin typeface="Impact" panose="020B0806030902050204" pitchFamily="34" charset="0"/>
              </a:rPr>
              <a:t>kita</a:t>
            </a:r>
            <a:r>
              <a:rPr lang="en-ID" sz="3200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Impact" panose="020B0806030902050204" pitchFamily="34" charset="0"/>
              </a:rPr>
              <a:t>memperhatikan</a:t>
            </a:r>
            <a:r>
              <a:rPr lang="en-ID" sz="3200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Impact" panose="020B0806030902050204" pitchFamily="34" charset="0"/>
              </a:rPr>
              <a:t>sebuah</a:t>
            </a:r>
            <a:r>
              <a:rPr lang="en-ID" sz="3200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Impact" panose="020B0806030902050204" pitchFamily="34" charset="0"/>
              </a:rPr>
              <a:t>tema</a:t>
            </a:r>
            <a:r>
              <a:rPr lang="en-ID" sz="3200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000000"/>
                </a:solidFill>
                <a:latin typeface="Impact" panose="020B0806030902050204" pitchFamily="34" charset="0"/>
              </a:rPr>
              <a:t>penting</a:t>
            </a:r>
            <a:r>
              <a:rPr lang="en-ID" sz="3200" dirty="0">
                <a:solidFill>
                  <a:srgbClr val="000000"/>
                </a:solidFill>
                <a:latin typeface="Impact" panose="020B0806030902050204" pitchFamily="34" charset="0"/>
              </a:rPr>
              <a:t>: </a:t>
            </a:r>
            <a:r>
              <a:rPr lang="en-ID" sz="3200" dirty="0" err="1">
                <a:solidFill>
                  <a:srgbClr val="000000"/>
                </a:solidFill>
                <a:latin typeface="Impact" panose="020B0806030902050204" pitchFamily="34" charset="0"/>
              </a:rPr>
              <a:t>kerajaan</a:t>
            </a:r>
            <a:r>
              <a:rPr lang="en-ID" sz="3200" dirty="0">
                <a:solidFill>
                  <a:srgbClr val="000000"/>
                </a:solidFill>
                <a:latin typeface="Impact" panose="020B0806030902050204" pitchFamily="34" charset="0"/>
              </a:rPr>
              <a:t> Allah. </a:t>
            </a:r>
            <a:endParaRPr lang="en-ID" sz="3000" dirty="0">
              <a:solidFill>
                <a:srgbClr val="000000"/>
              </a:solidFill>
              <a:latin typeface="Impact" panose="020B080603090205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4A624-7711-99FC-50B3-B3CD04A0E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740" y="2541182"/>
            <a:ext cx="4591979" cy="4442060"/>
          </a:xfrm>
        </p:spPr>
        <p:txBody>
          <a:bodyPr anchor="ctr">
            <a:noAutofit/>
          </a:bodyPr>
          <a:lstStyle/>
          <a:p>
            <a:r>
              <a:rPr lang="en-ID" sz="2400" b="1" dirty="0">
                <a:solidFill>
                  <a:srgbClr val="000000"/>
                </a:solidFill>
              </a:rPr>
              <a:t>Tema </a:t>
            </a:r>
            <a:r>
              <a:rPr lang="en-ID" sz="2400" b="1" dirty="0" err="1">
                <a:solidFill>
                  <a:srgbClr val="000000"/>
                </a:solidFill>
              </a:rPr>
              <a:t>ini</a:t>
            </a:r>
            <a:r>
              <a:rPr lang="en-ID" sz="2400" b="1" dirty="0">
                <a:solidFill>
                  <a:srgbClr val="000000"/>
                </a:solidFill>
              </a:rPr>
              <a:t> </a:t>
            </a:r>
            <a:r>
              <a:rPr lang="en-ID" sz="2400" b="1" dirty="0" err="1">
                <a:solidFill>
                  <a:srgbClr val="000000"/>
                </a:solidFill>
              </a:rPr>
              <a:t>diperkenalkan</a:t>
            </a:r>
            <a:r>
              <a:rPr lang="en-ID" sz="2400" b="1" dirty="0">
                <a:solidFill>
                  <a:srgbClr val="000000"/>
                </a:solidFill>
              </a:rPr>
              <a:t> </a:t>
            </a:r>
            <a:r>
              <a:rPr lang="en-ID" sz="2400" b="1" dirty="0" err="1">
                <a:solidFill>
                  <a:srgbClr val="000000"/>
                </a:solidFill>
              </a:rPr>
              <a:t>pertama</a:t>
            </a:r>
            <a:r>
              <a:rPr lang="en-ID" sz="2400" b="1" dirty="0">
                <a:solidFill>
                  <a:srgbClr val="000000"/>
                </a:solidFill>
              </a:rPr>
              <a:t> kali </a:t>
            </a:r>
            <a:r>
              <a:rPr lang="en-ID" sz="2400" b="1" dirty="0" err="1">
                <a:solidFill>
                  <a:srgbClr val="000000"/>
                </a:solidFill>
              </a:rPr>
              <a:t>dalam</a:t>
            </a:r>
            <a:r>
              <a:rPr lang="en-ID" sz="2400" b="1" dirty="0">
                <a:solidFill>
                  <a:srgbClr val="000000"/>
                </a:solidFill>
              </a:rPr>
              <a:t> Markus 1: 14, 15: "</a:t>
            </a:r>
            <a:r>
              <a:rPr lang="en-ID" sz="2400" b="1" dirty="0" err="1">
                <a:solidFill>
                  <a:srgbClr val="000000"/>
                </a:solidFill>
              </a:rPr>
              <a:t>datanglah</a:t>
            </a:r>
            <a:r>
              <a:rPr lang="en-ID" sz="2400" b="1" dirty="0">
                <a:solidFill>
                  <a:srgbClr val="000000"/>
                </a:solidFill>
              </a:rPr>
              <a:t> </a:t>
            </a:r>
            <a:r>
              <a:rPr lang="en-ID" sz="2400" b="1" dirty="0" err="1">
                <a:solidFill>
                  <a:srgbClr val="000000"/>
                </a:solidFill>
              </a:rPr>
              <a:t>Yesus</a:t>
            </a:r>
            <a:r>
              <a:rPr lang="en-ID" sz="2400" b="1" dirty="0">
                <a:solidFill>
                  <a:srgbClr val="000000"/>
                </a:solidFill>
              </a:rPr>
              <a:t> </a:t>
            </a:r>
            <a:r>
              <a:rPr lang="en-ID" sz="2400" b="1" dirty="0" err="1">
                <a:solidFill>
                  <a:srgbClr val="000000"/>
                </a:solidFill>
              </a:rPr>
              <a:t>ke</a:t>
            </a:r>
            <a:r>
              <a:rPr lang="en-ID" sz="2400" b="1" dirty="0">
                <a:solidFill>
                  <a:srgbClr val="000000"/>
                </a:solidFill>
              </a:rPr>
              <a:t> Galilea </a:t>
            </a:r>
            <a:r>
              <a:rPr lang="en-ID" sz="2400" b="1" dirty="0" err="1">
                <a:solidFill>
                  <a:srgbClr val="000000"/>
                </a:solidFill>
              </a:rPr>
              <a:t>memberitakan</a:t>
            </a:r>
            <a:r>
              <a:rPr lang="en-ID" sz="2400" b="1" dirty="0">
                <a:solidFill>
                  <a:srgbClr val="000000"/>
                </a:solidFill>
              </a:rPr>
              <a:t> </a:t>
            </a:r>
            <a:r>
              <a:rPr lang="en-ID" sz="2400" b="1" dirty="0" err="1">
                <a:solidFill>
                  <a:srgbClr val="000000"/>
                </a:solidFill>
              </a:rPr>
              <a:t>Injil</a:t>
            </a:r>
            <a:r>
              <a:rPr lang="en-ID" sz="2400" b="1" dirty="0">
                <a:solidFill>
                  <a:srgbClr val="000000"/>
                </a:solidFill>
              </a:rPr>
              <a:t> Allah, kata-Nya: "</a:t>
            </a:r>
            <a:r>
              <a:rPr lang="en-ID" sz="2400" b="1" dirty="0" err="1">
                <a:solidFill>
                  <a:srgbClr val="000000"/>
                </a:solidFill>
              </a:rPr>
              <a:t>Waktunya</a:t>
            </a:r>
            <a:r>
              <a:rPr lang="en-ID" sz="2400" b="1" dirty="0">
                <a:solidFill>
                  <a:srgbClr val="000000"/>
                </a:solidFill>
              </a:rPr>
              <a:t> </a:t>
            </a:r>
            <a:r>
              <a:rPr lang="en-ID" sz="2400" b="1" dirty="0" err="1">
                <a:solidFill>
                  <a:srgbClr val="000000"/>
                </a:solidFill>
              </a:rPr>
              <a:t>telah</a:t>
            </a:r>
            <a:r>
              <a:rPr lang="en-ID" sz="2400" b="1" dirty="0">
                <a:solidFill>
                  <a:srgbClr val="000000"/>
                </a:solidFill>
              </a:rPr>
              <a:t> </a:t>
            </a:r>
            <a:r>
              <a:rPr lang="en-ID" sz="2400" b="1" dirty="0" err="1">
                <a:solidFill>
                  <a:srgbClr val="000000"/>
                </a:solidFill>
              </a:rPr>
              <a:t>genap</a:t>
            </a:r>
            <a:r>
              <a:rPr lang="en-ID" sz="2400" b="1" dirty="0">
                <a:solidFill>
                  <a:srgbClr val="000000"/>
                </a:solidFill>
              </a:rPr>
              <a:t>; Kerajaan Allah </a:t>
            </a:r>
            <a:r>
              <a:rPr lang="en-ID" sz="2400" b="1" dirty="0" err="1">
                <a:solidFill>
                  <a:srgbClr val="000000"/>
                </a:solidFill>
              </a:rPr>
              <a:t>sudah</a:t>
            </a:r>
            <a:r>
              <a:rPr lang="en-ID" sz="2400" b="1" dirty="0">
                <a:solidFill>
                  <a:srgbClr val="000000"/>
                </a:solidFill>
              </a:rPr>
              <a:t> </a:t>
            </a:r>
            <a:r>
              <a:rPr lang="en-ID" sz="2400" b="1" dirty="0" err="1">
                <a:solidFill>
                  <a:srgbClr val="000000"/>
                </a:solidFill>
              </a:rPr>
              <a:t>dekat</a:t>
            </a:r>
            <a:r>
              <a:rPr lang="en-ID" sz="2400" b="1" dirty="0">
                <a:solidFill>
                  <a:srgbClr val="000000"/>
                </a:solidFill>
              </a:rPr>
              <a:t>!". </a:t>
            </a:r>
          </a:p>
          <a:p>
            <a:r>
              <a:rPr lang="en-ID" sz="2400" dirty="0" err="1">
                <a:solidFill>
                  <a:srgbClr val="000000"/>
                </a:solidFill>
                <a:latin typeface="Gill Sans Nova Cond Ultra Bold" panose="020B0B04020104020203" pitchFamily="34" charset="0"/>
              </a:rPr>
              <a:t>Apakah</a:t>
            </a:r>
            <a:r>
              <a:rPr lang="en-ID" sz="2400" dirty="0">
                <a:solidFill>
                  <a:srgbClr val="000000"/>
                </a:solidFill>
                <a:latin typeface="Gill Sans Nova Cond Ultra Bold" panose="020B0B04020104020203" pitchFamily="34" charset="0"/>
              </a:rPr>
              <a:t> arti </a:t>
            </a:r>
            <a:r>
              <a:rPr lang="en-ID" sz="2400" dirty="0" err="1">
                <a:solidFill>
                  <a:srgbClr val="000000"/>
                </a:solidFill>
                <a:latin typeface="Gill Sans Nova Cond Ultra Bold" panose="020B0B04020104020203" pitchFamily="34" charset="0"/>
              </a:rPr>
              <a:t>penting</a:t>
            </a:r>
            <a:r>
              <a:rPr lang="en-ID" sz="2400" dirty="0">
                <a:solidFill>
                  <a:srgbClr val="000000"/>
                </a:solidFill>
                <a:latin typeface="Gill Sans Nova Cond Ultra Bold" panose="020B0B04020104020203" pitchFamily="34" charset="0"/>
              </a:rPr>
              <a:t> Kerajaan Allah </a:t>
            </a:r>
            <a:r>
              <a:rPr lang="en-ID" sz="2400" dirty="0" err="1">
                <a:solidFill>
                  <a:srgbClr val="000000"/>
                </a:solidFill>
                <a:latin typeface="Gill Sans Nova Cond Ultra Bold" panose="020B0B04020104020203" pitchFamily="34" charset="0"/>
              </a:rPr>
              <a:t>seperti</a:t>
            </a:r>
            <a:r>
              <a:rPr lang="en-ID" sz="2400" dirty="0">
                <a:solidFill>
                  <a:srgbClr val="000000"/>
                </a:solidFill>
                <a:latin typeface="Gill Sans Nova Cond Ultra Bold" panose="020B0B04020104020203" pitchFamily="34" charset="0"/>
              </a:rPr>
              <a:t> yang </a:t>
            </a:r>
            <a:r>
              <a:rPr lang="en-ID" sz="2400" dirty="0" err="1">
                <a:solidFill>
                  <a:srgbClr val="000000"/>
                </a:solidFill>
                <a:latin typeface="Gill Sans Nova Cond Ultra Bold" panose="020B0B04020104020203" pitchFamily="34" charset="0"/>
              </a:rPr>
              <a:t>digambarkan</a:t>
            </a:r>
            <a:r>
              <a:rPr lang="en-ID" sz="2400" dirty="0">
                <a:solidFill>
                  <a:srgbClr val="0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solidFill>
                  <a:srgbClr val="000000"/>
                </a:solidFill>
                <a:latin typeface="Gill Sans Nova Cond Ultra Bold" panose="020B0B04020104020203" pitchFamily="34" charset="0"/>
              </a:rPr>
              <a:t>dalam</a:t>
            </a:r>
            <a:r>
              <a:rPr lang="en-ID" sz="2400" dirty="0">
                <a:solidFill>
                  <a:srgbClr val="000000"/>
                </a:solidFill>
                <a:latin typeface="Gill Sans Nova Cond Ultra Bold" panose="020B0B04020104020203" pitchFamily="34" charset="0"/>
              </a:rPr>
              <a:t> Markus?</a:t>
            </a:r>
            <a:r>
              <a:rPr lang="en-ID" sz="2400" b="1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0551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D615A9-A7B0-67D1-1C03-4F3923D5F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5"/>
            <a:ext cx="9141713" cy="132556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PERUMPAMAAN MENGENAI SANG PENABUR</a:t>
            </a:r>
            <a:br>
              <a:rPr lang="en-ID" sz="3600" dirty="0">
                <a:latin typeface="Impact" panose="020B0806030902050204" pitchFamily="34" charset="0"/>
              </a:rPr>
            </a:br>
            <a:r>
              <a:rPr lang="en-ID" sz="28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Minggu</a:t>
            </a: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21 Juli 2024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AC99F-8582-B421-573F-0AB78DAB5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2633" y="2717886"/>
            <a:ext cx="5373944" cy="35977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Benih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ditabur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perumpamaan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ini</a:t>
            </a:r>
            <a:r>
              <a:rPr lang="en-ID" sz="3200" dirty="0">
                <a:latin typeface="Tw Cen MT Condensed Extra Bold" panose="020B0803020202020204" pitchFamily="34" charset="0"/>
              </a:rPr>
              <a:t> [Markus 4:1-9] </a:t>
            </a:r>
            <a:r>
              <a:rPr lang="en-ID" sz="32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sama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tetapi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jatuh</a:t>
            </a:r>
            <a:r>
              <a:rPr lang="en-ID" sz="3200" dirty="0">
                <a:latin typeface="Tw Cen MT Condensed Extra Bold" panose="020B0803020202020204" pitchFamily="34" charset="0"/>
              </a:rPr>
              <a:t> pada </a:t>
            </a:r>
            <a:r>
              <a:rPr lang="en-ID" sz="3200" dirty="0" err="1">
                <a:latin typeface="Tw Cen MT Condensed Extra Bold" panose="020B0803020202020204" pitchFamily="34" charset="0"/>
              </a:rPr>
              <a:t>empat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jenis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tanah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berbeda</a:t>
            </a:r>
            <a:r>
              <a:rPr lang="en-ID" sz="3200" dirty="0">
                <a:latin typeface="Tw Cen MT Condensed Extra Bold" panose="020B0803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3600" dirty="0" err="1">
                <a:latin typeface="Gill Sans Ultra Bold Condensed" panose="020B0A06020104020203" pitchFamily="34" charset="0"/>
              </a:rPr>
              <a:t>Jenis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tanah</a:t>
            </a:r>
            <a:r>
              <a:rPr lang="en-ID" sz="3600" dirty="0">
                <a:latin typeface="Gill Sans Ultra Bold Condensed" panose="020B0A06020104020203" pitchFamily="34" charset="0"/>
              </a:rPr>
              <a:t> sangat </a:t>
            </a:r>
            <a:r>
              <a:rPr lang="en-ID" sz="3600" dirty="0" err="1">
                <a:latin typeface="Gill Sans Ultra Bold Condensed" panose="020B0A06020104020203" pitchFamily="34" charset="0"/>
              </a:rPr>
              <a:t>memengaruhi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hasil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benih</a:t>
            </a:r>
            <a:r>
              <a:rPr lang="en-ID" sz="3600" dirty="0">
                <a:latin typeface="Gill Sans Ultra Bold Condensed" panose="020B0A06020104020203" pitchFamily="34" charset="0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5E8732-B305-D16B-3E7D-B877D772A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777" y="2173269"/>
            <a:ext cx="3034020" cy="4142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963856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38C934-B26C-0400-2012-512AA688F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BC083D-6A4F-F0C4-0321-965E28417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902542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Perumpamaan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ini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sebenarnya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terdiri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dari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empat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kisah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individual yang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diceritakan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sampai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tuntas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dalam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masing-masing tata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letaknya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DD1DF6-7FAC-41C2-6EFC-89CE65F3611C}"/>
              </a:ext>
            </a:extLst>
          </p:cNvPr>
          <p:cNvSpPr/>
          <p:nvPr/>
        </p:nvSpPr>
        <p:spPr>
          <a:xfrm>
            <a:off x="243758" y="2321168"/>
            <a:ext cx="776476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38912"/>
            <a:r>
              <a:rPr lang="en-US" sz="10000" b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ea typeface="+mn-ea"/>
                <a:cs typeface="+mn-cs"/>
              </a:rPr>
              <a:t>1</a:t>
            </a:r>
            <a:endParaRPr lang="en-US" sz="10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81B65D-795D-9D1E-F589-8DF6200534B5}"/>
              </a:ext>
            </a:extLst>
          </p:cNvPr>
          <p:cNvSpPr txBox="1"/>
          <p:nvPr/>
        </p:nvSpPr>
        <p:spPr>
          <a:xfrm>
            <a:off x="1204179" y="4698448"/>
            <a:ext cx="755117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000" dirty="0" err="1">
                <a:latin typeface="Franklin Gothic Demi Cond" panose="020B0706030402020204" pitchFamily="34" charset="0"/>
              </a:rPr>
              <a:t>Benih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jatuh</a:t>
            </a:r>
            <a:r>
              <a:rPr lang="en-ID" sz="3000" dirty="0">
                <a:latin typeface="Franklin Gothic Demi Cond" panose="020B0706030402020204" pitchFamily="34" charset="0"/>
              </a:rPr>
              <a:t> di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tanah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berbatu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mengambil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waktu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latin typeface="Franklin Gothic Demi Cond" panose="020B0706030402020204" pitchFamily="34" charset="0"/>
              </a:rPr>
              <a:t>beberapa</a:t>
            </a:r>
            <a:r>
              <a:rPr lang="en-ID" sz="3000" b="1" dirty="0"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latin typeface="Franklin Gothic Demi Cond" panose="020B0706030402020204" pitchFamily="34" charset="0"/>
              </a:rPr>
              <a:t>hari</a:t>
            </a:r>
            <a:r>
              <a:rPr lang="en-ID" sz="3000" b="1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atau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b="1" dirty="0">
                <a:latin typeface="Franklin Gothic Demi Cond" panose="020B0706030402020204" pitchFamily="34" charset="0"/>
              </a:rPr>
              <a:t>pekan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mencapai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kegagalan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hasilnya</a:t>
            </a:r>
            <a:r>
              <a:rPr lang="en-ID" sz="3000" dirty="0">
                <a:latin typeface="Franklin Gothic Demi Cond" panose="020B0706030402020204" pitchFamily="34" charset="0"/>
              </a:rPr>
              <a:t>, yang </a:t>
            </a:r>
            <a:r>
              <a:rPr lang="en-ID" sz="3000" dirty="0" err="1">
                <a:latin typeface="Franklin Gothic Demi Cond" panose="020B0706030402020204" pitchFamily="34" charset="0"/>
              </a:rPr>
              <a:t>termasuk</a:t>
            </a:r>
            <a:r>
              <a:rPr lang="en-ID" sz="3000" dirty="0">
                <a:latin typeface="Franklin Gothic Demi Cond" panose="020B0706030402020204" pitchFamily="34" charset="0"/>
              </a:rPr>
              <a:t> menjadi </a:t>
            </a:r>
            <a:r>
              <a:rPr lang="en-ID" sz="3000" dirty="0" err="1">
                <a:latin typeface="Franklin Gothic Demi Cond" panose="020B0706030402020204" pitchFamily="34" charset="0"/>
              </a:rPr>
              <a:t>hangus</a:t>
            </a:r>
            <a:r>
              <a:rPr lang="en-ID" sz="3000" dirty="0">
                <a:latin typeface="Franklin Gothic Demi Cond" panose="020B0706030402020204" pitchFamily="34" charset="0"/>
              </a:rPr>
              <a:t> oleh </a:t>
            </a:r>
            <a:r>
              <a:rPr lang="en-ID" sz="3000" dirty="0" err="1">
                <a:latin typeface="Franklin Gothic Demi Cond" panose="020B0706030402020204" pitchFamily="34" charset="0"/>
              </a:rPr>
              <a:t>terik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matahari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DF4D2C-487A-DEBC-D67C-8C9DB8F47F67}"/>
              </a:ext>
            </a:extLst>
          </p:cNvPr>
          <p:cNvSpPr txBox="1"/>
          <p:nvPr/>
        </p:nvSpPr>
        <p:spPr>
          <a:xfrm>
            <a:off x="1204179" y="2077232"/>
            <a:ext cx="7551173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Benih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jatuh</a:t>
            </a:r>
            <a:r>
              <a:rPr lang="en-ID" sz="3000" dirty="0">
                <a:latin typeface="Franklin Gothic Demi Cond" panose="020B0706030402020204" pitchFamily="34" charset="0"/>
              </a:rPr>
              <a:t> di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pinggir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jalan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b="1" dirty="0" err="1">
                <a:latin typeface="Franklin Gothic Demi Cond" panose="020B0706030402020204" pitchFamily="34" charset="0"/>
              </a:rPr>
              <a:t>langsung</a:t>
            </a:r>
            <a:r>
              <a:rPr lang="en-ID" sz="3000" b="1" dirty="0"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latin typeface="Franklin Gothic Demi Cond" panose="020B0706030402020204" pitchFamily="34" charset="0"/>
              </a:rPr>
              <a:t>dimakan</a:t>
            </a:r>
            <a:r>
              <a:rPr lang="en-ID" sz="3000" b="1" dirty="0"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latin typeface="Franklin Gothic Demi Cond" panose="020B0706030402020204" pitchFamily="34" charset="0"/>
              </a:rPr>
              <a:t>burung-burung</a:t>
            </a:r>
            <a:r>
              <a:rPr lang="en-ID" sz="3000" dirty="0">
                <a:latin typeface="Franklin Gothic Demi Cond" panose="020B0706030402020204" pitchFamily="34" charset="0"/>
              </a:rPr>
              <a:t>. "Pada </a:t>
            </a:r>
            <a:r>
              <a:rPr lang="en-ID" sz="3000" dirty="0" err="1">
                <a:latin typeface="Franklin Gothic Demi Cond" panose="020B0706030402020204" pitchFamily="34" charset="0"/>
              </a:rPr>
              <a:t>waktu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menabur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sebagian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benih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jatuh</a:t>
            </a:r>
            <a:r>
              <a:rPr lang="en-ID" sz="3000" dirty="0">
                <a:latin typeface="Franklin Gothic Demi Cond" panose="020B0706030402020204" pitchFamily="34" charset="0"/>
              </a:rPr>
              <a:t> di </a:t>
            </a:r>
            <a:r>
              <a:rPr lang="en-ID" sz="3000" dirty="0" err="1">
                <a:latin typeface="Franklin Gothic Demi Cond" panose="020B0706030402020204" pitchFamily="34" charset="0"/>
              </a:rPr>
              <a:t>pinggir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jalan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lalu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datanglah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burung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memakannya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sampai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habis</a:t>
            </a:r>
            <a:r>
              <a:rPr lang="en-ID" sz="3000" dirty="0">
                <a:latin typeface="Franklin Gothic Demi Cond" panose="020B0706030402020204" pitchFamily="34" charset="0"/>
              </a:rPr>
              <a:t>" [Markus 4:4]. 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76C321-8E01-3906-BD8D-0C55A42D408D}"/>
              </a:ext>
            </a:extLst>
          </p:cNvPr>
          <p:cNvSpPr/>
          <p:nvPr/>
        </p:nvSpPr>
        <p:spPr>
          <a:xfrm>
            <a:off x="297562" y="4852336"/>
            <a:ext cx="776476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38912"/>
            <a:r>
              <a:rPr lang="en-US" sz="10000" b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ea typeface="+mn-ea"/>
                <a:cs typeface="+mn-cs"/>
              </a:rPr>
              <a:t>2</a:t>
            </a:r>
            <a:endParaRPr lang="en-US" sz="10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8541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888E0F-CFFA-F3EF-12BE-3870C86F1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AE05DA-06CB-3BB5-67F3-4E9FF0AC0EB5}"/>
              </a:ext>
            </a:extLst>
          </p:cNvPr>
          <p:cNvSpPr txBox="1"/>
          <p:nvPr/>
        </p:nvSpPr>
        <p:spPr>
          <a:xfrm>
            <a:off x="1585452" y="1066403"/>
            <a:ext cx="702501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200" dirty="0" err="1">
                <a:latin typeface="Franklin Gothic Demi Cond" panose="020B0706030402020204" pitchFamily="34" charset="0"/>
              </a:rPr>
              <a:t>Benih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jatuh</a:t>
            </a:r>
            <a:r>
              <a:rPr lang="en-ID" sz="3200" dirty="0">
                <a:latin typeface="Franklin Gothic Demi Cond" panose="020B0706030402020204" pitchFamily="34" charset="0"/>
              </a:rPr>
              <a:t> di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tanah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semak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duri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b="1" dirty="0" err="1">
                <a:latin typeface="Franklin Gothic Demi Cond" panose="020B0706030402020204" pitchFamily="34" charset="0"/>
              </a:rPr>
              <a:t>mengambil</a:t>
            </a:r>
            <a:r>
              <a:rPr lang="en-ID" sz="3200" b="1" dirty="0"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latin typeface="Franklin Gothic Demi Cond" panose="020B0706030402020204" pitchFamily="34" charset="0"/>
              </a:rPr>
              <a:t>waktu</a:t>
            </a:r>
            <a:r>
              <a:rPr lang="en-ID" sz="3200" b="1" dirty="0"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latin typeface="Franklin Gothic Demi Cond" panose="020B0706030402020204" pitchFamily="34" charset="0"/>
              </a:rPr>
              <a:t>lebih</a:t>
            </a:r>
            <a:r>
              <a:rPr lang="en-ID" sz="3200" b="1" dirty="0">
                <a:latin typeface="Franklin Gothic Demi Cond" panose="020B0706030402020204" pitchFamily="34" charset="0"/>
              </a:rPr>
              <a:t> lama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mencapai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akhir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produktif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karena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terhimpit</a:t>
            </a:r>
            <a:r>
              <a:rPr lang="en-ID" sz="3200" dirty="0">
                <a:latin typeface="Franklin Gothic Demi Cond" panose="020B0706030402020204" pitchFamily="34" charset="0"/>
              </a:rPr>
              <a:t> oleh </a:t>
            </a:r>
            <a:r>
              <a:rPr lang="en-ID" sz="3200" dirty="0" err="1">
                <a:latin typeface="Franklin Gothic Demi Cond" panose="020B0706030402020204" pitchFamily="34" charset="0"/>
              </a:rPr>
              <a:t>semak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duri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424162-D40C-EF37-FB82-40286EE058F6}"/>
              </a:ext>
            </a:extLst>
          </p:cNvPr>
          <p:cNvSpPr txBox="1"/>
          <p:nvPr/>
        </p:nvSpPr>
        <p:spPr>
          <a:xfrm>
            <a:off x="1585452" y="3729495"/>
            <a:ext cx="702501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Benih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jatuh</a:t>
            </a:r>
            <a:r>
              <a:rPr lang="en-ID" sz="3200" dirty="0">
                <a:latin typeface="Franklin Gothic Demi Cond" panose="020B0706030402020204" pitchFamily="34" charset="0"/>
              </a:rPr>
              <a:t> di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tanah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baik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mengambil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latin typeface="Franklin Gothic Demi Cond" panose="020B0706030402020204" pitchFamily="34" charset="0"/>
              </a:rPr>
              <a:t>waktu</a:t>
            </a:r>
            <a:r>
              <a:rPr lang="en-ID" sz="3200" b="1" dirty="0">
                <a:latin typeface="Franklin Gothic Demi Cond" panose="020B0706030402020204" pitchFamily="34" charset="0"/>
              </a:rPr>
              <a:t> paling lama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mungkin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sepanjang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musim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pertumbuhan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seperti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halnya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pola</a:t>
            </a:r>
            <a:r>
              <a:rPr lang="en-ID" sz="3200" dirty="0">
                <a:latin typeface="Franklin Gothic Demi Cond" panose="020B0706030402020204" pitchFamily="34" charset="0"/>
              </a:rPr>
              <a:t> normal </a:t>
            </a:r>
            <a:r>
              <a:rPr lang="en-ID" sz="3200" dirty="0" err="1">
                <a:latin typeface="Franklin Gothic Demi Cond" panose="020B0706030402020204" pitchFamily="34" charset="0"/>
              </a:rPr>
              <a:t>suatu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tanaman</a:t>
            </a:r>
            <a:r>
              <a:rPr lang="en-ID" sz="3200" dirty="0">
                <a:latin typeface="Franklin Gothic Demi Cond" panose="020B0706030402020204" pitchFamily="34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6F87D5-A0A4-05C1-A783-4848FBF3DF84}"/>
              </a:ext>
            </a:extLst>
          </p:cNvPr>
          <p:cNvSpPr/>
          <p:nvPr/>
        </p:nvSpPr>
        <p:spPr>
          <a:xfrm>
            <a:off x="533536" y="3928343"/>
            <a:ext cx="776476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38912"/>
            <a:r>
              <a:rPr lang="en-US" sz="10000" b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ea typeface="+mn-ea"/>
                <a:cs typeface="+mn-cs"/>
              </a:rPr>
              <a:t>4</a:t>
            </a:r>
            <a:endParaRPr lang="en-US" sz="10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74AFC4-D7FD-4804-11CE-CA3633CACD58}"/>
              </a:ext>
            </a:extLst>
          </p:cNvPr>
          <p:cNvSpPr/>
          <p:nvPr/>
        </p:nvSpPr>
        <p:spPr>
          <a:xfrm>
            <a:off x="533536" y="1281846"/>
            <a:ext cx="776476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38912"/>
            <a:r>
              <a:rPr lang="en-US" sz="10000" b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  <a:ea typeface="+mn-ea"/>
                <a:cs typeface="+mn-cs"/>
              </a:rPr>
              <a:t>3</a:t>
            </a:r>
            <a:endParaRPr lang="en-US" sz="10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9812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9A97E8-253B-48BF-377D-ED6D4D1527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42" b="30979"/>
          <a:stretch/>
        </p:blipFill>
        <p:spPr>
          <a:xfrm>
            <a:off x="20" y="11"/>
            <a:ext cx="9143980" cy="342899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89B1D-0047-0067-9F64-FEE743A55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716" y="3429000"/>
            <a:ext cx="8472330" cy="3311013"/>
          </a:xfrm>
        </p:spPr>
        <p:txBody>
          <a:bodyPr anchor="ctr">
            <a:noAutofit/>
          </a:bodyPr>
          <a:lstStyle/>
          <a:p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Tiga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dari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kisah-kisah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tersebut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adalah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tentang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kegagalan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;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hanya</a:t>
            </a:r>
            <a:r>
              <a:rPr lang="en-ID" sz="30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kisah</a:t>
            </a:r>
            <a:r>
              <a:rPr lang="en-ID" sz="30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terakhir</a:t>
            </a:r>
            <a:r>
              <a:rPr lang="en-ID" sz="30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bercerita</a:t>
            </a:r>
            <a:r>
              <a:rPr lang="en-ID" sz="30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tentang</a:t>
            </a:r>
            <a:r>
              <a:rPr lang="en-ID" sz="30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kesuksesan</a:t>
            </a:r>
            <a:r>
              <a:rPr lang="en-ID" sz="30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hasil</a:t>
            </a:r>
            <a:r>
              <a:rPr lang="en-ID" sz="30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panen</a:t>
            </a:r>
            <a:r>
              <a:rPr lang="en-ID" sz="30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melimpah</a:t>
            </a:r>
            <a:r>
              <a:rPr lang="en-ID" sz="30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.</a:t>
            </a:r>
          </a:p>
          <a:p>
            <a:r>
              <a:rPr lang="en-ID" sz="3000" dirty="0" err="1">
                <a:latin typeface="Impact" panose="020B0806030902050204" pitchFamily="34" charset="0"/>
                <a:cs typeface="Aharoni" panose="02010803020104030203" pitchFamily="2" charset="-79"/>
              </a:rPr>
              <a:t>Perumpamaan</a:t>
            </a:r>
            <a:r>
              <a:rPr lang="en-ID" sz="30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3000" dirty="0" err="1">
                <a:latin typeface="Impact" panose="020B0806030902050204" pitchFamily="34" charset="0"/>
                <a:cs typeface="Aharoni" panose="02010803020104030203" pitchFamily="2" charset="-79"/>
              </a:rPr>
              <a:t>ini</a:t>
            </a:r>
            <a:r>
              <a:rPr lang="en-ID" sz="30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3000" dirty="0" err="1">
                <a:latin typeface="Impact" panose="020B0806030902050204" pitchFamily="34" charset="0"/>
                <a:cs typeface="Aharoni" panose="02010803020104030203" pitchFamily="2" charset="-79"/>
              </a:rPr>
              <a:t>sepertinya</a:t>
            </a:r>
            <a:r>
              <a:rPr lang="en-ID" sz="30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3000" dirty="0" err="1">
                <a:latin typeface="Impact" panose="020B0806030902050204" pitchFamily="34" charset="0"/>
                <a:cs typeface="Aharoni" panose="02010803020104030203" pitchFamily="2" charset="-79"/>
              </a:rPr>
              <a:t>menunjuk</a:t>
            </a:r>
            <a:r>
              <a:rPr lang="en-ID" sz="3000" dirty="0">
                <a:latin typeface="Impact" panose="020B0806030902050204" pitchFamily="34" charset="0"/>
                <a:cs typeface="Aharoni" panose="02010803020104030203" pitchFamily="2" charset="-79"/>
              </a:rPr>
              <a:t> pada </a:t>
            </a:r>
            <a:r>
              <a:rPr lang="en-ID" sz="3000" dirty="0" err="1">
                <a:latin typeface="Impact" panose="020B0806030902050204" pitchFamily="34" charset="0"/>
                <a:cs typeface="Aharoni" panose="02010803020104030203" pitchFamily="2" charset="-79"/>
              </a:rPr>
              <a:t>biaya</a:t>
            </a:r>
            <a:r>
              <a:rPr lang="en-ID" sz="30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3000" dirty="0" err="1">
                <a:latin typeface="Impact" panose="020B0806030902050204" pitchFamily="34" charset="0"/>
                <a:cs typeface="Aharoni" panose="02010803020104030203" pitchFamily="2" charset="-79"/>
              </a:rPr>
              <a:t>pemuridan</a:t>
            </a:r>
            <a:r>
              <a:rPr lang="en-ID" sz="3000" dirty="0">
                <a:latin typeface="Impact" panose="020B0806030902050204" pitchFamily="34" charset="0"/>
                <a:cs typeface="Aharoni" panose="02010803020104030203" pitchFamily="2" charset="-79"/>
              </a:rPr>
              <a:t> dan </a:t>
            </a:r>
            <a:r>
              <a:rPr lang="en-ID" sz="3000" dirty="0" err="1">
                <a:latin typeface="Impact" panose="020B0806030902050204" pitchFamily="34" charset="0"/>
                <a:cs typeface="Aharoni" panose="02010803020104030203" pitchFamily="2" charset="-79"/>
              </a:rPr>
              <a:t>termasuk</a:t>
            </a:r>
            <a:r>
              <a:rPr lang="en-ID" sz="30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3000" dirty="0" err="1">
                <a:latin typeface="Impact" panose="020B0806030902050204" pitchFamily="34" charset="0"/>
                <a:cs typeface="Aharoni" panose="02010803020104030203" pitchFamily="2" charset="-79"/>
              </a:rPr>
              <a:t>risikonya</a:t>
            </a:r>
            <a:r>
              <a:rPr lang="en-ID" sz="3000" dirty="0">
                <a:latin typeface="Impact" panose="020B0806030902050204" pitchFamily="34" charset="0"/>
                <a:cs typeface="Aharoni" panose="02010803020104030203" pitchFamily="2" charset="-79"/>
              </a:rPr>
              <a:t>, </a:t>
            </a:r>
            <a:r>
              <a:rPr lang="en-ID" sz="3200" dirty="0" err="1">
                <a:latin typeface="Impact" panose="020B0806030902050204" pitchFamily="34" charset="0"/>
                <a:cs typeface="Aharoni" panose="02010803020104030203" pitchFamily="2" charset="-79"/>
              </a:rPr>
              <a:t>namun</a:t>
            </a:r>
            <a:r>
              <a:rPr lang="en-ID" sz="32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Impact" panose="020B0806030902050204" pitchFamily="34" charset="0"/>
                <a:cs typeface="Aharoni" panose="02010803020104030203" pitchFamily="2" charset="-79"/>
              </a:rPr>
              <a:t>pahala</a:t>
            </a:r>
            <a:r>
              <a:rPr lang="en-ID" sz="32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Impact" panose="020B0806030902050204" pitchFamily="34" charset="0"/>
                <a:cs typeface="Aharoni" panose="02010803020104030203" pitchFamily="2" charset="-79"/>
              </a:rPr>
              <a:t>berlimpah</a:t>
            </a:r>
            <a:r>
              <a:rPr lang="en-ID" sz="32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Impact" panose="020B0806030902050204" pitchFamily="34" charset="0"/>
                <a:cs typeface="Aharoni" panose="02010803020104030203" pitchFamily="2" charset="-79"/>
              </a:rPr>
              <a:t>bagi</a:t>
            </a:r>
            <a:r>
              <a:rPr lang="en-ID" sz="3200" dirty="0">
                <a:latin typeface="Impact" panose="020B0806030902050204" pitchFamily="34" charset="0"/>
                <a:cs typeface="Aharoni" panose="02010803020104030203" pitchFamily="2" charset="-79"/>
              </a:rPr>
              <a:t> yang </a:t>
            </a:r>
            <a:r>
              <a:rPr lang="en-ID" sz="3200" dirty="0" err="1">
                <a:latin typeface="Impact" panose="020B0806030902050204" pitchFamily="34" charset="0"/>
                <a:cs typeface="Aharoni" panose="02010803020104030203" pitchFamily="2" charset="-79"/>
              </a:rPr>
              <a:t>mengikuti</a:t>
            </a:r>
            <a:r>
              <a:rPr lang="en-ID" sz="32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Impact" panose="020B0806030902050204" pitchFamily="34" charset="0"/>
                <a:cs typeface="Aharoni" panose="02010803020104030203" pitchFamily="2" charset="-79"/>
              </a:rPr>
              <a:t>Yesus</a:t>
            </a:r>
            <a:r>
              <a:rPr lang="en-ID" sz="3200" dirty="0">
                <a:latin typeface="Impact" panose="020B0806030902050204" pitchFamily="34" charset="0"/>
                <a:cs typeface="Aharoni" panose="02010803020104030203" pitchFamily="2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8097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3B2C31-B8D6-95D7-7B66-EF13BB8B4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5"/>
            <a:ext cx="9141713" cy="1325563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C00000"/>
                </a:solidFill>
                <a:latin typeface="Impact" panose="020B0806030902050204" pitchFamily="34" charset="0"/>
              </a:rPr>
              <a:t>PENAFSIRAN YESUS</a:t>
            </a:r>
            <a:br>
              <a:rPr lang="fi-FI" sz="4300" dirty="0"/>
            </a:br>
            <a:r>
              <a:rPr lang="fi-FI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Senin, 22 Juli 2024</a:t>
            </a:r>
            <a:endParaRPr lang="en-ID" sz="28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94920" y="9103"/>
                  <a:pt x="287892" y="-4966"/>
                  <a:pt x="434157" y="0"/>
                </a:cubicBezTo>
                <a:cubicBezTo>
                  <a:pt x="580422" y="4966"/>
                  <a:pt x="943595" y="-14182"/>
                  <a:pt x="1193932" y="0"/>
                </a:cubicBezTo>
                <a:cubicBezTo>
                  <a:pt x="1444270" y="14182"/>
                  <a:pt x="1472129" y="5523"/>
                  <a:pt x="1628089" y="0"/>
                </a:cubicBezTo>
                <a:cubicBezTo>
                  <a:pt x="1784049" y="-5523"/>
                  <a:pt x="1962419" y="-17322"/>
                  <a:pt x="2225055" y="0"/>
                </a:cubicBezTo>
                <a:cubicBezTo>
                  <a:pt x="2487691" y="17322"/>
                  <a:pt x="2700681" y="1311"/>
                  <a:pt x="3066235" y="0"/>
                </a:cubicBezTo>
                <a:cubicBezTo>
                  <a:pt x="3431789" y="-1311"/>
                  <a:pt x="3405662" y="25081"/>
                  <a:pt x="3744605" y="0"/>
                </a:cubicBezTo>
                <a:cubicBezTo>
                  <a:pt x="4083548" y="-25081"/>
                  <a:pt x="4265111" y="-11945"/>
                  <a:pt x="4504380" y="0"/>
                </a:cubicBezTo>
                <a:cubicBezTo>
                  <a:pt x="4743649" y="11945"/>
                  <a:pt x="4860394" y="-2832"/>
                  <a:pt x="5101346" y="0"/>
                </a:cubicBezTo>
                <a:cubicBezTo>
                  <a:pt x="5342298" y="2832"/>
                  <a:pt x="5456387" y="23676"/>
                  <a:pt x="5779717" y="0"/>
                </a:cubicBezTo>
                <a:cubicBezTo>
                  <a:pt x="6103047" y="-23676"/>
                  <a:pt x="6270379" y="-37291"/>
                  <a:pt x="6620896" y="0"/>
                </a:cubicBezTo>
                <a:cubicBezTo>
                  <a:pt x="6971413" y="37291"/>
                  <a:pt x="6989068" y="24674"/>
                  <a:pt x="7136458" y="0"/>
                </a:cubicBezTo>
                <a:cubicBezTo>
                  <a:pt x="7283848" y="-24674"/>
                  <a:pt x="7752532" y="-22436"/>
                  <a:pt x="8140446" y="0"/>
                </a:cubicBezTo>
                <a:cubicBezTo>
                  <a:pt x="8140314" y="7702"/>
                  <a:pt x="8140234" y="13511"/>
                  <a:pt x="8140446" y="18288"/>
                </a:cubicBezTo>
                <a:cubicBezTo>
                  <a:pt x="7906329" y="-3043"/>
                  <a:pt x="7681180" y="27465"/>
                  <a:pt x="7543480" y="18288"/>
                </a:cubicBezTo>
                <a:cubicBezTo>
                  <a:pt x="7405780" y="9111"/>
                  <a:pt x="7216607" y="3660"/>
                  <a:pt x="7109323" y="18288"/>
                </a:cubicBezTo>
                <a:cubicBezTo>
                  <a:pt x="7002039" y="32916"/>
                  <a:pt x="6576231" y="42692"/>
                  <a:pt x="6430952" y="18288"/>
                </a:cubicBezTo>
                <a:cubicBezTo>
                  <a:pt x="6285673" y="-6116"/>
                  <a:pt x="6138840" y="34521"/>
                  <a:pt x="5915391" y="18288"/>
                </a:cubicBezTo>
                <a:cubicBezTo>
                  <a:pt x="5691942" y="2055"/>
                  <a:pt x="5459460" y="51666"/>
                  <a:pt x="5237020" y="18288"/>
                </a:cubicBezTo>
                <a:cubicBezTo>
                  <a:pt x="5014580" y="-15090"/>
                  <a:pt x="4747677" y="40449"/>
                  <a:pt x="4558650" y="18288"/>
                </a:cubicBezTo>
                <a:cubicBezTo>
                  <a:pt x="4369623" y="-3873"/>
                  <a:pt x="4146061" y="12568"/>
                  <a:pt x="3880279" y="18288"/>
                </a:cubicBezTo>
                <a:cubicBezTo>
                  <a:pt x="3614497" y="24008"/>
                  <a:pt x="3473808" y="-12908"/>
                  <a:pt x="3201909" y="18288"/>
                </a:cubicBezTo>
                <a:cubicBezTo>
                  <a:pt x="2930010" y="49484"/>
                  <a:pt x="2728175" y="-3430"/>
                  <a:pt x="2604943" y="18288"/>
                </a:cubicBezTo>
                <a:cubicBezTo>
                  <a:pt x="2481711" y="40006"/>
                  <a:pt x="2004334" y="26952"/>
                  <a:pt x="1845168" y="18288"/>
                </a:cubicBezTo>
                <a:cubicBezTo>
                  <a:pt x="1686003" y="9624"/>
                  <a:pt x="1375070" y="37580"/>
                  <a:pt x="1166797" y="18288"/>
                </a:cubicBezTo>
                <a:cubicBezTo>
                  <a:pt x="958524" y="-1004"/>
                  <a:pt x="342846" y="888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42435" y="-24533"/>
                  <a:pt x="380026" y="17447"/>
                  <a:pt x="596966" y="0"/>
                </a:cubicBezTo>
                <a:cubicBezTo>
                  <a:pt x="813906" y="-17447"/>
                  <a:pt x="830530" y="13462"/>
                  <a:pt x="1031123" y="0"/>
                </a:cubicBezTo>
                <a:cubicBezTo>
                  <a:pt x="1231716" y="-13462"/>
                  <a:pt x="1634038" y="0"/>
                  <a:pt x="1872303" y="0"/>
                </a:cubicBezTo>
                <a:cubicBezTo>
                  <a:pt x="2110568" y="0"/>
                  <a:pt x="2261934" y="-25727"/>
                  <a:pt x="2469269" y="0"/>
                </a:cubicBezTo>
                <a:cubicBezTo>
                  <a:pt x="2676604" y="25727"/>
                  <a:pt x="2790440" y="16284"/>
                  <a:pt x="3066235" y="0"/>
                </a:cubicBezTo>
                <a:cubicBezTo>
                  <a:pt x="3342030" y="-16284"/>
                  <a:pt x="3685603" y="41976"/>
                  <a:pt x="3907414" y="0"/>
                </a:cubicBezTo>
                <a:cubicBezTo>
                  <a:pt x="4129225" y="-41976"/>
                  <a:pt x="4177416" y="-7598"/>
                  <a:pt x="4422976" y="0"/>
                </a:cubicBezTo>
                <a:cubicBezTo>
                  <a:pt x="4668536" y="7598"/>
                  <a:pt x="5023499" y="-28058"/>
                  <a:pt x="5264155" y="0"/>
                </a:cubicBezTo>
                <a:cubicBezTo>
                  <a:pt x="5504811" y="28058"/>
                  <a:pt x="5703675" y="13288"/>
                  <a:pt x="6105335" y="0"/>
                </a:cubicBezTo>
                <a:cubicBezTo>
                  <a:pt x="6506995" y="-13288"/>
                  <a:pt x="6455516" y="-5124"/>
                  <a:pt x="6783705" y="0"/>
                </a:cubicBezTo>
                <a:cubicBezTo>
                  <a:pt x="7111894" y="5124"/>
                  <a:pt x="7512856" y="10604"/>
                  <a:pt x="8140446" y="0"/>
                </a:cubicBezTo>
                <a:cubicBezTo>
                  <a:pt x="8140458" y="8833"/>
                  <a:pt x="8140986" y="9830"/>
                  <a:pt x="8140446" y="18288"/>
                </a:cubicBezTo>
                <a:cubicBezTo>
                  <a:pt x="7959314" y="3345"/>
                  <a:pt x="7870113" y="10437"/>
                  <a:pt x="7706289" y="18288"/>
                </a:cubicBezTo>
                <a:cubicBezTo>
                  <a:pt x="7542465" y="26139"/>
                  <a:pt x="7157940" y="17482"/>
                  <a:pt x="6865109" y="18288"/>
                </a:cubicBezTo>
                <a:cubicBezTo>
                  <a:pt x="6572278" y="19094"/>
                  <a:pt x="6524256" y="38051"/>
                  <a:pt x="6349548" y="18288"/>
                </a:cubicBezTo>
                <a:cubicBezTo>
                  <a:pt x="6174840" y="-1475"/>
                  <a:pt x="5951624" y="174"/>
                  <a:pt x="5671177" y="18288"/>
                </a:cubicBezTo>
                <a:cubicBezTo>
                  <a:pt x="5390730" y="36402"/>
                  <a:pt x="5222992" y="60058"/>
                  <a:pt x="4829998" y="18288"/>
                </a:cubicBezTo>
                <a:cubicBezTo>
                  <a:pt x="4437004" y="-23482"/>
                  <a:pt x="4344181" y="39087"/>
                  <a:pt x="4151627" y="18288"/>
                </a:cubicBezTo>
                <a:cubicBezTo>
                  <a:pt x="3959073" y="-2511"/>
                  <a:pt x="3886970" y="32875"/>
                  <a:pt x="3717470" y="18288"/>
                </a:cubicBezTo>
                <a:cubicBezTo>
                  <a:pt x="3547970" y="3701"/>
                  <a:pt x="3451521" y="31872"/>
                  <a:pt x="3201909" y="18288"/>
                </a:cubicBezTo>
                <a:cubicBezTo>
                  <a:pt x="2952297" y="4704"/>
                  <a:pt x="2543413" y="6029"/>
                  <a:pt x="2360729" y="18288"/>
                </a:cubicBezTo>
                <a:cubicBezTo>
                  <a:pt x="2178045" y="30547"/>
                  <a:pt x="1906056" y="25847"/>
                  <a:pt x="1682359" y="18288"/>
                </a:cubicBezTo>
                <a:cubicBezTo>
                  <a:pt x="1458662" y="10730"/>
                  <a:pt x="1330405" y="8046"/>
                  <a:pt x="1166797" y="18288"/>
                </a:cubicBezTo>
                <a:cubicBezTo>
                  <a:pt x="1003189" y="28530"/>
                  <a:pt x="278098" y="19533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4F482-4036-AC99-FFD9-703C278A6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777" y="2074102"/>
            <a:ext cx="5477181" cy="3248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Penafsiran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perumpamaan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tentang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penabur</a:t>
            </a:r>
            <a:r>
              <a:rPr lang="en-ID" sz="3000" dirty="0">
                <a:latin typeface="Franklin Gothic Demi Cond" panose="020B0706030402020204" pitchFamily="34" charset="0"/>
              </a:rPr>
              <a:t> [Markus 4:13-20] </a:t>
            </a:r>
            <a:r>
              <a:rPr lang="en-ID" sz="3000" dirty="0" err="1">
                <a:latin typeface="Franklin Gothic Demi Cond" panose="020B0706030402020204" pitchFamily="34" charset="0"/>
              </a:rPr>
              <a:t>mengindikasikan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bahwa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kisah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tersebut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merupakan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sebuah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alegori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longgar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referensi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</a:t>
            </a:r>
            <a:r>
              <a:rPr lang="en-ID" sz="3000" dirty="0">
                <a:latin typeface="Franklin Gothic Demi Cond" panose="020B0706030402020204" pitchFamily="34" charset="0"/>
              </a:rPr>
              <a:t> dunia </a:t>
            </a:r>
            <a:r>
              <a:rPr lang="en-ID" sz="3000" dirty="0" err="1">
                <a:latin typeface="Franklin Gothic Demi Cond" panose="020B0706030402020204" pitchFamily="34" charset="0"/>
              </a:rPr>
              <a:t>nyata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b="1" dirty="0" err="1">
                <a:latin typeface="Franklin Gothic Demi Cond" panose="020B0706030402020204" pitchFamily="34" charset="0"/>
              </a:rPr>
              <a:t>tidak</a:t>
            </a:r>
            <a:r>
              <a:rPr lang="en-ID" sz="3000" b="1" dirty="0"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latin typeface="Franklin Gothic Demi Cond" panose="020B0706030402020204" pitchFamily="34" charset="0"/>
              </a:rPr>
              <a:t>harus</a:t>
            </a:r>
            <a:r>
              <a:rPr lang="en-ID" sz="3000" b="1" dirty="0">
                <a:latin typeface="Franklin Gothic Demi Cond" panose="020B0706030402020204" pitchFamily="34" charset="0"/>
              </a:rPr>
              <a:t> menjadi </a:t>
            </a:r>
            <a:r>
              <a:rPr lang="en-ID" sz="3000" b="1" dirty="0" err="1">
                <a:latin typeface="Franklin Gothic Demi Cond" panose="020B0706030402020204" pitchFamily="34" charset="0"/>
              </a:rPr>
              <a:t>referensi</a:t>
            </a:r>
            <a:r>
              <a:rPr lang="en-ID" sz="3000" b="1" dirty="0"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latin typeface="Franklin Gothic Demi Cond" panose="020B0706030402020204" pitchFamily="34" charset="0"/>
              </a:rPr>
              <a:t>untuk</a:t>
            </a:r>
            <a:r>
              <a:rPr lang="en-ID" sz="3000" b="1" dirty="0"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latin typeface="Franklin Gothic Demi Cond" panose="020B0706030402020204" pitchFamily="34" charset="0"/>
              </a:rPr>
              <a:t>setiap</a:t>
            </a:r>
            <a:r>
              <a:rPr lang="en-ID" sz="3000" b="1" dirty="0"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latin typeface="Franklin Gothic Demi Cond" panose="020B0706030402020204" pitchFamily="34" charset="0"/>
              </a:rPr>
              <a:t>detailnya</a:t>
            </a:r>
            <a:r>
              <a:rPr lang="en-ID" sz="3000" b="1" dirty="0">
                <a:latin typeface="Franklin Gothic Demi Cond" panose="020B0706030402020204" pitchFamily="34" charset="0"/>
              </a:rPr>
              <a:t>.</a:t>
            </a:r>
          </a:p>
          <a:p>
            <a:pPr marL="0" indent="0">
              <a:buNone/>
            </a:pPr>
            <a:endParaRPr lang="en-ID" sz="3000" dirty="0">
              <a:latin typeface="Franklin Gothic Demi Cond" panose="020B0706030402020204" pitchFamily="34" charset="0"/>
            </a:endParaRPr>
          </a:p>
        </p:txBody>
      </p:sp>
      <p:pic>
        <p:nvPicPr>
          <p:cNvPr id="1026" name="Picture 2" descr="Tuhan Yesus sendiri menubuatkan bahwa Tuhan akan berinkarnasi pada akhir  zaman dan muncul sebagai Anak Manusia untuk melakukan pekerjaan-Nya –  Mencari jejak Tuhan Yesus">
            <a:extLst>
              <a:ext uri="{FF2B5EF4-FFF2-40B4-BE49-F238E27FC236}">
                <a16:creationId xmlns:a16="http://schemas.microsoft.com/office/drawing/2014/main" id="{A533148E-6097-876F-518D-ED4E9BF5E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958" y="2143267"/>
            <a:ext cx="2339463" cy="29234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2E6E60-198D-CB7D-F09D-7055DB7FA7A3}"/>
              </a:ext>
            </a:extLst>
          </p:cNvPr>
          <p:cNvSpPr txBox="1"/>
          <p:nvPr/>
        </p:nvSpPr>
        <p:spPr>
          <a:xfrm>
            <a:off x="501777" y="5423766"/>
            <a:ext cx="855406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200" dirty="0" err="1">
                <a:latin typeface="Eras Bold ITC" panose="020B0907030504020204" pitchFamily="34" charset="0"/>
              </a:rPr>
              <a:t>Benih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itu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adalah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Firman</a:t>
            </a:r>
            <a:r>
              <a:rPr lang="en-ID" sz="3200" dirty="0">
                <a:latin typeface="Eras Bold ITC" panose="020B0907030504020204" pitchFamily="34" charset="0"/>
              </a:rPr>
              <a:t>, Markus 4:14  </a:t>
            </a:r>
            <a:r>
              <a:rPr lang="en-ID" sz="3200" dirty="0" err="1">
                <a:latin typeface="Eras Bold ITC" panose="020B0907030504020204" pitchFamily="34" charset="0"/>
              </a:rPr>
              <a:t>Penabur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itu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menaburkan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firman</a:t>
            </a:r>
            <a:r>
              <a:rPr lang="en-ID" sz="3200" dirty="0">
                <a:latin typeface="Eras Bold ITC" panose="020B0907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5973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FA260B-1912-68F8-56AF-B4C3BC805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21188E-6243-2D49-77E7-D38075646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038168"/>
          </a:xfrm>
          <a:solidFill>
            <a:schemeClr val="accent5">
              <a:lumMod val="5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Tanah yang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berbeda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adalah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tipe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pendengar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berbeda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pula.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penafsiran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Yesus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semua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orang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mendengarkan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Firman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itu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;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artinya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semua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jenis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tanah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memiliki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benih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ditaburkan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di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atasnya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. </a:t>
            </a:r>
            <a:b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Namun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penerimaannya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berbeda-beda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3F3DAE-EAE0-60EA-20B2-53AF7B7CA487}"/>
              </a:ext>
            </a:extLst>
          </p:cNvPr>
          <p:cNvSpPr txBox="1"/>
          <p:nvPr/>
        </p:nvSpPr>
        <p:spPr>
          <a:xfrm>
            <a:off x="1814052" y="3819833"/>
            <a:ext cx="628281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200" dirty="0">
                <a:latin typeface="Tw Cen MT Condensed Extra Bold" panose="020B0803020202020204" pitchFamily="34" charset="0"/>
              </a:rPr>
              <a:t>Tanah 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jalan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setapak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keras</a:t>
            </a:r>
            <a:r>
              <a:rPr lang="en-ID" sz="3200" dirty="0">
                <a:latin typeface="Tw Cen MT Condensed Extra Bold" panose="020B0803020202020204" pitchFamily="34" charset="0"/>
              </a:rPr>
              <a:t>,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burung-burung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mengambil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benih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</a:p>
          <a:p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Yesus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menghubungkan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hal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ini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dengan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upaya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Iblis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untuk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menyingkirkan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kebenaran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.  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4A4B54-E352-1CF6-06AA-2AF8F2B17C01}"/>
              </a:ext>
            </a:extLst>
          </p:cNvPr>
          <p:cNvSpPr/>
          <p:nvPr/>
        </p:nvSpPr>
        <p:spPr>
          <a:xfrm>
            <a:off x="506668" y="4127609"/>
            <a:ext cx="80071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170951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248</TotalTime>
  <Words>1334</Words>
  <Application>Microsoft Office PowerPoint</Application>
  <PresentationFormat>On-screen Show (4:3)</PresentationFormat>
  <Paragraphs>85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Aharoni</vt:lpstr>
      <vt:lpstr>Aptos</vt:lpstr>
      <vt:lpstr>Aptos Display</vt:lpstr>
      <vt:lpstr>Arial</vt:lpstr>
      <vt:lpstr>Berlin Sans FB</vt:lpstr>
      <vt:lpstr>Eras Bold ITC</vt:lpstr>
      <vt:lpstr>Franklin Gothic Demi Cond</vt:lpstr>
      <vt:lpstr>Franklin Gothic Heavy</vt:lpstr>
      <vt:lpstr>Gill Sans Nova Cond Ultra Bold</vt:lpstr>
      <vt:lpstr>Gill Sans Nova Cond XBd</vt:lpstr>
      <vt:lpstr>Gill Sans Ultra Bold Condensed</vt:lpstr>
      <vt:lpstr>Impact</vt:lpstr>
      <vt:lpstr>Tw Cen MT Condensed Extra Bold</vt:lpstr>
      <vt:lpstr>Wingdings</vt:lpstr>
      <vt:lpstr>Office Theme</vt:lpstr>
      <vt:lpstr>BERBAGAI PERUMPAMAAN</vt:lpstr>
      <vt:lpstr>MARKUS 4 : 24, 25</vt:lpstr>
      <vt:lpstr>Saat kita mempelajari perumpamaan Yesus dalam Markus pasal 4, kita memperhatikan sebuah tema penting: kerajaan Allah. </vt:lpstr>
      <vt:lpstr>PERUMPAMAAN MENGENAI SANG PENABUR Minggu, 21 Juli 2024</vt:lpstr>
      <vt:lpstr>Perumpamaan ini sebenarnya terdiri dari empat kisah individual yang diceritakan sampai tuntas dalam masing-masing tata letaknya.</vt:lpstr>
      <vt:lpstr>PowerPoint Presentation</vt:lpstr>
      <vt:lpstr>PowerPoint Presentation</vt:lpstr>
      <vt:lpstr>PENAFSIRAN YESUS Senin, 22 Juli 2024</vt:lpstr>
      <vt:lpstr>Tanah yang berbeda adalah tipe pendengar yang berbeda pula. Dalam penafsiran Yesus, semua orang mendengarkan Firman itu; artinya, semua jenis tanah memiliki benih yang ditaburkan di atasnya.  Namun penerimaannya berbeda-beda. </vt:lpstr>
      <vt:lpstr>PowerPoint Presentation</vt:lpstr>
      <vt:lpstr>Penjelasan yang paling panjang adalah untuk tanah berbatu dan tanah bersemak duri:</vt:lpstr>
      <vt:lpstr>ALASAN UNTUK PERUMPAMAAN Selasa, 23 Juli 2024</vt:lpstr>
      <vt:lpstr>PowerPoint Presentation</vt:lpstr>
      <vt:lpstr>PowerPoint Presentation</vt:lpstr>
      <vt:lpstr>PowerPoint Presentation</vt:lpstr>
      <vt:lpstr> PELITA DAN GANTANG Rabu, 24 Juli 2024</vt:lpstr>
      <vt:lpstr>PowerPoint Presentation</vt:lpstr>
      <vt:lpstr>PowerPoint Presentation</vt:lpstr>
      <vt:lpstr>PowerPoint Presentation</vt:lpstr>
      <vt:lpstr>PowerPoint Presentation</vt:lpstr>
      <vt:lpstr>PERUMPAMAAN TENTANG BENIH YANG TUMBUH Kamis, 25 Juli 2024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Office365</dc:creator>
  <cp:lastModifiedBy>Office365</cp:lastModifiedBy>
  <cp:revision>12</cp:revision>
  <dcterms:created xsi:type="dcterms:W3CDTF">2024-07-22T07:49:12Z</dcterms:created>
  <dcterms:modified xsi:type="dcterms:W3CDTF">2024-07-25T12:13:36Z</dcterms:modified>
</cp:coreProperties>
</file>