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0"/>
  </p:notesMasterIdLst>
  <p:sldIdLst>
    <p:sldId id="256" r:id="rId2"/>
    <p:sldId id="257" r:id="rId3"/>
    <p:sldId id="284" r:id="rId4"/>
    <p:sldId id="258" r:id="rId5"/>
    <p:sldId id="259" r:id="rId6"/>
    <p:sldId id="273" r:id="rId7"/>
    <p:sldId id="260" r:id="rId8"/>
    <p:sldId id="261" r:id="rId9"/>
    <p:sldId id="262" r:id="rId10"/>
    <p:sldId id="263" r:id="rId11"/>
    <p:sldId id="264" r:id="rId12"/>
    <p:sldId id="265" r:id="rId13"/>
    <p:sldId id="274" r:id="rId14"/>
    <p:sldId id="266" r:id="rId15"/>
    <p:sldId id="267" r:id="rId16"/>
    <p:sldId id="268" r:id="rId17"/>
    <p:sldId id="269" r:id="rId18"/>
    <p:sldId id="270" r:id="rId19"/>
    <p:sldId id="275" r:id="rId20"/>
    <p:sldId id="276" r:id="rId21"/>
    <p:sldId id="277" r:id="rId22"/>
    <p:sldId id="278" r:id="rId23"/>
    <p:sldId id="271" r:id="rId24"/>
    <p:sldId id="282" r:id="rId25"/>
    <p:sldId id="280" r:id="rId26"/>
    <p:sldId id="283" r:id="rId27"/>
    <p:sldId id="281" r:id="rId28"/>
    <p:sldId id="285" r:id="rId2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3573E"/>
    <a:srgbClr val="951F03"/>
    <a:srgbClr val="092A39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/>
  </p:normalViewPr>
  <p:slideViewPr>
    <p:cSldViewPr snapToGrid="0">
      <p:cViewPr varScale="1">
        <p:scale>
          <a:sx n="60" d="100"/>
          <a:sy n="60" d="100"/>
        </p:scale>
        <p:origin x="75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91CAB5-1596-4EB8-9A6A-919A08926BD6}" type="datetimeFigureOut">
              <a:rPr lang="en-ID" smtClean="0"/>
              <a:t>11/07/2024</a:t>
            </a:fld>
            <a:endParaRPr lang="en-ID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D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242B15-3A84-40E6-BC8A-970DC50A10E5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7462810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242B15-3A84-40E6-BC8A-970DC50A10E5}" type="slidenum">
              <a:rPr lang="en-ID" smtClean="0"/>
              <a:t>13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250986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C7440-4BFA-4B7C-AB9A-DF01928D4966}" type="datetimeFigureOut">
              <a:rPr lang="en-ID" smtClean="0"/>
              <a:t>11/07/2024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03E4E-603A-4F32-B471-E7CBEE1E2F1F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6349192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C7440-4BFA-4B7C-AB9A-DF01928D4966}" type="datetimeFigureOut">
              <a:rPr lang="en-ID" smtClean="0"/>
              <a:t>11/07/2024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03E4E-603A-4F32-B471-E7CBEE1E2F1F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1192158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C7440-4BFA-4B7C-AB9A-DF01928D4966}" type="datetimeFigureOut">
              <a:rPr lang="en-ID" smtClean="0"/>
              <a:t>11/07/2024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03E4E-603A-4F32-B471-E7CBEE1E2F1F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0601768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C7440-4BFA-4B7C-AB9A-DF01928D4966}" type="datetimeFigureOut">
              <a:rPr lang="en-ID" smtClean="0"/>
              <a:t>11/07/2024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03E4E-603A-4F32-B471-E7CBEE1E2F1F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7744210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C7440-4BFA-4B7C-AB9A-DF01928D4966}" type="datetimeFigureOut">
              <a:rPr lang="en-ID" smtClean="0"/>
              <a:t>11/07/2024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03E4E-603A-4F32-B471-E7CBEE1E2F1F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8877433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C7440-4BFA-4B7C-AB9A-DF01928D4966}" type="datetimeFigureOut">
              <a:rPr lang="en-ID" smtClean="0"/>
              <a:t>11/07/2024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03E4E-603A-4F32-B471-E7CBEE1E2F1F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5249449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C7440-4BFA-4B7C-AB9A-DF01928D4966}" type="datetimeFigureOut">
              <a:rPr lang="en-ID" smtClean="0"/>
              <a:t>11/07/2024</a:t>
            </a:fld>
            <a:endParaRPr lang="en-ID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03E4E-603A-4F32-B471-E7CBEE1E2F1F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5749620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C7440-4BFA-4B7C-AB9A-DF01928D4966}" type="datetimeFigureOut">
              <a:rPr lang="en-ID" smtClean="0"/>
              <a:t>11/07/2024</a:t>
            </a:fld>
            <a:endParaRPr lang="en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03E4E-603A-4F32-B471-E7CBEE1E2F1F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0243855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C7440-4BFA-4B7C-AB9A-DF01928D4966}" type="datetimeFigureOut">
              <a:rPr lang="en-ID" smtClean="0"/>
              <a:t>11/07/2024</a:t>
            </a:fld>
            <a:endParaRPr lang="en-ID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03E4E-603A-4F32-B471-E7CBEE1E2F1F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5830296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C7440-4BFA-4B7C-AB9A-DF01928D4966}" type="datetimeFigureOut">
              <a:rPr lang="en-ID" smtClean="0"/>
              <a:t>11/07/2024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03E4E-603A-4F32-B471-E7CBEE1E2F1F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2254863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C7440-4BFA-4B7C-AB9A-DF01928D4966}" type="datetimeFigureOut">
              <a:rPr lang="en-ID" smtClean="0"/>
              <a:t>11/07/2024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03E4E-603A-4F32-B471-E7CBEE1E2F1F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9310225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4BC7440-4BFA-4B7C-AB9A-DF01928D4966}" type="datetimeFigureOut">
              <a:rPr lang="en-ID" smtClean="0"/>
              <a:t>11/07/2024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B103E4E-603A-4F32-B471-E7CBEE1E2F1F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0755704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57F69E0-C4B0-4BEC-A689-4F8D877F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183662B-72DE-F15F-4417-008EC71F1B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l="10427" r="594" b="-1"/>
          <a:stretch/>
        </p:blipFill>
        <p:spPr>
          <a:xfrm>
            <a:off x="20" y="10"/>
            <a:ext cx="9141692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153D23A-1BDC-41BC-0360-EBC310A85E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705358"/>
          </a:xfrm>
        </p:spPr>
        <p:txBody>
          <a:bodyPr>
            <a:normAutofit/>
          </a:bodyPr>
          <a:lstStyle/>
          <a:p>
            <a:r>
              <a:rPr lang="en-US" sz="57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SETIAP HARI DALAM PELAYANAN YESUS</a:t>
            </a:r>
            <a:endParaRPr lang="en-ID" sz="57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E42BC8F-E16A-55ED-17F1-66A92CD34F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5286" y="4599432"/>
            <a:ext cx="6858000" cy="153619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Pelajaran ke-2, Triwulan III</a:t>
            </a:r>
          </a:p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Tahun 2024</a:t>
            </a:r>
            <a:endParaRPr lang="en-ID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9F6380B4-6A1C-481E-8408-B4E6C75B9B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980654" y="4368623"/>
            <a:ext cx="3182692" cy="18288"/>
          </a:xfrm>
          <a:custGeom>
            <a:avLst/>
            <a:gdLst>
              <a:gd name="connsiteX0" fmla="*/ 0 w 3182692"/>
              <a:gd name="connsiteY0" fmla="*/ 0 h 18288"/>
              <a:gd name="connsiteX1" fmla="*/ 636538 w 3182692"/>
              <a:gd name="connsiteY1" fmla="*/ 0 h 18288"/>
              <a:gd name="connsiteX2" fmla="*/ 1273077 w 3182692"/>
              <a:gd name="connsiteY2" fmla="*/ 0 h 18288"/>
              <a:gd name="connsiteX3" fmla="*/ 1909615 w 3182692"/>
              <a:gd name="connsiteY3" fmla="*/ 0 h 18288"/>
              <a:gd name="connsiteX4" fmla="*/ 2482500 w 3182692"/>
              <a:gd name="connsiteY4" fmla="*/ 0 h 18288"/>
              <a:gd name="connsiteX5" fmla="*/ 3182692 w 3182692"/>
              <a:gd name="connsiteY5" fmla="*/ 0 h 18288"/>
              <a:gd name="connsiteX6" fmla="*/ 3182692 w 3182692"/>
              <a:gd name="connsiteY6" fmla="*/ 18288 h 18288"/>
              <a:gd name="connsiteX7" fmla="*/ 2609807 w 3182692"/>
              <a:gd name="connsiteY7" fmla="*/ 18288 h 18288"/>
              <a:gd name="connsiteX8" fmla="*/ 2068750 w 3182692"/>
              <a:gd name="connsiteY8" fmla="*/ 18288 h 18288"/>
              <a:gd name="connsiteX9" fmla="*/ 1432211 w 3182692"/>
              <a:gd name="connsiteY9" fmla="*/ 18288 h 18288"/>
              <a:gd name="connsiteX10" fmla="*/ 859327 w 3182692"/>
              <a:gd name="connsiteY10" fmla="*/ 18288 h 18288"/>
              <a:gd name="connsiteX11" fmla="*/ 0 w 3182692"/>
              <a:gd name="connsiteY11" fmla="*/ 18288 h 18288"/>
              <a:gd name="connsiteX12" fmla="*/ 0 w 3182692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182692" h="18288" fill="none" extrusionOk="0">
                <a:moveTo>
                  <a:pt x="0" y="0"/>
                </a:moveTo>
                <a:cubicBezTo>
                  <a:pt x="253588" y="25878"/>
                  <a:pt x="409323" y="-5359"/>
                  <a:pt x="636538" y="0"/>
                </a:cubicBezTo>
                <a:cubicBezTo>
                  <a:pt x="863753" y="5359"/>
                  <a:pt x="1007727" y="-28"/>
                  <a:pt x="1273077" y="0"/>
                </a:cubicBezTo>
                <a:cubicBezTo>
                  <a:pt x="1538427" y="28"/>
                  <a:pt x="1698640" y="-12775"/>
                  <a:pt x="1909615" y="0"/>
                </a:cubicBezTo>
                <a:cubicBezTo>
                  <a:pt x="2120590" y="12775"/>
                  <a:pt x="2210293" y="-21823"/>
                  <a:pt x="2482500" y="0"/>
                </a:cubicBezTo>
                <a:cubicBezTo>
                  <a:pt x="2754708" y="21823"/>
                  <a:pt x="3004133" y="-28750"/>
                  <a:pt x="3182692" y="0"/>
                </a:cubicBezTo>
                <a:cubicBezTo>
                  <a:pt x="3183134" y="4516"/>
                  <a:pt x="3181865" y="12266"/>
                  <a:pt x="3182692" y="18288"/>
                </a:cubicBezTo>
                <a:cubicBezTo>
                  <a:pt x="2947402" y="22440"/>
                  <a:pt x="2876226" y="27191"/>
                  <a:pt x="2609807" y="18288"/>
                </a:cubicBezTo>
                <a:cubicBezTo>
                  <a:pt x="2343389" y="9385"/>
                  <a:pt x="2326689" y="25579"/>
                  <a:pt x="2068750" y="18288"/>
                </a:cubicBezTo>
                <a:cubicBezTo>
                  <a:pt x="1810811" y="10997"/>
                  <a:pt x="1713836" y="48219"/>
                  <a:pt x="1432211" y="18288"/>
                </a:cubicBezTo>
                <a:cubicBezTo>
                  <a:pt x="1150586" y="-11643"/>
                  <a:pt x="982765" y="3747"/>
                  <a:pt x="859327" y="18288"/>
                </a:cubicBezTo>
                <a:cubicBezTo>
                  <a:pt x="735889" y="32829"/>
                  <a:pt x="254183" y="35231"/>
                  <a:pt x="0" y="18288"/>
                </a:cubicBezTo>
                <a:cubicBezTo>
                  <a:pt x="-306" y="11477"/>
                  <a:pt x="485" y="4355"/>
                  <a:pt x="0" y="0"/>
                </a:cubicBezTo>
                <a:close/>
              </a:path>
              <a:path w="3182692" h="18288" stroke="0" extrusionOk="0">
                <a:moveTo>
                  <a:pt x="0" y="0"/>
                </a:moveTo>
                <a:cubicBezTo>
                  <a:pt x="243108" y="-22426"/>
                  <a:pt x="387854" y="22949"/>
                  <a:pt x="572885" y="0"/>
                </a:cubicBezTo>
                <a:cubicBezTo>
                  <a:pt x="757916" y="-22949"/>
                  <a:pt x="923707" y="6797"/>
                  <a:pt x="1113942" y="0"/>
                </a:cubicBezTo>
                <a:cubicBezTo>
                  <a:pt x="1304177" y="-6797"/>
                  <a:pt x="1495991" y="20627"/>
                  <a:pt x="1686827" y="0"/>
                </a:cubicBezTo>
                <a:cubicBezTo>
                  <a:pt x="1877663" y="-20627"/>
                  <a:pt x="2170182" y="-20672"/>
                  <a:pt x="2323365" y="0"/>
                </a:cubicBezTo>
                <a:cubicBezTo>
                  <a:pt x="2476548" y="20672"/>
                  <a:pt x="2919164" y="6097"/>
                  <a:pt x="3182692" y="0"/>
                </a:cubicBezTo>
                <a:cubicBezTo>
                  <a:pt x="3183269" y="4624"/>
                  <a:pt x="3183511" y="11191"/>
                  <a:pt x="3182692" y="18288"/>
                </a:cubicBezTo>
                <a:cubicBezTo>
                  <a:pt x="3026065" y="-10849"/>
                  <a:pt x="2775006" y="23067"/>
                  <a:pt x="2546154" y="18288"/>
                </a:cubicBezTo>
                <a:cubicBezTo>
                  <a:pt x="2317302" y="13509"/>
                  <a:pt x="2168173" y="-8513"/>
                  <a:pt x="1845961" y="18288"/>
                </a:cubicBezTo>
                <a:cubicBezTo>
                  <a:pt x="1523749" y="45089"/>
                  <a:pt x="1450078" y="-844"/>
                  <a:pt x="1304904" y="18288"/>
                </a:cubicBezTo>
                <a:cubicBezTo>
                  <a:pt x="1159730" y="37420"/>
                  <a:pt x="942635" y="-10021"/>
                  <a:pt x="604711" y="18288"/>
                </a:cubicBezTo>
                <a:cubicBezTo>
                  <a:pt x="266787" y="46597"/>
                  <a:pt x="141927" y="-8395"/>
                  <a:pt x="0" y="18288"/>
                </a:cubicBezTo>
                <a:cubicBezTo>
                  <a:pt x="-171" y="12755"/>
                  <a:pt x="-690" y="7930"/>
                  <a:pt x="0" y="0"/>
                </a:cubicBezTo>
                <a:close/>
              </a:path>
            </a:pathLst>
          </a:custGeom>
          <a:solidFill>
            <a:srgbClr val="FFFFFF">
              <a:alpha val="75000"/>
            </a:srgbClr>
          </a:solidFill>
          <a:ln w="44450" cap="rnd">
            <a:solidFill>
              <a:schemeClr val="bg1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1733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50CD83D-A86A-D908-0AD5-DB0BBE30DC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220" r="7935" b="7155"/>
          <a:stretch/>
        </p:blipFill>
        <p:spPr>
          <a:xfrm>
            <a:off x="2" y="1588"/>
            <a:ext cx="4330700" cy="6856412"/>
          </a:xfrm>
          <a:custGeom>
            <a:avLst/>
            <a:gdLst/>
            <a:ahLst/>
            <a:cxnLst/>
            <a:rect l="l" t="t" r="r" b="b"/>
            <a:pathLst>
              <a:path w="6649908" h="6856413">
                <a:moveTo>
                  <a:pt x="0" y="0"/>
                </a:moveTo>
                <a:lnTo>
                  <a:pt x="6559859" y="0"/>
                </a:lnTo>
                <a:lnTo>
                  <a:pt x="6572145" y="79394"/>
                </a:lnTo>
                <a:cubicBezTo>
                  <a:pt x="6857782" y="2230562"/>
                  <a:pt x="6243159" y="4473353"/>
                  <a:pt x="6528796" y="6624522"/>
                </a:cubicBezTo>
                <a:lnTo>
                  <a:pt x="6564680" y="6856413"/>
                </a:lnTo>
                <a:lnTo>
                  <a:pt x="0" y="6856413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04C14B-F692-B391-1705-E78921EC5B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64414" y="781665"/>
            <a:ext cx="4330699" cy="573328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dirty="0" err="1">
                <a:latin typeface="Tw Cen MT Condensed Extra Bold" panose="020B0803020202020204" pitchFamily="34" charset="0"/>
              </a:rPr>
              <a:t>Saat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Yesus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sedang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mengajar</a:t>
            </a:r>
            <a:r>
              <a:rPr lang="en-ID" dirty="0">
                <a:latin typeface="Tw Cen MT Condensed Extra Bold" panose="020B0803020202020204" pitchFamily="34" charset="0"/>
              </a:rPr>
              <a:t>, </a:t>
            </a:r>
            <a:r>
              <a:rPr lang="en-ID" dirty="0" err="1">
                <a:latin typeface="Tw Cen MT Condensed Extra Bold" panose="020B0803020202020204" pitchFamily="34" charset="0"/>
              </a:rPr>
              <a:t>seorang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laki-laki</a:t>
            </a:r>
            <a:r>
              <a:rPr lang="en-ID" dirty="0">
                <a:latin typeface="Tw Cen MT Condensed Extra Bold" panose="020B0803020202020204" pitchFamily="34" charset="0"/>
              </a:rPr>
              <a:t> yang </a:t>
            </a:r>
            <a:r>
              <a:rPr lang="en-ID" dirty="0" err="1">
                <a:latin typeface="Tw Cen MT Condensed Extra Bold" panose="020B0803020202020204" pitchFamily="34" charset="0"/>
              </a:rPr>
              <a:t>kerasukan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roh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jahat</a:t>
            </a:r>
            <a:r>
              <a:rPr lang="en-ID" dirty="0">
                <a:latin typeface="Tw Cen MT Condensed Extra Bold" panose="020B0803020202020204" pitchFamily="34" charset="0"/>
              </a:rPr>
              <a:t>, </a:t>
            </a:r>
            <a:r>
              <a:rPr lang="en-ID" dirty="0" err="1">
                <a:latin typeface="Tw Cen MT Condensed Extra Bold" panose="020B0803020202020204" pitchFamily="34" charset="0"/>
              </a:rPr>
              <a:t>tidak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diragukan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telah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dipengaruhi</a:t>
            </a:r>
            <a:r>
              <a:rPr lang="en-ID" dirty="0">
                <a:latin typeface="Tw Cen MT Condensed Extra Bold" panose="020B0803020202020204" pitchFamily="34" charset="0"/>
              </a:rPr>
              <a:t> oleh </a:t>
            </a:r>
            <a:r>
              <a:rPr lang="en-ID" dirty="0" err="1">
                <a:latin typeface="Tw Cen MT Condensed Extra Bold" panose="020B0803020202020204" pitchFamily="34" charset="0"/>
              </a:rPr>
              <a:t>kuasa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pengajaran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Yesus</a:t>
            </a:r>
            <a:r>
              <a:rPr lang="en-ID" dirty="0">
                <a:latin typeface="Tw Cen MT Condensed Extra Bold" panose="020B0803020202020204" pitchFamily="34" charset="0"/>
              </a:rPr>
              <a:t>, </a:t>
            </a:r>
            <a:r>
              <a:rPr lang="en-ID" dirty="0" err="1">
                <a:latin typeface="Tw Cen MT Condensed Extra Bold" panose="020B0803020202020204" pitchFamily="34" charset="0"/>
              </a:rPr>
              <a:t>berteriak</a:t>
            </a:r>
            <a:r>
              <a:rPr lang="en-ID" dirty="0">
                <a:latin typeface="Tw Cen MT Condensed Extra Bold" panose="020B0803020202020204" pitchFamily="34" charset="0"/>
              </a:rPr>
              <a:t>, “</a:t>
            </a:r>
            <a:r>
              <a:rPr lang="en-ID" dirty="0" err="1">
                <a:latin typeface="Tw Cen MT Condensed Extra Bold" panose="020B0803020202020204" pitchFamily="34" charset="0"/>
              </a:rPr>
              <a:t>Apa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urusan</a:t>
            </a:r>
            <a:r>
              <a:rPr lang="en-ID" dirty="0">
                <a:latin typeface="Tw Cen MT Condensed Extra Bold" panose="020B0803020202020204" pitchFamily="34" charset="0"/>
              </a:rPr>
              <a:t>-Mu </a:t>
            </a:r>
            <a:r>
              <a:rPr lang="en-ID" dirty="0" err="1">
                <a:latin typeface="Tw Cen MT Condensed Extra Bold" panose="020B0803020202020204" pitchFamily="34" charset="0"/>
              </a:rPr>
              <a:t>dengan</a:t>
            </a:r>
            <a:r>
              <a:rPr lang="en-ID" dirty="0">
                <a:latin typeface="Tw Cen MT Condensed Extra Bold" panose="020B0803020202020204" pitchFamily="34" charset="0"/>
              </a:rPr>
              <a:t> kami, </a:t>
            </a:r>
            <a:r>
              <a:rPr lang="en-ID" dirty="0" err="1">
                <a:latin typeface="Tw Cen MT Condensed Extra Bold" panose="020B0803020202020204" pitchFamily="34" charset="0"/>
              </a:rPr>
              <a:t>hai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Yesus</a:t>
            </a:r>
            <a:r>
              <a:rPr lang="en-ID" dirty="0">
                <a:latin typeface="Tw Cen MT Condensed Extra Bold" panose="020B0803020202020204" pitchFamily="34" charset="0"/>
              </a:rPr>
              <a:t> orang </a:t>
            </a:r>
            <a:r>
              <a:rPr lang="en-ID" dirty="0" err="1">
                <a:latin typeface="Tw Cen MT Condensed Extra Bold" panose="020B0803020202020204" pitchFamily="34" charset="0"/>
              </a:rPr>
              <a:t>Nazaret</a:t>
            </a:r>
            <a:r>
              <a:rPr lang="en-ID" dirty="0">
                <a:latin typeface="Tw Cen MT Condensed Extra Bold" panose="020B0803020202020204" pitchFamily="34" charset="0"/>
              </a:rPr>
              <a:t>? </a:t>
            </a:r>
            <a:r>
              <a:rPr lang="en-ID" dirty="0" err="1">
                <a:latin typeface="Tw Cen MT Condensed Extra Bold" panose="020B0803020202020204" pitchFamily="34" charset="0"/>
              </a:rPr>
              <a:t>Engkau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datang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hendak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membinasakan</a:t>
            </a:r>
            <a:r>
              <a:rPr lang="en-ID" dirty="0">
                <a:latin typeface="Tw Cen MT Condensed Extra Bold" panose="020B0803020202020204" pitchFamily="34" charset="0"/>
              </a:rPr>
              <a:t> kami? Aku </a:t>
            </a:r>
            <a:r>
              <a:rPr lang="en-ID" dirty="0" err="1">
                <a:latin typeface="Tw Cen MT Condensed Extra Bold" panose="020B0803020202020204" pitchFamily="34" charset="0"/>
              </a:rPr>
              <a:t>tahu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siapa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Engkau</a:t>
            </a:r>
            <a:r>
              <a:rPr lang="en-ID" dirty="0">
                <a:latin typeface="Tw Cen MT Condensed Extra Bold" panose="020B0803020202020204" pitchFamily="34" charset="0"/>
              </a:rPr>
              <a:t>: Yang Kudus </a:t>
            </a:r>
            <a:r>
              <a:rPr lang="en-ID" dirty="0" err="1">
                <a:latin typeface="Tw Cen MT Condensed Extra Bold" panose="020B0803020202020204" pitchFamily="34" charset="0"/>
              </a:rPr>
              <a:t>dari</a:t>
            </a:r>
            <a:r>
              <a:rPr lang="en-ID" dirty="0">
                <a:latin typeface="Tw Cen MT Condensed Extra Bold" panose="020B0803020202020204" pitchFamily="34" charset="0"/>
              </a:rPr>
              <a:t> Allah" [Markus 1:24]. </a:t>
            </a:r>
            <a:r>
              <a:rPr lang="en-ID" dirty="0" err="1">
                <a:latin typeface="Tw Cen MT Condensed Extra Bold" panose="020B0803020202020204" pitchFamily="34" charset="0"/>
              </a:rPr>
              <a:t>Tetapi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Yesus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menghardiknya</a:t>
            </a:r>
            <a:r>
              <a:rPr lang="en-ID" dirty="0">
                <a:latin typeface="Tw Cen MT Condensed Extra Bold" panose="020B0803020202020204" pitchFamily="34" charset="0"/>
              </a:rPr>
              <a:t>, kata-Nya: "</a:t>
            </a:r>
            <a:r>
              <a:rPr lang="en-ID" dirty="0" err="1">
                <a:latin typeface="Tw Cen MT Condensed Extra Bold" panose="020B0803020202020204" pitchFamily="34" charset="0"/>
              </a:rPr>
              <a:t>Diam</a:t>
            </a:r>
            <a:r>
              <a:rPr lang="en-ID" dirty="0">
                <a:latin typeface="Tw Cen MT Condensed Extra Bold" panose="020B0803020202020204" pitchFamily="34" charset="0"/>
              </a:rPr>
              <a:t>, </a:t>
            </a:r>
            <a:r>
              <a:rPr lang="en-ID" dirty="0" err="1">
                <a:latin typeface="Tw Cen MT Condensed Extra Bold" panose="020B0803020202020204" pitchFamily="34" charset="0"/>
              </a:rPr>
              <a:t>keluarlah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dari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padanya</a:t>
            </a:r>
            <a:r>
              <a:rPr lang="en-ID" dirty="0">
                <a:latin typeface="Tw Cen MT Condensed Extra Bold" panose="020B0803020202020204" pitchFamily="34" charset="0"/>
              </a:rPr>
              <a:t>!" [Markus 1:25].</a:t>
            </a:r>
          </a:p>
        </p:txBody>
      </p:sp>
    </p:spTree>
    <p:extLst>
      <p:ext uri="{BB962C8B-B14F-4D97-AF65-F5344CB8AC3E}">
        <p14:creationId xmlns:p14="http://schemas.microsoft.com/office/powerpoint/2010/main" val="6050422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7EC46B4-5664-7927-21EB-C5499EC030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8841"/>
          <a:stretch/>
        </p:blipFill>
        <p:spPr>
          <a:xfrm>
            <a:off x="20" y="10"/>
            <a:ext cx="9143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E69C7B-407C-C666-7BF3-1483743D71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8710" y="3752850"/>
            <a:ext cx="8413336" cy="2780685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sz="32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Hal yang </a:t>
            </a:r>
            <a:r>
              <a:rPr lang="en-ID" sz="32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menarik</a:t>
            </a:r>
            <a:r>
              <a:rPr lang="en-ID" sz="32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adalah</a:t>
            </a:r>
            <a:r>
              <a:rPr lang="en-ID" sz="32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roh</a:t>
            </a:r>
            <a:r>
              <a:rPr lang="en-ID" sz="32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jahat</a:t>
            </a:r>
            <a:r>
              <a:rPr lang="en-ID" sz="32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itu</a:t>
            </a:r>
            <a:r>
              <a:rPr lang="en-ID" sz="32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mengenali</a:t>
            </a:r>
            <a:r>
              <a:rPr lang="en-ID" sz="32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Yesus</a:t>
            </a:r>
            <a:r>
              <a:rPr lang="en-ID" sz="32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sebagai</a:t>
            </a:r>
            <a:r>
              <a:rPr lang="en-ID" sz="32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"</a:t>
            </a:r>
            <a:r>
              <a:rPr lang="en-ID" sz="3200" dirty="0">
                <a:solidFill>
                  <a:srgbClr val="C00000"/>
                </a:solidFill>
                <a:latin typeface="Amasis MT Pro Black" panose="02040A04050005020304" pitchFamily="18" charset="0"/>
              </a:rPr>
              <a:t>Yang Kudus </a:t>
            </a:r>
            <a:r>
              <a:rPr lang="en-ID" sz="3200" dirty="0" err="1">
                <a:solidFill>
                  <a:srgbClr val="C00000"/>
                </a:solidFill>
                <a:latin typeface="Amasis MT Pro Black" panose="02040A04050005020304" pitchFamily="18" charset="0"/>
              </a:rPr>
              <a:t>dari</a:t>
            </a:r>
            <a:r>
              <a:rPr lang="en-ID" sz="3200" dirty="0">
                <a:solidFill>
                  <a:srgbClr val="C00000"/>
                </a:solidFill>
                <a:latin typeface="Amasis MT Pro Black" panose="02040A04050005020304" pitchFamily="18" charset="0"/>
              </a:rPr>
              <a:t> Allah.</a:t>
            </a:r>
            <a:r>
              <a:rPr lang="en-ID" sz="32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" </a:t>
            </a:r>
          </a:p>
          <a:p>
            <a:pPr marL="0" indent="0">
              <a:buNone/>
            </a:pPr>
            <a:r>
              <a:rPr lang="en-ID" sz="3200" dirty="0">
                <a:highlight>
                  <a:srgbClr val="FFFF00"/>
                </a:highlight>
                <a:latin typeface="Tw Cen MT Condensed Extra Bold" panose="020B0803020202020204" pitchFamily="34" charset="0"/>
              </a:rPr>
              <a:t>Dia </a:t>
            </a:r>
            <a:r>
              <a:rPr lang="en-ID" sz="3200" dirty="0" err="1">
                <a:highlight>
                  <a:srgbClr val="FFFF00"/>
                </a:highlight>
                <a:latin typeface="Tw Cen MT Condensed Extra Bold" panose="020B0803020202020204" pitchFamily="34" charset="0"/>
              </a:rPr>
              <a:t>mengakui</a:t>
            </a:r>
            <a:r>
              <a:rPr lang="en-ID" sz="3200" dirty="0">
                <a:highlight>
                  <a:srgbClr val="FFFF0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highlight>
                  <a:srgbClr val="FFFF00"/>
                </a:highlight>
                <a:latin typeface="Tw Cen MT Condensed Extra Bold" panose="020B0803020202020204" pitchFamily="34" charset="0"/>
              </a:rPr>
              <a:t>bahwa</a:t>
            </a:r>
            <a:r>
              <a:rPr lang="en-ID" sz="3200" dirty="0">
                <a:highlight>
                  <a:srgbClr val="FFFF0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highlight>
                  <a:srgbClr val="FFFF00"/>
                </a:highlight>
                <a:latin typeface="Tw Cen MT Condensed Extra Bold" panose="020B0803020202020204" pitchFamily="34" charset="0"/>
              </a:rPr>
              <a:t>Yesus</a:t>
            </a:r>
            <a:r>
              <a:rPr lang="en-ID" sz="3200" dirty="0">
                <a:highlight>
                  <a:srgbClr val="FFFF0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highlight>
                  <a:srgbClr val="FFFF00"/>
                </a:highlight>
                <a:latin typeface="Tw Cen MT Condensed Extra Bold" panose="020B0803020202020204" pitchFamily="34" charset="0"/>
              </a:rPr>
              <a:t>adalah</a:t>
            </a:r>
            <a:r>
              <a:rPr lang="en-ID" sz="3200" dirty="0">
                <a:highlight>
                  <a:srgbClr val="FFFF0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highlight>
                  <a:srgbClr val="FFFF00"/>
                </a:highlight>
                <a:latin typeface="Tw Cen MT Condensed Extra Bold" panose="020B0803020202020204" pitchFamily="34" charset="0"/>
              </a:rPr>
              <a:t>Utusan</a:t>
            </a:r>
            <a:r>
              <a:rPr lang="en-ID" sz="3200" dirty="0">
                <a:highlight>
                  <a:srgbClr val="FFFF00"/>
                </a:highlight>
                <a:latin typeface="Tw Cen MT Condensed Extra Bold" panose="020B0803020202020204" pitchFamily="34" charset="0"/>
              </a:rPr>
              <a:t> kudus </a:t>
            </a:r>
            <a:r>
              <a:rPr lang="en-ID" sz="3200" dirty="0" err="1">
                <a:highlight>
                  <a:srgbClr val="FFFF00"/>
                </a:highlight>
                <a:latin typeface="Tw Cen MT Condensed Extra Bold" panose="020B0803020202020204" pitchFamily="34" charset="0"/>
              </a:rPr>
              <a:t>dari</a:t>
            </a:r>
            <a:r>
              <a:rPr lang="en-ID" sz="3200" dirty="0">
                <a:highlight>
                  <a:srgbClr val="FFFF00"/>
                </a:highlight>
                <a:latin typeface="Tw Cen MT Condensed Extra Bold" panose="020B0803020202020204" pitchFamily="34" charset="0"/>
              </a:rPr>
              <a:t> Allah dan </a:t>
            </a:r>
            <a:r>
              <a:rPr lang="en-ID" sz="3200" dirty="0" err="1">
                <a:highlight>
                  <a:srgbClr val="FFFF00"/>
                </a:highlight>
                <a:latin typeface="Tw Cen MT Condensed Extra Bold" panose="020B0803020202020204" pitchFamily="34" charset="0"/>
              </a:rPr>
              <a:t>secara</a:t>
            </a:r>
            <a:r>
              <a:rPr lang="en-ID" sz="3200" dirty="0">
                <a:highlight>
                  <a:srgbClr val="FFFF0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highlight>
                  <a:srgbClr val="FFFF00"/>
                </a:highlight>
                <a:latin typeface="Tw Cen MT Condensed Extra Bold" panose="020B0803020202020204" pitchFamily="34" charset="0"/>
              </a:rPr>
              <a:t>terbuka</a:t>
            </a:r>
            <a:r>
              <a:rPr lang="en-ID" sz="3200" dirty="0">
                <a:highlight>
                  <a:srgbClr val="FFFF0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highlight>
                  <a:srgbClr val="FFFF00"/>
                </a:highlight>
                <a:latin typeface="Tw Cen MT Condensed Extra Bold" panose="020B0803020202020204" pitchFamily="34" charset="0"/>
              </a:rPr>
              <a:t>mengakui</a:t>
            </a:r>
            <a:r>
              <a:rPr lang="en-ID" sz="3200" dirty="0">
                <a:highlight>
                  <a:srgbClr val="FFFF00"/>
                </a:highlight>
                <a:latin typeface="Tw Cen MT Condensed Extra Bold" panose="020B0803020202020204" pitchFamily="34" charset="0"/>
              </a:rPr>
              <a:t>-Nya</a:t>
            </a:r>
            <a:r>
              <a:rPr lang="en-ID" sz="3200" dirty="0">
                <a:latin typeface="Tw Cen MT Condensed Extra Bold" panose="020B0803020202020204" pitchFamily="34" charset="0"/>
              </a:rPr>
              <a:t>, </a:t>
            </a:r>
            <a:r>
              <a:rPr lang="en-ID" sz="3200" dirty="0" err="1">
                <a:highlight>
                  <a:srgbClr val="FF00FF"/>
                </a:highlight>
                <a:latin typeface="Tw Cen MT Condensed Extra Bold" panose="020B0803020202020204" pitchFamily="34" charset="0"/>
              </a:rPr>
              <a:t>sementara</a:t>
            </a:r>
            <a:r>
              <a:rPr lang="en-ID" sz="3200" dirty="0">
                <a:highlight>
                  <a:srgbClr val="FF00FF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highlight>
                  <a:srgbClr val="FF00FF"/>
                </a:highlight>
                <a:latin typeface="Tw Cen MT Condensed Extra Bold" panose="020B0803020202020204" pitchFamily="34" charset="0"/>
              </a:rPr>
              <a:t>banyak</a:t>
            </a:r>
            <a:r>
              <a:rPr lang="en-ID" sz="3200" dirty="0">
                <a:highlight>
                  <a:srgbClr val="FF00FF"/>
                </a:highlight>
                <a:latin typeface="Tw Cen MT Condensed Extra Bold" panose="020B0803020202020204" pitchFamily="34" charset="0"/>
              </a:rPr>
              <a:t> orang </a:t>
            </a:r>
            <a:r>
              <a:rPr lang="en-ID" sz="3200" dirty="0" err="1">
                <a:highlight>
                  <a:srgbClr val="FF00FF"/>
                </a:highlight>
                <a:latin typeface="Tw Cen MT Condensed Extra Bold" panose="020B0803020202020204" pitchFamily="34" charset="0"/>
              </a:rPr>
              <a:t>tidak</a:t>
            </a:r>
            <a:r>
              <a:rPr lang="en-ID" sz="3200" dirty="0">
                <a:highlight>
                  <a:srgbClr val="FF00FF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highlight>
                  <a:srgbClr val="FF00FF"/>
                </a:highlight>
                <a:latin typeface="Tw Cen MT Condensed Extra Bold" panose="020B0803020202020204" pitchFamily="34" charset="0"/>
              </a:rPr>
              <a:t>mengetahui</a:t>
            </a:r>
            <a:r>
              <a:rPr lang="en-ID" sz="3200" dirty="0">
                <a:highlight>
                  <a:srgbClr val="FF00FF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highlight>
                  <a:srgbClr val="FF00FF"/>
                </a:highlight>
                <a:latin typeface="Tw Cen MT Condensed Extra Bold" panose="020B0803020202020204" pitchFamily="34" charset="0"/>
              </a:rPr>
              <a:t>siapa</a:t>
            </a:r>
            <a:r>
              <a:rPr lang="en-ID" sz="3200" dirty="0">
                <a:highlight>
                  <a:srgbClr val="FF00FF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highlight>
                  <a:srgbClr val="FF00FF"/>
                </a:highlight>
                <a:latin typeface="Tw Cen MT Condensed Extra Bold" panose="020B0803020202020204" pitchFamily="34" charset="0"/>
              </a:rPr>
              <a:t>Yesus</a:t>
            </a:r>
            <a:r>
              <a:rPr lang="en-ID" sz="3200" dirty="0">
                <a:highlight>
                  <a:srgbClr val="FF00FF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highlight>
                  <a:srgbClr val="FF00FF"/>
                </a:highlight>
                <a:latin typeface="Tw Cen MT Condensed Extra Bold" panose="020B0803020202020204" pitchFamily="34" charset="0"/>
              </a:rPr>
              <a:t>sesungguhnya</a:t>
            </a:r>
            <a:r>
              <a:rPr lang="en-ID" sz="3200" dirty="0">
                <a:highlight>
                  <a:srgbClr val="FF00FF"/>
                </a:highlight>
                <a:latin typeface="Tw Cen MT Condensed Extra Bold" panose="020B08030202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6181236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08C567E-73D3-6F70-F71B-E07C501720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710" b="54112"/>
          <a:stretch/>
        </p:blipFill>
        <p:spPr>
          <a:xfrm>
            <a:off x="20" y="11"/>
            <a:ext cx="9143980" cy="2806984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F07ECA-3BAD-4DD0-338C-79AA5E234B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0194" y="2668772"/>
            <a:ext cx="8154830" cy="4189217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dirty="0" err="1">
                <a:latin typeface="Franklin Gothic Demi Cond" panose="020B0706030402020204" pitchFamily="34" charset="0"/>
              </a:rPr>
              <a:t>Hardikan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Yesus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kepada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roh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jahat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supaya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diam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atau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berdiam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mengenai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siapa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Yesus</a:t>
            </a:r>
            <a:r>
              <a:rPr lang="en-ID" dirty="0">
                <a:latin typeface="Franklin Gothic Demi Cond" panose="020B0706030402020204" pitchFamily="34" charset="0"/>
              </a:rPr>
              <a:t>, para </a:t>
            </a:r>
            <a:r>
              <a:rPr lang="en-ID" dirty="0" err="1">
                <a:latin typeface="Franklin Gothic Demi Cond" panose="020B0706030402020204" pitchFamily="34" charset="0"/>
              </a:rPr>
              <a:t>ahli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menyebutnya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>
                <a:latin typeface="Gill Sans Nova Cond Ultra Bold" panose="020B0B04020104020203" pitchFamily="34" charset="0"/>
              </a:rPr>
              <a:t>"</a:t>
            </a:r>
            <a:r>
              <a:rPr lang="en-ID" dirty="0" err="1">
                <a:latin typeface="Gill Sans Nova Cond Ultra Bold" panose="020B0B04020104020203" pitchFamily="34" charset="0"/>
              </a:rPr>
              <a:t>Rahasia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Mesianik</a:t>
            </a:r>
            <a:r>
              <a:rPr lang="en-ID" dirty="0">
                <a:latin typeface="Gill Sans Nova Cond Ultra Bold" panose="020B0B04020104020203" pitchFamily="34" charset="0"/>
              </a:rPr>
              <a:t>." </a:t>
            </a:r>
          </a:p>
          <a:p>
            <a:pPr marL="0" indent="0">
              <a:buNone/>
            </a:pPr>
            <a:r>
              <a:rPr lang="en-ID" dirty="0" err="1">
                <a:latin typeface="Franklin Gothic Demi Cond" panose="020B0706030402020204" pitchFamily="34" charset="0"/>
              </a:rPr>
              <a:t>Seruan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Yesus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untuk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berdiam</a:t>
            </a:r>
            <a:r>
              <a:rPr lang="en-ID" dirty="0">
                <a:latin typeface="Franklin Gothic Demi Cond" panose="020B0706030402020204" pitchFamily="34" charset="0"/>
              </a:rPr>
              <a:t> sangat </a:t>
            </a:r>
            <a:r>
              <a:rPr lang="en-ID" dirty="0" err="1">
                <a:latin typeface="Franklin Gothic Demi Cond" panose="020B0706030402020204" pitchFamily="34" charset="0"/>
              </a:rPr>
              <a:t>masuk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akal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karena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adanya</a:t>
            </a:r>
            <a:r>
              <a:rPr lang="en-ID" dirty="0">
                <a:latin typeface="Franklin Gothic Demi Cond" panose="020B0706030402020204" pitchFamily="34" charset="0"/>
              </a:rPr>
              <a:t> nada </a:t>
            </a:r>
            <a:r>
              <a:rPr lang="en-ID" dirty="0" err="1">
                <a:latin typeface="Franklin Gothic Demi Cond" panose="020B0706030402020204" pitchFamily="34" charset="0"/>
              </a:rPr>
              <a:t>tambahan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politis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dari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ekspektasi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Mesianis</a:t>
            </a:r>
            <a:r>
              <a:rPr lang="en-ID" dirty="0">
                <a:latin typeface="Franklin Gothic Demi Cond" panose="020B0706030402020204" pitchFamily="34" charset="0"/>
              </a:rPr>
              <a:t> pada zaman-Nya. </a:t>
            </a:r>
            <a:r>
              <a:rPr lang="en-ID" dirty="0">
                <a:latin typeface="Eras Bold ITC" panose="020B0907030504020204" pitchFamily="34" charset="0"/>
              </a:rPr>
              <a:t>Menjadi </a:t>
            </a:r>
            <a:r>
              <a:rPr lang="en-ID" dirty="0" err="1">
                <a:latin typeface="Eras Bold ITC" panose="020B0907030504020204" pitchFamily="34" charset="0"/>
              </a:rPr>
              <a:t>seorang</a:t>
            </a:r>
            <a:r>
              <a:rPr lang="en-ID" dirty="0">
                <a:latin typeface="Eras Bold ITC" panose="020B0907030504020204" pitchFamily="34" charset="0"/>
              </a:rPr>
              <a:t> </a:t>
            </a:r>
            <a:r>
              <a:rPr lang="en-ID" dirty="0" err="1">
                <a:latin typeface="Eras Bold ITC" panose="020B0907030504020204" pitchFamily="34" charset="0"/>
              </a:rPr>
              <a:t>mesias</a:t>
            </a:r>
            <a:r>
              <a:rPr lang="en-ID" dirty="0">
                <a:latin typeface="Eras Bold ITC" panose="020B0907030504020204" pitchFamily="34" charset="0"/>
              </a:rPr>
              <a:t> </a:t>
            </a:r>
            <a:r>
              <a:rPr lang="en-ID" dirty="0" err="1">
                <a:latin typeface="Eras Bold ITC" panose="020B0907030504020204" pitchFamily="34" charset="0"/>
              </a:rPr>
              <a:t>itu</a:t>
            </a:r>
            <a:r>
              <a:rPr lang="en-ID" dirty="0">
                <a:latin typeface="Eras Bold ITC" panose="020B0907030504020204" pitchFamily="34" charset="0"/>
              </a:rPr>
              <a:t> </a:t>
            </a:r>
            <a:r>
              <a:rPr lang="en-ID" dirty="0" err="1">
                <a:latin typeface="Eras Bold ITC" panose="020B0907030504020204" pitchFamily="34" charset="0"/>
              </a:rPr>
              <a:t>berisiko</a:t>
            </a:r>
            <a:r>
              <a:rPr lang="en-ID" dirty="0">
                <a:latin typeface="Franklin Gothic Demi Cond" panose="020B0706030402020204" pitchFamily="34" charset="0"/>
              </a:rPr>
              <a:t>. </a:t>
            </a:r>
          </a:p>
          <a:p>
            <a:pPr marL="0" indent="0">
              <a:buNone/>
            </a:pPr>
            <a:r>
              <a:rPr lang="en-ID" dirty="0" err="1">
                <a:latin typeface="Gill Sans Nova Cond Ultra Bold" panose="020B0B04020104020203" pitchFamily="34" charset="0"/>
              </a:rPr>
              <a:t>Namun</a:t>
            </a:r>
            <a:r>
              <a:rPr lang="en-ID" dirty="0">
                <a:latin typeface="Gill Sans Nova Cond Ultra Bold" panose="020B0B04020104020203" pitchFamily="34" charset="0"/>
              </a:rPr>
              <a:t>, </a:t>
            </a:r>
            <a:r>
              <a:rPr lang="en-ID" dirty="0" err="1">
                <a:latin typeface="Gill Sans Nova Cond Ultra Bold" panose="020B0B04020104020203" pitchFamily="34" charset="0"/>
              </a:rPr>
              <a:t>bercampur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dengan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seruan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untuk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berdiam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adalah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pengungkapan</a:t>
            </a:r>
            <a:r>
              <a:rPr lang="en-ID" dirty="0">
                <a:latin typeface="Gill Sans Nova Cond Ultra Bold" panose="020B0B04020104020203" pitchFamily="34" charset="0"/>
              </a:rPr>
              <a:t> yang </a:t>
            </a:r>
            <a:r>
              <a:rPr lang="en-ID" dirty="0" err="1">
                <a:latin typeface="Gill Sans Nova Cond Ultra Bold" panose="020B0B04020104020203" pitchFamily="34" charset="0"/>
              </a:rPr>
              <a:t>tak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dapat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keliru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tentang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siapa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Yesus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sebenarnya</a:t>
            </a:r>
            <a:r>
              <a:rPr lang="en-ID" dirty="0">
                <a:latin typeface="Gill Sans Nova Cond Ultra Bold" panose="020B0B04020104020203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1750731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BA64F9-49BA-384C-8036-93A5C062EE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393" y="574158"/>
            <a:ext cx="5017883" cy="589777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3200" dirty="0" err="1">
                <a:solidFill>
                  <a:schemeClr val="bg1"/>
                </a:solidFill>
                <a:highlight>
                  <a:srgbClr val="000080"/>
                </a:highlight>
                <a:latin typeface="Franklin Gothic Demi Cond" panose="020B0706030402020204" pitchFamily="34" charset="0"/>
              </a:rPr>
              <a:t>Apa</a:t>
            </a:r>
            <a:r>
              <a:rPr lang="en-ID" sz="3200" dirty="0">
                <a:solidFill>
                  <a:schemeClr val="bg1"/>
                </a:solidFill>
                <a:highlight>
                  <a:srgbClr val="000080"/>
                </a:highlight>
                <a:latin typeface="Franklin Gothic Demi Cond" panose="020B0706030402020204" pitchFamily="34" charset="0"/>
              </a:rPr>
              <a:t> yang </a:t>
            </a:r>
            <a:r>
              <a:rPr lang="en-ID" sz="3200" dirty="0" err="1">
                <a:solidFill>
                  <a:schemeClr val="bg1"/>
                </a:solidFill>
                <a:highlight>
                  <a:srgbClr val="000080"/>
                </a:highlight>
                <a:latin typeface="Franklin Gothic Demi Cond" panose="020B0706030402020204" pitchFamily="34" charset="0"/>
              </a:rPr>
              <a:t>akan</a:t>
            </a:r>
            <a:r>
              <a:rPr lang="en-ID" sz="3200" dirty="0">
                <a:solidFill>
                  <a:schemeClr val="bg1"/>
                </a:solidFill>
                <a:highlight>
                  <a:srgbClr val="000080"/>
                </a:highlight>
                <a:latin typeface="Franklin Gothic Demi Cond" panose="020B0706030402020204" pitchFamily="34" charset="0"/>
              </a:rPr>
              <a:t> menjadi </a:t>
            </a:r>
            <a:r>
              <a:rPr lang="en-ID" sz="3200" dirty="0" err="1">
                <a:solidFill>
                  <a:schemeClr val="bg1"/>
                </a:solidFill>
                <a:highlight>
                  <a:srgbClr val="000080"/>
                </a:highlight>
                <a:latin typeface="Franklin Gothic Demi Cond" panose="020B0706030402020204" pitchFamily="34" charset="0"/>
              </a:rPr>
              <a:t>jelas</a:t>
            </a:r>
            <a:r>
              <a:rPr lang="en-ID" sz="3200" dirty="0">
                <a:solidFill>
                  <a:schemeClr val="bg1"/>
                </a:solidFill>
                <a:highlight>
                  <a:srgbClr val="00008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highlight>
                  <a:srgbClr val="000080"/>
                </a:highlight>
                <a:latin typeface="Franklin Gothic Demi Cond" panose="020B0706030402020204" pitchFamily="34" charset="0"/>
              </a:rPr>
              <a:t>seiring</a:t>
            </a:r>
            <a:r>
              <a:rPr lang="en-ID" sz="3200" dirty="0">
                <a:solidFill>
                  <a:schemeClr val="bg1"/>
                </a:solidFill>
                <a:highlight>
                  <a:srgbClr val="00008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highlight>
                  <a:srgbClr val="000080"/>
                </a:highlight>
                <a:latin typeface="Franklin Gothic Demi Cond" panose="020B0706030402020204" pitchFamily="34" charset="0"/>
              </a:rPr>
              <a:t>berjalannya</a:t>
            </a:r>
            <a:r>
              <a:rPr lang="en-ID" sz="3200" dirty="0">
                <a:solidFill>
                  <a:schemeClr val="bg1"/>
                </a:solidFill>
                <a:highlight>
                  <a:srgbClr val="00008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highlight>
                  <a:srgbClr val="000080"/>
                </a:highlight>
                <a:latin typeface="Franklin Gothic Demi Cond" panose="020B0706030402020204" pitchFamily="34" charset="0"/>
              </a:rPr>
              <a:t>waktu</a:t>
            </a:r>
            <a:r>
              <a:rPr lang="en-ID" sz="3200" dirty="0">
                <a:solidFill>
                  <a:schemeClr val="bg1"/>
                </a:solidFill>
                <a:highlight>
                  <a:srgbClr val="00008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highlight>
                  <a:srgbClr val="000080"/>
                </a:highlight>
                <a:latin typeface="Franklin Gothic Demi Cond" panose="020B0706030402020204" pitchFamily="34" charset="0"/>
              </a:rPr>
              <a:t>adalah</a:t>
            </a:r>
            <a:r>
              <a:rPr lang="en-ID" sz="3200" dirty="0">
                <a:solidFill>
                  <a:schemeClr val="bg1"/>
                </a:solidFill>
                <a:highlight>
                  <a:srgbClr val="00008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highlight>
                  <a:srgbClr val="000080"/>
                </a:highlight>
                <a:latin typeface="Franklin Gothic Demi Cond" panose="020B0706030402020204" pitchFamily="34" charset="0"/>
              </a:rPr>
              <a:t>bahwa</a:t>
            </a:r>
            <a:r>
              <a:rPr lang="en-ID" sz="3200" dirty="0">
                <a:solidFill>
                  <a:schemeClr val="bg1"/>
                </a:solidFill>
                <a:highlight>
                  <a:srgbClr val="00008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highlight>
                  <a:srgbClr val="000080"/>
                </a:highlight>
                <a:latin typeface="Franklin Gothic Demi Cond" panose="020B0706030402020204" pitchFamily="34" charset="0"/>
              </a:rPr>
              <a:t>identitas</a:t>
            </a:r>
            <a:r>
              <a:rPr lang="en-ID" sz="3200" dirty="0">
                <a:solidFill>
                  <a:schemeClr val="bg1"/>
                </a:solidFill>
                <a:highlight>
                  <a:srgbClr val="00008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highlight>
                  <a:srgbClr val="000080"/>
                </a:highlight>
                <a:latin typeface="Franklin Gothic Demi Cond" panose="020B0706030402020204" pitchFamily="34" charset="0"/>
              </a:rPr>
              <a:t>Yesus</a:t>
            </a:r>
            <a:r>
              <a:rPr lang="en-ID" sz="3200" dirty="0">
                <a:solidFill>
                  <a:schemeClr val="bg1"/>
                </a:solidFill>
                <a:highlight>
                  <a:srgbClr val="00008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highlight>
                  <a:srgbClr val="000080"/>
                </a:highlight>
                <a:latin typeface="Franklin Gothic Demi Cond" panose="020B0706030402020204" pitchFamily="34" charset="0"/>
              </a:rPr>
              <a:t>tidak</a:t>
            </a:r>
            <a:r>
              <a:rPr lang="en-ID" sz="3200" dirty="0">
                <a:solidFill>
                  <a:schemeClr val="bg1"/>
                </a:solidFill>
                <a:highlight>
                  <a:srgbClr val="00008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highlight>
                  <a:srgbClr val="000080"/>
                </a:highlight>
                <a:latin typeface="Franklin Gothic Demi Cond" panose="020B0706030402020204" pitchFamily="34" charset="0"/>
              </a:rPr>
              <a:t>dapat</a:t>
            </a:r>
            <a:r>
              <a:rPr lang="en-ID" sz="3200" dirty="0">
                <a:solidFill>
                  <a:schemeClr val="bg1"/>
                </a:solidFill>
                <a:highlight>
                  <a:srgbClr val="00008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highlight>
                  <a:srgbClr val="000080"/>
                </a:highlight>
                <a:latin typeface="Franklin Gothic Demi Cond" panose="020B0706030402020204" pitchFamily="34" charset="0"/>
              </a:rPr>
              <a:t>disembunyikan</a:t>
            </a:r>
            <a:r>
              <a:rPr lang="en-ID" sz="3200" dirty="0">
                <a:solidFill>
                  <a:schemeClr val="bg1"/>
                </a:solidFill>
                <a:highlight>
                  <a:srgbClr val="000080"/>
                </a:highlight>
                <a:latin typeface="Franklin Gothic Demi Cond" panose="020B0706030402020204" pitchFamily="34" charset="0"/>
              </a:rPr>
              <a:t>, dan </a:t>
            </a:r>
            <a:r>
              <a:rPr lang="en-ID" sz="3200" dirty="0" err="1">
                <a:solidFill>
                  <a:schemeClr val="bg1"/>
                </a:solidFill>
                <a:highlight>
                  <a:srgbClr val="000080"/>
                </a:highlight>
                <a:latin typeface="Franklin Gothic Demi Cond" panose="020B0706030402020204" pitchFamily="34" charset="0"/>
              </a:rPr>
              <a:t>kebenaran</a:t>
            </a:r>
            <a:r>
              <a:rPr lang="en-ID" sz="3200" dirty="0">
                <a:solidFill>
                  <a:schemeClr val="bg1"/>
                </a:solidFill>
                <a:highlight>
                  <a:srgbClr val="00008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highlight>
                  <a:srgbClr val="000080"/>
                </a:highlight>
                <a:latin typeface="Franklin Gothic Demi Cond" panose="020B0706030402020204" pitchFamily="34" charset="0"/>
              </a:rPr>
              <a:t>tentang</a:t>
            </a:r>
            <a:r>
              <a:rPr lang="en-ID" sz="3200" dirty="0">
                <a:solidFill>
                  <a:schemeClr val="bg1"/>
                </a:solidFill>
                <a:highlight>
                  <a:srgbClr val="00008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highlight>
                  <a:srgbClr val="000080"/>
                </a:highlight>
                <a:latin typeface="Franklin Gothic Demi Cond" panose="020B0706030402020204" pitchFamily="34" charset="0"/>
              </a:rPr>
              <a:t>siapa</a:t>
            </a:r>
            <a:r>
              <a:rPr lang="en-ID" sz="3200" dirty="0">
                <a:solidFill>
                  <a:schemeClr val="bg1"/>
                </a:solidFill>
                <a:highlight>
                  <a:srgbClr val="000080"/>
                </a:highlight>
                <a:latin typeface="Franklin Gothic Demi Cond" panose="020B0706030402020204" pitchFamily="34" charset="0"/>
              </a:rPr>
              <a:t> Dia menjadi </a:t>
            </a:r>
            <a:r>
              <a:rPr lang="en-ID" sz="3200" dirty="0" err="1">
                <a:solidFill>
                  <a:schemeClr val="bg1"/>
                </a:solidFill>
                <a:highlight>
                  <a:srgbClr val="000080"/>
                </a:highlight>
                <a:latin typeface="Franklin Gothic Demi Cond" panose="020B0706030402020204" pitchFamily="34" charset="0"/>
              </a:rPr>
              <a:t>pusat</a:t>
            </a:r>
            <a:r>
              <a:rPr lang="en-ID" sz="3200" dirty="0">
                <a:solidFill>
                  <a:schemeClr val="bg1"/>
                </a:solidFill>
                <a:highlight>
                  <a:srgbClr val="00008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highlight>
                  <a:srgbClr val="000080"/>
                </a:highlight>
                <a:latin typeface="Franklin Gothic Demi Cond" panose="020B0706030402020204" pitchFamily="34" charset="0"/>
              </a:rPr>
              <a:t>dari</a:t>
            </a:r>
            <a:r>
              <a:rPr lang="en-ID" sz="3200" dirty="0">
                <a:solidFill>
                  <a:schemeClr val="bg1"/>
                </a:solidFill>
                <a:highlight>
                  <a:srgbClr val="00008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highlight>
                  <a:srgbClr val="000080"/>
                </a:highlight>
                <a:latin typeface="Franklin Gothic Demi Cond" panose="020B0706030402020204" pitchFamily="34" charset="0"/>
              </a:rPr>
              <a:t>pekabaran</a:t>
            </a:r>
            <a:r>
              <a:rPr lang="en-ID" sz="3200" dirty="0">
                <a:solidFill>
                  <a:schemeClr val="bg1"/>
                </a:solidFill>
                <a:highlight>
                  <a:srgbClr val="00008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highlight>
                  <a:srgbClr val="000080"/>
                </a:highlight>
                <a:latin typeface="Franklin Gothic Demi Cond" panose="020B0706030402020204" pitchFamily="34" charset="0"/>
              </a:rPr>
              <a:t>Injil</a:t>
            </a:r>
            <a:r>
              <a:rPr lang="en-ID" sz="3200" dirty="0">
                <a:solidFill>
                  <a:schemeClr val="bg1"/>
                </a:solidFill>
                <a:highlight>
                  <a:srgbClr val="000080"/>
                </a:highlight>
                <a:latin typeface="Franklin Gothic Demi Cond" panose="020B0706030402020204" pitchFamily="34" charset="0"/>
              </a:rPr>
              <a:t>. </a:t>
            </a:r>
          </a:p>
          <a:p>
            <a:pPr marL="0" indent="0">
              <a:buNone/>
            </a:pPr>
            <a:r>
              <a:rPr lang="en-ID" dirty="0">
                <a:latin typeface="Impact" panose="020B0806030902050204" pitchFamily="34" charset="0"/>
              </a:rPr>
              <a:t>Orang-orang </a:t>
            </a:r>
            <a:r>
              <a:rPr lang="en-ID" dirty="0" err="1">
                <a:latin typeface="Impact" panose="020B0806030902050204" pitchFamily="34" charset="0"/>
              </a:rPr>
              <a:t>tidak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hanya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perlu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mengetahui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siapa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Yesus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tetapi</a:t>
            </a:r>
            <a:r>
              <a:rPr lang="en-ID" dirty="0">
                <a:latin typeface="Impact" panose="020B0806030902050204" pitchFamily="34" charset="0"/>
              </a:rPr>
              <a:t> juga </a:t>
            </a:r>
            <a:r>
              <a:rPr lang="en-ID" dirty="0" err="1">
                <a:latin typeface="Impact" panose="020B0806030902050204" pitchFamily="34" charset="0"/>
              </a:rPr>
              <a:t>mengambil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keputusan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tentang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bagaimana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mereka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akan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menanggapi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kedatangan</a:t>
            </a:r>
            <a:r>
              <a:rPr lang="en-ID" dirty="0">
                <a:latin typeface="Impact" panose="020B0806030902050204" pitchFamily="34" charset="0"/>
              </a:rPr>
              <a:t>-Nya dan </a:t>
            </a:r>
            <a:r>
              <a:rPr lang="en-ID" dirty="0" err="1">
                <a:latin typeface="Impact" panose="020B0806030902050204" pitchFamily="34" charset="0"/>
              </a:rPr>
              <a:t>apa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maknanya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bagi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mereka</a:t>
            </a:r>
            <a:r>
              <a:rPr lang="en-ID" dirty="0">
                <a:latin typeface="Impact" panose="020B0806030902050204" pitchFamily="34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63EFAA2-ED67-D3F2-D015-8CE30702070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63" r="24514"/>
          <a:stretch/>
        </p:blipFill>
        <p:spPr>
          <a:xfrm>
            <a:off x="5206180" y="10"/>
            <a:ext cx="3937820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3342753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1"/>
            <a:ext cx="9143997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" y="0"/>
            <a:ext cx="6086479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4" y="-1"/>
            <a:ext cx="3057523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512" y="-1"/>
            <a:ext cx="8799485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D9367E-6F6F-80BA-FED0-FC8B395EA2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94538"/>
            <a:ext cx="9143999" cy="1296203"/>
          </a:xfrm>
        </p:spPr>
        <p:txBody>
          <a:bodyPr>
            <a:normAutofit/>
          </a:bodyPr>
          <a:lstStyle/>
          <a:p>
            <a:pPr algn="ctr"/>
            <a:r>
              <a:rPr lang="en-ID" sz="4000" dirty="0">
                <a:solidFill>
                  <a:srgbClr val="FFFF00"/>
                </a:solidFill>
                <a:latin typeface="Impact" panose="020B0806030902050204" pitchFamily="34" charset="0"/>
              </a:rPr>
              <a:t>LEBIH BANYAK LAGI PELAYANAN SABAT</a:t>
            </a:r>
            <a:br>
              <a:rPr lang="en-ID" sz="3200" dirty="0">
                <a:solidFill>
                  <a:srgbClr val="FFFFFF"/>
                </a:solidFill>
              </a:rPr>
            </a:br>
            <a:r>
              <a:rPr lang="en-ID" sz="2800" dirty="0" err="1">
                <a:solidFill>
                  <a:srgbClr val="FFFFFF"/>
                </a:solidFill>
              </a:rPr>
              <a:t>Selasa</a:t>
            </a:r>
            <a:r>
              <a:rPr lang="en-ID" sz="2800" dirty="0">
                <a:solidFill>
                  <a:srgbClr val="FFFFFF"/>
                </a:solidFill>
              </a:rPr>
              <a:t>, 9 Juli 2024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33858B-6FED-97A1-F05C-99314F89AC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3266" y="1891970"/>
            <a:ext cx="8577463" cy="4528186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sz="3000" dirty="0" err="1">
                <a:latin typeface="Franklin Gothic Demi Cond" panose="020B0706030402020204" pitchFamily="34" charset="0"/>
              </a:rPr>
              <a:t>Setelah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kebaktian</a:t>
            </a:r>
            <a:r>
              <a:rPr lang="en-ID" sz="3000" dirty="0">
                <a:latin typeface="Franklin Gothic Demi Cond" panose="020B0706030402020204" pitchFamily="34" charset="0"/>
              </a:rPr>
              <a:t> di </a:t>
            </a:r>
            <a:r>
              <a:rPr lang="en-ID" sz="3000" dirty="0" err="1">
                <a:latin typeface="Franklin Gothic Demi Cond" panose="020B0706030402020204" pitchFamily="34" charset="0"/>
              </a:rPr>
              <a:t>sinagoge</a:t>
            </a:r>
            <a:r>
              <a:rPr lang="en-ID" sz="3000" dirty="0">
                <a:latin typeface="Franklin Gothic Demi Cond" panose="020B0706030402020204" pitchFamily="34" charset="0"/>
              </a:rPr>
              <a:t>, </a:t>
            </a:r>
            <a:r>
              <a:rPr lang="en-ID" sz="3000" dirty="0" err="1">
                <a:latin typeface="Franklin Gothic Demi Cond" panose="020B0706030402020204" pitchFamily="34" charset="0"/>
              </a:rPr>
              <a:t>Yesus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bersama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sekelompok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kecil</a:t>
            </a:r>
            <a:r>
              <a:rPr lang="en-ID" sz="3000" dirty="0">
                <a:latin typeface="Franklin Gothic Demi Cond" panose="020B0706030402020204" pitchFamily="34" charset="0"/>
              </a:rPr>
              <a:t> murid-Nya [Petrus, Andreas, </a:t>
            </a:r>
            <a:r>
              <a:rPr lang="en-ID" sz="3000" dirty="0" err="1">
                <a:latin typeface="Franklin Gothic Demi Cond" panose="020B0706030402020204" pitchFamily="34" charset="0"/>
              </a:rPr>
              <a:t>Yakobus</a:t>
            </a:r>
            <a:r>
              <a:rPr lang="en-ID" sz="3000" dirty="0">
                <a:latin typeface="Franklin Gothic Demi Cond" panose="020B0706030402020204" pitchFamily="34" charset="0"/>
              </a:rPr>
              <a:t>, dan </a:t>
            </a:r>
            <a:r>
              <a:rPr lang="en-ID" sz="3000" dirty="0" err="1">
                <a:latin typeface="Franklin Gothic Demi Cond" panose="020B0706030402020204" pitchFamily="34" charset="0"/>
              </a:rPr>
              <a:t>Yohanes</a:t>
            </a:r>
            <a:r>
              <a:rPr lang="en-ID" sz="3000" dirty="0">
                <a:latin typeface="Franklin Gothic Demi Cond" panose="020B0706030402020204" pitchFamily="34" charset="0"/>
              </a:rPr>
              <a:t>] </a:t>
            </a:r>
            <a:r>
              <a:rPr lang="en-ID" sz="3000" dirty="0" err="1">
                <a:latin typeface="Franklin Gothic Demi Cond" panose="020B0706030402020204" pitchFamily="34" charset="0"/>
              </a:rPr>
              <a:t>ke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rumah</a:t>
            </a:r>
            <a:r>
              <a:rPr lang="en-ID" sz="3000" dirty="0">
                <a:latin typeface="Franklin Gothic Demi Cond" panose="020B0706030402020204" pitchFamily="34" charset="0"/>
              </a:rPr>
              <a:t> Petrus. </a:t>
            </a:r>
          </a:p>
          <a:p>
            <a:pPr marL="0" indent="0">
              <a:buNone/>
            </a:pPr>
            <a:r>
              <a:rPr lang="en-ID" sz="3000" dirty="0">
                <a:latin typeface="Franklin Gothic Demi Cond" panose="020B0706030402020204" pitchFamily="34" charset="0"/>
              </a:rPr>
              <a:t>Di </a:t>
            </a:r>
            <a:r>
              <a:rPr lang="en-ID" sz="3000" dirty="0" err="1">
                <a:latin typeface="Franklin Gothic Demi Cond" panose="020B0706030402020204" pitchFamily="34" charset="0"/>
              </a:rPr>
              <a:t>rumah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itu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Yesus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menyembuhkan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ibu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mertua</a:t>
            </a:r>
            <a:r>
              <a:rPr lang="en-ID" sz="3000" dirty="0">
                <a:latin typeface="Franklin Gothic Demi Cond" panose="020B0706030402020204" pitchFamily="34" charset="0"/>
              </a:rPr>
              <a:t> Petrus yang </a:t>
            </a:r>
            <a:r>
              <a:rPr lang="en-ID" sz="3000" dirty="0" err="1">
                <a:latin typeface="Franklin Gothic Demi Cond" panose="020B0706030402020204" pitchFamily="34" charset="0"/>
              </a:rPr>
              <a:t>sakit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demam</a:t>
            </a:r>
            <a:r>
              <a:rPr lang="en-ID" sz="3000" dirty="0">
                <a:latin typeface="Franklin Gothic Demi Cond" panose="020B0706030402020204" pitchFamily="34" charset="0"/>
              </a:rPr>
              <a:t>. </a:t>
            </a:r>
            <a:r>
              <a:rPr lang="en-ID" sz="3000" dirty="0" err="1">
                <a:latin typeface="Franklin Gothic Demi Cond" panose="020B0706030402020204" pitchFamily="34" charset="0"/>
              </a:rPr>
              <a:t>Setelah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sembuh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ia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melayani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kebutuhan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Yesus</a:t>
            </a:r>
            <a:r>
              <a:rPr lang="en-ID" sz="3000" dirty="0">
                <a:latin typeface="Franklin Gothic Demi Cond" panose="020B0706030402020204" pitchFamily="34" charset="0"/>
              </a:rPr>
              <a:t> dan murid-murid-Nya [Markus 1:29-31]. </a:t>
            </a:r>
          </a:p>
          <a:p>
            <a:pPr marL="0" indent="0">
              <a:buNone/>
            </a:pPr>
            <a:r>
              <a:rPr lang="en-ID" sz="3000" dirty="0" err="1">
                <a:latin typeface="Gill Sans Ultra Bold Condensed" panose="020B0A06020104020203" pitchFamily="34" charset="0"/>
              </a:rPr>
              <a:t>Sungguh</a:t>
            </a:r>
            <a:r>
              <a:rPr lang="en-ID" sz="3000" dirty="0">
                <a:latin typeface="Gill Sans Ultra Bold Condensed" panose="020B0A06020104020203" pitchFamily="34" charset="0"/>
              </a:rPr>
              <a:t> </a:t>
            </a:r>
            <a:r>
              <a:rPr lang="en-ID" sz="3000" dirty="0" err="1">
                <a:latin typeface="Gill Sans Ultra Bold Condensed" panose="020B0A06020104020203" pitchFamily="34" charset="0"/>
              </a:rPr>
              <a:t>sebuah</a:t>
            </a:r>
            <a:r>
              <a:rPr lang="en-ID" sz="3000" dirty="0">
                <a:latin typeface="Gill Sans Ultra Bold Condensed" panose="020B0A06020104020203" pitchFamily="34" charset="0"/>
              </a:rPr>
              <a:t> </a:t>
            </a:r>
            <a:r>
              <a:rPr lang="en-ID" sz="3000" dirty="0" err="1">
                <a:latin typeface="Gill Sans Ultra Bold Condensed" panose="020B0A06020104020203" pitchFamily="34" charset="0"/>
              </a:rPr>
              <a:t>teladan</a:t>
            </a:r>
            <a:r>
              <a:rPr lang="en-ID" sz="3000" dirty="0">
                <a:latin typeface="Gill Sans Ultra Bold Condensed" panose="020B0A06020104020203" pitchFamily="34" charset="0"/>
              </a:rPr>
              <a:t> yang </a:t>
            </a:r>
            <a:r>
              <a:rPr lang="en-ID" sz="3000" dirty="0" err="1">
                <a:latin typeface="Gill Sans Ultra Bold Condensed" panose="020B0A06020104020203" pitchFamily="34" charset="0"/>
              </a:rPr>
              <a:t>luar</a:t>
            </a:r>
            <a:r>
              <a:rPr lang="en-ID" sz="3000" dirty="0">
                <a:latin typeface="Gill Sans Ultra Bold Condensed" panose="020B0A06020104020203" pitchFamily="34" charset="0"/>
              </a:rPr>
              <a:t> </a:t>
            </a:r>
            <a:r>
              <a:rPr lang="en-ID" sz="3000" dirty="0" err="1">
                <a:latin typeface="Gill Sans Ultra Bold Condensed" panose="020B0A06020104020203" pitchFamily="34" charset="0"/>
              </a:rPr>
              <a:t>biasa</a:t>
            </a:r>
            <a:r>
              <a:rPr lang="en-ID" sz="3000" dirty="0">
                <a:latin typeface="Gill Sans Ultra Bold Condensed" panose="020B0A06020104020203" pitchFamily="34" charset="0"/>
              </a:rPr>
              <a:t> </a:t>
            </a:r>
            <a:r>
              <a:rPr lang="en-ID" sz="3000" dirty="0" err="1">
                <a:latin typeface="Gill Sans Ultra Bold Condensed" panose="020B0A06020104020203" pitchFamily="34" charset="0"/>
              </a:rPr>
              <a:t>mengenai</a:t>
            </a:r>
            <a:r>
              <a:rPr lang="en-ID" sz="3000" dirty="0">
                <a:latin typeface="Gill Sans Ultra Bold Condensed" panose="020B0A06020104020203" pitchFamily="34" charset="0"/>
              </a:rPr>
              <a:t> </a:t>
            </a:r>
            <a:r>
              <a:rPr lang="en-ID" sz="3000" dirty="0" err="1">
                <a:latin typeface="Gill Sans Ultra Bold Condensed" panose="020B0A06020104020203" pitchFamily="34" charset="0"/>
              </a:rPr>
              <a:t>prinsip</a:t>
            </a:r>
            <a:r>
              <a:rPr lang="en-ID" sz="3000" dirty="0">
                <a:latin typeface="Gill Sans Ultra Bold Condensed" panose="020B0A06020104020203" pitchFamily="34" charset="0"/>
              </a:rPr>
              <a:t> </a:t>
            </a:r>
            <a:r>
              <a:rPr lang="en-ID" sz="3000" dirty="0" err="1">
                <a:latin typeface="Gill Sans Ultra Bold Condensed" panose="020B0A06020104020203" pitchFamily="34" charset="0"/>
              </a:rPr>
              <a:t>bahwa</a:t>
            </a:r>
            <a:r>
              <a:rPr lang="en-ID" sz="3000" dirty="0">
                <a:latin typeface="Gill Sans Ultra Bold Condensed" panose="020B0A06020104020203" pitchFamily="34" charset="0"/>
              </a:rPr>
              <a:t> </a:t>
            </a:r>
            <a:r>
              <a:rPr lang="en-ID" sz="3000" dirty="0" err="1">
                <a:latin typeface="Gill Sans Ultra Bold Condensed" panose="020B0A06020104020203" pitchFamily="34" charset="0"/>
              </a:rPr>
              <a:t>mereka</a:t>
            </a:r>
            <a:r>
              <a:rPr lang="en-ID" sz="3000" dirty="0">
                <a:latin typeface="Gill Sans Ultra Bold Condensed" panose="020B0A06020104020203" pitchFamily="34" charset="0"/>
              </a:rPr>
              <a:t> yang </a:t>
            </a:r>
            <a:r>
              <a:rPr lang="en-ID" sz="3000" dirty="0" err="1">
                <a:latin typeface="Gill Sans Ultra Bold Condensed" panose="020B0A06020104020203" pitchFamily="34" charset="0"/>
              </a:rPr>
              <a:t>telah</a:t>
            </a:r>
            <a:r>
              <a:rPr lang="en-ID" sz="3000" dirty="0">
                <a:latin typeface="Gill Sans Ultra Bold Condensed" panose="020B0A06020104020203" pitchFamily="34" charset="0"/>
              </a:rPr>
              <a:t> </a:t>
            </a:r>
            <a:r>
              <a:rPr lang="en-ID" sz="3000" dirty="0" err="1">
                <a:latin typeface="Gill Sans Ultra Bold Condensed" panose="020B0A06020104020203" pitchFamily="34" charset="0"/>
              </a:rPr>
              <a:t>diselamatkan</a:t>
            </a:r>
            <a:r>
              <a:rPr lang="en-ID" sz="3000" dirty="0">
                <a:latin typeface="Gill Sans Ultra Bold Condensed" panose="020B0A06020104020203" pitchFamily="34" charset="0"/>
              </a:rPr>
              <a:t>, </a:t>
            </a:r>
            <a:r>
              <a:rPr lang="en-ID" sz="3000" dirty="0" err="1">
                <a:latin typeface="Gill Sans Ultra Bold Condensed" panose="020B0A06020104020203" pitchFamily="34" charset="0"/>
              </a:rPr>
              <a:t>disembuhkan</a:t>
            </a:r>
            <a:r>
              <a:rPr lang="en-ID" sz="3000" dirty="0">
                <a:latin typeface="Gill Sans Ultra Bold Condensed" panose="020B0A06020104020203" pitchFamily="34" charset="0"/>
              </a:rPr>
              <a:t>, oleh </a:t>
            </a:r>
            <a:r>
              <a:rPr lang="en-ID" sz="3000" dirty="0" err="1">
                <a:latin typeface="Gill Sans Ultra Bold Condensed" panose="020B0A06020104020203" pitchFamily="34" charset="0"/>
              </a:rPr>
              <a:t>Yesus</a:t>
            </a:r>
            <a:r>
              <a:rPr lang="en-ID" sz="3000" dirty="0">
                <a:latin typeface="Gill Sans Ultra Bold Condensed" panose="020B0A06020104020203" pitchFamily="34" charset="0"/>
              </a:rPr>
              <a:t>, </a:t>
            </a:r>
            <a:r>
              <a:rPr lang="en-ID" sz="3000" dirty="0" err="1">
                <a:latin typeface="Gill Sans Ultra Bold Condensed" panose="020B0A06020104020203" pitchFamily="34" charset="0"/>
              </a:rPr>
              <a:t>akan</a:t>
            </a:r>
            <a:r>
              <a:rPr lang="en-ID" sz="3000" dirty="0">
                <a:latin typeface="Gill Sans Ultra Bold Condensed" panose="020B0A06020104020203" pitchFamily="34" charset="0"/>
              </a:rPr>
              <a:t> </a:t>
            </a:r>
            <a:r>
              <a:rPr lang="en-ID" sz="3000" dirty="0" err="1">
                <a:latin typeface="Gill Sans Ultra Bold Condensed" panose="020B0A06020104020203" pitchFamily="34" charset="0"/>
              </a:rPr>
              <a:t>melayani</a:t>
            </a:r>
            <a:r>
              <a:rPr lang="en-ID" sz="3000" dirty="0">
                <a:latin typeface="Gill Sans Ultra Bold Condensed" panose="020B0A06020104020203" pitchFamily="34" charset="0"/>
              </a:rPr>
              <a:t> orang lain </a:t>
            </a:r>
            <a:r>
              <a:rPr lang="en-ID" sz="3000" dirty="0" err="1">
                <a:latin typeface="Gill Sans Ultra Bold Condensed" panose="020B0A06020104020203" pitchFamily="34" charset="0"/>
              </a:rPr>
              <a:t>sebagai</a:t>
            </a:r>
            <a:r>
              <a:rPr lang="en-ID" sz="3000" dirty="0">
                <a:latin typeface="Gill Sans Ultra Bold Condensed" panose="020B0A06020104020203" pitchFamily="34" charset="0"/>
              </a:rPr>
              <a:t> </a:t>
            </a:r>
            <a:r>
              <a:rPr lang="en-ID" sz="3000" dirty="0" err="1">
                <a:latin typeface="Gill Sans Ultra Bold Condensed" panose="020B0A06020104020203" pitchFamily="34" charset="0"/>
              </a:rPr>
              <a:t>hasilnya</a:t>
            </a:r>
            <a:r>
              <a:rPr lang="en-ID" sz="3000" dirty="0">
                <a:latin typeface="Gill Sans Ultra Bold Condensed" panose="020B0A06020104020203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9648529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9D6DEE-B983-15BF-9B15-7EC189AAA0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428" y="4483510"/>
            <a:ext cx="8117144" cy="2064774"/>
          </a:xfrm>
          <a:solidFill>
            <a:srgbClr val="092A39"/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dirty="0">
                <a:solidFill>
                  <a:schemeClr val="bg1"/>
                </a:solidFill>
                <a:latin typeface="Gill Sans Ultra Bold Condensed" panose="020B0A06020104020203" pitchFamily="34" charset="0"/>
              </a:rPr>
              <a:t>Fakta </a:t>
            </a:r>
            <a:r>
              <a:rPr lang="en-ID" dirty="0" err="1">
                <a:solidFill>
                  <a:schemeClr val="bg1"/>
                </a:solidFill>
                <a:latin typeface="Gill Sans Ultra Bold Condensed" panose="020B0A06020104020203" pitchFamily="34" charset="0"/>
              </a:rPr>
              <a:t>bahwa</a:t>
            </a:r>
            <a:r>
              <a:rPr lang="en-ID" dirty="0">
                <a:solidFill>
                  <a:schemeClr val="bg1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Gill Sans Ultra Bold Condensed" panose="020B0A06020104020203" pitchFamily="34" charset="0"/>
              </a:rPr>
              <a:t>penulis</a:t>
            </a:r>
            <a:r>
              <a:rPr lang="en-ID" dirty="0">
                <a:solidFill>
                  <a:schemeClr val="bg1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Gill Sans Ultra Bold Condensed" panose="020B0A06020104020203" pitchFamily="34" charset="0"/>
              </a:rPr>
              <a:t>Injil</a:t>
            </a:r>
            <a:r>
              <a:rPr lang="en-ID" dirty="0">
                <a:solidFill>
                  <a:schemeClr val="bg1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Gill Sans Ultra Bold Condensed" panose="020B0A06020104020203" pitchFamily="34" charset="0"/>
              </a:rPr>
              <a:t>tidak</a:t>
            </a:r>
            <a:r>
              <a:rPr lang="en-ID" dirty="0">
                <a:solidFill>
                  <a:schemeClr val="bg1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Gill Sans Ultra Bold Condensed" panose="020B0A06020104020203" pitchFamily="34" charset="0"/>
              </a:rPr>
              <a:t>memberi</a:t>
            </a:r>
            <a:r>
              <a:rPr lang="en-ID" dirty="0">
                <a:solidFill>
                  <a:schemeClr val="bg1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Gill Sans Ultra Bold Condensed" panose="020B0A06020104020203" pitchFamily="34" charset="0"/>
              </a:rPr>
              <a:t>tahu</a:t>
            </a:r>
            <a:r>
              <a:rPr lang="en-ID" dirty="0">
                <a:solidFill>
                  <a:schemeClr val="bg1"/>
                </a:solidFill>
                <a:latin typeface="Gill Sans Ultra Bold Condensed" panose="020B0A06020104020203" pitchFamily="34" charset="0"/>
              </a:rPr>
              <a:t> para </a:t>
            </a:r>
            <a:r>
              <a:rPr lang="en-ID" dirty="0" err="1">
                <a:solidFill>
                  <a:schemeClr val="bg1"/>
                </a:solidFill>
                <a:latin typeface="Gill Sans Ultra Bold Condensed" panose="020B0A06020104020203" pitchFamily="34" charset="0"/>
              </a:rPr>
              <a:t>pembacanya</a:t>
            </a:r>
            <a:r>
              <a:rPr lang="en-ID" dirty="0">
                <a:solidFill>
                  <a:schemeClr val="bg1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Gill Sans Ultra Bold Condensed" panose="020B0A06020104020203" pitchFamily="34" charset="0"/>
              </a:rPr>
              <a:t>bahwa</a:t>
            </a:r>
            <a:r>
              <a:rPr lang="en-ID" dirty="0">
                <a:solidFill>
                  <a:schemeClr val="bg1"/>
                </a:solidFill>
                <a:latin typeface="Gill Sans Ultra Bold Condensed" panose="020B0A06020104020203" pitchFamily="34" charset="0"/>
              </a:rPr>
              <a:t> orang </a:t>
            </a:r>
            <a:r>
              <a:rPr lang="en-ID" dirty="0" err="1">
                <a:solidFill>
                  <a:schemeClr val="bg1"/>
                </a:solidFill>
                <a:latin typeface="Gill Sans Ultra Bold Condensed" panose="020B0A06020104020203" pitchFamily="34" charset="0"/>
              </a:rPr>
              <a:t>menunda</a:t>
            </a:r>
            <a:r>
              <a:rPr lang="en-ID" dirty="0">
                <a:solidFill>
                  <a:schemeClr val="bg1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Gill Sans Ultra Bold Condensed" panose="020B0A06020104020203" pitchFamily="34" charset="0"/>
              </a:rPr>
              <a:t>kedatangan</a:t>
            </a:r>
            <a:r>
              <a:rPr lang="en-ID" dirty="0">
                <a:solidFill>
                  <a:schemeClr val="bg1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Gill Sans Ultra Bold Condensed" panose="020B0A06020104020203" pitchFamily="34" charset="0"/>
              </a:rPr>
              <a:t>mereka</a:t>
            </a:r>
            <a:r>
              <a:rPr lang="en-ID" dirty="0">
                <a:solidFill>
                  <a:schemeClr val="bg1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Gill Sans Ultra Bold Condensed" panose="020B0A06020104020203" pitchFamily="34" charset="0"/>
              </a:rPr>
              <a:t>karena</a:t>
            </a:r>
            <a:r>
              <a:rPr lang="en-ID" dirty="0">
                <a:solidFill>
                  <a:schemeClr val="bg1"/>
                </a:solidFill>
                <a:latin typeface="Gill Sans Ultra Bold Condensed" panose="020B0A06020104020203" pitchFamily="34" charset="0"/>
              </a:rPr>
              <a:t> jam-jam </a:t>
            </a:r>
            <a:r>
              <a:rPr lang="en-ID" dirty="0" err="1">
                <a:solidFill>
                  <a:schemeClr val="bg1"/>
                </a:solidFill>
                <a:latin typeface="Gill Sans Ultra Bold Condensed" panose="020B0A06020104020203" pitchFamily="34" charset="0"/>
              </a:rPr>
              <a:t>Sabat</a:t>
            </a:r>
            <a:r>
              <a:rPr lang="en-ID" dirty="0">
                <a:solidFill>
                  <a:schemeClr val="bg1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Gill Sans Ultra Bold Condensed" panose="020B0A06020104020203" pitchFamily="34" charset="0"/>
              </a:rPr>
              <a:t>mengindikasikan</a:t>
            </a:r>
            <a:r>
              <a:rPr lang="en-ID" dirty="0">
                <a:solidFill>
                  <a:schemeClr val="bg1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Gill Sans Ultra Bold Condensed" panose="020B0A06020104020203" pitchFamily="34" charset="0"/>
              </a:rPr>
              <a:t>bahwa</a:t>
            </a:r>
            <a:r>
              <a:rPr lang="en-ID" dirty="0">
                <a:solidFill>
                  <a:schemeClr val="bg1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Gill Sans Ultra Bold Condensed" panose="020B0A06020104020203" pitchFamily="34" charset="0"/>
              </a:rPr>
              <a:t>dia</a:t>
            </a:r>
            <a:r>
              <a:rPr lang="en-ID" dirty="0">
                <a:solidFill>
                  <a:schemeClr val="bg1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Gill Sans Ultra Bold Condensed" panose="020B0A06020104020203" pitchFamily="34" charset="0"/>
              </a:rPr>
              <a:t>mengharapkan</a:t>
            </a:r>
            <a:r>
              <a:rPr lang="en-ID" dirty="0">
                <a:solidFill>
                  <a:schemeClr val="bg1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dirty="0">
                <a:solidFill>
                  <a:srgbClr val="FFC000"/>
                </a:solidFill>
                <a:latin typeface="Gill Sans Ultra Bold Condensed" panose="020B0A06020104020203" pitchFamily="34" charset="0"/>
              </a:rPr>
              <a:t>para </a:t>
            </a:r>
            <a:r>
              <a:rPr lang="en-ID" dirty="0" err="1">
                <a:solidFill>
                  <a:srgbClr val="FFC000"/>
                </a:solidFill>
                <a:latin typeface="Gill Sans Ultra Bold Condensed" panose="020B0A06020104020203" pitchFamily="34" charset="0"/>
              </a:rPr>
              <a:t>pembacanya</a:t>
            </a:r>
            <a:r>
              <a:rPr lang="en-ID" dirty="0">
                <a:solidFill>
                  <a:srgbClr val="FFC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solidFill>
                  <a:srgbClr val="FFC000"/>
                </a:solidFill>
                <a:latin typeface="Gill Sans Ultra Bold Condensed" panose="020B0A06020104020203" pitchFamily="34" charset="0"/>
              </a:rPr>
              <a:t>mengetahui</a:t>
            </a:r>
            <a:r>
              <a:rPr lang="en-ID" dirty="0">
                <a:solidFill>
                  <a:srgbClr val="FFC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solidFill>
                  <a:srgbClr val="FFC000"/>
                </a:solidFill>
                <a:latin typeface="Gill Sans Ultra Bold Condensed" panose="020B0A06020104020203" pitchFamily="34" charset="0"/>
              </a:rPr>
              <a:t>tentang</a:t>
            </a:r>
            <a:r>
              <a:rPr lang="en-ID" dirty="0">
                <a:solidFill>
                  <a:srgbClr val="FFC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solidFill>
                  <a:srgbClr val="FFC000"/>
                </a:solidFill>
                <a:latin typeface="Gill Sans Ultra Bold Condensed" panose="020B0A06020104020203" pitchFamily="34" charset="0"/>
              </a:rPr>
              <a:t>pentingnya</a:t>
            </a:r>
            <a:r>
              <a:rPr lang="en-ID" dirty="0">
                <a:solidFill>
                  <a:srgbClr val="FFC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solidFill>
                  <a:srgbClr val="FFC000"/>
                </a:solidFill>
                <a:latin typeface="Gill Sans Ultra Bold Condensed" panose="020B0A06020104020203" pitchFamily="34" charset="0"/>
              </a:rPr>
              <a:t>hari</a:t>
            </a:r>
            <a:r>
              <a:rPr lang="en-ID" dirty="0">
                <a:solidFill>
                  <a:srgbClr val="FFC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solidFill>
                  <a:srgbClr val="FFC000"/>
                </a:solidFill>
                <a:latin typeface="Gill Sans Ultra Bold Condensed" panose="020B0A06020104020203" pitchFamily="34" charset="0"/>
              </a:rPr>
              <a:t>Sabat</a:t>
            </a:r>
            <a:r>
              <a:rPr lang="en-ID" dirty="0">
                <a:solidFill>
                  <a:srgbClr val="FFC000"/>
                </a:solidFill>
                <a:latin typeface="Gill Sans Ultra Bold Condensed" panose="020B0A06020104020203" pitchFamily="34" charset="0"/>
              </a:rPr>
              <a:t>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ED65FD7-A801-52EC-345D-89565958DB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790" r="17831"/>
          <a:stretch/>
        </p:blipFill>
        <p:spPr>
          <a:xfrm>
            <a:off x="442451" y="832872"/>
            <a:ext cx="3583858" cy="274083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E717337-8DA2-9E92-AF39-C55272971D16}"/>
              </a:ext>
            </a:extLst>
          </p:cNvPr>
          <p:cNvSpPr txBox="1"/>
          <p:nvPr/>
        </p:nvSpPr>
        <p:spPr>
          <a:xfrm>
            <a:off x="4026309" y="820218"/>
            <a:ext cx="4837471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2800" dirty="0" err="1">
                <a:latin typeface="Impact" panose="020B0806030902050204" pitchFamily="34" charset="0"/>
              </a:rPr>
              <a:t>Setelah</a:t>
            </a:r>
            <a:r>
              <a:rPr lang="en-ID" sz="2800" dirty="0">
                <a:latin typeface="Impact" panose="020B0806030902050204" pitchFamily="34" charset="0"/>
              </a:rPr>
              <a:t> </a:t>
            </a:r>
            <a:r>
              <a:rPr lang="en-ID" sz="2800" dirty="0" err="1">
                <a:latin typeface="Impact" panose="020B0806030902050204" pitchFamily="34" charset="0"/>
              </a:rPr>
              <a:t>matahari</a:t>
            </a:r>
            <a:r>
              <a:rPr lang="en-ID" sz="2800" dirty="0">
                <a:latin typeface="Impact" panose="020B0806030902050204" pitchFamily="34" charset="0"/>
              </a:rPr>
              <a:t> </a:t>
            </a:r>
            <a:r>
              <a:rPr lang="en-ID" sz="2800" dirty="0" err="1">
                <a:latin typeface="Impact" panose="020B0806030902050204" pitchFamily="34" charset="0"/>
              </a:rPr>
              <a:t>terbenam</a:t>
            </a:r>
            <a:r>
              <a:rPr lang="en-ID" sz="2800" dirty="0"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latin typeface="Franklin Gothic Demi Cond" panose="020B0706030402020204" pitchFamily="34" charset="0"/>
              </a:rPr>
              <a:t>banyak</a:t>
            </a:r>
            <a:r>
              <a:rPr lang="en-ID" sz="2800" dirty="0">
                <a:latin typeface="Franklin Gothic Demi Cond" panose="020B0706030402020204" pitchFamily="34" charset="0"/>
              </a:rPr>
              <a:t> orang </a:t>
            </a:r>
            <a:r>
              <a:rPr lang="en-ID" sz="2800" dirty="0" err="1">
                <a:latin typeface="Franklin Gothic Demi Cond" panose="020B0706030402020204" pitchFamily="34" charset="0"/>
              </a:rPr>
              <a:t>datang</a:t>
            </a:r>
            <a:r>
              <a:rPr lang="en-ID" sz="2800" dirty="0"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latin typeface="Franklin Gothic Demi Cond" panose="020B0706030402020204" pitchFamily="34" charset="0"/>
              </a:rPr>
              <a:t>ke</a:t>
            </a:r>
            <a:r>
              <a:rPr lang="en-ID" sz="2800" dirty="0"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latin typeface="Franklin Gothic Demi Cond" panose="020B0706030402020204" pitchFamily="34" charset="0"/>
              </a:rPr>
              <a:t>rumah</a:t>
            </a:r>
            <a:r>
              <a:rPr lang="en-ID" sz="2800" dirty="0">
                <a:latin typeface="Franklin Gothic Demi Cond" panose="020B0706030402020204" pitchFamily="34" charset="0"/>
              </a:rPr>
              <a:t> Petrus </a:t>
            </a:r>
            <a:r>
              <a:rPr lang="en-ID" sz="2800" dirty="0" err="1">
                <a:latin typeface="Franklin Gothic Demi Cond" panose="020B0706030402020204" pitchFamily="34" charset="0"/>
              </a:rPr>
              <a:t>untuk</a:t>
            </a:r>
            <a:r>
              <a:rPr lang="en-ID" sz="2800" dirty="0"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latin typeface="Franklin Gothic Demi Cond" panose="020B0706030402020204" pitchFamily="34" charset="0"/>
              </a:rPr>
              <a:t>disembuhkan</a:t>
            </a:r>
            <a:r>
              <a:rPr lang="en-ID" sz="2800" dirty="0">
                <a:latin typeface="Franklin Gothic Demi Cond" panose="020B0706030402020204" pitchFamily="34" charset="0"/>
              </a:rPr>
              <a:t>, </a:t>
            </a:r>
            <a:r>
              <a:rPr lang="en-ID" sz="2800" dirty="0" err="1">
                <a:latin typeface="Franklin Gothic Demi Cond" panose="020B0706030402020204" pitchFamily="34" charset="0"/>
              </a:rPr>
              <a:t>tidak</a:t>
            </a:r>
            <a:r>
              <a:rPr lang="en-ID" sz="2800" dirty="0"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latin typeface="Franklin Gothic Demi Cond" panose="020B0706030402020204" pitchFamily="34" charset="0"/>
              </a:rPr>
              <a:t>diragukan</a:t>
            </a:r>
            <a:r>
              <a:rPr lang="en-ID" sz="2800" dirty="0"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latin typeface="Franklin Gothic Demi Cond" panose="020B0706030402020204" pitchFamily="34" charset="0"/>
              </a:rPr>
              <a:t>lagi</a:t>
            </a:r>
            <a:r>
              <a:rPr lang="en-ID" sz="2800" dirty="0"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latin typeface="Franklin Gothic Demi Cond" panose="020B0706030402020204" pitchFamily="34" charset="0"/>
              </a:rPr>
              <a:t>setelah</a:t>
            </a:r>
            <a:r>
              <a:rPr lang="en-ID" sz="2800" dirty="0"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latin typeface="Franklin Gothic Demi Cond" panose="020B0706030402020204" pitchFamily="34" charset="0"/>
              </a:rPr>
              <a:t>melihat</a:t>
            </a:r>
            <a:r>
              <a:rPr lang="en-ID" sz="2800" dirty="0"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latin typeface="Franklin Gothic Demi Cond" panose="020B0706030402020204" pitchFamily="34" charset="0"/>
              </a:rPr>
              <a:t>apa</a:t>
            </a:r>
            <a:r>
              <a:rPr lang="en-ID" sz="2800" dirty="0">
                <a:latin typeface="Franklin Gothic Demi Cond" panose="020B0706030402020204" pitchFamily="34" charset="0"/>
              </a:rPr>
              <a:t> yang </a:t>
            </a:r>
            <a:r>
              <a:rPr lang="en-ID" sz="2800" dirty="0" err="1">
                <a:latin typeface="Franklin Gothic Demi Cond" panose="020B0706030402020204" pitchFamily="34" charset="0"/>
              </a:rPr>
              <a:t>terjadi</a:t>
            </a:r>
            <a:r>
              <a:rPr lang="en-ID" sz="2800" dirty="0">
                <a:latin typeface="Franklin Gothic Demi Cond" panose="020B0706030402020204" pitchFamily="34" charset="0"/>
              </a:rPr>
              <a:t> di </a:t>
            </a:r>
            <a:r>
              <a:rPr lang="en-ID" sz="2800" dirty="0" err="1">
                <a:latin typeface="Franklin Gothic Demi Cond" panose="020B0706030402020204" pitchFamily="34" charset="0"/>
              </a:rPr>
              <a:t>rumah</a:t>
            </a:r>
            <a:r>
              <a:rPr lang="en-ID" sz="2800" dirty="0"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latin typeface="Franklin Gothic Demi Cond" panose="020B0706030402020204" pitchFamily="34" charset="0"/>
              </a:rPr>
              <a:t>ibadat</a:t>
            </a:r>
            <a:r>
              <a:rPr lang="en-ID" sz="2800" dirty="0">
                <a:latin typeface="Franklin Gothic Demi Cond" panose="020B0706030402020204" pitchFamily="34" charset="0"/>
              </a:rPr>
              <a:t> pada </a:t>
            </a:r>
            <a:r>
              <a:rPr lang="en-ID" sz="2800" dirty="0" err="1">
                <a:latin typeface="Franklin Gothic Demi Cond" panose="020B0706030402020204" pitchFamily="34" charset="0"/>
              </a:rPr>
              <a:t>hari</a:t>
            </a:r>
            <a:r>
              <a:rPr lang="en-ID" sz="2800" dirty="0"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latin typeface="Franklin Gothic Demi Cond" panose="020B0706030402020204" pitchFamily="34" charset="0"/>
              </a:rPr>
              <a:t>itu</a:t>
            </a:r>
            <a:r>
              <a:rPr lang="en-ID" sz="2800" dirty="0"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latin typeface="Franklin Gothic Demi Cond" panose="020B0706030402020204" pitchFamily="34" charset="0"/>
              </a:rPr>
              <a:t>atau</a:t>
            </a:r>
            <a:r>
              <a:rPr lang="en-ID" sz="2800" dirty="0"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latin typeface="Franklin Gothic Demi Cond" panose="020B0706030402020204" pitchFamily="34" charset="0"/>
              </a:rPr>
              <a:t>setelah</a:t>
            </a:r>
            <a:r>
              <a:rPr lang="en-ID" sz="2800" dirty="0">
                <a:latin typeface="Franklin Gothic Demi Cond" panose="020B0706030402020204" pitchFamily="34" charset="0"/>
              </a:rPr>
              <a:t> </a:t>
            </a:r>
            <a:r>
              <a:rPr lang="en-ID" sz="2800" dirty="0" err="1">
                <a:latin typeface="Franklin Gothic Demi Cond" panose="020B0706030402020204" pitchFamily="34" charset="0"/>
              </a:rPr>
              <a:t>mendengarnya</a:t>
            </a:r>
            <a:r>
              <a:rPr lang="en-ID" sz="2800" dirty="0">
                <a:latin typeface="Franklin Gothic Demi Cond" panose="020B0706030402020204" pitchFamily="34" charset="0"/>
              </a:rPr>
              <a:t> [Markus 1:32-34]. </a:t>
            </a:r>
          </a:p>
        </p:txBody>
      </p:sp>
    </p:spTree>
    <p:extLst>
      <p:ext uri="{BB962C8B-B14F-4D97-AF65-F5344CB8AC3E}">
        <p14:creationId xmlns:p14="http://schemas.microsoft.com/office/powerpoint/2010/main" val="22708044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D13CC36-B950-4F02-9BAF-9A7EB26739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1BDED99-B35B-4FEE-A274-8E8DB6FEEE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768547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6C59ABC-D8E4-C40B-828C-FD226C7A4F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829" r="18242"/>
          <a:stretch/>
        </p:blipFill>
        <p:spPr>
          <a:xfrm>
            <a:off x="5976166" y="10"/>
            <a:ext cx="3167834" cy="6857990"/>
          </a:xfrm>
          <a:custGeom>
            <a:avLst/>
            <a:gdLst/>
            <a:ahLst/>
            <a:cxnLst/>
            <a:rect l="l" t="t" r="r" b="b"/>
            <a:pathLst>
              <a:path w="4223778" h="6865951">
                <a:moveTo>
                  <a:pt x="478794" y="0"/>
                </a:moveTo>
                <a:lnTo>
                  <a:pt x="4223778" y="0"/>
                </a:lnTo>
                <a:lnTo>
                  <a:pt x="4223778" y="6865951"/>
                </a:lnTo>
                <a:lnTo>
                  <a:pt x="52221" y="6865951"/>
                </a:lnTo>
                <a:lnTo>
                  <a:pt x="49989" y="6844695"/>
                </a:lnTo>
                <a:cubicBezTo>
                  <a:pt x="46440" y="6810509"/>
                  <a:pt x="42891" y="6776323"/>
                  <a:pt x="41304" y="6765443"/>
                </a:cubicBezTo>
                <a:cubicBezTo>
                  <a:pt x="35681" y="6732842"/>
                  <a:pt x="13533" y="6716945"/>
                  <a:pt x="11182" y="6694817"/>
                </a:cubicBezTo>
                <a:cubicBezTo>
                  <a:pt x="16764" y="6697663"/>
                  <a:pt x="14835" y="6635151"/>
                  <a:pt x="10913" y="6627127"/>
                </a:cubicBezTo>
                <a:cubicBezTo>
                  <a:pt x="19564" y="6579282"/>
                  <a:pt x="-12861" y="6585665"/>
                  <a:pt x="5999" y="6527525"/>
                </a:cubicBezTo>
                <a:cubicBezTo>
                  <a:pt x="12287" y="6468687"/>
                  <a:pt x="19003" y="6409739"/>
                  <a:pt x="7685" y="6346547"/>
                </a:cubicBezTo>
                <a:cubicBezTo>
                  <a:pt x="31149" y="6240430"/>
                  <a:pt x="5895" y="6134229"/>
                  <a:pt x="12535" y="6084924"/>
                </a:cubicBezTo>
                <a:cubicBezTo>
                  <a:pt x="14696" y="6024961"/>
                  <a:pt x="53867" y="6020785"/>
                  <a:pt x="45320" y="5989742"/>
                </a:cubicBezTo>
                <a:cubicBezTo>
                  <a:pt x="41264" y="5940899"/>
                  <a:pt x="43258" y="5932095"/>
                  <a:pt x="40418" y="5889597"/>
                </a:cubicBezTo>
                <a:cubicBezTo>
                  <a:pt x="20860" y="5848611"/>
                  <a:pt x="51187" y="5792775"/>
                  <a:pt x="49796" y="5755774"/>
                </a:cubicBezTo>
                <a:cubicBezTo>
                  <a:pt x="43522" y="5734342"/>
                  <a:pt x="37368" y="5692606"/>
                  <a:pt x="49956" y="5684909"/>
                </a:cubicBezTo>
                <a:cubicBezTo>
                  <a:pt x="52825" y="5660429"/>
                  <a:pt x="62553" y="5623499"/>
                  <a:pt x="67011" y="5608897"/>
                </a:cubicBezTo>
                <a:lnTo>
                  <a:pt x="76701" y="5597290"/>
                </a:lnTo>
                <a:cubicBezTo>
                  <a:pt x="87717" y="5587442"/>
                  <a:pt x="82431" y="5550877"/>
                  <a:pt x="89120" y="5529641"/>
                </a:cubicBezTo>
                <a:cubicBezTo>
                  <a:pt x="69291" y="5496375"/>
                  <a:pt x="118554" y="5526326"/>
                  <a:pt x="94330" y="5470852"/>
                </a:cubicBezTo>
                <a:cubicBezTo>
                  <a:pt x="95483" y="5449506"/>
                  <a:pt x="114690" y="5429653"/>
                  <a:pt x="116139" y="5390946"/>
                </a:cubicBezTo>
                <a:cubicBezTo>
                  <a:pt x="127589" y="5337323"/>
                  <a:pt x="132794" y="5338384"/>
                  <a:pt x="135560" y="5284344"/>
                </a:cubicBezTo>
                <a:cubicBezTo>
                  <a:pt x="143629" y="5226223"/>
                  <a:pt x="148113" y="5192743"/>
                  <a:pt x="158141" y="5143920"/>
                </a:cubicBezTo>
                <a:cubicBezTo>
                  <a:pt x="170128" y="5118849"/>
                  <a:pt x="159838" y="5102006"/>
                  <a:pt x="174950" y="5088188"/>
                </a:cubicBezTo>
                <a:cubicBezTo>
                  <a:pt x="197620" y="5107654"/>
                  <a:pt x="181875" y="4983257"/>
                  <a:pt x="203603" y="5010764"/>
                </a:cubicBezTo>
                <a:lnTo>
                  <a:pt x="258582" y="4919969"/>
                </a:lnTo>
                <a:cubicBezTo>
                  <a:pt x="238838" y="4883087"/>
                  <a:pt x="271098" y="4853332"/>
                  <a:pt x="287910" y="4849612"/>
                </a:cubicBezTo>
                <a:cubicBezTo>
                  <a:pt x="294156" y="4811643"/>
                  <a:pt x="286101" y="4834074"/>
                  <a:pt x="305439" y="4799017"/>
                </a:cubicBezTo>
                <a:cubicBezTo>
                  <a:pt x="322572" y="4758926"/>
                  <a:pt x="352642" y="4705848"/>
                  <a:pt x="373456" y="4667754"/>
                </a:cubicBezTo>
                <a:cubicBezTo>
                  <a:pt x="384080" y="4649919"/>
                  <a:pt x="401158" y="4670663"/>
                  <a:pt x="407944" y="4574050"/>
                </a:cubicBezTo>
                <a:cubicBezTo>
                  <a:pt x="408098" y="4548109"/>
                  <a:pt x="427782" y="4503327"/>
                  <a:pt x="425133" y="4462469"/>
                </a:cubicBezTo>
                <a:lnTo>
                  <a:pt x="433890" y="4364681"/>
                </a:lnTo>
                <a:cubicBezTo>
                  <a:pt x="430018" y="4339230"/>
                  <a:pt x="435361" y="4287915"/>
                  <a:pt x="440691" y="4222147"/>
                </a:cubicBezTo>
                <a:cubicBezTo>
                  <a:pt x="451463" y="4164562"/>
                  <a:pt x="497377" y="4067298"/>
                  <a:pt x="503057" y="3977136"/>
                </a:cubicBezTo>
                <a:cubicBezTo>
                  <a:pt x="519229" y="3939837"/>
                  <a:pt x="472839" y="3875689"/>
                  <a:pt x="507582" y="3776020"/>
                </a:cubicBezTo>
                <a:cubicBezTo>
                  <a:pt x="497716" y="3757477"/>
                  <a:pt x="518006" y="3707185"/>
                  <a:pt x="521577" y="3692206"/>
                </a:cubicBezTo>
                <a:cubicBezTo>
                  <a:pt x="525148" y="3677227"/>
                  <a:pt x="526352" y="3687655"/>
                  <a:pt x="529009" y="3686147"/>
                </a:cubicBezTo>
                <a:cubicBezTo>
                  <a:pt x="531848" y="3650325"/>
                  <a:pt x="545504" y="3563351"/>
                  <a:pt x="551870" y="3514534"/>
                </a:cubicBezTo>
                <a:cubicBezTo>
                  <a:pt x="561331" y="3487751"/>
                  <a:pt x="581973" y="3426419"/>
                  <a:pt x="567205" y="3393248"/>
                </a:cubicBezTo>
                <a:cubicBezTo>
                  <a:pt x="585208" y="3400657"/>
                  <a:pt x="563566" y="3353906"/>
                  <a:pt x="579630" y="3344723"/>
                </a:cubicBezTo>
                <a:cubicBezTo>
                  <a:pt x="592861" y="3339338"/>
                  <a:pt x="589379" y="3323900"/>
                  <a:pt x="592672" y="3310978"/>
                </a:cubicBezTo>
                <a:cubicBezTo>
                  <a:pt x="605351" y="3299735"/>
                  <a:pt x="594296" y="3237176"/>
                  <a:pt x="589270" y="3216655"/>
                </a:cubicBezTo>
                <a:cubicBezTo>
                  <a:pt x="566909" y="3160431"/>
                  <a:pt x="626099" y="3142203"/>
                  <a:pt x="609663" y="3096973"/>
                </a:cubicBezTo>
                <a:cubicBezTo>
                  <a:pt x="609191" y="3084373"/>
                  <a:pt x="615889" y="3033331"/>
                  <a:pt x="618886" y="3023628"/>
                </a:cubicBezTo>
                <a:lnTo>
                  <a:pt x="630425" y="2998646"/>
                </a:lnTo>
                <a:lnTo>
                  <a:pt x="640017" y="2995914"/>
                </a:lnTo>
                <a:lnTo>
                  <a:pt x="643600" y="2978244"/>
                </a:lnTo>
                <a:lnTo>
                  <a:pt x="659520" y="2950805"/>
                </a:lnTo>
                <a:cubicBezTo>
                  <a:pt x="620152" y="2937671"/>
                  <a:pt x="687598" y="2860550"/>
                  <a:pt x="650890" y="2864933"/>
                </a:cubicBezTo>
                <a:cubicBezTo>
                  <a:pt x="663707" y="2817056"/>
                  <a:pt x="662078" y="2779813"/>
                  <a:pt x="640210" y="2741864"/>
                </a:cubicBezTo>
                <a:cubicBezTo>
                  <a:pt x="634452" y="2649732"/>
                  <a:pt x="665268" y="2597914"/>
                  <a:pt x="639387" y="2510931"/>
                </a:cubicBezTo>
                <a:cubicBezTo>
                  <a:pt x="645574" y="2407642"/>
                  <a:pt x="671719" y="2317589"/>
                  <a:pt x="680438" y="2227415"/>
                </a:cubicBezTo>
                <a:cubicBezTo>
                  <a:pt x="664175" y="2189847"/>
                  <a:pt x="704423" y="2141655"/>
                  <a:pt x="688135" y="2054289"/>
                </a:cubicBezTo>
                <a:cubicBezTo>
                  <a:pt x="683239" y="2048201"/>
                  <a:pt x="684029" y="1979567"/>
                  <a:pt x="681480" y="1972202"/>
                </a:cubicBezTo>
                <a:lnTo>
                  <a:pt x="686247" y="1917474"/>
                </a:lnTo>
                <a:lnTo>
                  <a:pt x="679783" y="1862721"/>
                </a:lnTo>
                <a:cubicBezTo>
                  <a:pt x="683677" y="1851209"/>
                  <a:pt x="688980" y="1824057"/>
                  <a:pt x="686639" y="1818227"/>
                </a:cubicBezTo>
                <a:lnTo>
                  <a:pt x="658235" y="1742488"/>
                </a:lnTo>
                <a:cubicBezTo>
                  <a:pt x="645662" y="1715201"/>
                  <a:pt x="661423" y="1719638"/>
                  <a:pt x="636990" y="1638389"/>
                </a:cubicBezTo>
                <a:cubicBezTo>
                  <a:pt x="626351" y="1601441"/>
                  <a:pt x="629414" y="1617134"/>
                  <a:pt x="602059" y="1570807"/>
                </a:cubicBezTo>
                <a:lnTo>
                  <a:pt x="570903" y="1513173"/>
                </a:lnTo>
                <a:cubicBezTo>
                  <a:pt x="570781" y="1503175"/>
                  <a:pt x="550561" y="1468055"/>
                  <a:pt x="550438" y="1458058"/>
                </a:cubicBezTo>
                <a:cubicBezTo>
                  <a:pt x="556848" y="1428101"/>
                  <a:pt x="546263" y="1422712"/>
                  <a:pt x="531416" y="1385478"/>
                </a:cubicBezTo>
                <a:cubicBezTo>
                  <a:pt x="527790" y="1370753"/>
                  <a:pt x="490725" y="1304050"/>
                  <a:pt x="501981" y="1265452"/>
                </a:cubicBezTo>
                <a:cubicBezTo>
                  <a:pt x="501825" y="1234781"/>
                  <a:pt x="490462" y="1187660"/>
                  <a:pt x="487370" y="1141743"/>
                </a:cubicBezTo>
                <a:cubicBezTo>
                  <a:pt x="484278" y="1095826"/>
                  <a:pt x="483852" y="1028118"/>
                  <a:pt x="483427" y="989948"/>
                </a:cubicBezTo>
                <a:cubicBezTo>
                  <a:pt x="483001" y="951779"/>
                  <a:pt x="494678" y="945984"/>
                  <a:pt x="484820" y="912725"/>
                </a:cubicBezTo>
                <a:cubicBezTo>
                  <a:pt x="467566" y="854951"/>
                  <a:pt x="510777" y="860797"/>
                  <a:pt x="475093" y="812798"/>
                </a:cubicBezTo>
                <a:cubicBezTo>
                  <a:pt x="461960" y="787034"/>
                  <a:pt x="498505" y="551948"/>
                  <a:pt x="461972" y="450605"/>
                </a:cubicBezTo>
                <a:cubicBezTo>
                  <a:pt x="470167" y="357604"/>
                  <a:pt x="458694" y="431306"/>
                  <a:pt x="465015" y="372906"/>
                </a:cubicBezTo>
                <a:cubicBezTo>
                  <a:pt x="503427" y="364177"/>
                  <a:pt x="489736" y="290341"/>
                  <a:pt x="490377" y="246134"/>
                </a:cubicBezTo>
                <a:cubicBezTo>
                  <a:pt x="491019" y="201927"/>
                  <a:pt x="449725" y="138160"/>
                  <a:pt x="468864" y="107666"/>
                </a:cubicBezTo>
                <a:cubicBezTo>
                  <a:pt x="468282" y="89794"/>
                  <a:pt x="477749" y="76947"/>
                  <a:pt x="477167" y="59075"/>
                </a:cubicBezTo>
                <a:lnTo>
                  <a:pt x="472992" y="14560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82D84D6-AA9B-2ABE-56B2-37ED484B22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207" y="565355"/>
            <a:ext cx="6061587" cy="1322887"/>
          </a:xfrm>
        </p:spPr>
        <p:txBody>
          <a:bodyPr>
            <a:normAutofit/>
          </a:bodyPr>
          <a:lstStyle/>
          <a:p>
            <a:r>
              <a:rPr lang="en-ID" sz="3600" dirty="0">
                <a:latin typeface="Impact" panose="020B0806030902050204" pitchFamily="34" charset="0"/>
              </a:rPr>
              <a:t>Ellen G. White, Alfa dan Omega, </a:t>
            </a:r>
            <a:r>
              <a:rPr lang="en-ID" sz="3600" dirty="0" err="1">
                <a:latin typeface="Impact" panose="020B0806030902050204" pitchFamily="34" charset="0"/>
              </a:rPr>
              <a:t>jld</a:t>
            </a:r>
            <a:r>
              <a:rPr lang="en-ID" sz="3600" dirty="0">
                <a:latin typeface="Impact" panose="020B0806030902050204" pitchFamily="34" charset="0"/>
              </a:rPr>
              <a:t>. 5, </a:t>
            </a:r>
            <a:r>
              <a:rPr lang="en-ID" sz="3600" dirty="0" err="1">
                <a:latin typeface="Impact" panose="020B0806030902050204" pitchFamily="34" charset="0"/>
              </a:rPr>
              <a:t>hlm</a:t>
            </a:r>
            <a:r>
              <a:rPr lang="en-ID" sz="3600" dirty="0">
                <a:latin typeface="Impact" panose="020B0806030902050204" pitchFamily="34" charset="0"/>
              </a:rPr>
              <a:t>. 270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C60760-4EF8-9532-7E7E-636D881927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8207" y="2137036"/>
            <a:ext cx="5427406" cy="447216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dirty="0">
                <a:latin typeface="Franklin Gothic Demi Cond" panose="020B0706030402020204" pitchFamily="34" charset="0"/>
              </a:rPr>
              <a:t>"</a:t>
            </a:r>
            <a:r>
              <a:rPr lang="en-ID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Jam demi jam </a:t>
            </a:r>
            <a:r>
              <a:rPr lang="en-ID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mereka</a:t>
            </a:r>
            <a:r>
              <a:rPr lang="en-ID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datang</a:t>
            </a:r>
            <a:r>
              <a:rPr lang="en-ID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dan </a:t>
            </a:r>
            <a:r>
              <a:rPr lang="en-ID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pergi</a:t>
            </a:r>
            <a:r>
              <a:rPr lang="en-ID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; </a:t>
            </a:r>
            <a:r>
              <a:rPr lang="en-ID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karena</a:t>
            </a:r>
            <a:r>
              <a:rPr lang="en-ID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tidak</a:t>
            </a:r>
            <a:r>
              <a:rPr lang="en-ID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ada</a:t>
            </a:r>
            <a:r>
              <a:rPr lang="en-ID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seorang</a:t>
            </a:r>
            <a:r>
              <a:rPr lang="en-ID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yang </a:t>
            </a:r>
            <a:r>
              <a:rPr lang="en-ID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dapat</a:t>
            </a:r>
            <a:r>
              <a:rPr lang="en-ID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mengetahui</a:t>
            </a:r>
            <a:r>
              <a:rPr lang="en-ID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jika</a:t>
            </a:r>
            <a:r>
              <a:rPr lang="en-ID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besok</a:t>
            </a:r>
            <a:r>
              <a:rPr lang="en-ID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mereka</a:t>
            </a:r>
            <a:r>
              <a:rPr lang="en-ID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masih</a:t>
            </a:r>
            <a:r>
              <a:rPr lang="en-ID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akan</a:t>
            </a:r>
            <a:r>
              <a:rPr lang="en-ID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mendapat</a:t>
            </a:r>
            <a:r>
              <a:rPr lang="en-ID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Tabib</a:t>
            </a:r>
            <a:r>
              <a:rPr lang="en-ID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Besar</a:t>
            </a:r>
            <a:r>
              <a:rPr lang="en-ID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berada</a:t>
            </a:r>
            <a:r>
              <a:rPr lang="en-ID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di </a:t>
            </a:r>
            <a:r>
              <a:rPr lang="en-ID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antara</a:t>
            </a:r>
            <a:r>
              <a:rPr lang="en-ID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mereka</a:t>
            </a:r>
            <a:r>
              <a:rPr lang="en-ID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itu</a:t>
            </a:r>
            <a:r>
              <a:rPr lang="en-ID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. </a:t>
            </a:r>
          </a:p>
          <a:p>
            <a:pPr marL="0" indent="0">
              <a:buNone/>
            </a:pPr>
            <a:r>
              <a:rPr lang="en-ID" dirty="0">
                <a:latin typeface="Franklin Gothic Demi Cond" panose="020B0706030402020204" pitchFamily="34" charset="0"/>
              </a:rPr>
              <a:t>Belum </a:t>
            </a:r>
            <a:r>
              <a:rPr lang="en-ID" dirty="0" err="1">
                <a:latin typeface="Franklin Gothic Demi Cond" panose="020B0706030402020204" pitchFamily="34" charset="0"/>
              </a:rPr>
              <a:t>pernah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penduduk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Kapernaum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mengalami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hari</a:t>
            </a:r>
            <a:r>
              <a:rPr lang="en-ID" dirty="0">
                <a:latin typeface="Franklin Gothic Demi Cond" panose="020B0706030402020204" pitchFamily="34" charset="0"/>
              </a:rPr>
              <a:t> yang </a:t>
            </a:r>
            <a:r>
              <a:rPr lang="en-ID" dirty="0" err="1">
                <a:latin typeface="Franklin Gothic Demi Cond" panose="020B0706030402020204" pitchFamily="34" charset="0"/>
              </a:rPr>
              <a:t>seperti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ini</a:t>
            </a:r>
            <a:r>
              <a:rPr lang="en-ID" dirty="0">
                <a:latin typeface="Franklin Gothic Demi Cond" panose="020B0706030402020204" pitchFamily="34" charset="0"/>
              </a:rPr>
              <a:t>. Udara </a:t>
            </a:r>
            <a:r>
              <a:rPr lang="en-ID" dirty="0" err="1">
                <a:latin typeface="Franklin Gothic Demi Cond" panose="020B0706030402020204" pitchFamily="34" charset="0"/>
              </a:rPr>
              <a:t>penuh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dengan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suara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kemenangan</a:t>
            </a:r>
            <a:r>
              <a:rPr lang="en-ID" dirty="0">
                <a:latin typeface="Franklin Gothic Demi Cond" panose="020B0706030402020204" pitchFamily="34" charset="0"/>
              </a:rPr>
              <a:t> dan </a:t>
            </a:r>
            <a:r>
              <a:rPr lang="en-ID" dirty="0" err="1">
                <a:latin typeface="Franklin Gothic Demi Cond" panose="020B0706030402020204" pitchFamily="34" charset="0"/>
              </a:rPr>
              <a:t>seruan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kelepasan</a:t>
            </a:r>
            <a:r>
              <a:rPr lang="en-ID" dirty="0">
                <a:latin typeface="Franklin Gothic Demi Cond" panose="020B0706030402020204" pitchFamily="34" charset="0"/>
              </a:rPr>
              <a:t>. </a:t>
            </a:r>
            <a:r>
              <a:rPr lang="en-ID" dirty="0" err="1">
                <a:latin typeface="Franklin Gothic Demi Cond" panose="020B0706030402020204" pitchFamily="34" charset="0"/>
              </a:rPr>
              <a:t>Juruselamat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telah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bersuka</a:t>
            </a:r>
            <a:r>
              <a:rPr lang="en-ID" dirty="0">
                <a:latin typeface="Franklin Gothic Demi Cond" panose="020B0706030402020204" pitchFamily="34" charset="0"/>
              </a:rPr>
              <a:t> di </a:t>
            </a:r>
            <a:r>
              <a:rPr lang="en-ID" dirty="0" err="1">
                <a:latin typeface="Franklin Gothic Demi Cond" panose="020B0706030402020204" pitchFamily="34" charset="0"/>
              </a:rPr>
              <a:t>dalam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kesukaan</a:t>
            </a:r>
            <a:r>
              <a:rPr lang="en-ID" dirty="0">
                <a:latin typeface="Franklin Gothic Demi Cond" panose="020B0706030402020204" pitchFamily="34" charset="0"/>
              </a:rPr>
              <a:t> yang </a:t>
            </a:r>
            <a:r>
              <a:rPr lang="en-ID" dirty="0" err="1">
                <a:latin typeface="Franklin Gothic Demi Cond" panose="020B0706030402020204" pitchFamily="34" charset="0"/>
              </a:rPr>
              <a:t>telah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dibangunkan</a:t>
            </a:r>
            <a:r>
              <a:rPr lang="en-ID" dirty="0">
                <a:latin typeface="Franklin Gothic Demi Cond" panose="020B0706030402020204" pitchFamily="34" charset="0"/>
              </a:rPr>
              <a:t>-Nya. </a:t>
            </a:r>
          </a:p>
        </p:txBody>
      </p:sp>
    </p:spTree>
    <p:extLst>
      <p:ext uri="{BB962C8B-B14F-4D97-AF65-F5344CB8AC3E}">
        <p14:creationId xmlns:p14="http://schemas.microsoft.com/office/powerpoint/2010/main" val="31755435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D13CC36-B950-4F02-9BAF-9A7EB26739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1BDED99-B35B-4FEE-A274-8E8DB6FEEE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768547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FEB9320-100A-8B61-8DD2-DED7E2ED86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829" r="18242"/>
          <a:stretch/>
        </p:blipFill>
        <p:spPr>
          <a:xfrm>
            <a:off x="5976166" y="10"/>
            <a:ext cx="3167834" cy="6857990"/>
          </a:xfrm>
          <a:custGeom>
            <a:avLst/>
            <a:gdLst/>
            <a:ahLst/>
            <a:cxnLst/>
            <a:rect l="l" t="t" r="r" b="b"/>
            <a:pathLst>
              <a:path w="4223778" h="6865951">
                <a:moveTo>
                  <a:pt x="478794" y="0"/>
                </a:moveTo>
                <a:lnTo>
                  <a:pt x="4223778" y="0"/>
                </a:lnTo>
                <a:lnTo>
                  <a:pt x="4223778" y="6865951"/>
                </a:lnTo>
                <a:lnTo>
                  <a:pt x="52221" y="6865951"/>
                </a:lnTo>
                <a:lnTo>
                  <a:pt x="49989" y="6844695"/>
                </a:lnTo>
                <a:cubicBezTo>
                  <a:pt x="46440" y="6810509"/>
                  <a:pt x="42891" y="6776323"/>
                  <a:pt x="41304" y="6765443"/>
                </a:cubicBezTo>
                <a:cubicBezTo>
                  <a:pt x="35681" y="6732842"/>
                  <a:pt x="13533" y="6716945"/>
                  <a:pt x="11182" y="6694817"/>
                </a:cubicBezTo>
                <a:cubicBezTo>
                  <a:pt x="16764" y="6697663"/>
                  <a:pt x="14835" y="6635151"/>
                  <a:pt x="10913" y="6627127"/>
                </a:cubicBezTo>
                <a:cubicBezTo>
                  <a:pt x="19564" y="6579282"/>
                  <a:pt x="-12861" y="6585665"/>
                  <a:pt x="5999" y="6527525"/>
                </a:cubicBezTo>
                <a:cubicBezTo>
                  <a:pt x="12287" y="6468687"/>
                  <a:pt x="19003" y="6409739"/>
                  <a:pt x="7685" y="6346547"/>
                </a:cubicBezTo>
                <a:cubicBezTo>
                  <a:pt x="31149" y="6240430"/>
                  <a:pt x="5895" y="6134229"/>
                  <a:pt x="12535" y="6084924"/>
                </a:cubicBezTo>
                <a:cubicBezTo>
                  <a:pt x="14696" y="6024961"/>
                  <a:pt x="53867" y="6020785"/>
                  <a:pt x="45320" y="5989742"/>
                </a:cubicBezTo>
                <a:cubicBezTo>
                  <a:pt x="41264" y="5940899"/>
                  <a:pt x="43258" y="5932095"/>
                  <a:pt x="40418" y="5889597"/>
                </a:cubicBezTo>
                <a:cubicBezTo>
                  <a:pt x="20860" y="5848611"/>
                  <a:pt x="51187" y="5792775"/>
                  <a:pt x="49796" y="5755774"/>
                </a:cubicBezTo>
                <a:cubicBezTo>
                  <a:pt x="43522" y="5734342"/>
                  <a:pt x="37368" y="5692606"/>
                  <a:pt x="49956" y="5684909"/>
                </a:cubicBezTo>
                <a:cubicBezTo>
                  <a:pt x="52825" y="5660429"/>
                  <a:pt x="62553" y="5623499"/>
                  <a:pt x="67011" y="5608897"/>
                </a:cubicBezTo>
                <a:lnTo>
                  <a:pt x="76701" y="5597290"/>
                </a:lnTo>
                <a:cubicBezTo>
                  <a:pt x="87717" y="5587442"/>
                  <a:pt x="82431" y="5550877"/>
                  <a:pt x="89120" y="5529641"/>
                </a:cubicBezTo>
                <a:cubicBezTo>
                  <a:pt x="69291" y="5496375"/>
                  <a:pt x="118554" y="5526326"/>
                  <a:pt x="94330" y="5470852"/>
                </a:cubicBezTo>
                <a:cubicBezTo>
                  <a:pt x="95483" y="5449506"/>
                  <a:pt x="114690" y="5429653"/>
                  <a:pt x="116139" y="5390946"/>
                </a:cubicBezTo>
                <a:cubicBezTo>
                  <a:pt x="127589" y="5337323"/>
                  <a:pt x="132794" y="5338384"/>
                  <a:pt x="135560" y="5284344"/>
                </a:cubicBezTo>
                <a:cubicBezTo>
                  <a:pt x="143629" y="5226223"/>
                  <a:pt x="148113" y="5192743"/>
                  <a:pt x="158141" y="5143920"/>
                </a:cubicBezTo>
                <a:cubicBezTo>
                  <a:pt x="170128" y="5118849"/>
                  <a:pt x="159838" y="5102006"/>
                  <a:pt x="174950" y="5088188"/>
                </a:cubicBezTo>
                <a:cubicBezTo>
                  <a:pt x="197620" y="5107654"/>
                  <a:pt x="181875" y="4983257"/>
                  <a:pt x="203603" y="5010764"/>
                </a:cubicBezTo>
                <a:lnTo>
                  <a:pt x="258582" y="4919969"/>
                </a:lnTo>
                <a:cubicBezTo>
                  <a:pt x="238838" y="4883087"/>
                  <a:pt x="271098" y="4853332"/>
                  <a:pt x="287910" y="4849612"/>
                </a:cubicBezTo>
                <a:cubicBezTo>
                  <a:pt x="294156" y="4811643"/>
                  <a:pt x="286101" y="4834074"/>
                  <a:pt x="305439" y="4799017"/>
                </a:cubicBezTo>
                <a:cubicBezTo>
                  <a:pt x="322572" y="4758926"/>
                  <a:pt x="352642" y="4705848"/>
                  <a:pt x="373456" y="4667754"/>
                </a:cubicBezTo>
                <a:cubicBezTo>
                  <a:pt x="384080" y="4649919"/>
                  <a:pt x="401158" y="4670663"/>
                  <a:pt x="407944" y="4574050"/>
                </a:cubicBezTo>
                <a:cubicBezTo>
                  <a:pt x="408098" y="4548109"/>
                  <a:pt x="427782" y="4503327"/>
                  <a:pt x="425133" y="4462469"/>
                </a:cubicBezTo>
                <a:lnTo>
                  <a:pt x="433890" y="4364681"/>
                </a:lnTo>
                <a:cubicBezTo>
                  <a:pt x="430018" y="4339230"/>
                  <a:pt x="435361" y="4287915"/>
                  <a:pt x="440691" y="4222147"/>
                </a:cubicBezTo>
                <a:cubicBezTo>
                  <a:pt x="451463" y="4164562"/>
                  <a:pt x="497377" y="4067298"/>
                  <a:pt x="503057" y="3977136"/>
                </a:cubicBezTo>
                <a:cubicBezTo>
                  <a:pt x="519229" y="3939837"/>
                  <a:pt x="472839" y="3875689"/>
                  <a:pt x="507582" y="3776020"/>
                </a:cubicBezTo>
                <a:cubicBezTo>
                  <a:pt x="497716" y="3757477"/>
                  <a:pt x="518006" y="3707185"/>
                  <a:pt x="521577" y="3692206"/>
                </a:cubicBezTo>
                <a:cubicBezTo>
                  <a:pt x="525148" y="3677227"/>
                  <a:pt x="526352" y="3687655"/>
                  <a:pt x="529009" y="3686147"/>
                </a:cubicBezTo>
                <a:cubicBezTo>
                  <a:pt x="531848" y="3650325"/>
                  <a:pt x="545504" y="3563351"/>
                  <a:pt x="551870" y="3514534"/>
                </a:cubicBezTo>
                <a:cubicBezTo>
                  <a:pt x="561331" y="3487751"/>
                  <a:pt x="581973" y="3426419"/>
                  <a:pt x="567205" y="3393248"/>
                </a:cubicBezTo>
                <a:cubicBezTo>
                  <a:pt x="585208" y="3400657"/>
                  <a:pt x="563566" y="3353906"/>
                  <a:pt x="579630" y="3344723"/>
                </a:cubicBezTo>
                <a:cubicBezTo>
                  <a:pt x="592861" y="3339338"/>
                  <a:pt x="589379" y="3323900"/>
                  <a:pt x="592672" y="3310978"/>
                </a:cubicBezTo>
                <a:cubicBezTo>
                  <a:pt x="605351" y="3299735"/>
                  <a:pt x="594296" y="3237176"/>
                  <a:pt x="589270" y="3216655"/>
                </a:cubicBezTo>
                <a:cubicBezTo>
                  <a:pt x="566909" y="3160431"/>
                  <a:pt x="626099" y="3142203"/>
                  <a:pt x="609663" y="3096973"/>
                </a:cubicBezTo>
                <a:cubicBezTo>
                  <a:pt x="609191" y="3084373"/>
                  <a:pt x="615889" y="3033331"/>
                  <a:pt x="618886" y="3023628"/>
                </a:cubicBezTo>
                <a:lnTo>
                  <a:pt x="630425" y="2998646"/>
                </a:lnTo>
                <a:lnTo>
                  <a:pt x="640017" y="2995914"/>
                </a:lnTo>
                <a:lnTo>
                  <a:pt x="643600" y="2978244"/>
                </a:lnTo>
                <a:lnTo>
                  <a:pt x="659520" y="2950805"/>
                </a:lnTo>
                <a:cubicBezTo>
                  <a:pt x="620152" y="2937671"/>
                  <a:pt x="687598" y="2860550"/>
                  <a:pt x="650890" y="2864933"/>
                </a:cubicBezTo>
                <a:cubicBezTo>
                  <a:pt x="663707" y="2817056"/>
                  <a:pt x="662078" y="2779813"/>
                  <a:pt x="640210" y="2741864"/>
                </a:cubicBezTo>
                <a:cubicBezTo>
                  <a:pt x="634452" y="2649732"/>
                  <a:pt x="665268" y="2597914"/>
                  <a:pt x="639387" y="2510931"/>
                </a:cubicBezTo>
                <a:cubicBezTo>
                  <a:pt x="645574" y="2407642"/>
                  <a:pt x="671719" y="2317589"/>
                  <a:pt x="680438" y="2227415"/>
                </a:cubicBezTo>
                <a:cubicBezTo>
                  <a:pt x="664175" y="2189847"/>
                  <a:pt x="704423" y="2141655"/>
                  <a:pt x="688135" y="2054289"/>
                </a:cubicBezTo>
                <a:cubicBezTo>
                  <a:pt x="683239" y="2048201"/>
                  <a:pt x="684029" y="1979567"/>
                  <a:pt x="681480" y="1972202"/>
                </a:cubicBezTo>
                <a:lnTo>
                  <a:pt x="686247" y="1917474"/>
                </a:lnTo>
                <a:lnTo>
                  <a:pt x="679783" y="1862721"/>
                </a:lnTo>
                <a:cubicBezTo>
                  <a:pt x="683677" y="1851209"/>
                  <a:pt x="688980" y="1824057"/>
                  <a:pt x="686639" y="1818227"/>
                </a:cubicBezTo>
                <a:lnTo>
                  <a:pt x="658235" y="1742488"/>
                </a:lnTo>
                <a:cubicBezTo>
                  <a:pt x="645662" y="1715201"/>
                  <a:pt x="661423" y="1719638"/>
                  <a:pt x="636990" y="1638389"/>
                </a:cubicBezTo>
                <a:cubicBezTo>
                  <a:pt x="626351" y="1601441"/>
                  <a:pt x="629414" y="1617134"/>
                  <a:pt x="602059" y="1570807"/>
                </a:cubicBezTo>
                <a:lnTo>
                  <a:pt x="570903" y="1513173"/>
                </a:lnTo>
                <a:cubicBezTo>
                  <a:pt x="570781" y="1503175"/>
                  <a:pt x="550561" y="1468055"/>
                  <a:pt x="550438" y="1458058"/>
                </a:cubicBezTo>
                <a:cubicBezTo>
                  <a:pt x="556848" y="1428101"/>
                  <a:pt x="546263" y="1422712"/>
                  <a:pt x="531416" y="1385478"/>
                </a:cubicBezTo>
                <a:cubicBezTo>
                  <a:pt x="527790" y="1370753"/>
                  <a:pt x="490725" y="1304050"/>
                  <a:pt x="501981" y="1265452"/>
                </a:cubicBezTo>
                <a:cubicBezTo>
                  <a:pt x="501825" y="1234781"/>
                  <a:pt x="490462" y="1187660"/>
                  <a:pt x="487370" y="1141743"/>
                </a:cubicBezTo>
                <a:cubicBezTo>
                  <a:pt x="484278" y="1095826"/>
                  <a:pt x="483852" y="1028118"/>
                  <a:pt x="483427" y="989948"/>
                </a:cubicBezTo>
                <a:cubicBezTo>
                  <a:pt x="483001" y="951779"/>
                  <a:pt x="494678" y="945984"/>
                  <a:pt x="484820" y="912725"/>
                </a:cubicBezTo>
                <a:cubicBezTo>
                  <a:pt x="467566" y="854951"/>
                  <a:pt x="510777" y="860797"/>
                  <a:pt x="475093" y="812798"/>
                </a:cubicBezTo>
                <a:cubicBezTo>
                  <a:pt x="461960" y="787034"/>
                  <a:pt x="498505" y="551948"/>
                  <a:pt x="461972" y="450605"/>
                </a:cubicBezTo>
                <a:cubicBezTo>
                  <a:pt x="470167" y="357604"/>
                  <a:pt x="458694" y="431306"/>
                  <a:pt x="465015" y="372906"/>
                </a:cubicBezTo>
                <a:cubicBezTo>
                  <a:pt x="503427" y="364177"/>
                  <a:pt x="489736" y="290341"/>
                  <a:pt x="490377" y="246134"/>
                </a:cubicBezTo>
                <a:cubicBezTo>
                  <a:pt x="491019" y="201927"/>
                  <a:pt x="449725" y="138160"/>
                  <a:pt x="468864" y="107666"/>
                </a:cubicBezTo>
                <a:cubicBezTo>
                  <a:pt x="468282" y="89794"/>
                  <a:pt x="477749" y="76947"/>
                  <a:pt x="477167" y="59075"/>
                </a:cubicBezTo>
                <a:lnTo>
                  <a:pt x="472992" y="14560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FD4E1E-E7E1-C1F5-262D-17536B3E52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661" y="589936"/>
            <a:ext cx="5958348" cy="626805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dirty="0" err="1">
                <a:latin typeface="Franklin Gothic Demi Cond" panose="020B0706030402020204" pitchFamily="34" charset="0"/>
              </a:rPr>
              <a:t>Sementara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Ia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menyaksikan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penderitaan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mereka</a:t>
            </a:r>
            <a:r>
              <a:rPr lang="en-ID" dirty="0">
                <a:latin typeface="Franklin Gothic Demi Cond" panose="020B0706030402020204" pitchFamily="34" charset="0"/>
              </a:rPr>
              <a:t> yang </a:t>
            </a:r>
            <a:r>
              <a:rPr lang="en-ID" dirty="0" err="1">
                <a:latin typeface="Franklin Gothic Demi Cond" panose="020B0706030402020204" pitchFamily="34" charset="0"/>
              </a:rPr>
              <a:t>telah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datang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kepada</a:t>
            </a:r>
            <a:r>
              <a:rPr lang="en-ID" dirty="0">
                <a:latin typeface="Franklin Gothic Demi Cond" panose="020B0706030402020204" pitchFamily="34" charset="0"/>
              </a:rPr>
              <a:t>-Nya, </a:t>
            </a:r>
            <a:r>
              <a:rPr lang="en-ID" dirty="0" err="1">
                <a:latin typeface="Franklin Gothic Demi Cond" panose="020B0706030402020204" pitchFamily="34" charset="0"/>
              </a:rPr>
              <a:t>hati</a:t>
            </a:r>
            <a:r>
              <a:rPr lang="en-ID" dirty="0">
                <a:latin typeface="Franklin Gothic Demi Cond" panose="020B0706030402020204" pitchFamily="34" charset="0"/>
              </a:rPr>
              <a:t>-Nya </a:t>
            </a:r>
            <a:r>
              <a:rPr lang="en-ID" dirty="0" err="1">
                <a:latin typeface="Franklin Gothic Demi Cond" panose="020B0706030402020204" pitchFamily="34" charset="0"/>
              </a:rPr>
              <a:t>tergerak</a:t>
            </a:r>
            <a:r>
              <a:rPr lang="en-ID" dirty="0">
                <a:latin typeface="Franklin Gothic Demi Cond" panose="020B0706030402020204" pitchFamily="34" charset="0"/>
              </a:rPr>
              <a:t> oleh </a:t>
            </a:r>
            <a:r>
              <a:rPr lang="en-ID" dirty="0" err="1">
                <a:latin typeface="Franklin Gothic Demi Cond" panose="020B0706030402020204" pitchFamily="34" charset="0"/>
              </a:rPr>
              <a:t>belas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kasihan</a:t>
            </a:r>
            <a:r>
              <a:rPr lang="en-ID" dirty="0">
                <a:latin typeface="Franklin Gothic Demi Cond" panose="020B0706030402020204" pitchFamily="34" charset="0"/>
              </a:rPr>
              <a:t>, dan </a:t>
            </a:r>
            <a:r>
              <a:rPr lang="en-ID" dirty="0" err="1">
                <a:latin typeface="Franklin Gothic Demi Cond" panose="020B0706030402020204" pitchFamily="34" charset="0"/>
              </a:rPr>
              <a:t>Ia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bersuka</a:t>
            </a:r>
            <a:r>
              <a:rPr lang="en-ID" dirty="0">
                <a:latin typeface="Franklin Gothic Demi Cond" panose="020B0706030402020204" pitchFamily="34" charset="0"/>
              </a:rPr>
              <a:t> di </a:t>
            </a:r>
            <a:r>
              <a:rPr lang="en-ID" dirty="0" err="1">
                <a:latin typeface="Franklin Gothic Demi Cond" panose="020B0706030402020204" pitchFamily="34" charset="0"/>
              </a:rPr>
              <a:t>dalam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kuasa</a:t>
            </a:r>
            <a:r>
              <a:rPr lang="en-ID" dirty="0">
                <a:latin typeface="Franklin Gothic Demi Cond" panose="020B0706030402020204" pitchFamily="34" charset="0"/>
              </a:rPr>
              <a:t>-Nya </a:t>
            </a:r>
            <a:r>
              <a:rPr lang="en-ID" dirty="0" err="1">
                <a:latin typeface="Franklin Gothic Demi Cond" panose="020B0706030402020204" pitchFamily="34" charset="0"/>
              </a:rPr>
              <a:t>mengembalikan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kesehatan</a:t>
            </a:r>
            <a:r>
              <a:rPr lang="en-ID" dirty="0">
                <a:latin typeface="Franklin Gothic Demi Cond" panose="020B0706030402020204" pitchFamily="34" charset="0"/>
              </a:rPr>
              <a:t> dan </a:t>
            </a:r>
            <a:r>
              <a:rPr lang="en-ID" dirty="0" err="1">
                <a:latin typeface="Franklin Gothic Demi Cond" panose="020B0706030402020204" pitchFamily="34" charset="0"/>
              </a:rPr>
              <a:t>kebahagiaan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mereka</a:t>
            </a:r>
            <a:r>
              <a:rPr lang="en-ID" dirty="0">
                <a:latin typeface="Franklin Gothic Demi Cond" panose="020B0706030402020204" pitchFamily="34" charset="0"/>
              </a:rPr>
              <a:t>...... </a:t>
            </a:r>
            <a:r>
              <a:rPr lang="en-ID" dirty="0" err="1">
                <a:latin typeface="Franklin Gothic Demi Cond" panose="020B0706030402020204" pitchFamily="34" charset="0"/>
              </a:rPr>
              <a:t>Sampai</a:t>
            </a:r>
            <a:r>
              <a:rPr lang="en-ID" dirty="0">
                <a:latin typeface="Franklin Gothic Demi Cond" panose="020B0706030402020204" pitchFamily="34" charset="0"/>
              </a:rPr>
              <a:t> pada orang </a:t>
            </a:r>
            <a:r>
              <a:rPr lang="en-ID" dirty="0" err="1">
                <a:latin typeface="Franklin Gothic Demi Cond" panose="020B0706030402020204" pitchFamily="34" charset="0"/>
              </a:rPr>
              <a:t>sakit</a:t>
            </a:r>
            <a:r>
              <a:rPr lang="en-ID" dirty="0">
                <a:latin typeface="Franklin Gothic Demi Cond" panose="020B0706030402020204" pitchFamily="34" charset="0"/>
              </a:rPr>
              <a:t> yang </a:t>
            </a:r>
            <a:r>
              <a:rPr lang="en-ID" dirty="0" err="1">
                <a:latin typeface="Franklin Gothic Demi Cond" panose="020B0706030402020204" pitchFamily="34" charset="0"/>
              </a:rPr>
              <a:t>terakhir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barulah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Yesus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berhenti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sejenak</a:t>
            </a:r>
            <a:r>
              <a:rPr lang="en-ID" dirty="0">
                <a:latin typeface="Franklin Gothic Demi Cond" panose="020B0706030402020204" pitchFamily="34" charset="0"/>
              </a:rPr>
              <a:t>. </a:t>
            </a:r>
            <a:r>
              <a:rPr lang="en-ID" dirty="0">
                <a:latin typeface="Gill Sans Nova Cond Ultra Bold" panose="020B0B04020104020203" pitchFamily="34" charset="0"/>
              </a:rPr>
              <a:t>Telah </a:t>
            </a:r>
            <a:r>
              <a:rPr lang="en-ID" dirty="0" err="1">
                <a:latin typeface="Gill Sans Nova Cond Ultra Bold" panose="020B0B04020104020203" pitchFamily="34" charset="0"/>
              </a:rPr>
              <a:t>jauh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malam</a:t>
            </a:r>
            <a:r>
              <a:rPr lang="en-ID" dirty="0">
                <a:latin typeface="Gill Sans Nova Cond Ultra Bold" panose="020B0B04020104020203" pitchFamily="34" charset="0"/>
              </a:rPr>
              <a:t>, </a:t>
            </a:r>
            <a:r>
              <a:rPr lang="en-ID" dirty="0" err="1">
                <a:latin typeface="Gill Sans Nova Cond Ultra Bold" panose="020B0B04020104020203" pitchFamily="34" charset="0"/>
              </a:rPr>
              <a:t>saat</a:t>
            </a:r>
            <a:r>
              <a:rPr lang="en-ID" dirty="0">
                <a:latin typeface="Gill Sans Nova Cond Ultra Bold" panose="020B0B04020104020203" pitchFamily="34" charset="0"/>
              </a:rPr>
              <a:t> orang </a:t>
            </a:r>
            <a:r>
              <a:rPr lang="en-ID" dirty="0" err="1">
                <a:latin typeface="Gill Sans Nova Cond Ultra Bold" panose="020B0B04020104020203" pitchFamily="34" charset="0"/>
              </a:rPr>
              <a:t>banyak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meninggalkan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rumah</a:t>
            </a:r>
            <a:r>
              <a:rPr lang="en-ID" dirty="0">
                <a:latin typeface="Gill Sans Nova Cond Ultra Bold" panose="020B0B04020104020203" pitchFamily="34" charset="0"/>
              </a:rPr>
              <a:t> Simon</a:t>
            </a:r>
            <a:r>
              <a:rPr lang="en-ID" dirty="0">
                <a:latin typeface="Franklin Gothic Demi Cond" panose="020B0706030402020204" pitchFamily="34" charset="0"/>
              </a:rPr>
              <a:t>. Ketika </a:t>
            </a:r>
            <a:r>
              <a:rPr lang="en-ID" dirty="0" err="1">
                <a:latin typeface="Franklin Gothic Demi Cond" panose="020B0706030402020204" pitchFamily="34" charset="0"/>
              </a:rPr>
              <a:t>hari</a:t>
            </a:r>
            <a:r>
              <a:rPr lang="en-ID" dirty="0">
                <a:latin typeface="Franklin Gothic Demi Cond" panose="020B0706030402020204" pitchFamily="34" charset="0"/>
              </a:rPr>
              <a:t> yang </a:t>
            </a:r>
            <a:r>
              <a:rPr lang="en-ID" dirty="0" err="1">
                <a:latin typeface="Franklin Gothic Demi Cond" panose="020B0706030402020204" pitchFamily="34" charset="0"/>
              </a:rPr>
              <a:t>panjang</a:t>
            </a:r>
            <a:r>
              <a:rPr lang="en-ID" dirty="0">
                <a:latin typeface="Franklin Gothic Demi Cond" panose="020B0706030402020204" pitchFamily="34" charset="0"/>
              </a:rPr>
              <a:t> dan </a:t>
            </a:r>
            <a:r>
              <a:rPr lang="en-ID" dirty="0" err="1">
                <a:latin typeface="Franklin Gothic Demi Cond" panose="020B0706030402020204" pitchFamily="34" charset="0"/>
              </a:rPr>
              <a:t>menggembirakan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ini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telah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lalu</a:t>
            </a:r>
            <a:r>
              <a:rPr lang="en-ID" dirty="0">
                <a:latin typeface="Franklin Gothic Demi Cond" panose="020B0706030402020204" pitchFamily="34" charset="0"/>
              </a:rPr>
              <a:t>, </a:t>
            </a:r>
            <a:r>
              <a:rPr lang="en-ID" dirty="0" err="1">
                <a:latin typeface="Franklin Gothic Demi Cond" panose="020B0706030402020204" pitchFamily="34" charset="0"/>
              </a:rPr>
              <a:t>maka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Yesus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mencari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perhentian</a:t>
            </a:r>
            <a:r>
              <a:rPr lang="en-ID" dirty="0">
                <a:latin typeface="Franklin Gothic Demi Cond" panose="020B0706030402020204" pitchFamily="34" charset="0"/>
              </a:rPr>
              <a:t>. </a:t>
            </a:r>
            <a:r>
              <a:rPr lang="en-ID" dirty="0" err="1">
                <a:latin typeface="Franklin Gothic Demi Cond" panose="020B0706030402020204" pitchFamily="34" charset="0"/>
              </a:rPr>
              <a:t>Tetapi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selagi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kota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itu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berselimutkan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kesunyian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malam</a:t>
            </a:r>
            <a:r>
              <a:rPr lang="en-ID" dirty="0">
                <a:latin typeface="Franklin Gothic Demi Cond" panose="020B0706030402020204" pitchFamily="34" charset="0"/>
              </a:rPr>
              <a:t>, </a:t>
            </a:r>
            <a:r>
              <a:rPr lang="en-ID" dirty="0" err="1">
                <a:latin typeface="Franklin Gothic Demi Cond" panose="020B0706030402020204" pitchFamily="34" charset="0"/>
              </a:rPr>
              <a:t>Juruselamat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‘Pagi-</a:t>
            </a:r>
            <a:r>
              <a:rPr lang="en-ID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pagi</a:t>
            </a:r>
            <a:r>
              <a:rPr lang="en-ID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benar</a:t>
            </a:r>
            <a:r>
              <a:rPr lang="en-ID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Ia</a:t>
            </a:r>
            <a:r>
              <a:rPr lang="en-ID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bangun</a:t>
            </a:r>
            <a:r>
              <a:rPr lang="en-ID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dan </a:t>
            </a:r>
            <a:r>
              <a:rPr lang="en-ID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pergi</a:t>
            </a:r>
            <a:r>
              <a:rPr lang="en-ID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ke</a:t>
            </a:r>
            <a:r>
              <a:rPr lang="en-ID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luar</a:t>
            </a:r>
            <a:r>
              <a:rPr lang="en-ID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. </a:t>
            </a:r>
            <a:r>
              <a:rPr lang="en-ID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Ia</a:t>
            </a:r>
            <a:r>
              <a:rPr lang="en-ID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pergi</a:t>
            </a:r>
            <a:r>
              <a:rPr lang="en-ID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ke</a:t>
            </a:r>
            <a:r>
              <a:rPr lang="en-ID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tempat</a:t>
            </a:r>
            <a:r>
              <a:rPr lang="en-ID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yang </a:t>
            </a:r>
            <a:r>
              <a:rPr lang="en-ID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sunyi</a:t>
            </a:r>
            <a:r>
              <a:rPr lang="en-ID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dan </a:t>
            </a:r>
            <a:r>
              <a:rPr lang="en-ID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berdoa</a:t>
            </a:r>
            <a:r>
              <a:rPr lang="en-ID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di sana</a:t>
            </a:r>
            <a:r>
              <a:rPr lang="en-ID" dirty="0">
                <a:latin typeface="Franklin Gothic Demi Cond" panose="020B0706030402020204" pitchFamily="34" charset="0"/>
              </a:rPr>
              <a:t>" .</a:t>
            </a:r>
          </a:p>
        </p:txBody>
      </p:sp>
    </p:spTree>
    <p:extLst>
      <p:ext uri="{BB962C8B-B14F-4D97-AF65-F5344CB8AC3E}">
        <p14:creationId xmlns:p14="http://schemas.microsoft.com/office/powerpoint/2010/main" val="20723428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1"/>
            <a:ext cx="9143997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" y="0"/>
            <a:ext cx="6086479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4" y="-1"/>
            <a:ext cx="3057523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512" y="-1"/>
            <a:ext cx="8799485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F66D577-878B-7BB2-8CEA-91435521FA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94538"/>
            <a:ext cx="9143999" cy="1296203"/>
          </a:xfrm>
        </p:spPr>
        <p:txBody>
          <a:bodyPr>
            <a:normAutofit/>
          </a:bodyPr>
          <a:lstStyle/>
          <a:p>
            <a:pPr algn="ctr"/>
            <a:r>
              <a:rPr lang="fi-FI" sz="4000" dirty="0">
                <a:solidFill>
                  <a:srgbClr val="FFFF00"/>
                </a:solidFill>
                <a:latin typeface="Impact" panose="020B0806030902050204" pitchFamily="34" charset="0"/>
              </a:rPr>
              <a:t>RAHASIA PELAYANAN YESUS</a:t>
            </a:r>
            <a:br>
              <a:rPr lang="fi-FI" sz="3500" dirty="0">
                <a:solidFill>
                  <a:srgbClr val="FFFFFF"/>
                </a:solidFill>
              </a:rPr>
            </a:br>
            <a:r>
              <a:rPr lang="fi-FI" sz="2800" dirty="0">
                <a:solidFill>
                  <a:srgbClr val="FFFFFF"/>
                </a:solidFill>
              </a:rPr>
              <a:t>Rabu, 10 Juli 2024</a:t>
            </a:r>
            <a:endParaRPr lang="en-ID" sz="2800" dirty="0">
              <a:solidFill>
                <a:srgbClr val="FFFF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F3F039-A027-0FF5-12CE-1E6D9591D5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320" y="1590741"/>
            <a:ext cx="8185355" cy="5134524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dirty="0">
                <a:solidFill>
                  <a:srgbClr val="C00000"/>
                </a:solidFill>
                <a:highlight>
                  <a:srgbClr val="FFFF00"/>
                </a:highlight>
                <a:latin typeface="Impact" panose="020B0806030902050204" pitchFamily="34" charset="0"/>
              </a:rPr>
              <a:t>Markus 1:35 </a:t>
            </a:r>
            <a:r>
              <a:rPr lang="en-ID" dirty="0">
                <a:solidFill>
                  <a:srgbClr val="C00000"/>
                </a:solidFill>
                <a:highlight>
                  <a:srgbClr val="FFFF00"/>
                </a:highlight>
                <a:latin typeface="Franklin Gothic Heavy" panose="020B0903020102020204" pitchFamily="34" charset="0"/>
              </a:rPr>
              <a:t>"Pagi-</a:t>
            </a:r>
            <a:r>
              <a:rPr lang="en-ID" dirty="0" err="1">
                <a:solidFill>
                  <a:srgbClr val="C00000"/>
                </a:solidFill>
                <a:highlight>
                  <a:srgbClr val="FFFF00"/>
                </a:highlight>
                <a:latin typeface="Franklin Gothic Heavy" panose="020B0903020102020204" pitchFamily="34" charset="0"/>
              </a:rPr>
              <a:t>pagi</a:t>
            </a:r>
            <a:r>
              <a:rPr lang="en-ID" dirty="0">
                <a:solidFill>
                  <a:srgbClr val="C00000"/>
                </a:solidFill>
                <a:highlight>
                  <a:srgbClr val="FFFF00"/>
                </a:highlight>
                <a:latin typeface="Franklin Gothic Heavy" panose="020B09030201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highlight>
                  <a:srgbClr val="FFFF00"/>
                </a:highlight>
                <a:latin typeface="Franklin Gothic Heavy" panose="020B0903020102020204" pitchFamily="34" charset="0"/>
              </a:rPr>
              <a:t>benar</a:t>
            </a:r>
            <a:r>
              <a:rPr lang="en-ID" dirty="0">
                <a:solidFill>
                  <a:srgbClr val="C00000"/>
                </a:solidFill>
                <a:highlight>
                  <a:srgbClr val="FFFF00"/>
                </a:highlight>
                <a:latin typeface="Franklin Gothic Heavy" panose="020B0903020102020204" pitchFamily="34" charset="0"/>
              </a:rPr>
              <a:t>, </a:t>
            </a:r>
            <a:r>
              <a:rPr lang="en-ID" dirty="0" err="1">
                <a:solidFill>
                  <a:srgbClr val="C00000"/>
                </a:solidFill>
                <a:highlight>
                  <a:srgbClr val="FFFF00"/>
                </a:highlight>
                <a:latin typeface="Franklin Gothic Heavy" panose="020B0903020102020204" pitchFamily="34" charset="0"/>
              </a:rPr>
              <a:t>waktu</a:t>
            </a:r>
            <a:r>
              <a:rPr lang="en-ID" dirty="0">
                <a:solidFill>
                  <a:srgbClr val="C00000"/>
                </a:solidFill>
                <a:highlight>
                  <a:srgbClr val="FFFF00"/>
                </a:highlight>
                <a:latin typeface="Franklin Gothic Heavy" panose="020B09030201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highlight>
                  <a:srgbClr val="FFFF00"/>
                </a:highlight>
                <a:latin typeface="Franklin Gothic Heavy" panose="020B0903020102020204" pitchFamily="34" charset="0"/>
              </a:rPr>
              <a:t>hari</a:t>
            </a:r>
            <a:r>
              <a:rPr lang="en-ID" dirty="0">
                <a:solidFill>
                  <a:srgbClr val="C00000"/>
                </a:solidFill>
                <a:highlight>
                  <a:srgbClr val="FFFF00"/>
                </a:highlight>
                <a:latin typeface="Franklin Gothic Heavy" panose="020B09030201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highlight>
                  <a:srgbClr val="FFFF00"/>
                </a:highlight>
                <a:latin typeface="Franklin Gothic Heavy" panose="020B0903020102020204" pitchFamily="34" charset="0"/>
              </a:rPr>
              <a:t>masih</a:t>
            </a:r>
            <a:r>
              <a:rPr lang="en-ID" dirty="0">
                <a:solidFill>
                  <a:srgbClr val="C00000"/>
                </a:solidFill>
                <a:highlight>
                  <a:srgbClr val="FFFF00"/>
                </a:highlight>
                <a:latin typeface="Franklin Gothic Heavy" panose="020B09030201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highlight>
                  <a:srgbClr val="FFFF00"/>
                </a:highlight>
                <a:latin typeface="Franklin Gothic Heavy" panose="020B0903020102020204" pitchFamily="34" charset="0"/>
              </a:rPr>
              <a:t>gelap</a:t>
            </a:r>
            <a:r>
              <a:rPr lang="en-ID" dirty="0">
                <a:solidFill>
                  <a:srgbClr val="C00000"/>
                </a:solidFill>
                <a:highlight>
                  <a:srgbClr val="FFFF00"/>
                </a:highlight>
                <a:latin typeface="Franklin Gothic Heavy" panose="020B0903020102020204" pitchFamily="34" charset="0"/>
              </a:rPr>
              <a:t>, </a:t>
            </a:r>
            <a:r>
              <a:rPr lang="en-ID" dirty="0" err="1">
                <a:solidFill>
                  <a:srgbClr val="C00000"/>
                </a:solidFill>
                <a:highlight>
                  <a:srgbClr val="FFFF00"/>
                </a:highlight>
                <a:latin typeface="Franklin Gothic Heavy" panose="020B0903020102020204" pitchFamily="34" charset="0"/>
              </a:rPr>
              <a:t>Ia</a:t>
            </a:r>
            <a:r>
              <a:rPr lang="en-ID" dirty="0">
                <a:solidFill>
                  <a:srgbClr val="C00000"/>
                </a:solidFill>
                <a:highlight>
                  <a:srgbClr val="FFFF00"/>
                </a:highlight>
                <a:latin typeface="Franklin Gothic Heavy" panose="020B09030201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highlight>
                  <a:srgbClr val="FFFF00"/>
                </a:highlight>
                <a:latin typeface="Franklin Gothic Heavy" panose="020B0903020102020204" pitchFamily="34" charset="0"/>
              </a:rPr>
              <a:t>bangun</a:t>
            </a:r>
            <a:r>
              <a:rPr lang="en-ID" dirty="0">
                <a:solidFill>
                  <a:srgbClr val="C00000"/>
                </a:solidFill>
                <a:highlight>
                  <a:srgbClr val="FFFF00"/>
                </a:highlight>
                <a:latin typeface="Franklin Gothic Heavy" panose="020B0903020102020204" pitchFamily="34" charset="0"/>
              </a:rPr>
              <a:t> dan </a:t>
            </a:r>
            <a:r>
              <a:rPr lang="en-ID" dirty="0" err="1">
                <a:solidFill>
                  <a:srgbClr val="C00000"/>
                </a:solidFill>
                <a:highlight>
                  <a:srgbClr val="FFFF00"/>
                </a:highlight>
                <a:latin typeface="Franklin Gothic Heavy" panose="020B0903020102020204" pitchFamily="34" charset="0"/>
              </a:rPr>
              <a:t>pergi</a:t>
            </a:r>
            <a:r>
              <a:rPr lang="en-ID" dirty="0">
                <a:solidFill>
                  <a:srgbClr val="C00000"/>
                </a:solidFill>
                <a:highlight>
                  <a:srgbClr val="FFFF00"/>
                </a:highlight>
                <a:latin typeface="Franklin Gothic Heavy" panose="020B09030201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highlight>
                  <a:srgbClr val="FFFF00"/>
                </a:highlight>
                <a:latin typeface="Franklin Gothic Heavy" panose="020B0903020102020204" pitchFamily="34" charset="0"/>
              </a:rPr>
              <a:t>ke</a:t>
            </a:r>
            <a:r>
              <a:rPr lang="en-ID" dirty="0">
                <a:solidFill>
                  <a:srgbClr val="C00000"/>
                </a:solidFill>
                <a:highlight>
                  <a:srgbClr val="FFFF00"/>
                </a:highlight>
                <a:latin typeface="Franklin Gothic Heavy" panose="020B09030201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highlight>
                  <a:srgbClr val="FFFF00"/>
                </a:highlight>
                <a:latin typeface="Franklin Gothic Heavy" panose="020B0903020102020204" pitchFamily="34" charset="0"/>
              </a:rPr>
              <a:t>luar</a:t>
            </a:r>
            <a:r>
              <a:rPr lang="en-ID" dirty="0">
                <a:solidFill>
                  <a:srgbClr val="C00000"/>
                </a:solidFill>
                <a:highlight>
                  <a:srgbClr val="FFFF00"/>
                </a:highlight>
                <a:latin typeface="Franklin Gothic Heavy" panose="020B0903020102020204" pitchFamily="34" charset="0"/>
              </a:rPr>
              <a:t>. </a:t>
            </a:r>
            <a:r>
              <a:rPr lang="en-ID" dirty="0" err="1">
                <a:solidFill>
                  <a:srgbClr val="C00000"/>
                </a:solidFill>
                <a:highlight>
                  <a:srgbClr val="FFFF00"/>
                </a:highlight>
                <a:latin typeface="Franklin Gothic Heavy" panose="020B0903020102020204" pitchFamily="34" charset="0"/>
              </a:rPr>
              <a:t>Ia</a:t>
            </a:r>
            <a:r>
              <a:rPr lang="en-ID" dirty="0">
                <a:solidFill>
                  <a:srgbClr val="C00000"/>
                </a:solidFill>
                <a:highlight>
                  <a:srgbClr val="FFFF00"/>
                </a:highlight>
                <a:latin typeface="Franklin Gothic Heavy" panose="020B09030201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highlight>
                  <a:srgbClr val="FFFF00"/>
                </a:highlight>
                <a:latin typeface="Franklin Gothic Heavy" panose="020B0903020102020204" pitchFamily="34" charset="0"/>
              </a:rPr>
              <a:t>pergi</a:t>
            </a:r>
            <a:r>
              <a:rPr lang="en-ID" dirty="0">
                <a:solidFill>
                  <a:srgbClr val="C00000"/>
                </a:solidFill>
                <a:highlight>
                  <a:srgbClr val="FFFF00"/>
                </a:highlight>
                <a:latin typeface="Franklin Gothic Heavy" panose="020B09030201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highlight>
                  <a:srgbClr val="FFFF00"/>
                </a:highlight>
                <a:latin typeface="Franklin Gothic Heavy" panose="020B0903020102020204" pitchFamily="34" charset="0"/>
              </a:rPr>
              <a:t>ke</a:t>
            </a:r>
            <a:r>
              <a:rPr lang="en-ID" dirty="0">
                <a:solidFill>
                  <a:srgbClr val="C00000"/>
                </a:solidFill>
                <a:highlight>
                  <a:srgbClr val="FFFF00"/>
                </a:highlight>
                <a:latin typeface="Franklin Gothic Heavy" panose="020B09030201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highlight>
                  <a:srgbClr val="FFFF00"/>
                </a:highlight>
                <a:latin typeface="Franklin Gothic Heavy" panose="020B0903020102020204" pitchFamily="34" charset="0"/>
              </a:rPr>
              <a:t>tempat</a:t>
            </a:r>
            <a:r>
              <a:rPr lang="en-ID" dirty="0">
                <a:solidFill>
                  <a:srgbClr val="C00000"/>
                </a:solidFill>
                <a:highlight>
                  <a:srgbClr val="FFFF00"/>
                </a:highlight>
                <a:latin typeface="Franklin Gothic Heavy" panose="020B0903020102020204" pitchFamily="34" charset="0"/>
              </a:rPr>
              <a:t> yang </a:t>
            </a:r>
            <a:r>
              <a:rPr lang="en-ID" dirty="0" err="1">
                <a:solidFill>
                  <a:srgbClr val="C00000"/>
                </a:solidFill>
                <a:highlight>
                  <a:srgbClr val="FFFF00"/>
                </a:highlight>
                <a:latin typeface="Franklin Gothic Heavy" panose="020B0903020102020204" pitchFamily="34" charset="0"/>
              </a:rPr>
              <a:t>sunyi</a:t>
            </a:r>
            <a:r>
              <a:rPr lang="en-ID" dirty="0">
                <a:solidFill>
                  <a:srgbClr val="C00000"/>
                </a:solidFill>
                <a:highlight>
                  <a:srgbClr val="FFFF00"/>
                </a:highlight>
                <a:latin typeface="Franklin Gothic Heavy" panose="020B0903020102020204" pitchFamily="34" charset="0"/>
              </a:rPr>
              <a:t> dan </a:t>
            </a:r>
            <a:r>
              <a:rPr lang="en-ID" dirty="0" err="1">
                <a:solidFill>
                  <a:srgbClr val="C00000"/>
                </a:solidFill>
                <a:highlight>
                  <a:srgbClr val="FFFF00"/>
                </a:highlight>
                <a:latin typeface="Franklin Gothic Heavy" panose="020B0903020102020204" pitchFamily="34" charset="0"/>
              </a:rPr>
              <a:t>berdoa</a:t>
            </a:r>
            <a:r>
              <a:rPr lang="en-ID" dirty="0">
                <a:solidFill>
                  <a:srgbClr val="C00000"/>
                </a:solidFill>
                <a:highlight>
                  <a:srgbClr val="FFFF00"/>
                </a:highlight>
                <a:latin typeface="Franklin Gothic Heavy" panose="020B0903020102020204" pitchFamily="34" charset="0"/>
              </a:rPr>
              <a:t> di sana". </a:t>
            </a:r>
          </a:p>
          <a:p>
            <a:pPr marL="0" indent="0">
              <a:buNone/>
            </a:pPr>
            <a:r>
              <a:rPr lang="en-ID" dirty="0">
                <a:latin typeface="Franklin Gothic Demi Cond" panose="020B0706030402020204" pitchFamily="34" charset="0"/>
              </a:rPr>
              <a:t>Kata </a:t>
            </a:r>
            <a:r>
              <a:rPr lang="en-ID" dirty="0" err="1">
                <a:latin typeface="Franklin Gothic Demi Cond" panose="020B0706030402020204" pitchFamily="34" charset="0"/>
              </a:rPr>
              <a:t>kerja</a:t>
            </a:r>
            <a:r>
              <a:rPr lang="en-ID" dirty="0">
                <a:latin typeface="Franklin Gothic Demi Cond" panose="020B0706030402020204" pitchFamily="34" charset="0"/>
              </a:rPr>
              <a:t> "</a:t>
            </a:r>
            <a:r>
              <a:rPr lang="en-ID" dirty="0" err="1">
                <a:latin typeface="Franklin Gothic Demi Cond" panose="020B0706030402020204" pitchFamily="34" charset="0"/>
              </a:rPr>
              <a:t>berdoa</a:t>
            </a:r>
            <a:r>
              <a:rPr lang="en-ID" dirty="0">
                <a:latin typeface="Franklin Gothic Demi Cond" panose="020B0706030402020204" pitchFamily="34" charset="0"/>
              </a:rPr>
              <a:t>" </a:t>
            </a:r>
            <a:r>
              <a:rPr lang="en-ID" dirty="0" err="1">
                <a:latin typeface="Franklin Gothic Demi Cond" panose="020B0706030402020204" pitchFamily="34" charset="0"/>
              </a:rPr>
              <a:t>menggunakan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bentuk</a:t>
            </a:r>
            <a:r>
              <a:rPr lang="en-ID" dirty="0">
                <a:latin typeface="Franklin Gothic Demi Cond" panose="020B0706030402020204" pitchFamily="34" charset="0"/>
              </a:rPr>
              <a:t> imperfect tense, </a:t>
            </a:r>
            <a:r>
              <a:rPr lang="en-ID" dirty="0" err="1">
                <a:latin typeface="Franklin Gothic Demi Cond" panose="020B0706030402020204" pitchFamily="34" charset="0"/>
              </a:rPr>
              <a:t>suatu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bentuk</a:t>
            </a:r>
            <a:r>
              <a:rPr lang="en-ID" dirty="0">
                <a:latin typeface="Franklin Gothic Demi Cond" panose="020B0706030402020204" pitchFamily="34" charset="0"/>
              </a:rPr>
              <a:t> yang </a:t>
            </a:r>
            <a:r>
              <a:rPr lang="en-ID" dirty="0" err="1">
                <a:latin typeface="Franklin Gothic Demi Cond" panose="020B0706030402020204" pitchFamily="34" charset="0"/>
              </a:rPr>
              <a:t>digunakan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untuk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mengekspresikan</a:t>
            </a:r>
            <a:r>
              <a:rPr lang="en-ID" dirty="0">
                <a:latin typeface="Franklin Gothic Demi Cond" panose="020B0706030402020204" pitchFamily="34" charset="0"/>
              </a:rPr>
              <a:t>, </a:t>
            </a:r>
            <a:r>
              <a:rPr lang="en-ID" dirty="0" err="1">
                <a:latin typeface="Franklin Gothic Demi Cond" panose="020B0706030402020204" pitchFamily="34" charset="0"/>
              </a:rPr>
              <a:t>khususnya</a:t>
            </a:r>
            <a:r>
              <a:rPr lang="en-ID" dirty="0">
                <a:latin typeface="Franklin Gothic Demi Cond" panose="020B0706030402020204" pitchFamily="34" charset="0"/>
              </a:rPr>
              <a:t> di </a:t>
            </a:r>
            <a:r>
              <a:rPr lang="en-ID" dirty="0" err="1">
                <a:latin typeface="Franklin Gothic Demi Cond" panose="020B0706030402020204" pitchFamily="34" charset="0"/>
              </a:rPr>
              <a:t>sini</a:t>
            </a:r>
            <a:r>
              <a:rPr lang="en-ID" dirty="0">
                <a:latin typeface="Franklin Gothic Demi Cond" panose="020B0706030402020204" pitchFamily="34" charset="0"/>
              </a:rPr>
              <a:t>, </a:t>
            </a:r>
            <a:r>
              <a:rPr lang="en-ID" dirty="0" err="1">
                <a:latin typeface="Franklin Gothic Demi Cond" panose="020B0706030402020204" pitchFamily="34" charset="0"/>
              </a:rPr>
              <a:t>suatu</a:t>
            </a:r>
            <a:r>
              <a:rPr lang="en-ID" dirty="0">
                <a:latin typeface="Franklin Gothic Demi Cond" panose="020B0706030402020204" pitchFamily="34" charset="0"/>
              </a:rPr>
              <a:t> proses yang </a:t>
            </a:r>
            <a:r>
              <a:rPr lang="en-ID" dirty="0" err="1">
                <a:latin typeface="Franklin Gothic Demi Cond" panose="020B0706030402020204" pitchFamily="34" charset="0"/>
              </a:rPr>
              <a:t>sedang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berlangsung</a:t>
            </a:r>
            <a:r>
              <a:rPr lang="en-ID" dirty="0">
                <a:latin typeface="Franklin Gothic Demi Cond" panose="020B0706030402020204" pitchFamily="34" charset="0"/>
              </a:rPr>
              <a:t>. </a:t>
            </a:r>
          </a:p>
          <a:p>
            <a:pPr marL="0" indent="0">
              <a:buNone/>
            </a:pPr>
            <a:r>
              <a:rPr lang="en-ID" dirty="0" err="1">
                <a:latin typeface="Franklin Gothic Heavy" panose="020B0903020102020204" pitchFamily="34" charset="0"/>
              </a:rPr>
              <a:t>Yesus</a:t>
            </a:r>
            <a:r>
              <a:rPr lang="en-ID" dirty="0">
                <a:latin typeface="Franklin Gothic Heavy" panose="020B0903020102020204" pitchFamily="34" charset="0"/>
              </a:rPr>
              <a:t> </a:t>
            </a:r>
            <a:r>
              <a:rPr lang="en-ID" dirty="0" err="1">
                <a:latin typeface="Franklin Gothic Heavy" panose="020B0903020102020204" pitchFamily="34" charset="0"/>
              </a:rPr>
              <a:t>sedang</a:t>
            </a:r>
            <a:r>
              <a:rPr lang="en-ID" dirty="0">
                <a:latin typeface="Franklin Gothic Heavy" panose="020B0903020102020204" pitchFamily="34" charset="0"/>
              </a:rPr>
              <a:t> </a:t>
            </a:r>
            <a:r>
              <a:rPr lang="en-ID" dirty="0" err="1">
                <a:latin typeface="Franklin Gothic Heavy" panose="020B0903020102020204" pitchFamily="34" charset="0"/>
              </a:rPr>
              <a:t>berdoa</a:t>
            </a:r>
            <a:r>
              <a:rPr lang="en-ID" dirty="0">
                <a:latin typeface="Franklin Gothic Heavy" panose="020B0903020102020204" pitchFamily="34" charset="0"/>
              </a:rPr>
              <a:t>, Dia </a:t>
            </a:r>
            <a:r>
              <a:rPr lang="en-ID" dirty="0" err="1">
                <a:latin typeface="Franklin Gothic Heavy" panose="020B0903020102020204" pitchFamily="34" charset="0"/>
              </a:rPr>
              <a:t>terus</a:t>
            </a:r>
            <a:r>
              <a:rPr lang="en-ID" dirty="0">
                <a:latin typeface="Franklin Gothic Heavy" panose="020B0903020102020204" pitchFamily="34" charset="0"/>
              </a:rPr>
              <a:t> </a:t>
            </a:r>
            <a:r>
              <a:rPr lang="en-ID" dirty="0" err="1">
                <a:latin typeface="Franklin Gothic Heavy" panose="020B0903020102020204" pitchFamily="34" charset="0"/>
              </a:rPr>
              <a:t>berdoa</a:t>
            </a:r>
            <a:r>
              <a:rPr lang="en-ID" dirty="0">
                <a:latin typeface="Franklin Gothic Heavy" panose="020B0903020102020204" pitchFamily="34" charset="0"/>
              </a:rPr>
              <a:t>. </a:t>
            </a:r>
          </a:p>
          <a:p>
            <a:pPr marL="0" indent="0">
              <a:buNone/>
            </a:pPr>
            <a:r>
              <a:rPr lang="en-ID" dirty="0">
                <a:latin typeface="Franklin Gothic Heavy" panose="020B0903020102020204" pitchFamily="34" charset="0"/>
              </a:rPr>
              <a:t>Ayat </a:t>
            </a:r>
            <a:r>
              <a:rPr lang="en-ID" dirty="0" err="1">
                <a:latin typeface="Franklin Gothic Heavy" panose="020B0903020102020204" pitchFamily="34" charset="0"/>
              </a:rPr>
              <a:t>ini</a:t>
            </a:r>
            <a:r>
              <a:rPr lang="en-ID" dirty="0">
                <a:latin typeface="Franklin Gothic Heavy" panose="020B0903020102020204" pitchFamily="34" charset="0"/>
              </a:rPr>
              <a:t> juga </a:t>
            </a:r>
            <a:r>
              <a:rPr lang="en-ID" dirty="0" err="1">
                <a:latin typeface="Franklin Gothic Heavy" panose="020B0903020102020204" pitchFamily="34" charset="0"/>
              </a:rPr>
              <a:t>menekankan</a:t>
            </a:r>
            <a:r>
              <a:rPr lang="en-ID" dirty="0">
                <a:latin typeface="Franklin Gothic Heavy" panose="020B0903020102020204" pitchFamily="34" charset="0"/>
              </a:rPr>
              <a:t> </a:t>
            </a:r>
            <a:r>
              <a:rPr lang="en-ID" dirty="0" err="1">
                <a:latin typeface="Franklin Gothic Heavy" panose="020B0903020102020204" pitchFamily="34" charset="0"/>
              </a:rPr>
              <a:t>betapa</a:t>
            </a:r>
            <a:r>
              <a:rPr lang="en-ID" dirty="0">
                <a:latin typeface="Franklin Gothic Heavy" panose="020B0903020102020204" pitchFamily="34" charset="0"/>
              </a:rPr>
              <a:t> </a:t>
            </a:r>
            <a:r>
              <a:rPr lang="en-ID" dirty="0" err="1">
                <a:latin typeface="Franklin Gothic Heavy" panose="020B0903020102020204" pitchFamily="34" charset="0"/>
              </a:rPr>
              <a:t>pagi-pagi</a:t>
            </a:r>
            <a:r>
              <a:rPr lang="en-ID" dirty="0">
                <a:latin typeface="Franklin Gothic Heavy" panose="020B0903020102020204" pitchFamily="34" charset="0"/>
              </a:rPr>
              <a:t> </a:t>
            </a:r>
            <a:r>
              <a:rPr lang="en-ID" dirty="0" err="1">
                <a:latin typeface="Franklin Gothic Heavy" panose="020B0903020102020204" pitchFamily="34" charset="0"/>
              </a:rPr>
              <a:t>sekali</a:t>
            </a:r>
            <a:r>
              <a:rPr lang="en-ID" dirty="0">
                <a:latin typeface="Franklin Gothic Heavy" panose="020B0903020102020204" pitchFamily="34" charset="0"/>
              </a:rPr>
              <a:t> </a:t>
            </a:r>
            <a:r>
              <a:rPr lang="en-ID" dirty="0" err="1">
                <a:latin typeface="Franklin Gothic Heavy" panose="020B0903020102020204" pitchFamily="34" charset="0"/>
              </a:rPr>
              <a:t>Yesus</a:t>
            </a:r>
            <a:r>
              <a:rPr lang="en-ID" dirty="0">
                <a:latin typeface="Franklin Gothic Heavy" panose="020B0903020102020204" pitchFamily="34" charset="0"/>
              </a:rPr>
              <a:t> </a:t>
            </a:r>
            <a:r>
              <a:rPr lang="en-ID" dirty="0" err="1">
                <a:latin typeface="Franklin Gothic Heavy" panose="020B0903020102020204" pitchFamily="34" charset="0"/>
              </a:rPr>
              <a:t>pergi</a:t>
            </a:r>
            <a:r>
              <a:rPr lang="en-ID" dirty="0">
                <a:latin typeface="Franklin Gothic Heavy" panose="020B0903020102020204" pitchFamily="34" charset="0"/>
              </a:rPr>
              <a:t> </a:t>
            </a:r>
            <a:r>
              <a:rPr lang="en-ID" dirty="0" err="1">
                <a:latin typeface="Franklin Gothic Heavy" panose="020B0903020102020204" pitchFamily="34" charset="0"/>
              </a:rPr>
              <a:t>keluar</a:t>
            </a:r>
            <a:r>
              <a:rPr lang="en-ID" dirty="0">
                <a:latin typeface="Franklin Gothic Heavy" panose="020B0903020102020204" pitchFamily="34" charset="0"/>
              </a:rPr>
              <a:t>, yang </a:t>
            </a:r>
            <a:r>
              <a:rPr lang="en-ID" dirty="0" err="1">
                <a:latin typeface="Franklin Gothic Heavy" panose="020B0903020102020204" pitchFamily="34" charset="0"/>
              </a:rPr>
              <a:t>menyiratkan</a:t>
            </a:r>
            <a:r>
              <a:rPr lang="en-ID" dirty="0">
                <a:latin typeface="Franklin Gothic Heavy" panose="020B0903020102020204" pitchFamily="34" charset="0"/>
              </a:rPr>
              <a:t> </a:t>
            </a:r>
            <a:r>
              <a:rPr lang="en-ID" dirty="0" err="1">
                <a:latin typeface="Franklin Gothic Heavy" panose="020B0903020102020204" pitchFamily="34" charset="0"/>
              </a:rPr>
              <a:t>bahwa</a:t>
            </a:r>
            <a:r>
              <a:rPr lang="en-ID" dirty="0">
                <a:latin typeface="Franklin Gothic Heavy" panose="020B0903020102020204" pitchFamily="34" charset="0"/>
              </a:rPr>
              <a:t> </a:t>
            </a:r>
            <a:r>
              <a:rPr lang="en-ID" dirty="0" err="1">
                <a:latin typeface="Franklin Gothic Heavy" panose="020B0903020102020204" pitchFamily="34" charset="0"/>
              </a:rPr>
              <a:t>waktu</a:t>
            </a:r>
            <a:r>
              <a:rPr lang="en-ID" dirty="0">
                <a:latin typeface="Franklin Gothic Heavy" panose="020B0903020102020204" pitchFamily="34" charset="0"/>
              </a:rPr>
              <a:t> </a:t>
            </a:r>
            <a:r>
              <a:rPr lang="en-ID" dirty="0" err="1">
                <a:latin typeface="Franklin Gothic Heavy" panose="020B0903020102020204" pitchFamily="34" charset="0"/>
              </a:rPr>
              <a:t>berdoa</a:t>
            </a:r>
            <a:r>
              <a:rPr lang="en-ID" dirty="0">
                <a:latin typeface="Franklin Gothic Heavy" panose="020B0903020102020204" pitchFamily="34" charset="0"/>
              </a:rPr>
              <a:t>-Nya sangat </a:t>
            </a:r>
            <a:r>
              <a:rPr lang="en-ID" dirty="0" err="1">
                <a:latin typeface="Franklin Gothic Heavy" panose="020B0903020102020204" pitchFamily="34" charset="0"/>
              </a:rPr>
              <a:t>panjang</a:t>
            </a:r>
            <a:r>
              <a:rPr lang="en-ID" dirty="0">
                <a:latin typeface="Franklin Gothic Heavy" panose="020B09030201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0404396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FD34B87-640D-9EDE-AEA6-073F36BB1E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8841"/>
          <a:stretch/>
        </p:blipFill>
        <p:spPr>
          <a:xfrm>
            <a:off x="20" y="10"/>
            <a:ext cx="9143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36D3BB-FDCC-680F-6F3C-952E4FB922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3174" y="3710613"/>
            <a:ext cx="8052619" cy="2765937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sz="3600" dirty="0">
                <a:latin typeface="Franklin Gothic Demi Cond" panose="020B0706030402020204" pitchFamily="34" charset="0"/>
              </a:rPr>
              <a:t>Di </a:t>
            </a:r>
            <a:r>
              <a:rPr lang="en-ID" sz="3600" dirty="0" err="1">
                <a:latin typeface="Franklin Gothic Demi Cond" panose="020B0706030402020204" pitchFamily="34" charset="0"/>
              </a:rPr>
              <a:t>sepanjang</a:t>
            </a:r>
            <a:r>
              <a:rPr lang="en-ID" sz="3600" dirty="0">
                <a:latin typeface="Franklin Gothic Demi Cond" panose="020B0706030402020204" pitchFamily="34" charset="0"/>
              </a:rPr>
              <a:t> </a:t>
            </a:r>
            <a:r>
              <a:rPr lang="en-ID" sz="3600" dirty="0" err="1">
                <a:latin typeface="Franklin Gothic Demi Cond" panose="020B0706030402020204" pitchFamily="34" charset="0"/>
              </a:rPr>
              <a:t>Injil</a:t>
            </a:r>
            <a:r>
              <a:rPr lang="en-ID" sz="3600" dirty="0">
                <a:latin typeface="Franklin Gothic Demi Cond" panose="020B0706030402020204" pitchFamily="34" charset="0"/>
              </a:rPr>
              <a:t>, </a:t>
            </a:r>
            <a:r>
              <a:rPr lang="en-ID" sz="3600" dirty="0" err="1">
                <a:latin typeface="Franklin Gothic Demi Cond" panose="020B0706030402020204" pitchFamily="34" charset="0"/>
              </a:rPr>
              <a:t>kita</a:t>
            </a:r>
            <a:r>
              <a:rPr lang="en-ID" sz="3600" dirty="0">
                <a:latin typeface="Franklin Gothic Demi Cond" panose="020B0706030402020204" pitchFamily="34" charset="0"/>
              </a:rPr>
              <a:t> </a:t>
            </a:r>
            <a:r>
              <a:rPr lang="en-ID" sz="3600" dirty="0" err="1">
                <a:latin typeface="Franklin Gothic Demi Cond" panose="020B0706030402020204" pitchFamily="34" charset="0"/>
              </a:rPr>
              <a:t>menjumpai</a:t>
            </a:r>
            <a:r>
              <a:rPr lang="en-ID" sz="3600" dirty="0">
                <a:latin typeface="Franklin Gothic Demi Cond" panose="020B0706030402020204" pitchFamily="34" charset="0"/>
              </a:rPr>
              <a:t> </a:t>
            </a:r>
            <a:r>
              <a:rPr lang="en-ID" sz="3600" dirty="0" err="1">
                <a:latin typeface="Franklin Gothic Demi Cond" panose="020B0706030402020204" pitchFamily="34" charset="0"/>
              </a:rPr>
              <a:t>Yesus</a:t>
            </a:r>
            <a:r>
              <a:rPr lang="en-ID" sz="3600" dirty="0">
                <a:latin typeface="Franklin Gothic Demi Cond" panose="020B0706030402020204" pitchFamily="34" charset="0"/>
              </a:rPr>
              <a:t> </a:t>
            </a:r>
            <a:r>
              <a:rPr lang="en-ID" sz="3600" dirty="0" err="1">
                <a:latin typeface="Franklin Gothic Demi Cond" panose="020B0706030402020204" pitchFamily="34" charset="0"/>
              </a:rPr>
              <a:t>sebagai</a:t>
            </a:r>
            <a:r>
              <a:rPr lang="en-ID" sz="3600" dirty="0">
                <a:latin typeface="Franklin Gothic Demi Cond" panose="020B0706030402020204" pitchFamily="34" charset="0"/>
              </a:rPr>
              <a:t> </a:t>
            </a:r>
            <a:r>
              <a:rPr lang="en-ID" sz="3600" dirty="0" err="1">
                <a:latin typeface="Franklin Gothic Demi Cond" panose="020B0706030402020204" pitchFamily="34" charset="0"/>
              </a:rPr>
              <a:t>seorang</a:t>
            </a:r>
            <a:r>
              <a:rPr lang="en-ID" sz="3600" dirty="0">
                <a:latin typeface="Franklin Gothic Demi Cond" panose="020B0706030402020204" pitchFamily="34" charset="0"/>
              </a:rPr>
              <a:t> </a:t>
            </a:r>
            <a:r>
              <a:rPr lang="en-ID" sz="3600" dirty="0" err="1">
                <a:latin typeface="Franklin Gothic Demi Cond" panose="020B0706030402020204" pitchFamily="34" charset="0"/>
              </a:rPr>
              <a:t>pendoa</a:t>
            </a:r>
            <a:r>
              <a:rPr lang="en-ID" sz="3600" dirty="0">
                <a:latin typeface="Franklin Gothic Demi Cond" panose="020B0706030402020204" pitchFamily="34" charset="0"/>
              </a:rPr>
              <a:t> [</a:t>
            </a:r>
            <a:r>
              <a:rPr lang="en-ID" sz="3600" dirty="0" err="1">
                <a:latin typeface="Franklin Gothic Demi Cond" panose="020B0706030402020204" pitchFamily="34" charset="0"/>
              </a:rPr>
              <a:t>Matius</a:t>
            </a:r>
            <a:r>
              <a:rPr lang="en-ID" sz="3600" dirty="0">
                <a:latin typeface="Franklin Gothic Demi Cond" panose="020B0706030402020204" pitchFamily="34" charset="0"/>
              </a:rPr>
              <a:t> 14:23; Markus 6:46; </a:t>
            </a:r>
            <a:r>
              <a:rPr lang="en-ID" sz="3600" dirty="0" err="1">
                <a:latin typeface="Franklin Gothic Demi Cond" panose="020B0706030402020204" pitchFamily="34" charset="0"/>
              </a:rPr>
              <a:t>Yohanes</a:t>
            </a:r>
            <a:r>
              <a:rPr lang="en-ID" sz="3600" dirty="0">
                <a:latin typeface="Franklin Gothic Demi Cond" panose="020B0706030402020204" pitchFamily="34" charset="0"/>
              </a:rPr>
              <a:t> 17). </a:t>
            </a:r>
          </a:p>
          <a:p>
            <a:pPr marL="0" indent="0">
              <a:buNone/>
            </a:pPr>
            <a:r>
              <a:rPr lang="en-ID" sz="3600" dirty="0">
                <a:solidFill>
                  <a:srgbClr val="C00000"/>
                </a:solidFill>
                <a:latin typeface="Impact" panose="020B0806030902050204" pitchFamily="34" charset="0"/>
              </a:rPr>
              <a:t>DOA </a:t>
            </a:r>
            <a:r>
              <a:rPr lang="en-ID" sz="3600" dirty="0" err="1">
                <a:solidFill>
                  <a:srgbClr val="C00000"/>
                </a:solidFill>
                <a:latin typeface="Impact" panose="020B0806030902050204" pitchFamily="34" charset="0"/>
              </a:rPr>
              <a:t>adalah</a:t>
            </a:r>
            <a:r>
              <a:rPr lang="en-ID" sz="3600" dirty="0">
                <a:solidFill>
                  <a:srgbClr val="C00000"/>
                </a:solidFill>
                <a:latin typeface="Impact" panose="020B0806030902050204" pitchFamily="34" charset="0"/>
              </a:rPr>
              <a:t> salah </a:t>
            </a:r>
            <a:r>
              <a:rPr lang="en-ID" sz="3600" dirty="0" err="1">
                <a:solidFill>
                  <a:srgbClr val="C00000"/>
                </a:solidFill>
                <a:latin typeface="Impact" panose="020B0806030902050204" pitchFamily="34" charset="0"/>
              </a:rPr>
              <a:t>satu</a:t>
            </a:r>
            <a:r>
              <a:rPr lang="en-ID" sz="36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3600" dirty="0" err="1">
                <a:solidFill>
                  <a:srgbClr val="C00000"/>
                </a:solidFill>
                <a:latin typeface="Impact" panose="020B0806030902050204" pitchFamily="34" charset="0"/>
              </a:rPr>
              <a:t>kunci</a:t>
            </a:r>
            <a:r>
              <a:rPr lang="en-ID" sz="36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3600" dirty="0" err="1">
                <a:solidFill>
                  <a:srgbClr val="C00000"/>
                </a:solidFill>
                <a:latin typeface="Impact" panose="020B0806030902050204" pitchFamily="34" charset="0"/>
              </a:rPr>
              <a:t>rahasia</a:t>
            </a:r>
            <a:r>
              <a:rPr lang="en-ID" sz="36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3600" dirty="0" err="1">
                <a:solidFill>
                  <a:srgbClr val="C00000"/>
                </a:solidFill>
                <a:latin typeface="Impact" panose="020B0806030902050204" pitchFamily="34" charset="0"/>
              </a:rPr>
              <a:t>dalam</a:t>
            </a:r>
            <a:r>
              <a:rPr lang="en-ID" sz="36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3600" dirty="0" err="1">
                <a:solidFill>
                  <a:srgbClr val="C00000"/>
                </a:solidFill>
                <a:latin typeface="Impact" panose="020B0806030902050204" pitchFamily="34" charset="0"/>
              </a:rPr>
              <a:t>kuasa</a:t>
            </a:r>
            <a:r>
              <a:rPr lang="en-ID" sz="36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3600" dirty="0" err="1">
                <a:solidFill>
                  <a:srgbClr val="C00000"/>
                </a:solidFill>
                <a:latin typeface="Impact" panose="020B0806030902050204" pitchFamily="34" charset="0"/>
              </a:rPr>
              <a:t>pelayanan</a:t>
            </a:r>
            <a:r>
              <a:rPr lang="en-ID" sz="36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3600" dirty="0" err="1">
                <a:solidFill>
                  <a:srgbClr val="C00000"/>
                </a:solidFill>
                <a:latin typeface="Impact" panose="020B0806030902050204" pitchFamily="34" charset="0"/>
              </a:rPr>
              <a:t>Yesus</a:t>
            </a:r>
            <a:r>
              <a:rPr lang="en-ID" sz="3600" dirty="0">
                <a:solidFill>
                  <a:srgbClr val="C00000"/>
                </a:solidFill>
                <a:latin typeface="Impact" panose="020B080603090205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556196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3A930249-8242-4E2B-AF17-C018264883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5BDD999-C5E1-4B3E-A710-7686738191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0541" y="181576"/>
            <a:ext cx="8867727" cy="6501088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E95668F-12E9-4D5B-FBE8-09E1EA5CD7A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0000"/>
          </a:blip>
          <a:srcRect l="6082" r="2845" b="1"/>
          <a:stretch/>
        </p:blipFill>
        <p:spPr>
          <a:xfrm>
            <a:off x="140541" y="182880"/>
            <a:ext cx="8868360" cy="64997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141D45C-12BC-12D6-B52A-367A6106DD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8635" y="1122363"/>
            <a:ext cx="7346728" cy="221715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500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MARKUS 1 : 17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9E3237-9EFE-38A2-9A29-F467A3CDD1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8635" y="4310014"/>
            <a:ext cx="7699675" cy="2217158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3600" dirty="0" err="1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Yesus</a:t>
            </a:r>
            <a:r>
              <a:rPr lang="en-US" sz="3600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berkata</a:t>
            </a:r>
            <a:r>
              <a:rPr lang="en-US" sz="3600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kepada </a:t>
            </a:r>
            <a:r>
              <a:rPr lang="en-US" sz="3600" dirty="0" err="1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mereka</a:t>
            </a:r>
            <a:r>
              <a:rPr lang="en-US" sz="3600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: "Mari, </a:t>
            </a:r>
            <a:r>
              <a:rPr lang="en-US" sz="3600" dirty="0" err="1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ikutlah</a:t>
            </a:r>
            <a:r>
              <a:rPr lang="en-US" sz="3600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Aku dan kamu </a:t>
            </a:r>
            <a:r>
              <a:rPr lang="en-US" sz="3600" dirty="0" err="1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akan</a:t>
            </a:r>
            <a:r>
              <a:rPr lang="en-US" sz="3600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Kujadikan</a:t>
            </a:r>
            <a:r>
              <a:rPr lang="en-US" sz="3600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penjala</a:t>
            </a:r>
            <a:r>
              <a:rPr lang="en-US" sz="3600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manusia</a:t>
            </a:r>
            <a:r>
              <a:rPr lang="en-US" sz="3600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."</a:t>
            </a:r>
          </a:p>
        </p:txBody>
      </p:sp>
    </p:spTree>
    <p:extLst>
      <p:ext uri="{BB962C8B-B14F-4D97-AF65-F5344CB8AC3E}">
        <p14:creationId xmlns:p14="http://schemas.microsoft.com/office/powerpoint/2010/main" val="21105246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A094169-C476-EE76-09E8-41E4CD9372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152" r="7444"/>
          <a:stretch/>
        </p:blipFill>
        <p:spPr>
          <a:xfrm>
            <a:off x="1891767" y="10"/>
            <a:ext cx="7252231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542696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B9F77A-4237-BFCD-EA25-43349A0D4D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7361" y="510364"/>
            <a:ext cx="4807974" cy="593468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3200" dirty="0">
                <a:latin typeface="Franklin Gothic Demi Cond" panose="020B0706030402020204" pitchFamily="34" charset="0"/>
              </a:rPr>
              <a:t>Salah </a:t>
            </a:r>
            <a:r>
              <a:rPr lang="en-ID" sz="3200" dirty="0" err="1">
                <a:latin typeface="Franklin Gothic Demi Cond" panose="020B0706030402020204" pitchFamily="34" charset="0"/>
              </a:rPr>
              <a:t>satu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cara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untuk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keluar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dari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kebiasaan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rutinitas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berdoa</a:t>
            </a:r>
            <a:r>
              <a:rPr lang="en-ID" sz="3200" dirty="0">
                <a:latin typeface="Franklin Gothic Demi Cond" panose="020B0706030402020204" pitchFamily="34" charset="0"/>
              </a:rPr>
              <a:t> yang </a:t>
            </a:r>
            <a:r>
              <a:rPr lang="en-ID" sz="3200" dirty="0" err="1">
                <a:latin typeface="Franklin Gothic Demi Cond" panose="020B0706030402020204" pitchFamily="34" charset="0"/>
              </a:rPr>
              <a:t>bahkan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sering</a:t>
            </a:r>
            <a:r>
              <a:rPr lang="en-ID" sz="3200" dirty="0">
                <a:latin typeface="Franklin Gothic Demi Cond" panose="020B0706030402020204" pitchFamily="34" charset="0"/>
              </a:rPr>
              <a:t> menjadi </a:t>
            </a:r>
            <a:r>
              <a:rPr lang="en-ID" sz="3200" dirty="0" err="1">
                <a:latin typeface="Franklin Gothic Demi Cond" panose="020B0706030402020204" pitchFamily="34" charset="0"/>
              </a:rPr>
              <a:t>hafalan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adalah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dengan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mengubah</a:t>
            </a:r>
            <a:r>
              <a:rPr lang="en-ID" sz="32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waktu</a:t>
            </a:r>
            <a:r>
              <a:rPr lang="en-ID" sz="32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berdoa</a:t>
            </a:r>
            <a:r>
              <a:rPr lang="en-ID" sz="32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sesekali</a:t>
            </a:r>
            <a:r>
              <a:rPr lang="en-ID" sz="32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atau</a:t>
            </a:r>
            <a:r>
              <a:rPr lang="en-ID" sz="32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berdoa</a:t>
            </a:r>
            <a:r>
              <a:rPr lang="en-ID" sz="32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lebih</a:t>
            </a:r>
            <a:r>
              <a:rPr lang="en-ID" sz="32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lama </a:t>
            </a:r>
            <a:r>
              <a:rPr lang="en-ID" sz="32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dari</a:t>
            </a:r>
            <a:r>
              <a:rPr lang="en-ID" sz="32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biasanya</a:t>
            </a:r>
            <a:r>
              <a:rPr lang="en-ID" sz="32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. </a:t>
            </a:r>
            <a:r>
              <a:rPr lang="en-ID" sz="3200" dirty="0" err="1">
                <a:latin typeface="Amasis MT Pro Black" panose="02040A04050005020304" pitchFamily="18" charset="0"/>
              </a:rPr>
              <a:t>Maksudnya</a:t>
            </a:r>
            <a:r>
              <a:rPr lang="en-ID" sz="3200" dirty="0">
                <a:latin typeface="Amasis MT Pro Black" panose="02040A04050005020304" pitchFamily="18" charset="0"/>
              </a:rPr>
              <a:t> </a:t>
            </a:r>
            <a:r>
              <a:rPr lang="en-ID" sz="3200" dirty="0" err="1">
                <a:latin typeface="Amasis MT Pro Black" panose="02040A04050005020304" pitchFamily="18" charset="0"/>
              </a:rPr>
              <a:t>adalah</a:t>
            </a:r>
            <a:r>
              <a:rPr lang="en-ID" sz="3200" dirty="0">
                <a:latin typeface="Amasis MT Pro Black" panose="02040A04050005020304" pitchFamily="18" charset="0"/>
              </a:rPr>
              <a:t> </a:t>
            </a:r>
            <a:r>
              <a:rPr lang="en-ID" sz="3200" dirty="0" err="1">
                <a:latin typeface="Amasis MT Pro Black" panose="02040A04050005020304" pitchFamily="18" charset="0"/>
              </a:rPr>
              <a:t>untuk</a:t>
            </a:r>
            <a:r>
              <a:rPr lang="en-ID" sz="3200" dirty="0">
                <a:latin typeface="Amasis MT Pro Black" panose="02040A04050005020304" pitchFamily="18" charset="0"/>
              </a:rPr>
              <a:t> </a:t>
            </a:r>
            <a:r>
              <a:rPr lang="en-ID" sz="3200" dirty="0" err="1">
                <a:latin typeface="Amasis MT Pro Black" panose="02040A04050005020304" pitchFamily="18" charset="0"/>
              </a:rPr>
              <a:t>tidak</a:t>
            </a:r>
            <a:r>
              <a:rPr lang="en-ID" sz="3200" dirty="0">
                <a:latin typeface="Amasis MT Pro Black" panose="02040A04050005020304" pitchFamily="18" charset="0"/>
              </a:rPr>
              <a:t> </a:t>
            </a:r>
            <a:r>
              <a:rPr lang="en-ID" sz="3200" dirty="0" err="1">
                <a:latin typeface="Amasis MT Pro Black" panose="02040A04050005020304" pitchFamily="18" charset="0"/>
              </a:rPr>
              <a:t>mengunci</a:t>
            </a:r>
            <a:r>
              <a:rPr lang="en-ID" sz="3200" dirty="0">
                <a:latin typeface="Amasis MT Pro Black" panose="02040A04050005020304" pitchFamily="18" charset="0"/>
              </a:rPr>
              <a:t> </a:t>
            </a:r>
            <a:r>
              <a:rPr lang="en-ID" sz="3200" dirty="0" err="1">
                <a:latin typeface="Amasis MT Pro Black" panose="02040A04050005020304" pitchFamily="18" charset="0"/>
              </a:rPr>
              <a:t>diri</a:t>
            </a:r>
            <a:r>
              <a:rPr lang="en-ID" sz="3200" dirty="0">
                <a:latin typeface="Amasis MT Pro Black" panose="02040A04050005020304" pitchFamily="18" charset="0"/>
              </a:rPr>
              <a:t> </a:t>
            </a:r>
            <a:r>
              <a:rPr lang="en-ID" sz="3200" dirty="0" err="1">
                <a:latin typeface="Amasis MT Pro Black" panose="02040A04050005020304" pitchFamily="18" charset="0"/>
              </a:rPr>
              <a:t>anda</a:t>
            </a:r>
            <a:r>
              <a:rPr lang="en-ID" sz="3200" dirty="0">
                <a:latin typeface="Amasis MT Pro Black" panose="02040A04050005020304" pitchFamily="18" charset="0"/>
              </a:rPr>
              <a:t> </a:t>
            </a:r>
            <a:r>
              <a:rPr lang="en-ID" sz="3200" dirty="0" err="1">
                <a:latin typeface="Amasis MT Pro Black" panose="02040A04050005020304" pitchFamily="18" charset="0"/>
              </a:rPr>
              <a:t>sendiri</a:t>
            </a:r>
            <a:r>
              <a:rPr lang="en-ID" sz="3200" dirty="0">
                <a:latin typeface="Amasis MT Pro Black" panose="02040A04050005020304" pitchFamily="18" charset="0"/>
              </a:rPr>
              <a:t> </a:t>
            </a:r>
            <a:r>
              <a:rPr lang="en-ID" sz="3200" dirty="0" err="1">
                <a:latin typeface="Amasis MT Pro Black" panose="02040A04050005020304" pitchFamily="18" charset="0"/>
              </a:rPr>
              <a:t>ke</a:t>
            </a:r>
            <a:r>
              <a:rPr lang="en-ID" sz="3200" dirty="0">
                <a:latin typeface="Amasis MT Pro Black" panose="02040A04050005020304" pitchFamily="18" charset="0"/>
              </a:rPr>
              <a:t> </a:t>
            </a:r>
            <a:r>
              <a:rPr lang="en-ID" sz="3200" dirty="0" err="1">
                <a:latin typeface="Amasis MT Pro Black" panose="02040A04050005020304" pitchFamily="18" charset="0"/>
              </a:rPr>
              <a:t>dalam</a:t>
            </a:r>
            <a:r>
              <a:rPr lang="en-ID" sz="3200" dirty="0">
                <a:latin typeface="Amasis MT Pro Black" panose="02040A04050005020304" pitchFamily="18" charset="0"/>
              </a:rPr>
              <a:t> </a:t>
            </a:r>
            <a:r>
              <a:rPr lang="en-ID" sz="3200" dirty="0" err="1">
                <a:latin typeface="Amasis MT Pro Black" panose="02040A04050005020304" pitchFamily="18" charset="0"/>
              </a:rPr>
              <a:t>suatu</a:t>
            </a:r>
            <a:r>
              <a:rPr lang="en-ID" sz="3200" dirty="0">
                <a:latin typeface="Amasis MT Pro Black" panose="02040A04050005020304" pitchFamily="18" charset="0"/>
              </a:rPr>
              <a:t> formula yang </a:t>
            </a:r>
            <a:r>
              <a:rPr lang="en-ID" sz="3200" dirty="0" err="1">
                <a:latin typeface="Amasis MT Pro Black" panose="02040A04050005020304" pitchFamily="18" charset="0"/>
              </a:rPr>
              <a:t>tidak</a:t>
            </a:r>
            <a:r>
              <a:rPr lang="en-ID" sz="3200" dirty="0">
                <a:latin typeface="Amasis MT Pro Black" panose="02040A04050005020304" pitchFamily="18" charset="0"/>
              </a:rPr>
              <a:t> </a:t>
            </a:r>
            <a:r>
              <a:rPr lang="en-ID" sz="3200" dirty="0" err="1">
                <a:latin typeface="Amasis MT Pro Black" panose="02040A04050005020304" pitchFamily="18" charset="0"/>
              </a:rPr>
              <a:t>pernah</a:t>
            </a:r>
            <a:r>
              <a:rPr lang="en-ID" sz="3200" dirty="0">
                <a:latin typeface="Amasis MT Pro Black" panose="02040A04050005020304" pitchFamily="18" charset="0"/>
              </a:rPr>
              <a:t> </a:t>
            </a:r>
            <a:r>
              <a:rPr lang="en-ID" sz="3200" dirty="0" err="1">
                <a:latin typeface="Amasis MT Pro Black" panose="02040A04050005020304" pitchFamily="18" charset="0"/>
              </a:rPr>
              <a:t>bisa</a:t>
            </a:r>
            <a:r>
              <a:rPr lang="en-ID" sz="3200" dirty="0">
                <a:latin typeface="Amasis MT Pro Black" panose="02040A04050005020304" pitchFamily="18" charset="0"/>
              </a:rPr>
              <a:t> </a:t>
            </a:r>
            <a:r>
              <a:rPr lang="en-ID" sz="3200" dirty="0" err="1">
                <a:latin typeface="Amasis MT Pro Black" panose="02040A04050005020304" pitchFamily="18" charset="0"/>
              </a:rPr>
              <a:t>berubah</a:t>
            </a:r>
            <a:r>
              <a:rPr lang="en-ID" sz="3200" dirty="0">
                <a:latin typeface="Amasis MT Pro Black" panose="02040A040500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64876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6B158B5-50B5-4927-A367-7C9F3AFE5D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B98E5E8-AF5E-DBFF-3709-269C8DDF92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2564" y="693174"/>
            <a:ext cx="3733513" cy="1323549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r"/>
            <a:r>
              <a:rPr lang="en-US" sz="4800" dirty="0">
                <a:solidFill>
                  <a:schemeClr val="bg1"/>
                </a:solidFill>
                <a:latin typeface="Franklin Gothic Heavy" panose="020B0903020102020204" pitchFamily="34" charset="0"/>
              </a:rPr>
              <a:t>Lukas 6:12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CD0AA5-4016-131D-4C54-9D5880A1F2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86978" y="3056125"/>
            <a:ext cx="4380271" cy="3292937"/>
          </a:xfrm>
        </p:spPr>
        <p:txBody>
          <a:bodyPr vert="horz" lIns="91440" tIns="45720" rIns="91440" bIns="45720" rtlCol="0">
            <a:noAutofit/>
          </a:bodyPr>
          <a:lstStyle/>
          <a:p>
            <a:pPr marL="0" indent="0">
              <a:buNone/>
            </a:pPr>
            <a:r>
              <a:rPr lang="en-US" sz="36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"Pada waktu itu </a:t>
            </a:r>
            <a:r>
              <a:rPr lang="en-US" sz="36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pergilah</a:t>
            </a:r>
            <a:r>
              <a:rPr lang="en-US" sz="36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Yesus</a:t>
            </a:r>
            <a:r>
              <a:rPr lang="en-US" sz="36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ke </a:t>
            </a:r>
            <a:r>
              <a:rPr lang="en-US" sz="36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bukit</a:t>
            </a:r>
            <a:r>
              <a:rPr lang="en-US" sz="36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untuk berdoa dan </a:t>
            </a:r>
            <a:r>
              <a:rPr lang="en-US" sz="36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semalam-malaman</a:t>
            </a:r>
            <a:r>
              <a:rPr lang="en-US" sz="36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Ia</a:t>
            </a:r>
            <a:r>
              <a:rPr lang="en-US" sz="36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berdoa kepada Allah".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7D69B7-3A4F-EF09-B52B-2E380F901E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496" r="13247"/>
          <a:stretch/>
        </p:blipFill>
        <p:spPr>
          <a:xfrm>
            <a:off x="20" y="2"/>
            <a:ext cx="4686958" cy="6857998"/>
          </a:xfrm>
          <a:custGeom>
            <a:avLst/>
            <a:gdLst/>
            <a:ahLst/>
            <a:cxnLst/>
            <a:rect l="l" t="t" r="r" b="b"/>
            <a:pathLst>
              <a:path w="6249303" h="6857998">
                <a:moveTo>
                  <a:pt x="5497146" y="6118149"/>
                </a:moveTo>
                <a:cubicBezTo>
                  <a:pt x="5503695" y="6124102"/>
                  <a:pt x="5511317" y="6129341"/>
                  <a:pt x="5518366" y="6133723"/>
                </a:cubicBezTo>
                <a:cubicBezTo>
                  <a:pt x="5525509" y="6138152"/>
                  <a:pt x="5530855" y="6143474"/>
                  <a:pt x="5534525" y="6149380"/>
                </a:cubicBezTo>
                <a:lnTo>
                  <a:pt x="5540000" y="6166562"/>
                </a:lnTo>
                <a:lnTo>
                  <a:pt x="5534525" y="6149379"/>
                </a:lnTo>
                <a:cubicBezTo>
                  <a:pt x="5530855" y="6143474"/>
                  <a:pt x="5525509" y="6138152"/>
                  <a:pt x="5518366" y="6133722"/>
                </a:cubicBezTo>
                <a:cubicBezTo>
                  <a:pt x="5511317" y="6129341"/>
                  <a:pt x="5503695" y="6124102"/>
                  <a:pt x="5497146" y="6118149"/>
                </a:cubicBezTo>
                <a:close/>
                <a:moveTo>
                  <a:pt x="5405304" y="4941372"/>
                </a:moveTo>
                <a:lnTo>
                  <a:pt x="5408634" y="4950869"/>
                </a:lnTo>
                <a:lnTo>
                  <a:pt x="5418318" y="4991382"/>
                </a:lnTo>
                <a:lnTo>
                  <a:pt x="5408634" y="4950868"/>
                </a:lnTo>
                <a:close/>
                <a:moveTo>
                  <a:pt x="5409242" y="4749807"/>
                </a:moveTo>
                <a:cubicBezTo>
                  <a:pt x="5397106" y="4762826"/>
                  <a:pt x="5396249" y="4781365"/>
                  <a:pt x="5394535" y="4799797"/>
                </a:cubicBezTo>
                <a:cubicBezTo>
                  <a:pt x="5396249" y="4781365"/>
                  <a:pt x="5397106" y="4762827"/>
                  <a:pt x="5409242" y="4749807"/>
                </a:cubicBezTo>
                <a:close/>
                <a:moveTo>
                  <a:pt x="5427041" y="4543185"/>
                </a:moveTo>
                <a:cubicBezTo>
                  <a:pt x="5428019" y="4548281"/>
                  <a:pt x="5430065" y="4553662"/>
                  <a:pt x="5432447" y="4557092"/>
                </a:cubicBezTo>
                <a:cubicBezTo>
                  <a:pt x="5444067" y="4573618"/>
                  <a:pt x="5452855" y="4588275"/>
                  <a:pt x="5458810" y="4602021"/>
                </a:cubicBezTo>
                <a:cubicBezTo>
                  <a:pt x="5452855" y="4588275"/>
                  <a:pt x="5444067" y="4573618"/>
                  <a:pt x="5432447" y="4557091"/>
                </a:cubicBezTo>
                <a:close/>
                <a:moveTo>
                  <a:pt x="5893259" y="2819253"/>
                </a:moveTo>
                <a:lnTo>
                  <a:pt x="5904902" y="2827484"/>
                </a:lnTo>
                <a:lnTo>
                  <a:pt x="5904904" y="2827486"/>
                </a:lnTo>
                <a:lnTo>
                  <a:pt x="5933407" y="2861156"/>
                </a:lnTo>
                <a:lnTo>
                  <a:pt x="5923753" y="2842392"/>
                </a:lnTo>
                <a:lnTo>
                  <a:pt x="5904904" y="2827486"/>
                </a:lnTo>
                <a:lnTo>
                  <a:pt x="5904902" y="2827483"/>
                </a:lnTo>
                <a:close/>
                <a:moveTo>
                  <a:pt x="5823604" y="1974015"/>
                </a:moveTo>
                <a:lnTo>
                  <a:pt x="5817090" y="1999763"/>
                </a:lnTo>
                <a:cubicBezTo>
                  <a:pt x="5813281" y="2008056"/>
                  <a:pt x="5807601" y="2016020"/>
                  <a:pt x="5799362" y="2023547"/>
                </a:cubicBezTo>
                <a:cubicBezTo>
                  <a:pt x="5815841" y="2008497"/>
                  <a:pt x="5822079" y="1991685"/>
                  <a:pt x="5823604" y="1974015"/>
                </a:cubicBezTo>
                <a:close/>
                <a:moveTo>
                  <a:pt x="5806410" y="1768838"/>
                </a:moveTo>
                <a:cubicBezTo>
                  <a:pt x="5802029" y="1774411"/>
                  <a:pt x="5799266" y="1779948"/>
                  <a:pt x="5797809" y="1785412"/>
                </a:cubicBezTo>
                <a:lnTo>
                  <a:pt x="5797028" y="1801558"/>
                </a:lnTo>
                <a:cubicBezTo>
                  <a:pt x="5795361" y="1790986"/>
                  <a:pt x="5797647" y="1779981"/>
                  <a:pt x="5806410" y="1768838"/>
                </a:cubicBezTo>
                <a:close/>
                <a:moveTo>
                  <a:pt x="5915999" y="520953"/>
                </a:moveTo>
                <a:lnTo>
                  <a:pt x="5909271" y="549926"/>
                </a:lnTo>
                <a:lnTo>
                  <a:pt x="5903017" y="566616"/>
                </a:lnTo>
                <a:lnTo>
                  <a:pt x="5897067" y="581804"/>
                </a:lnTo>
                <a:lnTo>
                  <a:pt x="5896649" y="583595"/>
                </a:lnTo>
                <a:lnTo>
                  <a:pt x="5894474" y="589388"/>
                </a:lnTo>
                <a:cubicBezTo>
                  <a:pt x="5892074" y="597005"/>
                  <a:pt x="5890316" y="604728"/>
                  <a:pt x="5889851" y="612658"/>
                </a:cubicBezTo>
                <a:lnTo>
                  <a:pt x="5896649" y="583595"/>
                </a:lnTo>
                <a:lnTo>
                  <a:pt x="5902965" y="566754"/>
                </a:lnTo>
                <a:lnTo>
                  <a:pt x="5903017" y="566616"/>
                </a:lnTo>
                <a:lnTo>
                  <a:pt x="5908855" y="551717"/>
                </a:lnTo>
                <a:lnTo>
                  <a:pt x="5909271" y="549926"/>
                </a:lnTo>
                <a:lnTo>
                  <a:pt x="5911436" y="544146"/>
                </a:lnTo>
                <a:cubicBezTo>
                  <a:pt x="5913823" y="536547"/>
                  <a:pt x="5915561" y="528850"/>
                  <a:pt x="5915999" y="520953"/>
                </a:cubicBezTo>
                <a:close/>
                <a:moveTo>
                  <a:pt x="5864896" y="268794"/>
                </a:moveTo>
                <a:cubicBezTo>
                  <a:pt x="5862371" y="279176"/>
                  <a:pt x="5860668" y="289296"/>
                  <a:pt x="5860021" y="299164"/>
                </a:cubicBezTo>
                <a:cubicBezTo>
                  <a:pt x="5859371" y="309031"/>
                  <a:pt x="5859776" y="318646"/>
                  <a:pt x="5861466" y="328017"/>
                </a:cubicBezTo>
                <a:close/>
                <a:moveTo>
                  <a:pt x="0" y="0"/>
                </a:moveTo>
                <a:lnTo>
                  <a:pt x="6182312" y="0"/>
                </a:lnTo>
                <a:lnTo>
                  <a:pt x="6178097" y="24480"/>
                </a:lnTo>
                <a:cubicBezTo>
                  <a:pt x="6175612" y="32636"/>
                  <a:pt x="6171850" y="40471"/>
                  <a:pt x="6166086" y="47806"/>
                </a:cubicBezTo>
                <a:cubicBezTo>
                  <a:pt x="6151226" y="66857"/>
                  <a:pt x="6154655" y="85336"/>
                  <a:pt x="6156942" y="105718"/>
                </a:cubicBezTo>
                <a:cubicBezTo>
                  <a:pt x="6158656" y="121150"/>
                  <a:pt x="6158085" y="136963"/>
                  <a:pt x="6158277" y="152584"/>
                </a:cubicBezTo>
                <a:cubicBezTo>
                  <a:pt x="6158846" y="180017"/>
                  <a:pt x="6159037" y="207450"/>
                  <a:pt x="6159990" y="234883"/>
                </a:cubicBezTo>
                <a:cubicBezTo>
                  <a:pt x="6160370" y="243648"/>
                  <a:pt x="6165135" y="252600"/>
                  <a:pt x="6164373" y="261173"/>
                </a:cubicBezTo>
                <a:cubicBezTo>
                  <a:pt x="6160752" y="300800"/>
                  <a:pt x="6155037" y="340425"/>
                  <a:pt x="6151798" y="380050"/>
                </a:cubicBezTo>
                <a:cubicBezTo>
                  <a:pt x="6149894" y="402529"/>
                  <a:pt x="6153511" y="425581"/>
                  <a:pt x="6150846" y="447870"/>
                </a:cubicBezTo>
                <a:cubicBezTo>
                  <a:pt x="6147798" y="473587"/>
                  <a:pt x="6139988" y="498733"/>
                  <a:pt x="6135223" y="524262"/>
                </a:cubicBezTo>
                <a:cubicBezTo>
                  <a:pt x="6133891" y="531310"/>
                  <a:pt x="6135606" y="539121"/>
                  <a:pt x="6135985" y="546552"/>
                </a:cubicBezTo>
                <a:cubicBezTo>
                  <a:pt x="6136367" y="554933"/>
                  <a:pt x="6137129" y="563125"/>
                  <a:pt x="6137320" y="571508"/>
                </a:cubicBezTo>
                <a:cubicBezTo>
                  <a:pt x="6137702" y="597037"/>
                  <a:pt x="6137129" y="622564"/>
                  <a:pt x="6138464" y="648092"/>
                </a:cubicBezTo>
                <a:cubicBezTo>
                  <a:pt x="6139225" y="663713"/>
                  <a:pt x="6147035" y="680096"/>
                  <a:pt x="6144177" y="694576"/>
                </a:cubicBezTo>
                <a:cubicBezTo>
                  <a:pt x="6138654" y="724104"/>
                  <a:pt x="6151036" y="753633"/>
                  <a:pt x="6140750" y="783158"/>
                </a:cubicBezTo>
                <a:cubicBezTo>
                  <a:pt x="6137702" y="792306"/>
                  <a:pt x="6145322" y="804877"/>
                  <a:pt x="6145702" y="815929"/>
                </a:cubicBezTo>
                <a:cubicBezTo>
                  <a:pt x="6146654" y="843552"/>
                  <a:pt x="6146464" y="871173"/>
                  <a:pt x="6146274" y="898797"/>
                </a:cubicBezTo>
                <a:cubicBezTo>
                  <a:pt x="6146084" y="923562"/>
                  <a:pt x="6148750" y="949281"/>
                  <a:pt x="6143416" y="973095"/>
                </a:cubicBezTo>
                <a:cubicBezTo>
                  <a:pt x="6137702" y="998052"/>
                  <a:pt x="6138464" y="1020529"/>
                  <a:pt x="6144940" y="1044725"/>
                </a:cubicBezTo>
                <a:cubicBezTo>
                  <a:pt x="6149322" y="1061298"/>
                  <a:pt x="6149894" y="1078826"/>
                  <a:pt x="6151226" y="1095972"/>
                </a:cubicBezTo>
                <a:cubicBezTo>
                  <a:pt x="6152750" y="1114449"/>
                  <a:pt x="6148750" y="1134834"/>
                  <a:pt x="6155037" y="1151600"/>
                </a:cubicBezTo>
                <a:cubicBezTo>
                  <a:pt x="6173706" y="1201512"/>
                  <a:pt x="6177706" y="1252757"/>
                  <a:pt x="6177706" y="1304955"/>
                </a:cubicBezTo>
                <a:cubicBezTo>
                  <a:pt x="6177706" y="1314483"/>
                  <a:pt x="6175041" y="1324198"/>
                  <a:pt x="6172183" y="1333341"/>
                </a:cubicBezTo>
                <a:cubicBezTo>
                  <a:pt x="6155037" y="1386684"/>
                  <a:pt x="6156560" y="1440216"/>
                  <a:pt x="6167039" y="1494509"/>
                </a:cubicBezTo>
                <a:cubicBezTo>
                  <a:pt x="6169325" y="1505751"/>
                  <a:pt x="6169706" y="1518324"/>
                  <a:pt x="6167421" y="1529563"/>
                </a:cubicBezTo>
                <a:cubicBezTo>
                  <a:pt x="6160752" y="1561189"/>
                  <a:pt x="6149702" y="1591859"/>
                  <a:pt x="6144940" y="1623675"/>
                </a:cubicBezTo>
                <a:cubicBezTo>
                  <a:pt x="6137129" y="1676253"/>
                  <a:pt x="6163417" y="1721785"/>
                  <a:pt x="6180565" y="1768838"/>
                </a:cubicBezTo>
                <a:cubicBezTo>
                  <a:pt x="6196758" y="1813610"/>
                  <a:pt x="6233335" y="1851709"/>
                  <a:pt x="6225142" y="1904673"/>
                </a:cubicBezTo>
                <a:cubicBezTo>
                  <a:pt x="6224381" y="1910004"/>
                  <a:pt x="6229524" y="1915912"/>
                  <a:pt x="6230858" y="1921817"/>
                </a:cubicBezTo>
                <a:cubicBezTo>
                  <a:pt x="6234479" y="1938009"/>
                  <a:pt x="6238857" y="1954202"/>
                  <a:pt x="6240574" y="1970586"/>
                </a:cubicBezTo>
                <a:cubicBezTo>
                  <a:pt x="6242861" y="1990589"/>
                  <a:pt x="6242100" y="2010974"/>
                  <a:pt x="6244004" y="2030977"/>
                </a:cubicBezTo>
                <a:cubicBezTo>
                  <a:pt x="6245147" y="2043835"/>
                  <a:pt x="6247242" y="2056600"/>
                  <a:pt x="6249052" y="2069340"/>
                </a:cubicBezTo>
                <a:lnTo>
                  <a:pt x="6249303" y="2072225"/>
                </a:lnTo>
                <a:lnTo>
                  <a:pt x="6249303" y="2131532"/>
                </a:lnTo>
                <a:lnTo>
                  <a:pt x="6248432" y="2138304"/>
                </a:lnTo>
                <a:cubicBezTo>
                  <a:pt x="6246241" y="2148519"/>
                  <a:pt x="6243623" y="2158712"/>
                  <a:pt x="6241908" y="2168903"/>
                </a:cubicBezTo>
                <a:cubicBezTo>
                  <a:pt x="6237145" y="2197670"/>
                  <a:pt x="6238479" y="2229296"/>
                  <a:pt x="6226286" y="2254633"/>
                </a:cubicBezTo>
                <a:cubicBezTo>
                  <a:pt x="6213332" y="2281683"/>
                  <a:pt x="6207426" y="2307402"/>
                  <a:pt x="6211426" y="2335405"/>
                </a:cubicBezTo>
                <a:cubicBezTo>
                  <a:pt x="6212760" y="2344741"/>
                  <a:pt x="6220762" y="2356744"/>
                  <a:pt x="6228952" y="2360933"/>
                </a:cubicBezTo>
                <a:cubicBezTo>
                  <a:pt x="6247241" y="2370270"/>
                  <a:pt x="6250481" y="2383032"/>
                  <a:pt x="6244193" y="2400369"/>
                </a:cubicBezTo>
                <a:cubicBezTo>
                  <a:pt x="6238857" y="2415420"/>
                  <a:pt x="6236192" y="2433897"/>
                  <a:pt x="6225904" y="2444184"/>
                </a:cubicBezTo>
                <a:cubicBezTo>
                  <a:pt x="6196758" y="2473333"/>
                  <a:pt x="6195806" y="2510483"/>
                  <a:pt x="6187996" y="2546678"/>
                </a:cubicBezTo>
                <a:cubicBezTo>
                  <a:pt x="6183231" y="2568774"/>
                  <a:pt x="6183041" y="2589352"/>
                  <a:pt x="6186279" y="2611450"/>
                </a:cubicBezTo>
                <a:cubicBezTo>
                  <a:pt x="6193518" y="2659455"/>
                  <a:pt x="6183231" y="2706131"/>
                  <a:pt x="6170087" y="2752235"/>
                </a:cubicBezTo>
                <a:cubicBezTo>
                  <a:pt x="6161325" y="2782716"/>
                  <a:pt x="6155990" y="2813958"/>
                  <a:pt x="6147035" y="2844248"/>
                </a:cubicBezTo>
                <a:cubicBezTo>
                  <a:pt x="6140177" y="2866918"/>
                  <a:pt x="6131985" y="2889587"/>
                  <a:pt x="6120937" y="2910353"/>
                </a:cubicBezTo>
                <a:cubicBezTo>
                  <a:pt x="6104743" y="2940455"/>
                  <a:pt x="6080358" y="2966742"/>
                  <a:pt x="6086835" y="3005035"/>
                </a:cubicBezTo>
                <a:cubicBezTo>
                  <a:pt x="6092550" y="3038756"/>
                  <a:pt x="6080550" y="3069235"/>
                  <a:pt x="6069119" y="3100099"/>
                </a:cubicBezTo>
                <a:cubicBezTo>
                  <a:pt x="6060737" y="3122770"/>
                  <a:pt x="6052162" y="3145436"/>
                  <a:pt x="6046828" y="3168870"/>
                </a:cubicBezTo>
                <a:cubicBezTo>
                  <a:pt x="6040542" y="3196686"/>
                  <a:pt x="6043210" y="3228119"/>
                  <a:pt x="6031589" y="3252885"/>
                </a:cubicBezTo>
                <a:cubicBezTo>
                  <a:pt x="6019396" y="3278795"/>
                  <a:pt x="6027588" y="3300319"/>
                  <a:pt x="6031017" y="3323372"/>
                </a:cubicBezTo>
                <a:cubicBezTo>
                  <a:pt x="6036353" y="3360139"/>
                  <a:pt x="6046258" y="3396719"/>
                  <a:pt x="6033685" y="3433866"/>
                </a:cubicBezTo>
                <a:cubicBezTo>
                  <a:pt x="6018444" y="3479015"/>
                  <a:pt x="6002060" y="3523785"/>
                  <a:pt x="5987583" y="3569124"/>
                </a:cubicBezTo>
                <a:cubicBezTo>
                  <a:pt x="5982056" y="3586653"/>
                  <a:pt x="5979770" y="3605509"/>
                  <a:pt x="5977295" y="3623799"/>
                </a:cubicBezTo>
                <a:cubicBezTo>
                  <a:pt x="5975197" y="3641134"/>
                  <a:pt x="5980533" y="3661899"/>
                  <a:pt x="5972533" y="3675238"/>
                </a:cubicBezTo>
                <a:cubicBezTo>
                  <a:pt x="5951958" y="3709529"/>
                  <a:pt x="5941860" y="3744770"/>
                  <a:pt x="5941860" y="3784397"/>
                </a:cubicBezTo>
                <a:cubicBezTo>
                  <a:pt x="5941860" y="3799258"/>
                  <a:pt x="5933287" y="3813737"/>
                  <a:pt x="5931762" y="3828785"/>
                </a:cubicBezTo>
                <a:cubicBezTo>
                  <a:pt x="5929858" y="3849362"/>
                  <a:pt x="5924714" y="3872985"/>
                  <a:pt x="5931955" y="3890891"/>
                </a:cubicBezTo>
                <a:cubicBezTo>
                  <a:pt x="5949100" y="3932993"/>
                  <a:pt x="5934810" y="3967091"/>
                  <a:pt x="5917857" y="4003861"/>
                </a:cubicBezTo>
                <a:cubicBezTo>
                  <a:pt x="5901092" y="4040058"/>
                  <a:pt x="5887757" y="4078159"/>
                  <a:pt x="5876707" y="4116641"/>
                </a:cubicBezTo>
                <a:cubicBezTo>
                  <a:pt x="5872706" y="4131119"/>
                  <a:pt x="5879375" y="4148453"/>
                  <a:pt x="5880708" y="4164458"/>
                </a:cubicBezTo>
                <a:cubicBezTo>
                  <a:pt x="5881089" y="4170174"/>
                  <a:pt x="5881661" y="4176461"/>
                  <a:pt x="5879756" y="4181603"/>
                </a:cubicBezTo>
                <a:cubicBezTo>
                  <a:pt x="5861466" y="4231324"/>
                  <a:pt x="5847560" y="4281810"/>
                  <a:pt x="5857085" y="4335722"/>
                </a:cubicBezTo>
                <a:cubicBezTo>
                  <a:pt x="5858038" y="4340674"/>
                  <a:pt x="5855942" y="4346201"/>
                  <a:pt x="5854608" y="4351154"/>
                </a:cubicBezTo>
                <a:cubicBezTo>
                  <a:pt x="5847751" y="4375349"/>
                  <a:pt x="5836892" y="4398972"/>
                  <a:pt x="5834415" y="4423545"/>
                </a:cubicBezTo>
                <a:cubicBezTo>
                  <a:pt x="5828319" y="4484127"/>
                  <a:pt x="5825841" y="4545086"/>
                  <a:pt x="5821841" y="4606053"/>
                </a:cubicBezTo>
                <a:cubicBezTo>
                  <a:pt x="5821653" y="4609863"/>
                  <a:pt x="5821653" y="4613864"/>
                  <a:pt x="5820317" y="4617291"/>
                </a:cubicBezTo>
                <a:cubicBezTo>
                  <a:pt x="5812125" y="4639772"/>
                  <a:pt x="5814794" y="4659393"/>
                  <a:pt x="5830414" y="4678445"/>
                </a:cubicBezTo>
                <a:cubicBezTo>
                  <a:pt x="5837273" y="4686828"/>
                  <a:pt x="5840892" y="4698258"/>
                  <a:pt x="5844703" y="4708734"/>
                </a:cubicBezTo>
                <a:cubicBezTo>
                  <a:pt x="5850418" y="4724167"/>
                  <a:pt x="5855942" y="4739978"/>
                  <a:pt x="5859562" y="4755980"/>
                </a:cubicBezTo>
                <a:cubicBezTo>
                  <a:pt x="5862991" y="4771793"/>
                  <a:pt x="5867753" y="4788747"/>
                  <a:pt x="5865088" y="4803988"/>
                </a:cubicBezTo>
                <a:cubicBezTo>
                  <a:pt x="5860326" y="4831420"/>
                  <a:pt x="5849657" y="4857522"/>
                  <a:pt x="5842606" y="4884572"/>
                </a:cubicBezTo>
                <a:cubicBezTo>
                  <a:pt x="5840129" y="4893907"/>
                  <a:pt x="5840512" y="4904195"/>
                  <a:pt x="5840321" y="4913909"/>
                </a:cubicBezTo>
                <a:cubicBezTo>
                  <a:pt x="5839750" y="4936201"/>
                  <a:pt x="5845274" y="4959061"/>
                  <a:pt x="5829462" y="4979253"/>
                </a:cubicBezTo>
                <a:cubicBezTo>
                  <a:pt x="5814602" y="4997922"/>
                  <a:pt x="5818983" y="5016785"/>
                  <a:pt x="5830223" y="5036405"/>
                </a:cubicBezTo>
                <a:cubicBezTo>
                  <a:pt x="5838225" y="5050504"/>
                  <a:pt x="5844513" y="5066505"/>
                  <a:pt x="5847560" y="5082317"/>
                </a:cubicBezTo>
                <a:cubicBezTo>
                  <a:pt x="5851752" y="5104036"/>
                  <a:pt x="5853466" y="5125562"/>
                  <a:pt x="5850988" y="5148995"/>
                </a:cubicBezTo>
                <a:cubicBezTo>
                  <a:pt x="5849275" y="5165570"/>
                  <a:pt x="5848512" y="5179097"/>
                  <a:pt x="5838416" y="5192051"/>
                </a:cubicBezTo>
                <a:cubicBezTo>
                  <a:pt x="5836892" y="5194145"/>
                  <a:pt x="5836510" y="5197955"/>
                  <a:pt x="5836703" y="5200813"/>
                </a:cubicBezTo>
                <a:cubicBezTo>
                  <a:pt x="5839941" y="5238343"/>
                  <a:pt x="5838225" y="5275491"/>
                  <a:pt x="5835937" y="5313403"/>
                </a:cubicBezTo>
                <a:cubicBezTo>
                  <a:pt x="5832892" y="5361598"/>
                  <a:pt x="5841844" y="5412276"/>
                  <a:pt x="5873849" y="5453995"/>
                </a:cubicBezTo>
                <a:cubicBezTo>
                  <a:pt x="5878613" y="5460092"/>
                  <a:pt x="5880708" y="5469236"/>
                  <a:pt x="5881852" y="5477239"/>
                </a:cubicBezTo>
                <a:cubicBezTo>
                  <a:pt x="5886804" y="5514957"/>
                  <a:pt x="5890233" y="5552869"/>
                  <a:pt x="5895758" y="5590590"/>
                </a:cubicBezTo>
                <a:cubicBezTo>
                  <a:pt x="5898806" y="5611164"/>
                  <a:pt x="5901474" y="5632691"/>
                  <a:pt x="5909856" y="5651360"/>
                </a:cubicBezTo>
                <a:cubicBezTo>
                  <a:pt x="5918047" y="5669647"/>
                  <a:pt x="5927762" y="5684320"/>
                  <a:pt x="5910618" y="5695178"/>
                </a:cubicBezTo>
                <a:cubicBezTo>
                  <a:pt x="5919762" y="5714607"/>
                  <a:pt x="5927383" y="5731564"/>
                  <a:pt x="5935573" y="5748136"/>
                </a:cubicBezTo>
                <a:cubicBezTo>
                  <a:pt x="5938620" y="5754234"/>
                  <a:pt x="5943575" y="5759378"/>
                  <a:pt x="5946433" y="5765474"/>
                </a:cubicBezTo>
                <a:cubicBezTo>
                  <a:pt x="5949481" y="5771953"/>
                  <a:pt x="5951385" y="5779191"/>
                  <a:pt x="5952911" y="5786239"/>
                </a:cubicBezTo>
                <a:cubicBezTo>
                  <a:pt x="5959768" y="5817674"/>
                  <a:pt x="5966054" y="5849107"/>
                  <a:pt x="5973485" y="5880348"/>
                </a:cubicBezTo>
                <a:cubicBezTo>
                  <a:pt x="5975008" y="5886447"/>
                  <a:pt x="5981104" y="5891590"/>
                  <a:pt x="5985103" y="5897114"/>
                </a:cubicBezTo>
                <a:cubicBezTo>
                  <a:pt x="5987772" y="5900735"/>
                  <a:pt x="5991773" y="5904353"/>
                  <a:pt x="5992345" y="5908355"/>
                </a:cubicBezTo>
                <a:cubicBezTo>
                  <a:pt x="5996917" y="5938836"/>
                  <a:pt x="6002252" y="5969124"/>
                  <a:pt x="6004537" y="5999796"/>
                </a:cubicBezTo>
                <a:cubicBezTo>
                  <a:pt x="6006440" y="6025515"/>
                  <a:pt x="6005871" y="6050282"/>
                  <a:pt x="6039018" y="6056948"/>
                </a:cubicBezTo>
                <a:cubicBezTo>
                  <a:pt x="6044734" y="6058092"/>
                  <a:pt x="6050831" y="6066284"/>
                  <a:pt x="6053687" y="6072569"/>
                </a:cubicBezTo>
                <a:cubicBezTo>
                  <a:pt x="6061879" y="6090477"/>
                  <a:pt x="6067404" y="6109530"/>
                  <a:pt x="6075785" y="6127247"/>
                </a:cubicBezTo>
                <a:cubicBezTo>
                  <a:pt x="6103790" y="6185351"/>
                  <a:pt x="6121508" y="6246121"/>
                  <a:pt x="6118269" y="6311084"/>
                </a:cubicBezTo>
                <a:cubicBezTo>
                  <a:pt x="6117317" y="6331277"/>
                  <a:pt x="6107028" y="6350899"/>
                  <a:pt x="6103217" y="6363664"/>
                </a:cubicBezTo>
                <a:cubicBezTo>
                  <a:pt x="6118269" y="6400429"/>
                  <a:pt x="6132747" y="6431292"/>
                  <a:pt x="6143606" y="6463490"/>
                </a:cubicBezTo>
                <a:cubicBezTo>
                  <a:pt x="6153322" y="6491874"/>
                  <a:pt x="6159418" y="6521593"/>
                  <a:pt x="6166466" y="6550742"/>
                </a:cubicBezTo>
                <a:cubicBezTo>
                  <a:pt x="6169135" y="6561411"/>
                  <a:pt x="6170658" y="6572269"/>
                  <a:pt x="6171993" y="6583128"/>
                </a:cubicBezTo>
                <a:cubicBezTo>
                  <a:pt x="6176183" y="6617036"/>
                  <a:pt x="6166086" y="6652472"/>
                  <a:pt x="6182089" y="6685617"/>
                </a:cubicBezTo>
                <a:cubicBezTo>
                  <a:pt x="6190471" y="6702955"/>
                  <a:pt x="6200567" y="6720103"/>
                  <a:pt x="6204949" y="6738388"/>
                </a:cubicBezTo>
                <a:cubicBezTo>
                  <a:pt x="6209712" y="6758011"/>
                  <a:pt x="6217142" y="6777207"/>
                  <a:pt x="6222453" y="6796804"/>
                </a:cubicBezTo>
                <a:lnTo>
                  <a:pt x="6227224" y="6857457"/>
                </a:lnTo>
                <a:lnTo>
                  <a:pt x="6099985" y="6857457"/>
                </a:lnTo>
                <a:lnTo>
                  <a:pt x="6099985" y="6857998"/>
                </a:lnTo>
                <a:lnTo>
                  <a:pt x="0" y="6857998"/>
                </a:lnTo>
                <a:close/>
              </a:path>
            </a:pathLst>
          </a:custGeom>
          <a:effectLst>
            <a:outerShdw blurRad="381000" dist="152400" algn="tl" rotWithShape="0">
              <a:prstClr val="black">
                <a:alpha val="10000"/>
              </a:prstClr>
            </a:outerShdw>
          </a:effectLst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B01367A3-F670-4BD9-9972-F7E97FC227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945818" y="3100710"/>
            <a:ext cx="6857455" cy="656037"/>
          </a:xfrm>
          <a:custGeom>
            <a:avLst/>
            <a:gdLst>
              <a:gd name="connsiteX0" fmla="*/ 6857455 w 6857455"/>
              <a:gd name="connsiteY0" fmla="*/ 804643 h 874716"/>
              <a:gd name="connsiteX1" fmla="*/ 6857455 w 6857455"/>
              <a:gd name="connsiteY1" fmla="*/ 562246 h 874716"/>
              <a:gd name="connsiteX2" fmla="*/ 6829178 w 6857455"/>
              <a:gd name="connsiteY2" fmla="*/ 551284 h 874716"/>
              <a:gd name="connsiteX3" fmla="*/ 6766024 w 6857455"/>
              <a:gd name="connsiteY3" fmla="*/ 500372 h 874716"/>
              <a:gd name="connsiteX4" fmla="*/ 6734971 w 6857455"/>
              <a:gd name="connsiteY4" fmla="*/ 500944 h 874716"/>
              <a:gd name="connsiteX5" fmla="*/ 6683915 w 6857455"/>
              <a:gd name="connsiteY5" fmla="*/ 507040 h 874716"/>
              <a:gd name="connsiteX6" fmla="*/ 6628860 w 6857455"/>
              <a:gd name="connsiteY6" fmla="*/ 495418 h 874716"/>
              <a:gd name="connsiteX7" fmla="*/ 6588662 w 6857455"/>
              <a:gd name="connsiteY7" fmla="*/ 487227 h 874716"/>
              <a:gd name="connsiteX8" fmla="*/ 6476074 w 6857455"/>
              <a:gd name="connsiteY8" fmla="*/ 511230 h 874716"/>
              <a:gd name="connsiteX9" fmla="*/ 6382345 w 6857455"/>
              <a:gd name="connsiteY9" fmla="*/ 534853 h 874716"/>
              <a:gd name="connsiteX10" fmla="*/ 6369391 w 6857455"/>
              <a:gd name="connsiteY10" fmla="*/ 531615 h 874716"/>
              <a:gd name="connsiteX11" fmla="*/ 6244799 w 6857455"/>
              <a:gd name="connsiteY11" fmla="*/ 512182 h 874716"/>
              <a:gd name="connsiteX12" fmla="*/ 6190315 w 6857455"/>
              <a:gd name="connsiteY12" fmla="*/ 485703 h 874716"/>
              <a:gd name="connsiteX13" fmla="*/ 6115446 w 6857455"/>
              <a:gd name="connsiteY13" fmla="*/ 462270 h 874716"/>
              <a:gd name="connsiteX14" fmla="*/ 6032194 w 6857455"/>
              <a:gd name="connsiteY14" fmla="*/ 434266 h 874716"/>
              <a:gd name="connsiteX15" fmla="*/ 5971042 w 6857455"/>
              <a:gd name="connsiteY15" fmla="*/ 420738 h 874716"/>
              <a:gd name="connsiteX16" fmla="*/ 5880933 w 6857455"/>
              <a:gd name="connsiteY16" fmla="*/ 430646 h 874716"/>
              <a:gd name="connsiteX17" fmla="*/ 5862452 w 6857455"/>
              <a:gd name="connsiteY17" fmla="*/ 438648 h 874716"/>
              <a:gd name="connsiteX18" fmla="*/ 5685283 w 6857455"/>
              <a:gd name="connsiteY18" fmla="*/ 498658 h 874716"/>
              <a:gd name="connsiteX19" fmla="*/ 5567169 w 6857455"/>
              <a:gd name="connsiteY19" fmla="*/ 499420 h 874716"/>
              <a:gd name="connsiteX20" fmla="*/ 5527923 w 6857455"/>
              <a:gd name="connsiteY20" fmla="*/ 490466 h 874716"/>
              <a:gd name="connsiteX21" fmla="*/ 5456292 w 6857455"/>
              <a:gd name="connsiteY21" fmla="*/ 450650 h 874716"/>
              <a:gd name="connsiteX22" fmla="*/ 5424670 w 6857455"/>
              <a:gd name="connsiteY22" fmla="*/ 444934 h 874716"/>
              <a:gd name="connsiteX23" fmla="*/ 5368662 w 6857455"/>
              <a:gd name="connsiteY23" fmla="*/ 441124 h 874716"/>
              <a:gd name="connsiteX24" fmla="*/ 5247118 w 6857455"/>
              <a:gd name="connsiteY24" fmla="*/ 444934 h 874716"/>
              <a:gd name="connsiteX25" fmla="*/ 5088617 w 6857455"/>
              <a:gd name="connsiteY25" fmla="*/ 428742 h 874716"/>
              <a:gd name="connsiteX26" fmla="*/ 5025750 w 6857455"/>
              <a:gd name="connsiteY26" fmla="*/ 433694 h 874716"/>
              <a:gd name="connsiteX27" fmla="*/ 4957930 w 6857455"/>
              <a:gd name="connsiteY27" fmla="*/ 442268 h 874716"/>
              <a:gd name="connsiteX28" fmla="*/ 4938116 w 6857455"/>
              <a:gd name="connsiteY28" fmla="*/ 441886 h 874716"/>
              <a:gd name="connsiteX29" fmla="*/ 4833910 w 6857455"/>
              <a:gd name="connsiteY29" fmla="*/ 421693 h 874716"/>
              <a:gd name="connsiteX30" fmla="*/ 4810095 w 6857455"/>
              <a:gd name="connsiteY30" fmla="*/ 408167 h 874716"/>
              <a:gd name="connsiteX31" fmla="*/ 4747991 w 6857455"/>
              <a:gd name="connsiteY31" fmla="*/ 413691 h 874716"/>
              <a:gd name="connsiteX32" fmla="*/ 4692745 w 6857455"/>
              <a:gd name="connsiteY32" fmla="*/ 435790 h 874716"/>
              <a:gd name="connsiteX33" fmla="*/ 4375933 w 6857455"/>
              <a:gd name="connsiteY33" fmla="*/ 483417 h 874716"/>
              <a:gd name="connsiteX34" fmla="*/ 4185426 w 6857455"/>
              <a:gd name="connsiteY34" fmla="*/ 484179 h 874716"/>
              <a:gd name="connsiteX35" fmla="*/ 4052072 w 6857455"/>
              <a:gd name="connsiteY35" fmla="*/ 505134 h 874716"/>
              <a:gd name="connsiteX36" fmla="*/ 4029973 w 6857455"/>
              <a:gd name="connsiteY36" fmla="*/ 527233 h 874716"/>
              <a:gd name="connsiteX37" fmla="*/ 3948626 w 6857455"/>
              <a:gd name="connsiteY37" fmla="*/ 550666 h 874716"/>
              <a:gd name="connsiteX38" fmla="*/ 3871280 w 6857455"/>
              <a:gd name="connsiteY38" fmla="*/ 502275 h 874716"/>
              <a:gd name="connsiteX39" fmla="*/ 3774312 w 6857455"/>
              <a:gd name="connsiteY39" fmla="*/ 429122 h 874716"/>
              <a:gd name="connsiteX40" fmla="*/ 3721543 w 6857455"/>
              <a:gd name="connsiteY40" fmla="*/ 428552 h 874716"/>
              <a:gd name="connsiteX41" fmla="*/ 3612763 w 6857455"/>
              <a:gd name="connsiteY41" fmla="*/ 414263 h 874716"/>
              <a:gd name="connsiteX42" fmla="*/ 3537323 w 6857455"/>
              <a:gd name="connsiteY42" fmla="*/ 389878 h 874716"/>
              <a:gd name="connsiteX43" fmla="*/ 3431593 w 6857455"/>
              <a:gd name="connsiteY43" fmla="*/ 360921 h 874716"/>
              <a:gd name="connsiteX44" fmla="*/ 3392158 w 6857455"/>
              <a:gd name="connsiteY44" fmla="*/ 345681 h 874716"/>
              <a:gd name="connsiteX45" fmla="*/ 3297856 w 6857455"/>
              <a:gd name="connsiteY45" fmla="*/ 323010 h 874716"/>
              <a:gd name="connsiteX46" fmla="*/ 3219748 w 6857455"/>
              <a:gd name="connsiteY46" fmla="*/ 308151 h 874716"/>
              <a:gd name="connsiteX47" fmla="*/ 3156692 w 6857455"/>
              <a:gd name="connsiteY47" fmla="*/ 261668 h 874716"/>
              <a:gd name="connsiteX48" fmla="*/ 3136497 w 6857455"/>
              <a:gd name="connsiteY48" fmla="*/ 237663 h 874716"/>
              <a:gd name="connsiteX49" fmla="*/ 3119733 w 6857455"/>
              <a:gd name="connsiteY49" fmla="*/ 222233 h 874716"/>
              <a:gd name="connsiteX50" fmla="*/ 3045436 w 6857455"/>
              <a:gd name="connsiteY50" fmla="*/ 131742 h 874716"/>
              <a:gd name="connsiteX51" fmla="*/ 3037054 w 6857455"/>
              <a:gd name="connsiteY51" fmla="*/ 124121 h 874716"/>
              <a:gd name="connsiteX52" fmla="*/ 2936466 w 6857455"/>
              <a:gd name="connsiteY52" fmla="*/ 82400 h 874716"/>
              <a:gd name="connsiteX53" fmla="*/ 2901031 w 6857455"/>
              <a:gd name="connsiteY53" fmla="*/ 59731 h 874716"/>
              <a:gd name="connsiteX54" fmla="*/ 2828259 w 6857455"/>
              <a:gd name="connsiteY54" fmla="*/ 3149 h 874716"/>
              <a:gd name="connsiteX55" fmla="*/ 2799492 w 6857455"/>
              <a:gd name="connsiteY55" fmla="*/ 1245 h 874716"/>
              <a:gd name="connsiteX56" fmla="*/ 2693570 w 6857455"/>
              <a:gd name="connsiteY56" fmla="*/ 35154 h 874716"/>
              <a:gd name="connsiteX57" fmla="*/ 2639847 w 6857455"/>
              <a:gd name="connsiteY57" fmla="*/ 73448 h 874716"/>
              <a:gd name="connsiteX58" fmla="*/ 2621178 w 6857455"/>
              <a:gd name="connsiteY58" fmla="*/ 88688 h 874716"/>
              <a:gd name="connsiteX59" fmla="*/ 2489348 w 6857455"/>
              <a:gd name="connsiteY59" fmla="*/ 72304 h 874716"/>
              <a:gd name="connsiteX60" fmla="*/ 2452580 w 6857455"/>
              <a:gd name="connsiteY60" fmla="*/ 68683 h 874716"/>
              <a:gd name="connsiteX61" fmla="*/ 2326464 w 6857455"/>
              <a:gd name="connsiteY61" fmla="*/ 50395 h 874716"/>
              <a:gd name="connsiteX62" fmla="*/ 2300365 w 6857455"/>
              <a:gd name="connsiteY62" fmla="*/ 54777 h 874716"/>
              <a:gd name="connsiteX63" fmla="*/ 2130434 w 6857455"/>
              <a:gd name="connsiteY63" fmla="*/ 58397 h 874716"/>
              <a:gd name="connsiteX64" fmla="*/ 2118621 w 6857455"/>
              <a:gd name="connsiteY64" fmla="*/ 47919 h 874716"/>
              <a:gd name="connsiteX65" fmla="*/ 2057659 w 6857455"/>
              <a:gd name="connsiteY65" fmla="*/ 16866 h 874716"/>
              <a:gd name="connsiteX66" fmla="*/ 1976314 w 6857455"/>
              <a:gd name="connsiteY66" fmla="*/ 8865 h 874716"/>
              <a:gd name="connsiteX67" fmla="*/ 1961454 w 6857455"/>
              <a:gd name="connsiteY67" fmla="*/ 11724 h 874716"/>
              <a:gd name="connsiteX68" fmla="*/ 1906588 w 6857455"/>
              <a:gd name="connsiteY68" fmla="*/ 30964 h 874716"/>
              <a:gd name="connsiteX69" fmla="*/ 1783330 w 6857455"/>
              <a:gd name="connsiteY69" fmla="*/ 48871 h 874716"/>
              <a:gd name="connsiteX70" fmla="*/ 1759327 w 6857455"/>
              <a:gd name="connsiteY70" fmla="*/ 55349 h 874716"/>
              <a:gd name="connsiteX71" fmla="*/ 1716082 w 6857455"/>
              <a:gd name="connsiteY71" fmla="*/ 65445 h 874716"/>
              <a:gd name="connsiteX72" fmla="*/ 1598920 w 6857455"/>
              <a:gd name="connsiteY72" fmla="*/ 72114 h 874716"/>
              <a:gd name="connsiteX73" fmla="*/ 1542150 w 6857455"/>
              <a:gd name="connsiteY73" fmla="*/ 62207 h 874716"/>
              <a:gd name="connsiteX74" fmla="*/ 1516813 w 6857455"/>
              <a:gd name="connsiteY74" fmla="*/ 62779 h 874716"/>
              <a:gd name="connsiteX75" fmla="*/ 1432228 w 6857455"/>
              <a:gd name="connsiteY75" fmla="*/ 88116 h 874716"/>
              <a:gd name="connsiteX76" fmla="*/ 1224765 w 6857455"/>
              <a:gd name="connsiteY76" fmla="*/ 71924 h 874716"/>
              <a:gd name="connsiteX77" fmla="*/ 1159231 w 6857455"/>
              <a:gd name="connsiteY77" fmla="*/ 58207 h 874716"/>
              <a:gd name="connsiteX78" fmla="*/ 1124370 w 6857455"/>
              <a:gd name="connsiteY78" fmla="*/ 56301 h 874716"/>
              <a:gd name="connsiteX79" fmla="*/ 1075600 w 6857455"/>
              <a:gd name="connsiteY79" fmla="*/ 75542 h 874716"/>
              <a:gd name="connsiteX80" fmla="*/ 986633 w 6857455"/>
              <a:gd name="connsiteY80" fmla="*/ 79162 h 874716"/>
              <a:gd name="connsiteX81" fmla="*/ 861089 w 6857455"/>
              <a:gd name="connsiteY81" fmla="*/ 76304 h 874716"/>
              <a:gd name="connsiteX82" fmla="*/ 759168 w 6857455"/>
              <a:gd name="connsiteY82" fmla="*/ 104689 h 874716"/>
              <a:gd name="connsiteX83" fmla="*/ 723735 w 6857455"/>
              <a:gd name="connsiteY83" fmla="*/ 140696 h 874716"/>
              <a:gd name="connsiteX84" fmla="*/ 647532 w 6857455"/>
              <a:gd name="connsiteY84" fmla="*/ 147934 h 874716"/>
              <a:gd name="connsiteX85" fmla="*/ 552659 w 6857455"/>
              <a:gd name="connsiteY85" fmla="*/ 95926 h 874716"/>
              <a:gd name="connsiteX86" fmla="*/ 541800 w 6857455"/>
              <a:gd name="connsiteY86" fmla="*/ 97640 h 874716"/>
              <a:gd name="connsiteX87" fmla="*/ 375107 w 6857455"/>
              <a:gd name="connsiteY87" fmla="*/ 123169 h 874716"/>
              <a:gd name="connsiteX88" fmla="*/ 273567 w 6857455"/>
              <a:gd name="connsiteY88" fmla="*/ 145458 h 874716"/>
              <a:gd name="connsiteX89" fmla="*/ 264043 w 6857455"/>
              <a:gd name="connsiteY89" fmla="*/ 154792 h 874716"/>
              <a:gd name="connsiteX90" fmla="*/ 169360 w 6857455"/>
              <a:gd name="connsiteY90" fmla="*/ 177273 h 874716"/>
              <a:gd name="connsiteX91" fmla="*/ 89347 w 6857455"/>
              <a:gd name="connsiteY91" fmla="*/ 157460 h 874716"/>
              <a:gd name="connsiteX92" fmla="*/ 34291 w 6857455"/>
              <a:gd name="connsiteY92" fmla="*/ 145268 h 874716"/>
              <a:gd name="connsiteX93" fmla="*/ 0 w 6857455"/>
              <a:gd name="connsiteY93" fmla="*/ 142056 h 874716"/>
              <a:gd name="connsiteX94" fmla="*/ 0 w 6857455"/>
              <a:gd name="connsiteY94" fmla="*/ 849556 h 874716"/>
              <a:gd name="connsiteX95" fmla="*/ 60652 w 6857455"/>
              <a:gd name="connsiteY95" fmla="*/ 844783 h 874716"/>
              <a:gd name="connsiteX96" fmla="*/ 119068 w 6857455"/>
              <a:gd name="connsiteY96" fmla="*/ 827281 h 874716"/>
              <a:gd name="connsiteX97" fmla="*/ 171840 w 6857455"/>
              <a:gd name="connsiteY97" fmla="*/ 804420 h 874716"/>
              <a:gd name="connsiteX98" fmla="*/ 274329 w 6857455"/>
              <a:gd name="connsiteY98" fmla="*/ 794324 h 874716"/>
              <a:gd name="connsiteX99" fmla="*/ 306715 w 6857455"/>
              <a:gd name="connsiteY99" fmla="*/ 788798 h 874716"/>
              <a:gd name="connsiteX100" fmla="*/ 393967 w 6857455"/>
              <a:gd name="connsiteY100" fmla="*/ 765937 h 874716"/>
              <a:gd name="connsiteX101" fmla="*/ 493793 w 6857455"/>
              <a:gd name="connsiteY101" fmla="*/ 725549 h 874716"/>
              <a:gd name="connsiteX102" fmla="*/ 546373 w 6857455"/>
              <a:gd name="connsiteY102" fmla="*/ 740600 h 874716"/>
              <a:gd name="connsiteX103" fmla="*/ 730211 w 6857455"/>
              <a:gd name="connsiteY103" fmla="*/ 698116 h 874716"/>
              <a:gd name="connsiteX104" fmla="*/ 784889 w 6857455"/>
              <a:gd name="connsiteY104" fmla="*/ 676018 h 874716"/>
              <a:gd name="connsiteX105" fmla="*/ 800509 w 6857455"/>
              <a:gd name="connsiteY105" fmla="*/ 661349 h 874716"/>
              <a:gd name="connsiteX106" fmla="*/ 857661 w 6857455"/>
              <a:gd name="connsiteY106" fmla="*/ 626868 h 874716"/>
              <a:gd name="connsiteX107" fmla="*/ 949102 w 6857455"/>
              <a:gd name="connsiteY107" fmla="*/ 614676 h 874716"/>
              <a:gd name="connsiteX108" fmla="*/ 960342 w 6857455"/>
              <a:gd name="connsiteY108" fmla="*/ 607435 h 874716"/>
              <a:gd name="connsiteX109" fmla="*/ 977109 w 6857455"/>
              <a:gd name="connsiteY109" fmla="*/ 595815 h 874716"/>
              <a:gd name="connsiteX110" fmla="*/ 1071218 w 6857455"/>
              <a:gd name="connsiteY110" fmla="*/ 575240 h 874716"/>
              <a:gd name="connsiteX111" fmla="*/ 1091983 w 6857455"/>
              <a:gd name="connsiteY111" fmla="*/ 568764 h 874716"/>
              <a:gd name="connsiteX112" fmla="*/ 1109321 w 6857455"/>
              <a:gd name="connsiteY112" fmla="*/ 557904 h 874716"/>
              <a:gd name="connsiteX113" fmla="*/ 1162279 w 6857455"/>
              <a:gd name="connsiteY113" fmla="*/ 532949 h 874716"/>
              <a:gd name="connsiteX114" fmla="*/ 1206097 w 6857455"/>
              <a:gd name="connsiteY114" fmla="*/ 532187 h 874716"/>
              <a:gd name="connsiteX115" fmla="*/ 1266867 w 6857455"/>
              <a:gd name="connsiteY115" fmla="*/ 518088 h 874716"/>
              <a:gd name="connsiteX116" fmla="*/ 1380219 w 6857455"/>
              <a:gd name="connsiteY116" fmla="*/ 504182 h 874716"/>
              <a:gd name="connsiteX117" fmla="*/ 1403461 w 6857455"/>
              <a:gd name="connsiteY117" fmla="*/ 496180 h 874716"/>
              <a:gd name="connsiteX118" fmla="*/ 1544054 w 6857455"/>
              <a:gd name="connsiteY118" fmla="*/ 458268 h 874716"/>
              <a:gd name="connsiteX119" fmla="*/ 1656644 w 6857455"/>
              <a:gd name="connsiteY119" fmla="*/ 459032 h 874716"/>
              <a:gd name="connsiteX120" fmla="*/ 1665406 w 6857455"/>
              <a:gd name="connsiteY120" fmla="*/ 460747 h 874716"/>
              <a:gd name="connsiteX121" fmla="*/ 1708461 w 6857455"/>
              <a:gd name="connsiteY121" fmla="*/ 473318 h 874716"/>
              <a:gd name="connsiteX122" fmla="*/ 1775140 w 6857455"/>
              <a:gd name="connsiteY122" fmla="*/ 469891 h 874716"/>
              <a:gd name="connsiteX123" fmla="*/ 1821051 w 6857455"/>
              <a:gd name="connsiteY123" fmla="*/ 452554 h 874716"/>
              <a:gd name="connsiteX124" fmla="*/ 1878203 w 6857455"/>
              <a:gd name="connsiteY124" fmla="*/ 451792 h 874716"/>
              <a:gd name="connsiteX125" fmla="*/ 1943547 w 6857455"/>
              <a:gd name="connsiteY125" fmla="*/ 462651 h 874716"/>
              <a:gd name="connsiteX126" fmla="*/ 1972884 w 6857455"/>
              <a:gd name="connsiteY126" fmla="*/ 464937 h 874716"/>
              <a:gd name="connsiteX127" fmla="*/ 2053469 w 6857455"/>
              <a:gd name="connsiteY127" fmla="*/ 487417 h 874716"/>
              <a:gd name="connsiteX128" fmla="*/ 2101477 w 6857455"/>
              <a:gd name="connsiteY128" fmla="*/ 481893 h 874716"/>
              <a:gd name="connsiteX129" fmla="*/ 2148722 w 6857455"/>
              <a:gd name="connsiteY129" fmla="*/ 467033 h 874716"/>
              <a:gd name="connsiteX130" fmla="*/ 2179011 w 6857455"/>
              <a:gd name="connsiteY130" fmla="*/ 452744 h 874716"/>
              <a:gd name="connsiteX131" fmla="*/ 2240165 w 6857455"/>
              <a:gd name="connsiteY131" fmla="*/ 442648 h 874716"/>
              <a:gd name="connsiteX132" fmla="*/ 2251404 w 6857455"/>
              <a:gd name="connsiteY132" fmla="*/ 444172 h 874716"/>
              <a:gd name="connsiteX133" fmla="*/ 2433912 w 6857455"/>
              <a:gd name="connsiteY133" fmla="*/ 456746 h 874716"/>
              <a:gd name="connsiteX134" fmla="*/ 2506302 w 6857455"/>
              <a:gd name="connsiteY134" fmla="*/ 476939 h 874716"/>
              <a:gd name="connsiteX135" fmla="*/ 2521735 w 6857455"/>
              <a:gd name="connsiteY135" fmla="*/ 479415 h 874716"/>
              <a:gd name="connsiteX136" fmla="*/ 2675854 w 6857455"/>
              <a:gd name="connsiteY136" fmla="*/ 502086 h 874716"/>
              <a:gd name="connsiteX137" fmla="*/ 2692998 w 6857455"/>
              <a:gd name="connsiteY137" fmla="*/ 503038 h 874716"/>
              <a:gd name="connsiteX138" fmla="*/ 2740816 w 6857455"/>
              <a:gd name="connsiteY138" fmla="*/ 499037 h 874716"/>
              <a:gd name="connsiteX139" fmla="*/ 2853596 w 6857455"/>
              <a:gd name="connsiteY139" fmla="*/ 540187 h 874716"/>
              <a:gd name="connsiteX140" fmla="*/ 2966565 w 6857455"/>
              <a:gd name="connsiteY140" fmla="*/ 554286 h 874716"/>
              <a:gd name="connsiteX141" fmla="*/ 3028671 w 6857455"/>
              <a:gd name="connsiteY141" fmla="*/ 554094 h 874716"/>
              <a:gd name="connsiteX142" fmla="*/ 3073059 w 6857455"/>
              <a:gd name="connsiteY142" fmla="*/ 564192 h 874716"/>
              <a:gd name="connsiteX143" fmla="*/ 3182219 w 6857455"/>
              <a:gd name="connsiteY143" fmla="*/ 594862 h 874716"/>
              <a:gd name="connsiteX144" fmla="*/ 3233656 w 6857455"/>
              <a:gd name="connsiteY144" fmla="*/ 599625 h 874716"/>
              <a:gd name="connsiteX145" fmla="*/ 3288332 w 6857455"/>
              <a:gd name="connsiteY145" fmla="*/ 609914 h 874716"/>
              <a:gd name="connsiteX146" fmla="*/ 3423591 w 6857455"/>
              <a:gd name="connsiteY146" fmla="*/ 656015 h 874716"/>
              <a:gd name="connsiteX147" fmla="*/ 3534084 w 6857455"/>
              <a:gd name="connsiteY147" fmla="*/ 653349 h 874716"/>
              <a:gd name="connsiteX148" fmla="*/ 3604571 w 6857455"/>
              <a:gd name="connsiteY148" fmla="*/ 653918 h 874716"/>
              <a:gd name="connsiteX149" fmla="*/ 3688586 w 6857455"/>
              <a:gd name="connsiteY149" fmla="*/ 669160 h 874716"/>
              <a:gd name="connsiteX150" fmla="*/ 3757358 w 6857455"/>
              <a:gd name="connsiteY150" fmla="*/ 691450 h 874716"/>
              <a:gd name="connsiteX151" fmla="*/ 3852421 w 6857455"/>
              <a:gd name="connsiteY151" fmla="*/ 709167 h 874716"/>
              <a:gd name="connsiteX152" fmla="*/ 3947104 w 6857455"/>
              <a:gd name="connsiteY152" fmla="*/ 743267 h 874716"/>
              <a:gd name="connsiteX153" fmla="*/ 4013208 w 6857455"/>
              <a:gd name="connsiteY153" fmla="*/ 769367 h 874716"/>
              <a:gd name="connsiteX154" fmla="*/ 4105222 w 6857455"/>
              <a:gd name="connsiteY154" fmla="*/ 792418 h 874716"/>
              <a:gd name="connsiteX155" fmla="*/ 4246006 w 6857455"/>
              <a:gd name="connsiteY155" fmla="*/ 808610 h 874716"/>
              <a:gd name="connsiteX156" fmla="*/ 4310779 w 6857455"/>
              <a:gd name="connsiteY156" fmla="*/ 810326 h 874716"/>
              <a:gd name="connsiteX157" fmla="*/ 4413272 w 6857455"/>
              <a:gd name="connsiteY157" fmla="*/ 848235 h 874716"/>
              <a:gd name="connsiteX158" fmla="*/ 4457087 w 6857455"/>
              <a:gd name="connsiteY158" fmla="*/ 866524 h 874716"/>
              <a:gd name="connsiteX159" fmla="*/ 4496523 w 6857455"/>
              <a:gd name="connsiteY159" fmla="*/ 851284 h 874716"/>
              <a:gd name="connsiteX160" fmla="*/ 4522050 w 6857455"/>
              <a:gd name="connsiteY160" fmla="*/ 833757 h 874716"/>
              <a:gd name="connsiteX161" fmla="*/ 4602824 w 6857455"/>
              <a:gd name="connsiteY161" fmla="*/ 848618 h 874716"/>
              <a:gd name="connsiteX162" fmla="*/ 4688553 w 6857455"/>
              <a:gd name="connsiteY162" fmla="*/ 864238 h 874716"/>
              <a:gd name="connsiteX163" fmla="*/ 4749895 w 6857455"/>
              <a:gd name="connsiteY163" fmla="*/ 874716 h 874716"/>
              <a:gd name="connsiteX164" fmla="*/ 4826480 w 6857455"/>
              <a:gd name="connsiteY164" fmla="*/ 866334 h 874716"/>
              <a:gd name="connsiteX165" fmla="*/ 4886870 w 6857455"/>
              <a:gd name="connsiteY165" fmla="*/ 862906 h 874716"/>
              <a:gd name="connsiteX166" fmla="*/ 4935639 w 6857455"/>
              <a:gd name="connsiteY166" fmla="*/ 853190 h 874716"/>
              <a:gd name="connsiteX167" fmla="*/ 4952784 w 6857455"/>
              <a:gd name="connsiteY167" fmla="*/ 847473 h 874716"/>
              <a:gd name="connsiteX168" fmla="*/ 5088617 w 6857455"/>
              <a:gd name="connsiteY168" fmla="*/ 802896 h 874716"/>
              <a:gd name="connsiteX169" fmla="*/ 5233781 w 6857455"/>
              <a:gd name="connsiteY169" fmla="*/ 767271 h 874716"/>
              <a:gd name="connsiteX170" fmla="*/ 5327893 w 6857455"/>
              <a:gd name="connsiteY170" fmla="*/ 789752 h 874716"/>
              <a:gd name="connsiteX171" fmla="*/ 5362946 w 6857455"/>
              <a:gd name="connsiteY171" fmla="*/ 789370 h 874716"/>
              <a:gd name="connsiteX172" fmla="*/ 5524115 w 6857455"/>
              <a:gd name="connsiteY172" fmla="*/ 794514 h 874716"/>
              <a:gd name="connsiteX173" fmla="*/ 5552500 w 6857455"/>
              <a:gd name="connsiteY173" fmla="*/ 800038 h 874716"/>
              <a:gd name="connsiteX174" fmla="*/ 5705857 w 6857455"/>
              <a:gd name="connsiteY174" fmla="*/ 777367 h 874716"/>
              <a:gd name="connsiteX175" fmla="*/ 5761485 w 6857455"/>
              <a:gd name="connsiteY175" fmla="*/ 773557 h 874716"/>
              <a:gd name="connsiteX176" fmla="*/ 5812731 w 6857455"/>
              <a:gd name="connsiteY176" fmla="*/ 767271 h 874716"/>
              <a:gd name="connsiteX177" fmla="*/ 5884361 w 6857455"/>
              <a:gd name="connsiteY177" fmla="*/ 765747 h 874716"/>
              <a:gd name="connsiteX178" fmla="*/ 5958660 w 6857455"/>
              <a:gd name="connsiteY178" fmla="*/ 768605 h 874716"/>
              <a:gd name="connsiteX179" fmla="*/ 6041528 w 6857455"/>
              <a:gd name="connsiteY179" fmla="*/ 768033 h 874716"/>
              <a:gd name="connsiteX180" fmla="*/ 6074297 w 6857455"/>
              <a:gd name="connsiteY180" fmla="*/ 763081 h 874716"/>
              <a:gd name="connsiteX181" fmla="*/ 6162880 w 6857455"/>
              <a:gd name="connsiteY181" fmla="*/ 766509 h 874716"/>
              <a:gd name="connsiteX182" fmla="*/ 6209364 w 6857455"/>
              <a:gd name="connsiteY182" fmla="*/ 760795 h 874716"/>
              <a:gd name="connsiteX183" fmla="*/ 6285948 w 6857455"/>
              <a:gd name="connsiteY183" fmla="*/ 759651 h 874716"/>
              <a:gd name="connsiteX184" fmla="*/ 6310905 w 6857455"/>
              <a:gd name="connsiteY184" fmla="*/ 758316 h 874716"/>
              <a:gd name="connsiteX185" fmla="*/ 6333194 w 6857455"/>
              <a:gd name="connsiteY185" fmla="*/ 757554 h 874716"/>
              <a:gd name="connsiteX186" fmla="*/ 6409586 w 6857455"/>
              <a:gd name="connsiteY186" fmla="*/ 773177 h 874716"/>
              <a:gd name="connsiteX187" fmla="*/ 6477407 w 6857455"/>
              <a:gd name="connsiteY187" fmla="*/ 774129 h 874716"/>
              <a:gd name="connsiteX188" fmla="*/ 6596283 w 6857455"/>
              <a:gd name="connsiteY188" fmla="*/ 786703 h 874716"/>
              <a:gd name="connsiteX189" fmla="*/ 6622573 w 6857455"/>
              <a:gd name="connsiteY189" fmla="*/ 782321 h 874716"/>
              <a:gd name="connsiteX190" fmla="*/ 6704872 w 6857455"/>
              <a:gd name="connsiteY190" fmla="*/ 780607 h 874716"/>
              <a:gd name="connsiteX191" fmla="*/ 6751738 w 6857455"/>
              <a:gd name="connsiteY191" fmla="*/ 779273 h 874716"/>
              <a:gd name="connsiteX192" fmla="*/ 6809650 w 6857455"/>
              <a:gd name="connsiteY192" fmla="*/ 788417 h 874716"/>
              <a:gd name="connsiteX193" fmla="*/ 6832976 w 6857455"/>
              <a:gd name="connsiteY193" fmla="*/ 800428 h 874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</a:cxnLst>
            <a:rect l="l" t="t" r="r" b="b"/>
            <a:pathLst>
              <a:path w="6857455" h="874716">
                <a:moveTo>
                  <a:pt x="6857455" y="804643"/>
                </a:moveTo>
                <a:lnTo>
                  <a:pt x="6857455" y="562246"/>
                </a:lnTo>
                <a:lnTo>
                  <a:pt x="6829178" y="551284"/>
                </a:lnTo>
                <a:cubicBezTo>
                  <a:pt x="6805745" y="539044"/>
                  <a:pt x="6784885" y="521708"/>
                  <a:pt x="6766024" y="500372"/>
                </a:cubicBezTo>
                <a:cubicBezTo>
                  <a:pt x="6755166" y="488179"/>
                  <a:pt x="6746784" y="486845"/>
                  <a:pt x="6734971" y="500944"/>
                </a:cubicBezTo>
                <a:cubicBezTo>
                  <a:pt x="6721257" y="517326"/>
                  <a:pt x="6701634" y="510850"/>
                  <a:pt x="6683915" y="507040"/>
                </a:cubicBezTo>
                <a:cubicBezTo>
                  <a:pt x="6665629" y="503230"/>
                  <a:pt x="6647148" y="499228"/>
                  <a:pt x="6628860" y="495418"/>
                </a:cubicBezTo>
                <a:cubicBezTo>
                  <a:pt x="6615335" y="492752"/>
                  <a:pt x="6601999" y="490466"/>
                  <a:pt x="6588662" y="487227"/>
                </a:cubicBezTo>
                <a:cubicBezTo>
                  <a:pt x="6547133" y="477129"/>
                  <a:pt x="6509794" y="480177"/>
                  <a:pt x="6476074" y="511230"/>
                </a:cubicBezTo>
                <a:cubicBezTo>
                  <a:pt x="6450356" y="535043"/>
                  <a:pt x="6417399" y="542093"/>
                  <a:pt x="6382345" y="534853"/>
                </a:cubicBezTo>
                <a:cubicBezTo>
                  <a:pt x="6377963" y="533901"/>
                  <a:pt x="6372439" y="530091"/>
                  <a:pt x="6369391" y="531615"/>
                </a:cubicBezTo>
                <a:cubicBezTo>
                  <a:pt x="6323479" y="553904"/>
                  <a:pt x="6287092" y="514658"/>
                  <a:pt x="6244799" y="512182"/>
                </a:cubicBezTo>
                <a:cubicBezTo>
                  <a:pt x="6226130" y="511040"/>
                  <a:pt x="6207079" y="496942"/>
                  <a:pt x="6190315" y="485703"/>
                </a:cubicBezTo>
                <a:cubicBezTo>
                  <a:pt x="6167262" y="470271"/>
                  <a:pt x="6146687" y="455412"/>
                  <a:pt x="6115446" y="462270"/>
                </a:cubicBezTo>
                <a:cubicBezTo>
                  <a:pt x="6084203" y="469319"/>
                  <a:pt x="6055627" y="456364"/>
                  <a:pt x="6032194" y="434266"/>
                </a:cubicBezTo>
                <a:cubicBezTo>
                  <a:pt x="6014287" y="417501"/>
                  <a:pt x="5994665" y="415977"/>
                  <a:pt x="5971042" y="420738"/>
                </a:cubicBezTo>
                <a:cubicBezTo>
                  <a:pt x="5941513" y="426645"/>
                  <a:pt x="5910842" y="427027"/>
                  <a:pt x="5880933" y="430646"/>
                </a:cubicBezTo>
                <a:cubicBezTo>
                  <a:pt x="5874454" y="431408"/>
                  <a:pt x="5866265" y="434076"/>
                  <a:pt x="5862452" y="438648"/>
                </a:cubicBezTo>
                <a:cubicBezTo>
                  <a:pt x="5815779" y="495418"/>
                  <a:pt x="5750055" y="495990"/>
                  <a:pt x="5685283" y="498658"/>
                </a:cubicBezTo>
                <a:cubicBezTo>
                  <a:pt x="5646039" y="500372"/>
                  <a:pt x="5606604" y="500372"/>
                  <a:pt x="5567169" y="499420"/>
                </a:cubicBezTo>
                <a:cubicBezTo>
                  <a:pt x="5553832" y="499228"/>
                  <a:pt x="5539736" y="496180"/>
                  <a:pt x="5527923" y="490466"/>
                </a:cubicBezTo>
                <a:cubicBezTo>
                  <a:pt x="5503348" y="478463"/>
                  <a:pt x="5480680" y="462843"/>
                  <a:pt x="5456292" y="450650"/>
                </a:cubicBezTo>
                <a:cubicBezTo>
                  <a:pt x="5447151" y="445886"/>
                  <a:pt x="5435338" y="445696"/>
                  <a:pt x="5424670" y="444934"/>
                </a:cubicBezTo>
                <a:cubicBezTo>
                  <a:pt x="5405809" y="443410"/>
                  <a:pt x="5384854" y="447982"/>
                  <a:pt x="5368662" y="441124"/>
                </a:cubicBezTo>
                <a:cubicBezTo>
                  <a:pt x="5326559" y="423407"/>
                  <a:pt x="5287123" y="427407"/>
                  <a:pt x="5247118" y="444934"/>
                </a:cubicBezTo>
                <a:cubicBezTo>
                  <a:pt x="5191108" y="469509"/>
                  <a:pt x="5138148" y="467605"/>
                  <a:pt x="5088617" y="428742"/>
                </a:cubicBezTo>
                <a:cubicBezTo>
                  <a:pt x="5066328" y="411215"/>
                  <a:pt x="5044609" y="419596"/>
                  <a:pt x="5025750" y="433694"/>
                </a:cubicBezTo>
                <a:cubicBezTo>
                  <a:pt x="5004032" y="450078"/>
                  <a:pt x="4982885" y="454268"/>
                  <a:pt x="4957930" y="442268"/>
                </a:cubicBezTo>
                <a:cubicBezTo>
                  <a:pt x="4952404" y="439600"/>
                  <a:pt x="4944594" y="440933"/>
                  <a:pt x="4938116" y="441886"/>
                </a:cubicBezTo>
                <a:cubicBezTo>
                  <a:pt x="4901158" y="446648"/>
                  <a:pt x="4864009" y="454650"/>
                  <a:pt x="4833910" y="421693"/>
                </a:cubicBezTo>
                <a:cubicBezTo>
                  <a:pt x="4828004" y="415214"/>
                  <a:pt x="4818097" y="412549"/>
                  <a:pt x="4810095" y="408167"/>
                </a:cubicBezTo>
                <a:cubicBezTo>
                  <a:pt x="4776566" y="390258"/>
                  <a:pt x="4777900" y="391974"/>
                  <a:pt x="4747991" y="413691"/>
                </a:cubicBezTo>
                <a:cubicBezTo>
                  <a:pt x="4732369" y="425121"/>
                  <a:pt x="4710842" y="436742"/>
                  <a:pt x="4692745" y="435790"/>
                </a:cubicBezTo>
                <a:cubicBezTo>
                  <a:pt x="4583584" y="430075"/>
                  <a:pt x="4479758" y="457508"/>
                  <a:pt x="4375933" y="483417"/>
                </a:cubicBezTo>
                <a:cubicBezTo>
                  <a:pt x="4311923" y="499420"/>
                  <a:pt x="4249436" y="500372"/>
                  <a:pt x="4185426" y="484179"/>
                </a:cubicBezTo>
                <a:cubicBezTo>
                  <a:pt x="4139133" y="472367"/>
                  <a:pt x="4095315" y="491800"/>
                  <a:pt x="4052072" y="505134"/>
                </a:cubicBezTo>
                <a:cubicBezTo>
                  <a:pt x="4043117" y="507799"/>
                  <a:pt x="4034735" y="518278"/>
                  <a:pt x="4029973" y="527233"/>
                </a:cubicBezTo>
                <a:cubicBezTo>
                  <a:pt x="4012826" y="558858"/>
                  <a:pt x="3984441" y="563810"/>
                  <a:pt x="3948626" y="550666"/>
                </a:cubicBezTo>
                <a:cubicBezTo>
                  <a:pt x="3920241" y="540377"/>
                  <a:pt x="3894332" y="526661"/>
                  <a:pt x="3871280" y="502275"/>
                </a:cubicBezTo>
                <a:cubicBezTo>
                  <a:pt x="3844229" y="473701"/>
                  <a:pt x="3816224" y="441124"/>
                  <a:pt x="3774312" y="429122"/>
                </a:cubicBezTo>
                <a:cubicBezTo>
                  <a:pt x="3756214" y="423979"/>
                  <a:pt x="3740593" y="423217"/>
                  <a:pt x="3721543" y="428552"/>
                </a:cubicBezTo>
                <a:cubicBezTo>
                  <a:pt x="3684583" y="438837"/>
                  <a:pt x="3647436" y="446078"/>
                  <a:pt x="3612763" y="414263"/>
                </a:cubicBezTo>
                <a:cubicBezTo>
                  <a:pt x="3593712" y="396736"/>
                  <a:pt x="3567994" y="385496"/>
                  <a:pt x="3537323" y="389878"/>
                </a:cubicBezTo>
                <a:cubicBezTo>
                  <a:pt x="3499031" y="395402"/>
                  <a:pt x="3464168" y="381496"/>
                  <a:pt x="3431593" y="360921"/>
                </a:cubicBezTo>
                <a:cubicBezTo>
                  <a:pt x="3419971" y="353491"/>
                  <a:pt x="3405682" y="349301"/>
                  <a:pt x="3392158" y="345681"/>
                </a:cubicBezTo>
                <a:cubicBezTo>
                  <a:pt x="3360915" y="337298"/>
                  <a:pt x="3329480" y="329868"/>
                  <a:pt x="3297856" y="323010"/>
                </a:cubicBezTo>
                <a:cubicBezTo>
                  <a:pt x="3271948" y="317296"/>
                  <a:pt x="3245849" y="313104"/>
                  <a:pt x="3219748" y="308151"/>
                </a:cubicBezTo>
                <a:cubicBezTo>
                  <a:pt x="3191173" y="302817"/>
                  <a:pt x="3168502" y="290433"/>
                  <a:pt x="3156692" y="261668"/>
                </a:cubicBezTo>
                <a:cubicBezTo>
                  <a:pt x="3152882" y="252524"/>
                  <a:pt x="3143737" y="245283"/>
                  <a:pt x="3136497" y="237663"/>
                </a:cubicBezTo>
                <a:cubicBezTo>
                  <a:pt x="3131355" y="232139"/>
                  <a:pt x="3124495" y="227947"/>
                  <a:pt x="3119733" y="222233"/>
                </a:cubicBezTo>
                <a:cubicBezTo>
                  <a:pt x="3094776" y="192132"/>
                  <a:pt x="3070201" y="161843"/>
                  <a:pt x="3045436" y="131742"/>
                </a:cubicBezTo>
                <a:cubicBezTo>
                  <a:pt x="3042958" y="128884"/>
                  <a:pt x="3040292" y="125455"/>
                  <a:pt x="3037054" y="124121"/>
                </a:cubicBezTo>
                <a:cubicBezTo>
                  <a:pt x="3003525" y="110215"/>
                  <a:pt x="2969614" y="97070"/>
                  <a:pt x="2936466" y="82400"/>
                </a:cubicBezTo>
                <a:cubicBezTo>
                  <a:pt x="2923702" y="76686"/>
                  <a:pt x="2910558" y="69637"/>
                  <a:pt x="2901031" y="59731"/>
                </a:cubicBezTo>
                <a:cubicBezTo>
                  <a:pt x="2879314" y="37250"/>
                  <a:pt x="2859502" y="12866"/>
                  <a:pt x="2828259" y="3149"/>
                </a:cubicBezTo>
                <a:cubicBezTo>
                  <a:pt x="2819114" y="293"/>
                  <a:pt x="2808256" y="-1231"/>
                  <a:pt x="2799492" y="1245"/>
                </a:cubicBezTo>
                <a:cubicBezTo>
                  <a:pt x="2763867" y="11532"/>
                  <a:pt x="2729005" y="24296"/>
                  <a:pt x="2693570" y="35154"/>
                </a:cubicBezTo>
                <a:cubicBezTo>
                  <a:pt x="2671092" y="41823"/>
                  <a:pt x="2650707" y="49825"/>
                  <a:pt x="2639847" y="73448"/>
                </a:cubicBezTo>
                <a:cubicBezTo>
                  <a:pt x="2636801" y="80114"/>
                  <a:pt x="2628226" y="87354"/>
                  <a:pt x="2621178" y="88688"/>
                </a:cubicBezTo>
                <a:cubicBezTo>
                  <a:pt x="2575839" y="97260"/>
                  <a:pt x="2531069" y="101451"/>
                  <a:pt x="2489348" y="72304"/>
                </a:cubicBezTo>
                <a:cubicBezTo>
                  <a:pt x="2480585" y="66017"/>
                  <a:pt x="2464201" y="66017"/>
                  <a:pt x="2452580" y="68683"/>
                </a:cubicBezTo>
                <a:cubicBezTo>
                  <a:pt x="2407811" y="78590"/>
                  <a:pt x="2365328" y="82020"/>
                  <a:pt x="2326464" y="50395"/>
                </a:cubicBezTo>
                <a:cubicBezTo>
                  <a:pt x="2321892" y="46585"/>
                  <a:pt x="2307224" y="50015"/>
                  <a:pt x="2300365" y="54777"/>
                </a:cubicBezTo>
                <a:cubicBezTo>
                  <a:pt x="2234259" y="101261"/>
                  <a:pt x="2198064" y="102405"/>
                  <a:pt x="2130434" y="58397"/>
                </a:cubicBezTo>
                <a:cubicBezTo>
                  <a:pt x="2126052" y="55539"/>
                  <a:pt x="2120337" y="52301"/>
                  <a:pt x="2118621" y="47919"/>
                </a:cubicBezTo>
                <a:cubicBezTo>
                  <a:pt x="2107001" y="19914"/>
                  <a:pt x="2082236" y="19152"/>
                  <a:pt x="2057659" y="16866"/>
                </a:cubicBezTo>
                <a:cubicBezTo>
                  <a:pt x="2030608" y="14390"/>
                  <a:pt x="2003555" y="11152"/>
                  <a:pt x="1976314" y="8865"/>
                </a:cubicBezTo>
                <a:cubicBezTo>
                  <a:pt x="1971550" y="8483"/>
                  <a:pt x="1966216" y="10007"/>
                  <a:pt x="1961454" y="11724"/>
                </a:cubicBezTo>
                <a:cubicBezTo>
                  <a:pt x="1943165" y="18010"/>
                  <a:pt x="1925449" y="27154"/>
                  <a:pt x="1906588" y="30964"/>
                </a:cubicBezTo>
                <a:cubicBezTo>
                  <a:pt x="1865821" y="39156"/>
                  <a:pt x="1826385" y="55539"/>
                  <a:pt x="1783330" y="48871"/>
                </a:cubicBezTo>
                <a:cubicBezTo>
                  <a:pt x="1775902" y="47729"/>
                  <a:pt x="1767327" y="53253"/>
                  <a:pt x="1759327" y="55349"/>
                </a:cubicBezTo>
                <a:cubicBezTo>
                  <a:pt x="1744849" y="58969"/>
                  <a:pt x="1730750" y="64111"/>
                  <a:pt x="1716082" y="65445"/>
                </a:cubicBezTo>
                <a:cubicBezTo>
                  <a:pt x="1677218" y="68875"/>
                  <a:pt x="1637975" y="71924"/>
                  <a:pt x="1598920" y="72114"/>
                </a:cubicBezTo>
                <a:cubicBezTo>
                  <a:pt x="1580061" y="72304"/>
                  <a:pt x="1561201" y="65065"/>
                  <a:pt x="1542150" y="62207"/>
                </a:cubicBezTo>
                <a:cubicBezTo>
                  <a:pt x="1533578" y="60873"/>
                  <a:pt x="1519669" y="58587"/>
                  <a:pt x="1516813" y="62779"/>
                </a:cubicBezTo>
                <a:cubicBezTo>
                  <a:pt x="1494714" y="94592"/>
                  <a:pt x="1463661" y="88496"/>
                  <a:pt x="1432228" y="88116"/>
                </a:cubicBezTo>
                <a:cubicBezTo>
                  <a:pt x="1362884" y="87354"/>
                  <a:pt x="1295826" y="60493"/>
                  <a:pt x="1224765" y="71924"/>
                </a:cubicBezTo>
                <a:cubicBezTo>
                  <a:pt x="1204191" y="75162"/>
                  <a:pt x="1181330" y="62397"/>
                  <a:pt x="1159231" y="58207"/>
                </a:cubicBezTo>
                <a:cubicBezTo>
                  <a:pt x="1147801" y="56111"/>
                  <a:pt x="1135228" y="53633"/>
                  <a:pt x="1124370" y="56301"/>
                </a:cubicBezTo>
                <a:cubicBezTo>
                  <a:pt x="1107605" y="60493"/>
                  <a:pt x="1091411" y="68113"/>
                  <a:pt x="1075600" y="75542"/>
                </a:cubicBezTo>
                <a:cubicBezTo>
                  <a:pt x="1046261" y="89258"/>
                  <a:pt x="1016162" y="89258"/>
                  <a:pt x="986633" y="79162"/>
                </a:cubicBezTo>
                <a:cubicBezTo>
                  <a:pt x="944722" y="64873"/>
                  <a:pt x="903193" y="64873"/>
                  <a:pt x="861089" y="76304"/>
                </a:cubicBezTo>
                <a:cubicBezTo>
                  <a:pt x="826990" y="85638"/>
                  <a:pt x="791935" y="92116"/>
                  <a:pt x="759168" y="104689"/>
                </a:cubicBezTo>
                <a:cubicBezTo>
                  <a:pt x="744689" y="110215"/>
                  <a:pt x="732497" y="126597"/>
                  <a:pt x="723735" y="140696"/>
                </a:cubicBezTo>
                <a:cubicBezTo>
                  <a:pt x="706018" y="169271"/>
                  <a:pt x="674013" y="169081"/>
                  <a:pt x="647532" y="147934"/>
                </a:cubicBezTo>
                <a:cubicBezTo>
                  <a:pt x="619717" y="125645"/>
                  <a:pt x="584664" y="112501"/>
                  <a:pt x="552659" y="95926"/>
                </a:cubicBezTo>
                <a:cubicBezTo>
                  <a:pt x="549993" y="94592"/>
                  <a:pt x="545039" y="96116"/>
                  <a:pt x="541800" y="97640"/>
                </a:cubicBezTo>
                <a:cubicBezTo>
                  <a:pt x="488649" y="122407"/>
                  <a:pt x="433593" y="126979"/>
                  <a:pt x="375107" y="123169"/>
                </a:cubicBezTo>
                <a:cubicBezTo>
                  <a:pt x="341960" y="121073"/>
                  <a:pt x="307289" y="137076"/>
                  <a:pt x="273567" y="145458"/>
                </a:cubicBezTo>
                <a:cubicBezTo>
                  <a:pt x="269757" y="146410"/>
                  <a:pt x="266519" y="151174"/>
                  <a:pt x="264043" y="154792"/>
                </a:cubicBezTo>
                <a:cubicBezTo>
                  <a:pt x="240228" y="190800"/>
                  <a:pt x="208223" y="200706"/>
                  <a:pt x="169360" y="177273"/>
                </a:cubicBezTo>
                <a:cubicBezTo>
                  <a:pt x="143643" y="161651"/>
                  <a:pt x="118114" y="158032"/>
                  <a:pt x="89347" y="157460"/>
                </a:cubicBezTo>
                <a:cubicBezTo>
                  <a:pt x="71059" y="157078"/>
                  <a:pt x="52962" y="147934"/>
                  <a:pt x="34291" y="145268"/>
                </a:cubicBezTo>
                <a:lnTo>
                  <a:pt x="0" y="142056"/>
                </a:lnTo>
                <a:lnTo>
                  <a:pt x="0" y="849556"/>
                </a:lnTo>
                <a:lnTo>
                  <a:pt x="60652" y="844783"/>
                </a:lnTo>
                <a:cubicBezTo>
                  <a:pt x="80251" y="839473"/>
                  <a:pt x="99446" y="832043"/>
                  <a:pt x="119068" y="827281"/>
                </a:cubicBezTo>
                <a:cubicBezTo>
                  <a:pt x="137355" y="822899"/>
                  <a:pt x="154501" y="812802"/>
                  <a:pt x="171840" y="804420"/>
                </a:cubicBezTo>
                <a:cubicBezTo>
                  <a:pt x="204985" y="788417"/>
                  <a:pt x="240420" y="798514"/>
                  <a:pt x="274329" y="794324"/>
                </a:cubicBezTo>
                <a:cubicBezTo>
                  <a:pt x="285188" y="792990"/>
                  <a:pt x="296046" y="791466"/>
                  <a:pt x="306715" y="788798"/>
                </a:cubicBezTo>
                <a:cubicBezTo>
                  <a:pt x="335864" y="781749"/>
                  <a:pt x="365583" y="775653"/>
                  <a:pt x="393967" y="765937"/>
                </a:cubicBezTo>
                <a:cubicBezTo>
                  <a:pt x="426165" y="755078"/>
                  <a:pt x="457028" y="740600"/>
                  <a:pt x="493793" y="725549"/>
                </a:cubicBezTo>
                <a:cubicBezTo>
                  <a:pt x="506557" y="729360"/>
                  <a:pt x="526180" y="739648"/>
                  <a:pt x="546373" y="740600"/>
                </a:cubicBezTo>
                <a:cubicBezTo>
                  <a:pt x="611337" y="743838"/>
                  <a:pt x="672107" y="726121"/>
                  <a:pt x="730211" y="698116"/>
                </a:cubicBezTo>
                <a:cubicBezTo>
                  <a:pt x="747927" y="689734"/>
                  <a:pt x="766980" y="684210"/>
                  <a:pt x="784889" y="676018"/>
                </a:cubicBezTo>
                <a:cubicBezTo>
                  <a:pt x="791173" y="673161"/>
                  <a:pt x="799365" y="667065"/>
                  <a:pt x="800509" y="661349"/>
                </a:cubicBezTo>
                <a:cubicBezTo>
                  <a:pt x="807175" y="628201"/>
                  <a:pt x="831942" y="628772"/>
                  <a:pt x="857661" y="626868"/>
                </a:cubicBezTo>
                <a:cubicBezTo>
                  <a:pt x="888332" y="624582"/>
                  <a:pt x="918621" y="619248"/>
                  <a:pt x="949102" y="614676"/>
                </a:cubicBezTo>
                <a:cubicBezTo>
                  <a:pt x="953104" y="614104"/>
                  <a:pt x="956722" y="610104"/>
                  <a:pt x="960342" y="607435"/>
                </a:cubicBezTo>
                <a:cubicBezTo>
                  <a:pt x="965867" y="603435"/>
                  <a:pt x="971011" y="597339"/>
                  <a:pt x="977109" y="595815"/>
                </a:cubicBezTo>
                <a:cubicBezTo>
                  <a:pt x="1008350" y="588385"/>
                  <a:pt x="1039783" y="582099"/>
                  <a:pt x="1071218" y="575240"/>
                </a:cubicBezTo>
                <a:cubicBezTo>
                  <a:pt x="1078266" y="573716"/>
                  <a:pt x="1085505" y="571812"/>
                  <a:pt x="1091983" y="568764"/>
                </a:cubicBezTo>
                <a:cubicBezTo>
                  <a:pt x="1098079" y="565906"/>
                  <a:pt x="1103223" y="560952"/>
                  <a:pt x="1109321" y="557904"/>
                </a:cubicBezTo>
                <a:cubicBezTo>
                  <a:pt x="1125892" y="549714"/>
                  <a:pt x="1142851" y="542093"/>
                  <a:pt x="1162279" y="532949"/>
                </a:cubicBezTo>
                <a:cubicBezTo>
                  <a:pt x="1173138" y="550094"/>
                  <a:pt x="1187810" y="540377"/>
                  <a:pt x="1206097" y="532187"/>
                </a:cubicBezTo>
                <a:cubicBezTo>
                  <a:pt x="1224765" y="523805"/>
                  <a:pt x="1246292" y="521137"/>
                  <a:pt x="1266867" y="518088"/>
                </a:cubicBezTo>
                <a:cubicBezTo>
                  <a:pt x="1304588" y="512564"/>
                  <a:pt x="1342499" y="509134"/>
                  <a:pt x="1380219" y="504182"/>
                </a:cubicBezTo>
                <a:cubicBezTo>
                  <a:pt x="1388221" y="503038"/>
                  <a:pt x="1397365" y="500944"/>
                  <a:pt x="1403461" y="496180"/>
                </a:cubicBezTo>
                <a:cubicBezTo>
                  <a:pt x="1445181" y="464175"/>
                  <a:pt x="1495858" y="455222"/>
                  <a:pt x="1544054" y="458268"/>
                </a:cubicBezTo>
                <a:cubicBezTo>
                  <a:pt x="1581965" y="460557"/>
                  <a:pt x="1619114" y="462270"/>
                  <a:pt x="1656644" y="459032"/>
                </a:cubicBezTo>
                <a:cubicBezTo>
                  <a:pt x="1659502" y="458841"/>
                  <a:pt x="1663312" y="459223"/>
                  <a:pt x="1665406" y="460747"/>
                </a:cubicBezTo>
                <a:cubicBezTo>
                  <a:pt x="1678360" y="470843"/>
                  <a:pt x="1691887" y="471605"/>
                  <a:pt x="1708461" y="473318"/>
                </a:cubicBezTo>
                <a:cubicBezTo>
                  <a:pt x="1731894" y="475797"/>
                  <a:pt x="1753421" y="474081"/>
                  <a:pt x="1775140" y="469891"/>
                </a:cubicBezTo>
                <a:cubicBezTo>
                  <a:pt x="1790952" y="466843"/>
                  <a:pt x="1806953" y="460557"/>
                  <a:pt x="1821051" y="452554"/>
                </a:cubicBezTo>
                <a:cubicBezTo>
                  <a:pt x="1840672" y="441314"/>
                  <a:pt x="1859535" y="436934"/>
                  <a:pt x="1878203" y="451792"/>
                </a:cubicBezTo>
                <a:cubicBezTo>
                  <a:pt x="1898396" y="467605"/>
                  <a:pt x="1921257" y="462081"/>
                  <a:pt x="1943547" y="462651"/>
                </a:cubicBezTo>
                <a:cubicBezTo>
                  <a:pt x="1953262" y="462843"/>
                  <a:pt x="1963550" y="462461"/>
                  <a:pt x="1972884" y="464937"/>
                </a:cubicBezTo>
                <a:cubicBezTo>
                  <a:pt x="1999935" y="471987"/>
                  <a:pt x="2026036" y="482655"/>
                  <a:pt x="2053469" y="487417"/>
                </a:cubicBezTo>
                <a:cubicBezTo>
                  <a:pt x="2068710" y="490084"/>
                  <a:pt x="2085664" y="485321"/>
                  <a:pt x="2101477" y="481893"/>
                </a:cubicBezTo>
                <a:cubicBezTo>
                  <a:pt x="2117479" y="478273"/>
                  <a:pt x="2133290" y="472749"/>
                  <a:pt x="2148722" y="467033"/>
                </a:cubicBezTo>
                <a:cubicBezTo>
                  <a:pt x="2159199" y="463223"/>
                  <a:pt x="2170629" y="459603"/>
                  <a:pt x="2179011" y="452744"/>
                </a:cubicBezTo>
                <a:cubicBezTo>
                  <a:pt x="2198064" y="437124"/>
                  <a:pt x="2217685" y="434455"/>
                  <a:pt x="2240165" y="442648"/>
                </a:cubicBezTo>
                <a:cubicBezTo>
                  <a:pt x="2243593" y="443982"/>
                  <a:pt x="2247594" y="443982"/>
                  <a:pt x="2251404" y="444172"/>
                </a:cubicBezTo>
                <a:cubicBezTo>
                  <a:pt x="2312370" y="448172"/>
                  <a:pt x="2373330" y="450650"/>
                  <a:pt x="2433912" y="456746"/>
                </a:cubicBezTo>
                <a:cubicBezTo>
                  <a:pt x="2458485" y="459223"/>
                  <a:pt x="2482107" y="470081"/>
                  <a:pt x="2506302" y="476939"/>
                </a:cubicBezTo>
                <a:cubicBezTo>
                  <a:pt x="2511256" y="478273"/>
                  <a:pt x="2516783" y="480369"/>
                  <a:pt x="2521735" y="479415"/>
                </a:cubicBezTo>
                <a:cubicBezTo>
                  <a:pt x="2575647" y="469891"/>
                  <a:pt x="2626132" y="483797"/>
                  <a:pt x="2675854" y="502086"/>
                </a:cubicBezTo>
                <a:cubicBezTo>
                  <a:pt x="2680996" y="503992"/>
                  <a:pt x="2687282" y="503419"/>
                  <a:pt x="2692998" y="503038"/>
                </a:cubicBezTo>
                <a:cubicBezTo>
                  <a:pt x="2709003" y="501706"/>
                  <a:pt x="2726337" y="495038"/>
                  <a:pt x="2740816" y="499037"/>
                </a:cubicBezTo>
                <a:cubicBezTo>
                  <a:pt x="2779297" y="510088"/>
                  <a:pt x="2817398" y="523423"/>
                  <a:pt x="2853596" y="540187"/>
                </a:cubicBezTo>
                <a:cubicBezTo>
                  <a:pt x="2890365" y="557142"/>
                  <a:pt x="2924464" y="571430"/>
                  <a:pt x="2966565" y="554286"/>
                </a:cubicBezTo>
                <a:cubicBezTo>
                  <a:pt x="2984472" y="547045"/>
                  <a:pt x="3008095" y="552190"/>
                  <a:pt x="3028671" y="554094"/>
                </a:cubicBezTo>
                <a:cubicBezTo>
                  <a:pt x="3043720" y="555618"/>
                  <a:pt x="3058198" y="564192"/>
                  <a:pt x="3073059" y="564192"/>
                </a:cubicBezTo>
                <a:cubicBezTo>
                  <a:pt x="3112686" y="564192"/>
                  <a:pt x="3147927" y="574288"/>
                  <a:pt x="3182219" y="594862"/>
                </a:cubicBezTo>
                <a:cubicBezTo>
                  <a:pt x="3195557" y="602863"/>
                  <a:pt x="3216322" y="597529"/>
                  <a:pt x="3233656" y="599625"/>
                </a:cubicBezTo>
                <a:cubicBezTo>
                  <a:pt x="3251947" y="602101"/>
                  <a:pt x="3270804" y="604387"/>
                  <a:pt x="3288332" y="609914"/>
                </a:cubicBezTo>
                <a:cubicBezTo>
                  <a:pt x="3333672" y="624392"/>
                  <a:pt x="3378441" y="640774"/>
                  <a:pt x="3423591" y="656015"/>
                </a:cubicBezTo>
                <a:cubicBezTo>
                  <a:pt x="3460738" y="668590"/>
                  <a:pt x="3497317" y="658683"/>
                  <a:pt x="3534084" y="653349"/>
                </a:cubicBezTo>
                <a:cubicBezTo>
                  <a:pt x="3557137" y="649919"/>
                  <a:pt x="3578662" y="641727"/>
                  <a:pt x="3604571" y="653918"/>
                </a:cubicBezTo>
                <a:cubicBezTo>
                  <a:pt x="3629338" y="665541"/>
                  <a:pt x="3660771" y="662873"/>
                  <a:pt x="3688586" y="669160"/>
                </a:cubicBezTo>
                <a:cubicBezTo>
                  <a:pt x="3712020" y="674494"/>
                  <a:pt x="3734687" y="683068"/>
                  <a:pt x="3757358" y="691450"/>
                </a:cubicBezTo>
                <a:cubicBezTo>
                  <a:pt x="3788221" y="702881"/>
                  <a:pt x="3818700" y="714881"/>
                  <a:pt x="3852421" y="709167"/>
                </a:cubicBezTo>
                <a:cubicBezTo>
                  <a:pt x="3890714" y="702689"/>
                  <a:pt x="3917001" y="727073"/>
                  <a:pt x="3947104" y="743267"/>
                </a:cubicBezTo>
                <a:cubicBezTo>
                  <a:pt x="3967869" y="754316"/>
                  <a:pt x="3990538" y="762509"/>
                  <a:pt x="4013208" y="769367"/>
                </a:cubicBezTo>
                <a:cubicBezTo>
                  <a:pt x="4043497" y="778321"/>
                  <a:pt x="4074740" y="783655"/>
                  <a:pt x="4105222" y="792418"/>
                </a:cubicBezTo>
                <a:cubicBezTo>
                  <a:pt x="4151325" y="805561"/>
                  <a:pt x="4198001" y="815850"/>
                  <a:pt x="4246006" y="808610"/>
                </a:cubicBezTo>
                <a:cubicBezTo>
                  <a:pt x="4268105" y="805372"/>
                  <a:pt x="4288682" y="805561"/>
                  <a:pt x="4310779" y="810326"/>
                </a:cubicBezTo>
                <a:cubicBezTo>
                  <a:pt x="4346974" y="818136"/>
                  <a:pt x="4384123" y="819089"/>
                  <a:pt x="4413272" y="848235"/>
                </a:cubicBezTo>
                <a:cubicBezTo>
                  <a:pt x="4423558" y="858524"/>
                  <a:pt x="4442037" y="861190"/>
                  <a:pt x="4457087" y="866524"/>
                </a:cubicBezTo>
                <a:cubicBezTo>
                  <a:pt x="4474424" y="872812"/>
                  <a:pt x="4487186" y="869572"/>
                  <a:pt x="4496523" y="851284"/>
                </a:cubicBezTo>
                <a:cubicBezTo>
                  <a:pt x="4500713" y="843093"/>
                  <a:pt x="4512715" y="835091"/>
                  <a:pt x="4522050" y="833757"/>
                </a:cubicBezTo>
                <a:cubicBezTo>
                  <a:pt x="4550055" y="829757"/>
                  <a:pt x="4575773" y="835663"/>
                  <a:pt x="4602824" y="848618"/>
                </a:cubicBezTo>
                <a:cubicBezTo>
                  <a:pt x="4628161" y="860810"/>
                  <a:pt x="4659786" y="859476"/>
                  <a:pt x="4688553" y="864238"/>
                </a:cubicBezTo>
                <a:cubicBezTo>
                  <a:pt x="4708936" y="867668"/>
                  <a:pt x="4729321" y="874716"/>
                  <a:pt x="4749895" y="874716"/>
                </a:cubicBezTo>
                <a:cubicBezTo>
                  <a:pt x="4775424" y="874716"/>
                  <a:pt x="4800761" y="868620"/>
                  <a:pt x="4826480" y="866334"/>
                </a:cubicBezTo>
                <a:cubicBezTo>
                  <a:pt x="4846482" y="864430"/>
                  <a:pt x="4866867" y="865192"/>
                  <a:pt x="4886870" y="862906"/>
                </a:cubicBezTo>
                <a:cubicBezTo>
                  <a:pt x="4903254" y="861190"/>
                  <a:pt x="4919447" y="856810"/>
                  <a:pt x="4935639" y="853190"/>
                </a:cubicBezTo>
                <a:cubicBezTo>
                  <a:pt x="4941546" y="851856"/>
                  <a:pt x="4947452" y="846711"/>
                  <a:pt x="4952784" y="847473"/>
                </a:cubicBezTo>
                <a:cubicBezTo>
                  <a:pt x="5005745" y="855666"/>
                  <a:pt x="5043847" y="819089"/>
                  <a:pt x="5088617" y="802896"/>
                </a:cubicBezTo>
                <a:cubicBezTo>
                  <a:pt x="5135672" y="785749"/>
                  <a:pt x="5181204" y="759461"/>
                  <a:pt x="5233781" y="767271"/>
                </a:cubicBezTo>
                <a:cubicBezTo>
                  <a:pt x="5265596" y="772033"/>
                  <a:pt x="5296267" y="783083"/>
                  <a:pt x="5327893" y="789752"/>
                </a:cubicBezTo>
                <a:cubicBezTo>
                  <a:pt x="5339132" y="792038"/>
                  <a:pt x="5351705" y="791656"/>
                  <a:pt x="5362946" y="789370"/>
                </a:cubicBezTo>
                <a:cubicBezTo>
                  <a:pt x="5417240" y="778891"/>
                  <a:pt x="5470771" y="777367"/>
                  <a:pt x="5524115" y="794514"/>
                </a:cubicBezTo>
                <a:cubicBezTo>
                  <a:pt x="5533257" y="797372"/>
                  <a:pt x="5542974" y="800038"/>
                  <a:pt x="5552500" y="800038"/>
                </a:cubicBezTo>
                <a:cubicBezTo>
                  <a:pt x="5604697" y="800038"/>
                  <a:pt x="5655944" y="796038"/>
                  <a:pt x="5705857" y="777367"/>
                </a:cubicBezTo>
                <a:cubicBezTo>
                  <a:pt x="5722622" y="771080"/>
                  <a:pt x="5743006" y="775081"/>
                  <a:pt x="5761485" y="773557"/>
                </a:cubicBezTo>
                <a:cubicBezTo>
                  <a:pt x="5778629" y="772224"/>
                  <a:pt x="5796156" y="771653"/>
                  <a:pt x="5812731" y="767271"/>
                </a:cubicBezTo>
                <a:cubicBezTo>
                  <a:pt x="5836925" y="760795"/>
                  <a:pt x="5859404" y="760033"/>
                  <a:pt x="5884361" y="765747"/>
                </a:cubicBezTo>
                <a:cubicBezTo>
                  <a:pt x="5908174" y="771080"/>
                  <a:pt x="5933892" y="768415"/>
                  <a:pt x="5958660" y="768605"/>
                </a:cubicBezTo>
                <a:cubicBezTo>
                  <a:pt x="5986282" y="768795"/>
                  <a:pt x="6013906" y="768984"/>
                  <a:pt x="6041528" y="768033"/>
                </a:cubicBezTo>
                <a:cubicBezTo>
                  <a:pt x="6052579" y="767653"/>
                  <a:pt x="6065151" y="760033"/>
                  <a:pt x="6074297" y="763081"/>
                </a:cubicBezTo>
                <a:cubicBezTo>
                  <a:pt x="6103824" y="773366"/>
                  <a:pt x="6133353" y="760985"/>
                  <a:pt x="6162880" y="766509"/>
                </a:cubicBezTo>
                <a:cubicBezTo>
                  <a:pt x="6177360" y="769367"/>
                  <a:pt x="6193743" y="761557"/>
                  <a:pt x="6209364" y="760795"/>
                </a:cubicBezTo>
                <a:cubicBezTo>
                  <a:pt x="6234892" y="759461"/>
                  <a:pt x="6260419" y="760033"/>
                  <a:pt x="6285948" y="759651"/>
                </a:cubicBezTo>
                <a:cubicBezTo>
                  <a:pt x="6294330" y="759461"/>
                  <a:pt x="6302523" y="758699"/>
                  <a:pt x="6310905" y="758316"/>
                </a:cubicBezTo>
                <a:cubicBezTo>
                  <a:pt x="6318335" y="757936"/>
                  <a:pt x="6326145" y="756222"/>
                  <a:pt x="6333194" y="757554"/>
                </a:cubicBezTo>
                <a:cubicBezTo>
                  <a:pt x="6358723" y="762318"/>
                  <a:pt x="6383869" y="770129"/>
                  <a:pt x="6409586" y="773177"/>
                </a:cubicBezTo>
                <a:cubicBezTo>
                  <a:pt x="6431875" y="775843"/>
                  <a:pt x="6454928" y="772224"/>
                  <a:pt x="6477407" y="774129"/>
                </a:cubicBezTo>
                <a:cubicBezTo>
                  <a:pt x="6517032" y="777367"/>
                  <a:pt x="6556657" y="783083"/>
                  <a:pt x="6596283" y="786703"/>
                </a:cubicBezTo>
                <a:cubicBezTo>
                  <a:pt x="6604857" y="787465"/>
                  <a:pt x="6613809" y="782701"/>
                  <a:pt x="6622573" y="782321"/>
                </a:cubicBezTo>
                <a:cubicBezTo>
                  <a:pt x="6650006" y="781369"/>
                  <a:pt x="6677439" y="781177"/>
                  <a:pt x="6704872" y="780607"/>
                </a:cubicBezTo>
                <a:cubicBezTo>
                  <a:pt x="6720493" y="780415"/>
                  <a:pt x="6736305" y="780987"/>
                  <a:pt x="6751738" y="779273"/>
                </a:cubicBezTo>
                <a:cubicBezTo>
                  <a:pt x="6772120" y="776987"/>
                  <a:pt x="6790599" y="773557"/>
                  <a:pt x="6809650" y="788417"/>
                </a:cubicBezTo>
                <a:cubicBezTo>
                  <a:pt x="6816984" y="794180"/>
                  <a:pt x="6824819" y="797942"/>
                  <a:pt x="6832976" y="80042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38C3DB02-606C-40EC-8381-7A29A1ADFA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945817" y="3100710"/>
            <a:ext cx="6857455" cy="656037"/>
          </a:xfrm>
          <a:custGeom>
            <a:avLst/>
            <a:gdLst>
              <a:gd name="connsiteX0" fmla="*/ 6857455 w 6857455"/>
              <a:gd name="connsiteY0" fmla="*/ 804643 h 874716"/>
              <a:gd name="connsiteX1" fmla="*/ 6857455 w 6857455"/>
              <a:gd name="connsiteY1" fmla="*/ 562246 h 874716"/>
              <a:gd name="connsiteX2" fmla="*/ 6829178 w 6857455"/>
              <a:gd name="connsiteY2" fmla="*/ 551284 h 874716"/>
              <a:gd name="connsiteX3" fmla="*/ 6766024 w 6857455"/>
              <a:gd name="connsiteY3" fmla="*/ 500372 h 874716"/>
              <a:gd name="connsiteX4" fmla="*/ 6734971 w 6857455"/>
              <a:gd name="connsiteY4" fmla="*/ 500944 h 874716"/>
              <a:gd name="connsiteX5" fmla="*/ 6683915 w 6857455"/>
              <a:gd name="connsiteY5" fmla="*/ 507040 h 874716"/>
              <a:gd name="connsiteX6" fmla="*/ 6628860 w 6857455"/>
              <a:gd name="connsiteY6" fmla="*/ 495418 h 874716"/>
              <a:gd name="connsiteX7" fmla="*/ 6588662 w 6857455"/>
              <a:gd name="connsiteY7" fmla="*/ 487227 h 874716"/>
              <a:gd name="connsiteX8" fmla="*/ 6476074 w 6857455"/>
              <a:gd name="connsiteY8" fmla="*/ 511230 h 874716"/>
              <a:gd name="connsiteX9" fmla="*/ 6382345 w 6857455"/>
              <a:gd name="connsiteY9" fmla="*/ 534853 h 874716"/>
              <a:gd name="connsiteX10" fmla="*/ 6369391 w 6857455"/>
              <a:gd name="connsiteY10" fmla="*/ 531615 h 874716"/>
              <a:gd name="connsiteX11" fmla="*/ 6244799 w 6857455"/>
              <a:gd name="connsiteY11" fmla="*/ 512182 h 874716"/>
              <a:gd name="connsiteX12" fmla="*/ 6190315 w 6857455"/>
              <a:gd name="connsiteY12" fmla="*/ 485703 h 874716"/>
              <a:gd name="connsiteX13" fmla="*/ 6115446 w 6857455"/>
              <a:gd name="connsiteY13" fmla="*/ 462270 h 874716"/>
              <a:gd name="connsiteX14" fmla="*/ 6032194 w 6857455"/>
              <a:gd name="connsiteY14" fmla="*/ 434266 h 874716"/>
              <a:gd name="connsiteX15" fmla="*/ 5971042 w 6857455"/>
              <a:gd name="connsiteY15" fmla="*/ 420738 h 874716"/>
              <a:gd name="connsiteX16" fmla="*/ 5880933 w 6857455"/>
              <a:gd name="connsiteY16" fmla="*/ 430646 h 874716"/>
              <a:gd name="connsiteX17" fmla="*/ 5862452 w 6857455"/>
              <a:gd name="connsiteY17" fmla="*/ 438648 h 874716"/>
              <a:gd name="connsiteX18" fmla="*/ 5685283 w 6857455"/>
              <a:gd name="connsiteY18" fmla="*/ 498658 h 874716"/>
              <a:gd name="connsiteX19" fmla="*/ 5567169 w 6857455"/>
              <a:gd name="connsiteY19" fmla="*/ 499420 h 874716"/>
              <a:gd name="connsiteX20" fmla="*/ 5527923 w 6857455"/>
              <a:gd name="connsiteY20" fmla="*/ 490466 h 874716"/>
              <a:gd name="connsiteX21" fmla="*/ 5456292 w 6857455"/>
              <a:gd name="connsiteY21" fmla="*/ 450650 h 874716"/>
              <a:gd name="connsiteX22" fmla="*/ 5424670 w 6857455"/>
              <a:gd name="connsiteY22" fmla="*/ 444934 h 874716"/>
              <a:gd name="connsiteX23" fmla="*/ 5368662 w 6857455"/>
              <a:gd name="connsiteY23" fmla="*/ 441124 h 874716"/>
              <a:gd name="connsiteX24" fmla="*/ 5247118 w 6857455"/>
              <a:gd name="connsiteY24" fmla="*/ 444934 h 874716"/>
              <a:gd name="connsiteX25" fmla="*/ 5088617 w 6857455"/>
              <a:gd name="connsiteY25" fmla="*/ 428742 h 874716"/>
              <a:gd name="connsiteX26" fmla="*/ 5025750 w 6857455"/>
              <a:gd name="connsiteY26" fmla="*/ 433694 h 874716"/>
              <a:gd name="connsiteX27" fmla="*/ 4957930 w 6857455"/>
              <a:gd name="connsiteY27" fmla="*/ 442268 h 874716"/>
              <a:gd name="connsiteX28" fmla="*/ 4938116 w 6857455"/>
              <a:gd name="connsiteY28" fmla="*/ 441886 h 874716"/>
              <a:gd name="connsiteX29" fmla="*/ 4833910 w 6857455"/>
              <a:gd name="connsiteY29" fmla="*/ 421693 h 874716"/>
              <a:gd name="connsiteX30" fmla="*/ 4810095 w 6857455"/>
              <a:gd name="connsiteY30" fmla="*/ 408167 h 874716"/>
              <a:gd name="connsiteX31" fmla="*/ 4747991 w 6857455"/>
              <a:gd name="connsiteY31" fmla="*/ 413691 h 874716"/>
              <a:gd name="connsiteX32" fmla="*/ 4692745 w 6857455"/>
              <a:gd name="connsiteY32" fmla="*/ 435790 h 874716"/>
              <a:gd name="connsiteX33" fmla="*/ 4375933 w 6857455"/>
              <a:gd name="connsiteY33" fmla="*/ 483417 h 874716"/>
              <a:gd name="connsiteX34" fmla="*/ 4185426 w 6857455"/>
              <a:gd name="connsiteY34" fmla="*/ 484179 h 874716"/>
              <a:gd name="connsiteX35" fmla="*/ 4052072 w 6857455"/>
              <a:gd name="connsiteY35" fmla="*/ 505134 h 874716"/>
              <a:gd name="connsiteX36" fmla="*/ 4029973 w 6857455"/>
              <a:gd name="connsiteY36" fmla="*/ 527233 h 874716"/>
              <a:gd name="connsiteX37" fmla="*/ 3948626 w 6857455"/>
              <a:gd name="connsiteY37" fmla="*/ 550666 h 874716"/>
              <a:gd name="connsiteX38" fmla="*/ 3871280 w 6857455"/>
              <a:gd name="connsiteY38" fmla="*/ 502275 h 874716"/>
              <a:gd name="connsiteX39" fmla="*/ 3774312 w 6857455"/>
              <a:gd name="connsiteY39" fmla="*/ 429122 h 874716"/>
              <a:gd name="connsiteX40" fmla="*/ 3721543 w 6857455"/>
              <a:gd name="connsiteY40" fmla="*/ 428552 h 874716"/>
              <a:gd name="connsiteX41" fmla="*/ 3612763 w 6857455"/>
              <a:gd name="connsiteY41" fmla="*/ 414263 h 874716"/>
              <a:gd name="connsiteX42" fmla="*/ 3537323 w 6857455"/>
              <a:gd name="connsiteY42" fmla="*/ 389878 h 874716"/>
              <a:gd name="connsiteX43" fmla="*/ 3431593 w 6857455"/>
              <a:gd name="connsiteY43" fmla="*/ 360921 h 874716"/>
              <a:gd name="connsiteX44" fmla="*/ 3392158 w 6857455"/>
              <a:gd name="connsiteY44" fmla="*/ 345681 h 874716"/>
              <a:gd name="connsiteX45" fmla="*/ 3297856 w 6857455"/>
              <a:gd name="connsiteY45" fmla="*/ 323010 h 874716"/>
              <a:gd name="connsiteX46" fmla="*/ 3219748 w 6857455"/>
              <a:gd name="connsiteY46" fmla="*/ 308151 h 874716"/>
              <a:gd name="connsiteX47" fmla="*/ 3156692 w 6857455"/>
              <a:gd name="connsiteY47" fmla="*/ 261668 h 874716"/>
              <a:gd name="connsiteX48" fmla="*/ 3136497 w 6857455"/>
              <a:gd name="connsiteY48" fmla="*/ 237663 h 874716"/>
              <a:gd name="connsiteX49" fmla="*/ 3119733 w 6857455"/>
              <a:gd name="connsiteY49" fmla="*/ 222233 h 874716"/>
              <a:gd name="connsiteX50" fmla="*/ 3045436 w 6857455"/>
              <a:gd name="connsiteY50" fmla="*/ 131742 h 874716"/>
              <a:gd name="connsiteX51" fmla="*/ 3037054 w 6857455"/>
              <a:gd name="connsiteY51" fmla="*/ 124121 h 874716"/>
              <a:gd name="connsiteX52" fmla="*/ 2936466 w 6857455"/>
              <a:gd name="connsiteY52" fmla="*/ 82400 h 874716"/>
              <a:gd name="connsiteX53" fmla="*/ 2901031 w 6857455"/>
              <a:gd name="connsiteY53" fmla="*/ 59731 h 874716"/>
              <a:gd name="connsiteX54" fmla="*/ 2828259 w 6857455"/>
              <a:gd name="connsiteY54" fmla="*/ 3149 h 874716"/>
              <a:gd name="connsiteX55" fmla="*/ 2799492 w 6857455"/>
              <a:gd name="connsiteY55" fmla="*/ 1245 h 874716"/>
              <a:gd name="connsiteX56" fmla="*/ 2693570 w 6857455"/>
              <a:gd name="connsiteY56" fmla="*/ 35154 h 874716"/>
              <a:gd name="connsiteX57" fmla="*/ 2639847 w 6857455"/>
              <a:gd name="connsiteY57" fmla="*/ 73448 h 874716"/>
              <a:gd name="connsiteX58" fmla="*/ 2621178 w 6857455"/>
              <a:gd name="connsiteY58" fmla="*/ 88688 h 874716"/>
              <a:gd name="connsiteX59" fmla="*/ 2489348 w 6857455"/>
              <a:gd name="connsiteY59" fmla="*/ 72304 h 874716"/>
              <a:gd name="connsiteX60" fmla="*/ 2452580 w 6857455"/>
              <a:gd name="connsiteY60" fmla="*/ 68683 h 874716"/>
              <a:gd name="connsiteX61" fmla="*/ 2326464 w 6857455"/>
              <a:gd name="connsiteY61" fmla="*/ 50395 h 874716"/>
              <a:gd name="connsiteX62" fmla="*/ 2300365 w 6857455"/>
              <a:gd name="connsiteY62" fmla="*/ 54777 h 874716"/>
              <a:gd name="connsiteX63" fmla="*/ 2130434 w 6857455"/>
              <a:gd name="connsiteY63" fmla="*/ 58397 h 874716"/>
              <a:gd name="connsiteX64" fmla="*/ 2118621 w 6857455"/>
              <a:gd name="connsiteY64" fmla="*/ 47919 h 874716"/>
              <a:gd name="connsiteX65" fmla="*/ 2057659 w 6857455"/>
              <a:gd name="connsiteY65" fmla="*/ 16866 h 874716"/>
              <a:gd name="connsiteX66" fmla="*/ 1976314 w 6857455"/>
              <a:gd name="connsiteY66" fmla="*/ 8865 h 874716"/>
              <a:gd name="connsiteX67" fmla="*/ 1961454 w 6857455"/>
              <a:gd name="connsiteY67" fmla="*/ 11724 h 874716"/>
              <a:gd name="connsiteX68" fmla="*/ 1906588 w 6857455"/>
              <a:gd name="connsiteY68" fmla="*/ 30964 h 874716"/>
              <a:gd name="connsiteX69" fmla="*/ 1783330 w 6857455"/>
              <a:gd name="connsiteY69" fmla="*/ 48871 h 874716"/>
              <a:gd name="connsiteX70" fmla="*/ 1759327 w 6857455"/>
              <a:gd name="connsiteY70" fmla="*/ 55349 h 874716"/>
              <a:gd name="connsiteX71" fmla="*/ 1716082 w 6857455"/>
              <a:gd name="connsiteY71" fmla="*/ 65445 h 874716"/>
              <a:gd name="connsiteX72" fmla="*/ 1598920 w 6857455"/>
              <a:gd name="connsiteY72" fmla="*/ 72114 h 874716"/>
              <a:gd name="connsiteX73" fmla="*/ 1542150 w 6857455"/>
              <a:gd name="connsiteY73" fmla="*/ 62207 h 874716"/>
              <a:gd name="connsiteX74" fmla="*/ 1516813 w 6857455"/>
              <a:gd name="connsiteY74" fmla="*/ 62779 h 874716"/>
              <a:gd name="connsiteX75" fmla="*/ 1432228 w 6857455"/>
              <a:gd name="connsiteY75" fmla="*/ 88116 h 874716"/>
              <a:gd name="connsiteX76" fmla="*/ 1224765 w 6857455"/>
              <a:gd name="connsiteY76" fmla="*/ 71924 h 874716"/>
              <a:gd name="connsiteX77" fmla="*/ 1159231 w 6857455"/>
              <a:gd name="connsiteY77" fmla="*/ 58207 h 874716"/>
              <a:gd name="connsiteX78" fmla="*/ 1124370 w 6857455"/>
              <a:gd name="connsiteY78" fmla="*/ 56301 h 874716"/>
              <a:gd name="connsiteX79" fmla="*/ 1075600 w 6857455"/>
              <a:gd name="connsiteY79" fmla="*/ 75542 h 874716"/>
              <a:gd name="connsiteX80" fmla="*/ 986633 w 6857455"/>
              <a:gd name="connsiteY80" fmla="*/ 79162 h 874716"/>
              <a:gd name="connsiteX81" fmla="*/ 861089 w 6857455"/>
              <a:gd name="connsiteY81" fmla="*/ 76304 h 874716"/>
              <a:gd name="connsiteX82" fmla="*/ 759168 w 6857455"/>
              <a:gd name="connsiteY82" fmla="*/ 104689 h 874716"/>
              <a:gd name="connsiteX83" fmla="*/ 723735 w 6857455"/>
              <a:gd name="connsiteY83" fmla="*/ 140696 h 874716"/>
              <a:gd name="connsiteX84" fmla="*/ 647532 w 6857455"/>
              <a:gd name="connsiteY84" fmla="*/ 147934 h 874716"/>
              <a:gd name="connsiteX85" fmla="*/ 552659 w 6857455"/>
              <a:gd name="connsiteY85" fmla="*/ 95926 h 874716"/>
              <a:gd name="connsiteX86" fmla="*/ 541800 w 6857455"/>
              <a:gd name="connsiteY86" fmla="*/ 97640 h 874716"/>
              <a:gd name="connsiteX87" fmla="*/ 375107 w 6857455"/>
              <a:gd name="connsiteY87" fmla="*/ 123169 h 874716"/>
              <a:gd name="connsiteX88" fmla="*/ 273567 w 6857455"/>
              <a:gd name="connsiteY88" fmla="*/ 145458 h 874716"/>
              <a:gd name="connsiteX89" fmla="*/ 264043 w 6857455"/>
              <a:gd name="connsiteY89" fmla="*/ 154792 h 874716"/>
              <a:gd name="connsiteX90" fmla="*/ 169360 w 6857455"/>
              <a:gd name="connsiteY90" fmla="*/ 177273 h 874716"/>
              <a:gd name="connsiteX91" fmla="*/ 89347 w 6857455"/>
              <a:gd name="connsiteY91" fmla="*/ 157460 h 874716"/>
              <a:gd name="connsiteX92" fmla="*/ 34291 w 6857455"/>
              <a:gd name="connsiteY92" fmla="*/ 145268 h 874716"/>
              <a:gd name="connsiteX93" fmla="*/ 0 w 6857455"/>
              <a:gd name="connsiteY93" fmla="*/ 142056 h 874716"/>
              <a:gd name="connsiteX94" fmla="*/ 0 w 6857455"/>
              <a:gd name="connsiteY94" fmla="*/ 849556 h 874716"/>
              <a:gd name="connsiteX95" fmla="*/ 60652 w 6857455"/>
              <a:gd name="connsiteY95" fmla="*/ 844783 h 874716"/>
              <a:gd name="connsiteX96" fmla="*/ 119068 w 6857455"/>
              <a:gd name="connsiteY96" fmla="*/ 827281 h 874716"/>
              <a:gd name="connsiteX97" fmla="*/ 171840 w 6857455"/>
              <a:gd name="connsiteY97" fmla="*/ 804420 h 874716"/>
              <a:gd name="connsiteX98" fmla="*/ 274329 w 6857455"/>
              <a:gd name="connsiteY98" fmla="*/ 794324 h 874716"/>
              <a:gd name="connsiteX99" fmla="*/ 306715 w 6857455"/>
              <a:gd name="connsiteY99" fmla="*/ 788798 h 874716"/>
              <a:gd name="connsiteX100" fmla="*/ 393967 w 6857455"/>
              <a:gd name="connsiteY100" fmla="*/ 765937 h 874716"/>
              <a:gd name="connsiteX101" fmla="*/ 493793 w 6857455"/>
              <a:gd name="connsiteY101" fmla="*/ 725549 h 874716"/>
              <a:gd name="connsiteX102" fmla="*/ 546373 w 6857455"/>
              <a:gd name="connsiteY102" fmla="*/ 740600 h 874716"/>
              <a:gd name="connsiteX103" fmla="*/ 730211 w 6857455"/>
              <a:gd name="connsiteY103" fmla="*/ 698116 h 874716"/>
              <a:gd name="connsiteX104" fmla="*/ 784889 w 6857455"/>
              <a:gd name="connsiteY104" fmla="*/ 676018 h 874716"/>
              <a:gd name="connsiteX105" fmla="*/ 800509 w 6857455"/>
              <a:gd name="connsiteY105" fmla="*/ 661349 h 874716"/>
              <a:gd name="connsiteX106" fmla="*/ 857661 w 6857455"/>
              <a:gd name="connsiteY106" fmla="*/ 626868 h 874716"/>
              <a:gd name="connsiteX107" fmla="*/ 949102 w 6857455"/>
              <a:gd name="connsiteY107" fmla="*/ 614676 h 874716"/>
              <a:gd name="connsiteX108" fmla="*/ 960342 w 6857455"/>
              <a:gd name="connsiteY108" fmla="*/ 607435 h 874716"/>
              <a:gd name="connsiteX109" fmla="*/ 977109 w 6857455"/>
              <a:gd name="connsiteY109" fmla="*/ 595815 h 874716"/>
              <a:gd name="connsiteX110" fmla="*/ 1071218 w 6857455"/>
              <a:gd name="connsiteY110" fmla="*/ 575240 h 874716"/>
              <a:gd name="connsiteX111" fmla="*/ 1091983 w 6857455"/>
              <a:gd name="connsiteY111" fmla="*/ 568764 h 874716"/>
              <a:gd name="connsiteX112" fmla="*/ 1109321 w 6857455"/>
              <a:gd name="connsiteY112" fmla="*/ 557904 h 874716"/>
              <a:gd name="connsiteX113" fmla="*/ 1162279 w 6857455"/>
              <a:gd name="connsiteY113" fmla="*/ 532949 h 874716"/>
              <a:gd name="connsiteX114" fmla="*/ 1206097 w 6857455"/>
              <a:gd name="connsiteY114" fmla="*/ 532187 h 874716"/>
              <a:gd name="connsiteX115" fmla="*/ 1266867 w 6857455"/>
              <a:gd name="connsiteY115" fmla="*/ 518088 h 874716"/>
              <a:gd name="connsiteX116" fmla="*/ 1380219 w 6857455"/>
              <a:gd name="connsiteY116" fmla="*/ 504182 h 874716"/>
              <a:gd name="connsiteX117" fmla="*/ 1403461 w 6857455"/>
              <a:gd name="connsiteY117" fmla="*/ 496180 h 874716"/>
              <a:gd name="connsiteX118" fmla="*/ 1544054 w 6857455"/>
              <a:gd name="connsiteY118" fmla="*/ 458268 h 874716"/>
              <a:gd name="connsiteX119" fmla="*/ 1656644 w 6857455"/>
              <a:gd name="connsiteY119" fmla="*/ 459032 h 874716"/>
              <a:gd name="connsiteX120" fmla="*/ 1665406 w 6857455"/>
              <a:gd name="connsiteY120" fmla="*/ 460747 h 874716"/>
              <a:gd name="connsiteX121" fmla="*/ 1708461 w 6857455"/>
              <a:gd name="connsiteY121" fmla="*/ 473318 h 874716"/>
              <a:gd name="connsiteX122" fmla="*/ 1775140 w 6857455"/>
              <a:gd name="connsiteY122" fmla="*/ 469891 h 874716"/>
              <a:gd name="connsiteX123" fmla="*/ 1821051 w 6857455"/>
              <a:gd name="connsiteY123" fmla="*/ 452554 h 874716"/>
              <a:gd name="connsiteX124" fmla="*/ 1878203 w 6857455"/>
              <a:gd name="connsiteY124" fmla="*/ 451792 h 874716"/>
              <a:gd name="connsiteX125" fmla="*/ 1943547 w 6857455"/>
              <a:gd name="connsiteY125" fmla="*/ 462651 h 874716"/>
              <a:gd name="connsiteX126" fmla="*/ 1972884 w 6857455"/>
              <a:gd name="connsiteY126" fmla="*/ 464937 h 874716"/>
              <a:gd name="connsiteX127" fmla="*/ 2053469 w 6857455"/>
              <a:gd name="connsiteY127" fmla="*/ 487417 h 874716"/>
              <a:gd name="connsiteX128" fmla="*/ 2101477 w 6857455"/>
              <a:gd name="connsiteY128" fmla="*/ 481893 h 874716"/>
              <a:gd name="connsiteX129" fmla="*/ 2148722 w 6857455"/>
              <a:gd name="connsiteY129" fmla="*/ 467033 h 874716"/>
              <a:gd name="connsiteX130" fmla="*/ 2179011 w 6857455"/>
              <a:gd name="connsiteY130" fmla="*/ 452744 h 874716"/>
              <a:gd name="connsiteX131" fmla="*/ 2240165 w 6857455"/>
              <a:gd name="connsiteY131" fmla="*/ 442648 h 874716"/>
              <a:gd name="connsiteX132" fmla="*/ 2251404 w 6857455"/>
              <a:gd name="connsiteY132" fmla="*/ 444172 h 874716"/>
              <a:gd name="connsiteX133" fmla="*/ 2433912 w 6857455"/>
              <a:gd name="connsiteY133" fmla="*/ 456746 h 874716"/>
              <a:gd name="connsiteX134" fmla="*/ 2506302 w 6857455"/>
              <a:gd name="connsiteY134" fmla="*/ 476939 h 874716"/>
              <a:gd name="connsiteX135" fmla="*/ 2521735 w 6857455"/>
              <a:gd name="connsiteY135" fmla="*/ 479415 h 874716"/>
              <a:gd name="connsiteX136" fmla="*/ 2675854 w 6857455"/>
              <a:gd name="connsiteY136" fmla="*/ 502086 h 874716"/>
              <a:gd name="connsiteX137" fmla="*/ 2692998 w 6857455"/>
              <a:gd name="connsiteY137" fmla="*/ 503038 h 874716"/>
              <a:gd name="connsiteX138" fmla="*/ 2740816 w 6857455"/>
              <a:gd name="connsiteY138" fmla="*/ 499037 h 874716"/>
              <a:gd name="connsiteX139" fmla="*/ 2853596 w 6857455"/>
              <a:gd name="connsiteY139" fmla="*/ 540187 h 874716"/>
              <a:gd name="connsiteX140" fmla="*/ 2966565 w 6857455"/>
              <a:gd name="connsiteY140" fmla="*/ 554286 h 874716"/>
              <a:gd name="connsiteX141" fmla="*/ 3028671 w 6857455"/>
              <a:gd name="connsiteY141" fmla="*/ 554094 h 874716"/>
              <a:gd name="connsiteX142" fmla="*/ 3073059 w 6857455"/>
              <a:gd name="connsiteY142" fmla="*/ 564192 h 874716"/>
              <a:gd name="connsiteX143" fmla="*/ 3182219 w 6857455"/>
              <a:gd name="connsiteY143" fmla="*/ 594862 h 874716"/>
              <a:gd name="connsiteX144" fmla="*/ 3233656 w 6857455"/>
              <a:gd name="connsiteY144" fmla="*/ 599625 h 874716"/>
              <a:gd name="connsiteX145" fmla="*/ 3288332 w 6857455"/>
              <a:gd name="connsiteY145" fmla="*/ 609914 h 874716"/>
              <a:gd name="connsiteX146" fmla="*/ 3423591 w 6857455"/>
              <a:gd name="connsiteY146" fmla="*/ 656015 h 874716"/>
              <a:gd name="connsiteX147" fmla="*/ 3534084 w 6857455"/>
              <a:gd name="connsiteY147" fmla="*/ 653349 h 874716"/>
              <a:gd name="connsiteX148" fmla="*/ 3604571 w 6857455"/>
              <a:gd name="connsiteY148" fmla="*/ 653918 h 874716"/>
              <a:gd name="connsiteX149" fmla="*/ 3688586 w 6857455"/>
              <a:gd name="connsiteY149" fmla="*/ 669160 h 874716"/>
              <a:gd name="connsiteX150" fmla="*/ 3757358 w 6857455"/>
              <a:gd name="connsiteY150" fmla="*/ 691450 h 874716"/>
              <a:gd name="connsiteX151" fmla="*/ 3852421 w 6857455"/>
              <a:gd name="connsiteY151" fmla="*/ 709167 h 874716"/>
              <a:gd name="connsiteX152" fmla="*/ 3947104 w 6857455"/>
              <a:gd name="connsiteY152" fmla="*/ 743267 h 874716"/>
              <a:gd name="connsiteX153" fmla="*/ 4013208 w 6857455"/>
              <a:gd name="connsiteY153" fmla="*/ 769367 h 874716"/>
              <a:gd name="connsiteX154" fmla="*/ 4105222 w 6857455"/>
              <a:gd name="connsiteY154" fmla="*/ 792417 h 874716"/>
              <a:gd name="connsiteX155" fmla="*/ 4246006 w 6857455"/>
              <a:gd name="connsiteY155" fmla="*/ 808610 h 874716"/>
              <a:gd name="connsiteX156" fmla="*/ 4310779 w 6857455"/>
              <a:gd name="connsiteY156" fmla="*/ 810326 h 874716"/>
              <a:gd name="connsiteX157" fmla="*/ 4413272 w 6857455"/>
              <a:gd name="connsiteY157" fmla="*/ 848235 h 874716"/>
              <a:gd name="connsiteX158" fmla="*/ 4457087 w 6857455"/>
              <a:gd name="connsiteY158" fmla="*/ 866524 h 874716"/>
              <a:gd name="connsiteX159" fmla="*/ 4496523 w 6857455"/>
              <a:gd name="connsiteY159" fmla="*/ 851284 h 874716"/>
              <a:gd name="connsiteX160" fmla="*/ 4522050 w 6857455"/>
              <a:gd name="connsiteY160" fmla="*/ 833757 h 874716"/>
              <a:gd name="connsiteX161" fmla="*/ 4602824 w 6857455"/>
              <a:gd name="connsiteY161" fmla="*/ 848618 h 874716"/>
              <a:gd name="connsiteX162" fmla="*/ 4688553 w 6857455"/>
              <a:gd name="connsiteY162" fmla="*/ 864238 h 874716"/>
              <a:gd name="connsiteX163" fmla="*/ 4749895 w 6857455"/>
              <a:gd name="connsiteY163" fmla="*/ 874716 h 874716"/>
              <a:gd name="connsiteX164" fmla="*/ 4826480 w 6857455"/>
              <a:gd name="connsiteY164" fmla="*/ 866334 h 874716"/>
              <a:gd name="connsiteX165" fmla="*/ 4886870 w 6857455"/>
              <a:gd name="connsiteY165" fmla="*/ 862906 h 874716"/>
              <a:gd name="connsiteX166" fmla="*/ 4935639 w 6857455"/>
              <a:gd name="connsiteY166" fmla="*/ 853190 h 874716"/>
              <a:gd name="connsiteX167" fmla="*/ 4952784 w 6857455"/>
              <a:gd name="connsiteY167" fmla="*/ 847473 h 874716"/>
              <a:gd name="connsiteX168" fmla="*/ 5088617 w 6857455"/>
              <a:gd name="connsiteY168" fmla="*/ 802896 h 874716"/>
              <a:gd name="connsiteX169" fmla="*/ 5233781 w 6857455"/>
              <a:gd name="connsiteY169" fmla="*/ 767271 h 874716"/>
              <a:gd name="connsiteX170" fmla="*/ 5327893 w 6857455"/>
              <a:gd name="connsiteY170" fmla="*/ 789752 h 874716"/>
              <a:gd name="connsiteX171" fmla="*/ 5362946 w 6857455"/>
              <a:gd name="connsiteY171" fmla="*/ 789370 h 874716"/>
              <a:gd name="connsiteX172" fmla="*/ 5524115 w 6857455"/>
              <a:gd name="connsiteY172" fmla="*/ 794514 h 874716"/>
              <a:gd name="connsiteX173" fmla="*/ 5552500 w 6857455"/>
              <a:gd name="connsiteY173" fmla="*/ 800038 h 874716"/>
              <a:gd name="connsiteX174" fmla="*/ 5705857 w 6857455"/>
              <a:gd name="connsiteY174" fmla="*/ 777367 h 874716"/>
              <a:gd name="connsiteX175" fmla="*/ 5761485 w 6857455"/>
              <a:gd name="connsiteY175" fmla="*/ 773557 h 874716"/>
              <a:gd name="connsiteX176" fmla="*/ 5812731 w 6857455"/>
              <a:gd name="connsiteY176" fmla="*/ 767271 h 874716"/>
              <a:gd name="connsiteX177" fmla="*/ 5884361 w 6857455"/>
              <a:gd name="connsiteY177" fmla="*/ 765747 h 874716"/>
              <a:gd name="connsiteX178" fmla="*/ 5958660 w 6857455"/>
              <a:gd name="connsiteY178" fmla="*/ 768605 h 874716"/>
              <a:gd name="connsiteX179" fmla="*/ 6041528 w 6857455"/>
              <a:gd name="connsiteY179" fmla="*/ 768033 h 874716"/>
              <a:gd name="connsiteX180" fmla="*/ 6074297 w 6857455"/>
              <a:gd name="connsiteY180" fmla="*/ 763081 h 874716"/>
              <a:gd name="connsiteX181" fmla="*/ 6162880 w 6857455"/>
              <a:gd name="connsiteY181" fmla="*/ 766509 h 874716"/>
              <a:gd name="connsiteX182" fmla="*/ 6209364 w 6857455"/>
              <a:gd name="connsiteY182" fmla="*/ 760795 h 874716"/>
              <a:gd name="connsiteX183" fmla="*/ 6285948 w 6857455"/>
              <a:gd name="connsiteY183" fmla="*/ 759651 h 874716"/>
              <a:gd name="connsiteX184" fmla="*/ 6310905 w 6857455"/>
              <a:gd name="connsiteY184" fmla="*/ 758316 h 874716"/>
              <a:gd name="connsiteX185" fmla="*/ 6333194 w 6857455"/>
              <a:gd name="connsiteY185" fmla="*/ 757554 h 874716"/>
              <a:gd name="connsiteX186" fmla="*/ 6409586 w 6857455"/>
              <a:gd name="connsiteY186" fmla="*/ 773177 h 874716"/>
              <a:gd name="connsiteX187" fmla="*/ 6477407 w 6857455"/>
              <a:gd name="connsiteY187" fmla="*/ 774129 h 874716"/>
              <a:gd name="connsiteX188" fmla="*/ 6596283 w 6857455"/>
              <a:gd name="connsiteY188" fmla="*/ 786703 h 874716"/>
              <a:gd name="connsiteX189" fmla="*/ 6622573 w 6857455"/>
              <a:gd name="connsiteY189" fmla="*/ 782321 h 874716"/>
              <a:gd name="connsiteX190" fmla="*/ 6704872 w 6857455"/>
              <a:gd name="connsiteY190" fmla="*/ 780607 h 874716"/>
              <a:gd name="connsiteX191" fmla="*/ 6751738 w 6857455"/>
              <a:gd name="connsiteY191" fmla="*/ 779273 h 874716"/>
              <a:gd name="connsiteX192" fmla="*/ 6809650 w 6857455"/>
              <a:gd name="connsiteY192" fmla="*/ 788417 h 874716"/>
              <a:gd name="connsiteX193" fmla="*/ 6832976 w 6857455"/>
              <a:gd name="connsiteY193" fmla="*/ 800428 h 874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</a:cxnLst>
            <a:rect l="l" t="t" r="r" b="b"/>
            <a:pathLst>
              <a:path w="6857455" h="874716">
                <a:moveTo>
                  <a:pt x="6857455" y="804643"/>
                </a:moveTo>
                <a:lnTo>
                  <a:pt x="6857455" y="562246"/>
                </a:lnTo>
                <a:lnTo>
                  <a:pt x="6829178" y="551284"/>
                </a:lnTo>
                <a:cubicBezTo>
                  <a:pt x="6805745" y="539044"/>
                  <a:pt x="6784885" y="521708"/>
                  <a:pt x="6766024" y="500372"/>
                </a:cubicBezTo>
                <a:cubicBezTo>
                  <a:pt x="6755166" y="488179"/>
                  <a:pt x="6746784" y="486845"/>
                  <a:pt x="6734971" y="500944"/>
                </a:cubicBezTo>
                <a:cubicBezTo>
                  <a:pt x="6721257" y="517326"/>
                  <a:pt x="6701634" y="510850"/>
                  <a:pt x="6683915" y="507040"/>
                </a:cubicBezTo>
                <a:cubicBezTo>
                  <a:pt x="6665629" y="503230"/>
                  <a:pt x="6647148" y="499228"/>
                  <a:pt x="6628860" y="495418"/>
                </a:cubicBezTo>
                <a:cubicBezTo>
                  <a:pt x="6615335" y="492752"/>
                  <a:pt x="6601999" y="490466"/>
                  <a:pt x="6588662" y="487227"/>
                </a:cubicBezTo>
                <a:cubicBezTo>
                  <a:pt x="6547133" y="477129"/>
                  <a:pt x="6509794" y="480177"/>
                  <a:pt x="6476074" y="511230"/>
                </a:cubicBezTo>
                <a:cubicBezTo>
                  <a:pt x="6450356" y="535043"/>
                  <a:pt x="6417399" y="542093"/>
                  <a:pt x="6382345" y="534853"/>
                </a:cubicBezTo>
                <a:cubicBezTo>
                  <a:pt x="6377963" y="533901"/>
                  <a:pt x="6372439" y="530091"/>
                  <a:pt x="6369391" y="531615"/>
                </a:cubicBezTo>
                <a:cubicBezTo>
                  <a:pt x="6323479" y="553904"/>
                  <a:pt x="6287092" y="514658"/>
                  <a:pt x="6244799" y="512182"/>
                </a:cubicBezTo>
                <a:cubicBezTo>
                  <a:pt x="6226130" y="511040"/>
                  <a:pt x="6207079" y="496942"/>
                  <a:pt x="6190315" y="485703"/>
                </a:cubicBezTo>
                <a:cubicBezTo>
                  <a:pt x="6167262" y="470271"/>
                  <a:pt x="6146687" y="455412"/>
                  <a:pt x="6115446" y="462270"/>
                </a:cubicBezTo>
                <a:cubicBezTo>
                  <a:pt x="6084203" y="469319"/>
                  <a:pt x="6055627" y="456364"/>
                  <a:pt x="6032194" y="434266"/>
                </a:cubicBezTo>
                <a:cubicBezTo>
                  <a:pt x="6014287" y="417501"/>
                  <a:pt x="5994665" y="415977"/>
                  <a:pt x="5971042" y="420738"/>
                </a:cubicBezTo>
                <a:cubicBezTo>
                  <a:pt x="5941513" y="426645"/>
                  <a:pt x="5910842" y="427027"/>
                  <a:pt x="5880933" y="430646"/>
                </a:cubicBezTo>
                <a:cubicBezTo>
                  <a:pt x="5874454" y="431408"/>
                  <a:pt x="5866265" y="434076"/>
                  <a:pt x="5862452" y="438648"/>
                </a:cubicBezTo>
                <a:cubicBezTo>
                  <a:pt x="5815779" y="495418"/>
                  <a:pt x="5750055" y="495990"/>
                  <a:pt x="5685283" y="498658"/>
                </a:cubicBezTo>
                <a:cubicBezTo>
                  <a:pt x="5646039" y="500372"/>
                  <a:pt x="5606604" y="500372"/>
                  <a:pt x="5567169" y="499420"/>
                </a:cubicBezTo>
                <a:cubicBezTo>
                  <a:pt x="5553832" y="499228"/>
                  <a:pt x="5539736" y="496180"/>
                  <a:pt x="5527923" y="490466"/>
                </a:cubicBezTo>
                <a:cubicBezTo>
                  <a:pt x="5503348" y="478463"/>
                  <a:pt x="5480680" y="462843"/>
                  <a:pt x="5456292" y="450650"/>
                </a:cubicBezTo>
                <a:cubicBezTo>
                  <a:pt x="5447151" y="445886"/>
                  <a:pt x="5435338" y="445696"/>
                  <a:pt x="5424670" y="444934"/>
                </a:cubicBezTo>
                <a:cubicBezTo>
                  <a:pt x="5405809" y="443410"/>
                  <a:pt x="5384854" y="447982"/>
                  <a:pt x="5368662" y="441124"/>
                </a:cubicBezTo>
                <a:cubicBezTo>
                  <a:pt x="5326559" y="423407"/>
                  <a:pt x="5287123" y="427407"/>
                  <a:pt x="5247118" y="444934"/>
                </a:cubicBezTo>
                <a:cubicBezTo>
                  <a:pt x="5191108" y="469509"/>
                  <a:pt x="5138148" y="467605"/>
                  <a:pt x="5088617" y="428742"/>
                </a:cubicBezTo>
                <a:cubicBezTo>
                  <a:pt x="5066328" y="411215"/>
                  <a:pt x="5044609" y="419596"/>
                  <a:pt x="5025750" y="433694"/>
                </a:cubicBezTo>
                <a:cubicBezTo>
                  <a:pt x="5004032" y="450078"/>
                  <a:pt x="4982885" y="454268"/>
                  <a:pt x="4957930" y="442268"/>
                </a:cubicBezTo>
                <a:cubicBezTo>
                  <a:pt x="4952404" y="439600"/>
                  <a:pt x="4944594" y="440933"/>
                  <a:pt x="4938116" y="441886"/>
                </a:cubicBezTo>
                <a:cubicBezTo>
                  <a:pt x="4901158" y="446648"/>
                  <a:pt x="4864009" y="454650"/>
                  <a:pt x="4833910" y="421693"/>
                </a:cubicBezTo>
                <a:cubicBezTo>
                  <a:pt x="4828004" y="415214"/>
                  <a:pt x="4818097" y="412549"/>
                  <a:pt x="4810095" y="408167"/>
                </a:cubicBezTo>
                <a:cubicBezTo>
                  <a:pt x="4776566" y="390258"/>
                  <a:pt x="4777900" y="391974"/>
                  <a:pt x="4747991" y="413691"/>
                </a:cubicBezTo>
                <a:cubicBezTo>
                  <a:pt x="4732369" y="425121"/>
                  <a:pt x="4710842" y="436742"/>
                  <a:pt x="4692745" y="435790"/>
                </a:cubicBezTo>
                <a:cubicBezTo>
                  <a:pt x="4583584" y="430075"/>
                  <a:pt x="4479758" y="457508"/>
                  <a:pt x="4375933" y="483417"/>
                </a:cubicBezTo>
                <a:cubicBezTo>
                  <a:pt x="4311923" y="499420"/>
                  <a:pt x="4249436" y="500372"/>
                  <a:pt x="4185426" y="484179"/>
                </a:cubicBezTo>
                <a:cubicBezTo>
                  <a:pt x="4139133" y="472367"/>
                  <a:pt x="4095315" y="491800"/>
                  <a:pt x="4052072" y="505134"/>
                </a:cubicBezTo>
                <a:cubicBezTo>
                  <a:pt x="4043117" y="507799"/>
                  <a:pt x="4034735" y="518278"/>
                  <a:pt x="4029973" y="527233"/>
                </a:cubicBezTo>
                <a:cubicBezTo>
                  <a:pt x="4012826" y="558858"/>
                  <a:pt x="3984441" y="563810"/>
                  <a:pt x="3948626" y="550666"/>
                </a:cubicBezTo>
                <a:cubicBezTo>
                  <a:pt x="3920241" y="540377"/>
                  <a:pt x="3894332" y="526661"/>
                  <a:pt x="3871280" y="502275"/>
                </a:cubicBezTo>
                <a:cubicBezTo>
                  <a:pt x="3844229" y="473701"/>
                  <a:pt x="3816224" y="441124"/>
                  <a:pt x="3774312" y="429122"/>
                </a:cubicBezTo>
                <a:cubicBezTo>
                  <a:pt x="3756214" y="423979"/>
                  <a:pt x="3740593" y="423217"/>
                  <a:pt x="3721543" y="428552"/>
                </a:cubicBezTo>
                <a:cubicBezTo>
                  <a:pt x="3684583" y="438837"/>
                  <a:pt x="3647436" y="446078"/>
                  <a:pt x="3612763" y="414263"/>
                </a:cubicBezTo>
                <a:cubicBezTo>
                  <a:pt x="3593712" y="396736"/>
                  <a:pt x="3567994" y="385496"/>
                  <a:pt x="3537323" y="389878"/>
                </a:cubicBezTo>
                <a:cubicBezTo>
                  <a:pt x="3499031" y="395402"/>
                  <a:pt x="3464168" y="381496"/>
                  <a:pt x="3431593" y="360921"/>
                </a:cubicBezTo>
                <a:cubicBezTo>
                  <a:pt x="3419971" y="353491"/>
                  <a:pt x="3405682" y="349301"/>
                  <a:pt x="3392158" y="345681"/>
                </a:cubicBezTo>
                <a:cubicBezTo>
                  <a:pt x="3360915" y="337298"/>
                  <a:pt x="3329480" y="329868"/>
                  <a:pt x="3297856" y="323010"/>
                </a:cubicBezTo>
                <a:cubicBezTo>
                  <a:pt x="3271948" y="317296"/>
                  <a:pt x="3245849" y="313104"/>
                  <a:pt x="3219748" y="308151"/>
                </a:cubicBezTo>
                <a:cubicBezTo>
                  <a:pt x="3191173" y="302817"/>
                  <a:pt x="3168502" y="290433"/>
                  <a:pt x="3156692" y="261668"/>
                </a:cubicBezTo>
                <a:cubicBezTo>
                  <a:pt x="3152882" y="252524"/>
                  <a:pt x="3143737" y="245283"/>
                  <a:pt x="3136497" y="237663"/>
                </a:cubicBezTo>
                <a:cubicBezTo>
                  <a:pt x="3131355" y="232139"/>
                  <a:pt x="3124495" y="227947"/>
                  <a:pt x="3119733" y="222233"/>
                </a:cubicBezTo>
                <a:cubicBezTo>
                  <a:pt x="3094776" y="192132"/>
                  <a:pt x="3070201" y="161843"/>
                  <a:pt x="3045436" y="131742"/>
                </a:cubicBezTo>
                <a:cubicBezTo>
                  <a:pt x="3042958" y="128884"/>
                  <a:pt x="3040292" y="125455"/>
                  <a:pt x="3037054" y="124121"/>
                </a:cubicBezTo>
                <a:cubicBezTo>
                  <a:pt x="3003525" y="110215"/>
                  <a:pt x="2969614" y="97070"/>
                  <a:pt x="2936466" y="82400"/>
                </a:cubicBezTo>
                <a:cubicBezTo>
                  <a:pt x="2923702" y="76686"/>
                  <a:pt x="2910558" y="69637"/>
                  <a:pt x="2901031" y="59731"/>
                </a:cubicBezTo>
                <a:cubicBezTo>
                  <a:pt x="2879314" y="37250"/>
                  <a:pt x="2859502" y="12866"/>
                  <a:pt x="2828259" y="3149"/>
                </a:cubicBezTo>
                <a:cubicBezTo>
                  <a:pt x="2819114" y="293"/>
                  <a:pt x="2808256" y="-1231"/>
                  <a:pt x="2799492" y="1245"/>
                </a:cubicBezTo>
                <a:cubicBezTo>
                  <a:pt x="2763867" y="11532"/>
                  <a:pt x="2729005" y="24296"/>
                  <a:pt x="2693570" y="35154"/>
                </a:cubicBezTo>
                <a:cubicBezTo>
                  <a:pt x="2671092" y="41823"/>
                  <a:pt x="2650707" y="49825"/>
                  <a:pt x="2639847" y="73448"/>
                </a:cubicBezTo>
                <a:cubicBezTo>
                  <a:pt x="2636801" y="80114"/>
                  <a:pt x="2628226" y="87354"/>
                  <a:pt x="2621178" y="88688"/>
                </a:cubicBezTo>
                <a:cubicBezTo>
                  <a:pt x="2575839" y="97260"/>
                  <a:pt x="2531069" y="101451"/>
                  <a:pt x="2489348" y="72304"/>
                </a:cubicBezTo>
                <a:cubicBezTo>
                  <a:pt x="2480585" y="66017"/>
                  <a:pt x="2464201" y="66017"/>
                  <a:pt x="2452580" y="68683"/>
                </a:cubicBezTo>
                <a:cubicBezTo>
                  <a:pt x="2407811" y="78590"/>
                  <a:pt x="2365328" y="82020"/>
                  <a:pt x="2326464" y="50395"/>
                </a:cubicBezTo>
                <a:cubicBezTo>
                  <a:pt x="2321892" y="46585"/>
                  <a:pt x="2307224" y="50015"/>
                  <a:pt x="2300365" y="54777"/>
                </a:cubicBezTo>
                <a:cubicBezTo>
                  <a:pt x="2234259" y="101261"/>
                  <a:pt x="2198064" y="102405"/>
                  <a:pt x="2130434" y="58397"/>
                </a:cubicBezTo>
                <a:cubicBezTo>
                  <a:pt x="2126052" y="55539"/>
                  <a:pt x="2120337" y="52301"/>
                  <a:pt x="2118621" y="47919"/>
                </a:cubicBezTo>
                <a:cubicBezTo>
                  <a:pt x="2107001" y="19914"/>
                  <a:pt x="2082236" y="19152"/>
                  <a:pt x="2057659" y="16866"/>
                </a:cubicBezTo>
                <a:cubicBezTo>
                  <a:pt x="2030608" y="14390"/>
                  <a:pt x="2003555" y="11152"/>
                  <a:pt x="1976314" y="8865"/>
                </a:cubicBezTo>
                <a:cubicBezTo>
                  <a:pt x="1971550" y="8483"/>
                  <a:pt x="1966216" y="10007"/>
                  <a:pt x="1961454" y="11724"/>
                </a:cubicBezTo>
                <a:cubicBezTo>
                  <a:pt x="1943165" y="18010"/>
                  <a:pt x="1925449" y="27154"/>
                  <a:pt x="1906588" y="30964"/>
                </a:cubicBezTo>
                <a:cubicBezTo>
                  <a:pt x="1865821" y="39156"/>
                  <a:pt x="1826385" y="55539"/>
                  <a:pt x="1783330" y="48871"/>
                </a:cubicBezTo>
                <a:cubicBezTo>
                  <a:pt x="1775902" y="47729"/>
                  <a:pt x="1767327" y="53253"/>
                  <a:pt x="1759327" y="55349"/>
                </a:cubicBezTo>
                <a:cubicBezTo>
                  <a:pt x="1744849" y="58969"/>
                  <a:pt x="1730750" y="64111"/>
                  <a:pt x="1716082" y="65445"/>
                </a:cubicBezTo>
                <a:cubicBezTo>
                  <a:pt x="1677218" y="68875"/>
                  <a:pt x="1637975" y="71924"/>
                  <a:pt x="1598920" y="72114"/>
                </a:cubicBezTo>
                <a:cubicBezTo>
                  <a:pt x="1580061" y="72304"/>
                  <a:pt x="1561201" y="65065"/>
                  <a:pt x="1542150" y="62207"/>
                </a:cubicBezTo>
                <a:cubicBezTo>
                  <a:pt x="1533578" y="60873"/>
                  <a:pt x="1519669" y="58587"/>
                  <a:pt x="1516813" y="62779"/>
                </a:cubicBezTo>
                <a:cubicBezTo>
                  <a:pt x="1494714" y="94592"/>
                  <a:pt x="1463661" y="88496"/>
                  <a:pt x="1432228" y="88116"/>
                </a:cubicBezTo>
                <a:cubicBezTo>
                  <a:pt x="1362884" y="87354"/>
                  <a:pt x="1295826" y="60493"/>
                  <a:pt x="1224765" y="71924"/>
                </a:cubicBezTo>
                <a:cubicBezTo>
                  <a:pt x="1204191" y="75162"/>
                  <a:pt x="1181330" y="62397"/>
                  <a:pt x="1159231" y="58207"/>
                </a:cubicBezTo>
                <a:cubicBezTo>
                  <a:pt x="1147801" y="56111"/>
                  <a:pt x="1135228" y="53633"/>
                  <a:pt x="1124370" y="56301"/>
                </a:cubicBezTo>
                <a:cubicBezTo>
                  <a:pt x="1107605" y="60493"/>
                  <a:pt x="1091411" y="68113"/>
                  <a:pt x="1075600" y="75542"/>
                </a:cubicBezTo>
                <a:cubicBezTo>
                  <a:pt x="1046261" y="89258"/>
                  <a:pt x="1016162" y="89258"/>
                  <a:pt x="986633" y="79162"/>
                </a:cubicBezTo>
                <a:cubicBezTo>
                  <a:pt x="944722" y="64873"/>
                  <a:pt x="903193" y="64873"/>
                  <a:pt x="861089" y="76304"/>
                </a:cubicBezTo>
                <a:cubicBezTo>
                  <a:pt x="826990" y="85638"/>
                  <a:pt x="791935" y="92116"/>
                  <a:pt x="759168" y="104689"/>
                </a:cubicBezTo>
                <a:cubicBezTo>
                  <a:pt x="744689" y="110215"/>
                  <a:pt x="732497" y="126597"/>
                  <a:pt x="723735" y="140696"/>
                </a:cubicBezTo>
                <a:cubicBezTo>
                  <a:pt x="706018" y="169271"/>
                  <a:pt x="674013" y="169081"/>
                  <a:pt x="647532" y="147934"/>
                </a:cubicBezTo>
                <a:cubicBezTo>
                  <a:pt x="619717" y="125645"/>
                  <a:pt x="584664" y="112501"/>
                  <a:pt x="552659" y="95926"/>
                </a:cubicBezTo>
                <a:cubicBezTo>
                  <a:pt x="549993" y="94592"/>
                  <a:pt x="545039" y="96116"/>
                  <a:pt x="541800" y="97640"/>
                </a:cubicBezTo>
                <a:cubicBezTo>
                  <a:pt x="488649" y="122407"/>
                  <a:pt x="433593" y="126979"/>
                  <a:pt x="375107" y="123169"/>
                </a:cubicBezTo>
                <a:cubicBezTo>
                  <a:pt x="341960" y="121073"/>
                  <a:pt x="307289" y="137076"/>
                  <a:pt x="273567" y="145458"/>
                </a:cubicBezTo>
                <a:cubicBezTo>
                  <a:pt x="269757" y="146410"/>
                  <a:pt x="266519" y="151174"/>
                  <a:pt x="264043" y="154792"/>
                </a:cubicBezTo>
                <a:cubicBezTo>
                  <a:pt x="240228" y="190800"/>
                  <a:pt x="208223" y="200706"/>
                  <a:pt x="169360" y="177273"/>
                </a:cubicBezTo>
                <a:cubicBezTo>
                  <a:pt x="143643" y="161651"/>
                  <a:pt x="118114" y="158032"/>
                  <a:pt x="89347" y="157460"/>
                </a:cubicBezTo>
                <a:cubicBezTo>
                  <a:pt x="71059" y="157078"/>
                  <a:pt x="52962" y="147934"/>
                  <a:pt x="34291" y="145268"/>
                </a:cubicBezTo>
                <a:lnTo>
                  <a:pt x="0" y="142056"/>
                </a:lnTo>
                <a:lnTo>
                  <a:pt x="0" y="849556"/>
                </a:lnTo>
                <a:lnTo>
                  <a:pt x="60652" y="844783"/>
                </a:lnTo>
                <a:cubicBezTo>
                  <a:pt x="80251" y="839473"/>
                  <a:pt x="99446" y="832043"/>
                  <a:pt x="119068" y="827281"/>
                </a:cubicBezTo>
                <a:cubicBezTo>
                  <a:pt x="137355" y="822899"/>
                  <a:pt x="154501" y="812802"/>
                  <a:pt x="171840" y="804420"/>
                </a:cubicBezTo>
                <a:cubicBezTo>
                  <a:pt x="204985" y="788417"/>
                  <a:pt x="240420" y="798514"/>
                  <a:pt x="274329" y="794324"/>
                </a:cubicBezTo>
                <a:cubicBezTo>
                  <a:pt x="285188" y="792990"/>
                  <a:pt x="296046" y="791466"/>
                  <a:pt x="306715" y="788798"/>
                </a:cubicBezTo>
                <a:cubicBezTo>
                  <a:pt x="335864" y="781749"/>
                  <a:pt x="365583" y="775653"/>
                  <a:pt x="393967" y="765937"/>
                </a:cubicBezTo>
                <a:cubicBezTo>
                  <a:pt x="426165" y="755078"/>
                  <a:pt x="457028" y="740600"/>
                  <a:pt x="493793" y="725549"/>
                </a:cubicBezTo>
                <a:cubicBezTo>
                  <a:pt x="506557" y="729360"/>
                  <a:pt x="526180" y="739648"/>
                  <a:pt x="546373" y="740600"/>
                </a:cubicBezTo>
                <a:cubicBezTo>
                  <a:pt x="611337" y="743838"/>
                  <a:pt x="672107" y="726121"/>
                  <a:pt x="730211" y="698116"/>
                </a:cubicBezTo>
                <a:cubicBezTo>
                  <a:pt x="747927" y="689734"/>
                  <a:pt x="766980" y="684210"/>
                  <a:pt x="784889" y="676018"/>
                </a:cubicBezTo>
                <a:cubicBezTo>
                  <a:pt x="791173" y="673161"/>
                  <a:pt x="799365" y="667065"/>
                  <a:pt x="800509" y="661349"/>
                </a:cubicBezTo>
                <a:cubicBezTo>
                  <a:pt x="807175" y="628201"/>
                  <a:pt x="831942" y="628772"/>
                  <a:pt x="857661" y="626868"/>
                </a:cubicBezTo>
                <a:cubicBezTo>
                  <a:pt x="888332" y="624582"/>
                  <a:pt x="918621" y="619248"/>
                  <a:pt x="949102" y="614676"/>
                </a:cubicBezTo>
                <a:cubicBezTo>
                  <a:pt x="953104" y="614104"/>
                  <a:pt x="956722" y="610104"/>
                  <a:pt x="960342" y="607435"/>
                </a:cubicBezTo>
                <a:cubicBezTo>
                  <a:pt x="965867" y="603435"/>
                  <a:pt x="971011" y="597339"/>
                  <a:pt x="977109" y="595815"/>
                </a:cubicBezTo>
                <a:cubicBezTo>
                  <a:pt x="1008350" y="588385"/>
                  <a:pt x="1039783" y="582099"/>
                  <a:pt x="1071218" y="575240"/>
                </a:cubicBezTo>
                <a:cubicBezTo>
                  <a:pt x="1078266" y="573716"/>
                  <a:pt x="1085505" y="571812"/>
                  <a:pt x="1091983" y="568764"/>
                </a:cubicBezTo>
                <a:cubicBezTo>
                  <a:pt x="1098079" y="565906"/>
                  <a:pt x="1103223" y="560952"/>
                  <a:pt x="1109321" y="557904"/>
                </a:cubicBezTo>
                <a:cubicBezTo>
                  <a:pt x="1125892" y="549714"/>
                  <a:pt x="1142851" y="542093"/>
                  <a:pt x="1162279" y="532949"/>
                </a:cubicBezTo>
                <a:cubicBezTo>
                  <a:pt x="1173138" y="550094"/>
                  <a:pt x="1187810" y="540377"/>
                  <a:pt x="1206097" y="532187"/>
                </a:cubicBezTo>
                <a:cubicBezTo>
                  <a:pt x="1224765" y="523805"/>
                  <a:pt x="1246292" y="521137"/>
                  <a:pt x="1266867" y="518088"/>
                </a:cubicBezTo>
                <a:cubicBezTo>
                  <a:pt x="1304588" y="512564"/>
                  <a:pt x="1342499" y="509134"/>
                  <a:pt x="1380219" y="504182"/>
                </a:cubicBezTo>
                <a:cubicBezTo>
                  <a:pt x="1388221" y="503038"/>
                  <a:pt x="1397365" y="500944"/>
                  <a:pt x="1403461" y="496180"/>
                </a:cubicBezTo>
                <a:cubicBezTo>
                  <a:pt x="1445181" y="464175"/>
                  <a:pt x="1495858" y="455222"/>
                  <a:pt x="1544054" y="458268"/>
                </a:cubicBezTo>
                <a:cubicBezTo>
                  <a:pt x="1581965" y="460557"/>
                  <a:pt x="1619114" y="462270"/>
                  <a:pt x="1656644" y="459032"/>
                </a:cubicBezTo>
                <a:cubicBezTo>
                  <a:pt x="1659502" y="458841"/>
                  <a:pt x="1663312" y="459223"/>
                  <a:pt x="1665406" y="460747"/>
                </a:cubicBezTo>
                <a:cubicBezTo>
                  <a:pt x="1678360" y="470843"/>
                  <a:pt x="1691887" y="471605"/>
                  <a:pt x="1708461" y="473318"/>
                </a:cubicBezTo>
                <a:cubicBezTo>
                  <a:pt x="1731894" y="475797"/>
                  <a:pt x="1753421" y="474081"/>
                  <a:pt x="1775140" y="469891"/>
                </a:cubicBezTo>
                <a:cubicBezTo>
                  <a:pt x="1790952" y="466843"/>
                  <a:pt x="1806953" y="460557"/>
                  <a:pt x="1821051" y="452554"/>
                </a:cubicBezTo>
                <a:cubicBezTo>
                  <a:pt x="1840672" y="441314"/>
                  <a:pt x="1859535" y="436934"/>
                  <a:pt x="1878203" y="451792"/>
                </a:cubicBezTo>
                <a:cubicBezTo>
                  <a:pt x="1898396" y="467605"/>
                  <a:pt x="1921257" y="462081"/>
                  <a:pt x="1943547" y="462651"/>
                </a:cubicBezTo>
                <a:cubicBezTo>
                  <a:pt x="1953262" y="462843"/>
                  <a:pt x="1963550" y="462461"/>
                  <a:pt x="1972884" y="464937"/>
                </a:cubicBezTo>
                <a:cubicBezTo>
                  <a:pt x="1999935" y="471987"/>
                  <a:pt x="2026036" y="482655"/>
                  <a:pt x="2053469" y="487417"/>
                </a:cubicBezTo>
                <a:cubicBezTo>
                  <a:pt x="2068710" y="490084"/>
                  <a:pt x="2085664" y="485321"/>
                  <a:pt x="2101477" y="481893"/>
                </a:cubicBezTo>
                <a:cubicBezTo>
                  <a:pt x="2117479" y="478273"/>
                  <a:pt x="2133290" y="472749"/>
                  <a:pt x="2148722" y="467033"/>
                </a:cubicBezTo>
                <a:cubicBezTo>
                  <a:pt x="2159199" y="463223"/>
                  <a:pt x="2170629" y="459603"/>
                  <a:pt x="2179011" y="452744"/>
                </a:cubicBezTo>
                <a:cubicBezTo>
                  <a:pt x="2198064" y="437124"/>
                  <a:pt x="2217685" y="434455"/>
                  <a:pt x="2240165" y="442648"/>
                </a:cubicBezTo>
                <a:cubicBezTo>
                  <a:pt x="2243593" y="443982"/>
                  <a:pt x="2247594" y="443982"/>
                  <a:pt x="2251404" y="444172"/>
                </a:cubicBezTo>
                <a:cubicBezTo>
                  <a:pt x="2312370" y="448172"/>
                  <a:pt x="2373330" y="450650"/>
                  <a:pt x="2433912" y="456746"/>
                </a:cubicBezTo>
                <a:cubicBezTo>
                  <a:pt x="2458485" y="459223"/>
                  <a:pt x="2482107" y="470081"/>
                  <a:pt x="2506302" y="476939"/>
                </a:cubicBezTo>
                <a:cubicBezTo>
                  <a:pt x="2511256" y="478273"/>
                  <a:pt x="2516783" y="480369"/>
                  <a:pt x="2521735" y="479415"/>
                </a:cubicBezTo>
                <a:cubicBezTo>
                  <a:pt x="2575647" y="469891"/>
                  <a:pt x="2626132" y="483797"/>
                  <a:pt x="2675854" y="502086"/>
                </a:cubicBezTo>
                <a:cubicBezTo>
                  <a:pt x="2680996" y="503992"/>
                  <a:pt x="2687282" y="503419"/>
                  <a:pt x="2692998" y="503038"/>
                </a:cubicBezTo>
                <a:cubicBezTo>
                  <a:pt x="2709003" y="501706"/>
                  <a:pt x="2726337" y="495038"/>
                  <a:pt x="2740816" y="499037"/>
                </a:cubicBezTo>
                <a:cubicBezTo>
                  <a:pt x="2779297" y="510088"/>
                  <a:pt x="2817398" y="523423"/>
                  <a:pt x="2853596" y="540187"/>
                </a:cubicBezTo>
                <a:cubicBezTo>
                  <a:pt x="2890365" y="557142"/>
                  <a:pt x="2924464" y="571430"/>
                  <a:pt x="2966565" y="554286"/>
                </a:cubicBezTo>
                <a:cubicBezTo>
                  <a:pt x="2984472" y="547045"/>
                  <a:pt x="3008095" y="552190"/>
                  <a:pt x="3028671" y="554094"/>
                </a:cubicBezTo>
                <a:cubicBezTo>
                  <a:pt x="3043720" y="555618"/>
                  <a:pt x="3058198" y="564192"/>
                  <a:pt x="3073059" y="564192"/>
                </a:cubicBezTo>
                <a:cubicBezTo>
                  <a:pt x="3112686" y="564192"/>
                  <a:pt x="3147927" y="574288"/>
                  <a:pt x="3182219" y="594862"/>
                </a:cubicBezTo>
                <a:cubicBezTo>
                  <a:pt x="3195557" y="602863"/>
                  <a:pt x="3216322" y="597529"/>
                  <a:pt x="3233656" y="599625"/>
                </a:cubicBezTo>
                <a:cubicBezTo>
                  <a:pt x="3251947" y="602101"/>
                  <a:pt x="3270804" y="604387"/>
                  <a:pt x="3288332" y="609914"/>
                </a:cubicBezTo>
                <a:cubicBezTo>
                  <a:pt x="3333672" y="624392"/>
                  <a:pt x="3378441" y="640774"/>
                  <a:pt x="3423591" y="656015"/>
                </a:cubicBezTo>
                <a:cubicBezTo>
                  <a:pt x="3460738" y="668590"/>
                  <a:pt x="3497317" y="658683"/>
                  <a:pt x="3534084" y="653349"/>
                </a:cubicBezTo>
                <a:cubicBezTo>
                  <a:pt x="3557137" y="649919"/>
                  <a:pt x="3578662" y="641727"/>
                  <a:pt x="3604571" y="653918"/>
                </a:cubicBezTo>
                <a:cubicBezTo>
                  <a:pt x="3629338" y="665541"/>
                  <a:pt x="3660771" y="662873"/>
                  <a:pt x="3688586" y="669160"/>
                </a:cubicBezTo>
                <a:cubicBezTo>
                  <a:pt x="3712020" y="674494"/>
                  <a:pt x="3734687" y="683068"/>
                  <a:pt x="3757358" y="691450"/>
                </a:cubicBezTo>
                <a:cubicBezTo>
                  <a:pt x="3788221" y="702881"/>
                  <a:pt x="3818700" y="714881"/>
                  <a:pt x="3852421" y="709167"/>
                </a:cubicBezTo>
                <a:cubicBezTo>
                  <a:pt x="3890714" y="702689"/>
                  <a:pt x="3917001" y="727073"/>
                  <a:pt x="3947104" y="743267"/>
                </a:cubicBezTo>
                <a:cubicBezTo>
                  <a:pt x="3967869" y="754316"/>
                  <a:pt x="3990538" y="762509"/>
                  <a:pt x="4013208" y="769367"/>
                </a:cubicBezTo>
                <a:cubicBezTo>
                  <a:pt x="4043497" y="778321"/>
                  <a:pt x="4074740" y="783655"/>
                  <a:pt x="4105222" y="792417"/>
                </a:cubicBezTo>
                <a:cubicBezTo>
                  <a:pt x="4151325" y="805561"/>
                  <a:pt x="4198001" y="815850"/>
                  <a:pt x="4246006" y="808610"/>
                </a:cubicBezTo>
                <a:cubicBezTo>
                  <a:pt x="4268105" y="805372"/>
                  <a:pt x="4288682" y="805561"/>
                  <a:pt x="4310779" y="810326"/>
                </a:cubicBezTo>
                <a:cubicBezTo>
                  <a:pt x="4346974" y="818136"/>
                  <a:pt x="4384123" y="819089"/>
                  <a:pt x="4413272" y="848235"/>
                </a:cubicBezTo>
                <a:cubicBezTo>
                  <a:pt x="4423558" y="858524"/>
                  <a:pt x="4442037" y="861190"/>
                  <a:pt x="4457087" y="866524"/>
                </a:cubicBezTo>
                <a:cubicBezTo>
                  <a:pt x="4474424" y="872812"/>
                  <a:pt x="4487186" y="869572"/>
                  <a:pt x="4496523" y="851284"/>
                </a:cubicBezTo>
                <a:cubicBezTo>
                  <a:pt x="4500713" y="843093"/>
                  <a:pt x="4512715" y="835091"/>
                  <a:pt x="4522050" y="833757"/>
                </a:cubicBezTo>
                <a:cubicBezTo>
                  <a:pt x="4550055" y="829757"/>
                  <a:pt x="4575773" y="835663"/>
                  <a:pt x="4602824" y="848618"/>
                </a:cubicBezTo>
                <a:cubicBezTo>
                  <a:pt x="4628161" y="860810"/>
                  <a:pt x="4659786" y="859476"/>
                  <a:pt x="4688553" y="864238"/>
                </a:cubicBezTo>
                <a:cubicBezTo>
                  <a:pt x="4708936" y="867668"/>
                  <a:pt x="4729321" y="874716"/>
                  <a:pt x="4749895" y="874716"/>
                </a:cubicBezTo>
                <a:cubicBezTo>
                  <a:pt x="4775424" y="874716"/>
                  <a:pt x="4800761" y="868620"/>
                  <a:pt x="4826480" y="866334"/>
                </a:cubicBezTo>
                <a:cubicBezTo>
                  <a:pt x="4846482" y="864430"/>
                  <a:pt x="4866867" y="865192"/>
                  <a:pt x="4886870" y="862906"/>
                </a:cubicBezTo>
                <a:cubicBezTo>
                  <a:pt x="4903254" y="861190"/>
                  <a:pt x="4919447" y="856810"/>
                  <a:pt x="4935639" y="853190"/>
                </a:cubicBezTo>
                <a:cubicBezTo>
                  <a:pt x="4941546" y="851856"/>
                  <a:pt x="4947452" y="846711"/>
                  <a:pt x="4952784" y="847473"/>
                </a:cubicBezTo>
                <a:cubicBezTo>
                  <a:pt x="5005745" y="855666"/>
                  <a:pt x="5043847" y="819089"/>
                  <a:pt x="5088617" y="802896"/>
                </a:cubicBezTo>
                <a:cubicBezTo>
                  <a:pt x="5135672" y="785749"/>
                  <a:pt x="5181204" y="759461"/>
                  <a:pt x="5233781" y="767271"/>
                </a:cubicBezTo>
                <a:cubicBezTo>
                  <a:pt x="5265596" y="772033"/>
                  <a:pt x="5296267" y="783083"/>
                  <a:pt x="5327893" y="789752"/>
                </a:cubicBezTo>
                <a:cubicBezTo>
                  <a:pt x="5339132" y="792038"/>
                  <a:pt x="5351705" y="791656"/>
                  <a:pt x="5362946" y="789370"/>
                </a:cubicBezTo>
                <a:cubicBezTo>
                  <a:pt x="5417240" y="778891"/>
                  <a:pt x="5470771" y="777367"/>
                  <a:pt x="5524115" y="794514"/>
                </a:cubicBezTo>
                <a:cubicBezTo>
                  <a:pt x="5533257" y="797372"/>
                  <a:pt x="5542974" y="800038"/>
                  <a:pt x="5552500" y="800038"/>
                </a:cubicBezTo>
                <a:cubicBezTo>
                  <a:pt x="5604697" y="800038"/>
                  <a:pt x="5655944" y="796038"/>
                  <a:pt x="5705857" y="777367"/>
                </a:cubicBezTo>
                <a:cubicBezTo>
                  <a:pt x="5722622" y="771080"/>
                  <a:pt x="5743006" y="775081"/>
                  <a:pt x="5761485" y="773557"/>
                </a:cubicBezTo>
                <a:cubicBezTo>
                  <a:pt x="5778629" y="772224"/>
                  <a:pt x="5796156" y="771653"/>
                  <a:pt x="5812731" y="767271"/>
                </a:cubicBezTo>
                <a:cubicBezTo>
                  <a:pt x="5836925" y="760795"/>
                  <a:pt x="5859404" y="760033"/>
                  <a:pt x="5884361" y="765747"/>
                </a:cubicBezTo>
                <a:cubicBezTo>
                  <a:pt x="5908174" y="771080"/>
                  <a:pt x="5933892" y="768415"/>
                  <a:pt x="5958660" y="768605"/>
                </a:cubicBezTo>
                <a:cubicBezTo>
                  <a:pt x="5986282" y="768795"/>
                  <a:pt x="6013906" y="768984"/>
                  <a:pt x="6041528" y="768033"/>
                </a:cubicBezTo>
                <a:cubicBezTo>
                  <a:pt x="6052579" y="767653"/>
                  <a:pt x="6065151" y="760033"/>
                  <a:pt x="6074297" y="763081"/>
                </a:cubicBezTo>
                <a:cubicBezTo>
                  <a:pt x="6103824" y="773366"/>
                  <a:pt x="6133353" y="760985"/>
                  <a:pt x="6162880" y="766509"/>
                </a:cubicBezTo>
                <a:cubicBezTo>
                  <a:pt x="6177360" y="769367"/>
                  <a:pt x="6193743" y="761557"/>
                  <a:pt x="6209364" y="760795"/>
                </a:cubicBezTo>
                <a:cubicBezTo>
                  <a:pt x="6234892" y="759461"/>
                  <a:pt x="6260419" y="760033"/>
                  <a:pt x="6285948" y="759651"/>
                </a:cubicBezTo>
                <a:cubicBezTo>
                  <a:pt x="6294330" y="759461"/>
                  <a:pt x="6302523" y="758699"/>
                  <a:pt x="6310905" y="758316"/>
                </a:cubicBezTo>
                <a:cubicBezTo>
                  <a:pt x="6318335" y="757936"/>
                  <a:pt x="6326145" y="756222"/>
                  <a:pt x="6333194" y="757554"/>
                </a:cubicBezTo>
                <a:cubicBezTo>
                  <a:pt x="6358723" y="762318"/>
                  <a:pt x="6383869" y="770129"/>
                  <a:pt x="6409586" y="773177"/>
                </a:cubicBezTo>
                <a:cubicBezTo>
                  <a:pt x="6431875" y="775843"/>
                  <a:pt x="6454928" y="772224"/>
                  <a:pt x="6477407" y="774129"/>
                </a:cubicBezTo>
                <a:cubicBezTo>
                  <a:pt x="6517032" y="777367"/>
                  <a:pt x="6556657" y="783083"/>
                  <a:pt x="6596283" y="786703"/>
                </a:cubicBezTo>
                <a:cubicBezTo>
                  <a:pt x="6604857" y="787465"/>
                  <a:pt x="6613809" y="782701"/>
                  <a:pt x="6622573" y="782321"/>
                </a:cubicBezTo>
                <a:cubicBezTo>
                  <a:pt x="6650006" y="781369"/>
                  <a:pt x="6677439" y="781177"/>
                  <a:pt x="6704872" y="780607"/>
                </a:cubicBezTo>
                <a:cubicBezTo>
                  <a:pt x="6720493" y="780415"/>
                  <a:pt x="6736305" y="780987"/>
                  <a:pt x="6751738" y="779273"/>
                </a:cubicBezTo>
                <a:cubicBezTo>
                  <a:pt x="6772120" y="776987"/>
                  <a:pt x="6790599" y="773557"/>
                  <a:pt x="6809650" y="788417"/>
                </a:cubicBezTo>
                <a:cubicBezTo>
                  <a:pt x="6816984" y="794180"/>
                  <a:pt x="6824819" y="797942"/>
                  <a:pt x="6832976" y="800428"/>
                </a:cubicBezTo>
                <a:close/>
              </a:path>
            </a:pathLst>
          </a:custGeom>
          <a:blipFill dpi="0" rotWithShape="1">
            <a:blip r:embed="rId3">
              <a:alphaModFix amt="57000"/>
            </a:blip>
            <a:srcRect/>
            <a:tile tx="0" ty="0" sx="100000" sy="100000" flip="none" algn="tl"/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29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438F29-DFE0-65B6-D7F1-CC21A075B7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758" y="3752850"/>
            <a:ext cx="8421287" cy="863396"/>
          </a:xfrm>
        </p:spPr>
        <p:txBody>
          <a:bodyPr anchor="ctr">
            <a:normAutofit/>
          </a:bodyPr>
          <a:lstStyle/>
          <a:p>
            <a:pPr algn="ctr"/>
            <a:r>
              <a:rPr lang="en-ID" sz="3600" dirty="0" err="1">
                <a:latin typeface="Franklin Gothic Heavy" panose="020B0903020102020204" pitchFamily="34" charset="0"/>
              </a:rPr>
              <a:t>Pertanyaan</a:t>
            </a:r>
            <a:r>
              <a:rPr lang="en-ID" sz="3600" dirty="0">
                <a:latin typeface="Franklin Gothic Heavy" panose="020B0903020102020204" pitchFamily="34" charset="0"/>
              </a:rPr>
              <a:t> </a:t>
            </a:r>
            <a:r>
              <a:rPr lang="en-ID" sz="3600" dirty="0" err="1">
                <a:latin typeface="Franklin Gothic Heavy" panose="020B0903020102020204" pitchFamily="34" charset="0"/>
              </a:rPr>
              <a:t>renungan</a:t>
            </a:r>
            <a:r>
              <a:rPr lang="en-ID" sz="3600" dirty="0">
                <a:latin typeface="Franklin Gothic Heavy" panose="020B0903020102020204" pitchFamily="34" charset="0"/>
              </a:rPr>
              <a:t>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2614896-E0D5-6F4B-CFCF-100F8D8F49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7858"/>
          <a:stretch/>
        </p:blipFill>
        <p:spPr>
          <a:xfrm>
            <a:off x="20" y="10"/>
            <a:ext cx="9143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DC436C-5F39-D332-3548-BCF5D63DAF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3997" y="4616246"/>
            <a:ext cx="8421288" cy="2066782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sz="3200" dirty="0">
                <a:latin typeface="Franklin Gothic Demi Cond" panose="020B0706030402020204" pitchFamily="34" charset="0"/>
              </a:rPr>
              <a:t>Jika </a:t>
            </a:r>
            <a:r>
              <a:rPr lang="en-ID" sz="3200" dirty="0" err="1">
                <a:latin typeface="Franklin Gothic Demi Cond" panose="020B0706030402020204" pitchFamily="34" charset="0"/>
              </a:rPr>
              <a:t>Yesus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sendiri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butuh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menghabiskan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begitu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banyak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waktu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untuk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berdoa</a:t>
            </a:r>
            <a:r>
              <a:rPr lang="en-ID" sz="3200" dirty="0">
                <a:latin typeface="Franklin Gothic Demi Cond" panose="020B0706030402020204" pitchFamily="34" charset="0"/>
              </a:rPr>
              <a:t>, </a:t>
            </a:r>
            <a:r>
              <a:rPr lang="en-ID" sz="3200" dirty="0" err="1">
                <a:latin typeface="Franklin Gothic Demi Cond" panose="020B0706030402020204" pitchFamily="34" charset="0"/>
              </a:rPr>
              <a:t>bagaimanakah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dengan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diri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kita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sendiri</a:t>
            </a:r>
            <a:r>
              <a:rPr lang="en-ID" sz="3200" dirty="0">
                <a:latin typeface="Franklin Gothic Demi Cond" panose="020B0706030402020204" pitchFamily="34" charset="0"/>
              </a:rPr>
              <a:t>, dan </a:t>
            </a:r>
            <a:r>
              <a:rPr lang="en-ID" sz="3200" dirty="0" err="1">
                <a:latin typeface="Franklin Gothic Demi Cond" panose="020B0706030402020204" pitchFamily="34" charset="0"/>
              </a:rPr>
              <a:t>berapa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banyak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waktu</a:t>
            </a:r>
            <a:r>
              <a:rPr lang="en-ID" sz="3200" dirty="0">
                <a:latin typeface="Franklin Gothic Demi Cond" panose="020B0706030402020204" pitchFamily="34" charset="0"/>
              </a:rPr>
              <a:t> yang </a:t>
            </a:r>
            <a:r>
              <a:rPr lang="en-ID" sz="3200" dirty="0" err="1">
                <a:latin typeface="Franklin Gothic Demi Cond" panose="020B0706030402020204" pitchFamily="34" charset="0"/>
              </a:rPr>
              <a:t>sebaiknya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kita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gunakan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untuk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berdoa</a:t>
            </a:r>
            <a:r>
              <a:rPr lang="en-ID" sz="3200" dirty="0">
                <a:latin typeface="Franklin Gothic Demi Cond" panose="020B07060304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964951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1"/>
            <a:ext cx="9143997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" y="0"/>
            <a:ext cx="6086479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4" y="-1"/>
            <a:ext cx="3057523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512" y="-1"/>
            <a:ext cx="8799485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DCF934-0F90-0DA6-8057-695A5B8AA5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294538"/>
            <a:ext cx="9143996" cy="1136056"/>
          </a:xfrm>
        </p:spPr>
        <p:txBody>
          <a:bodyPr>
            <a:normAutofit/>
          </a:bodyPr>
          <a:lstStyle/>
          <a:p>
            <a:pPr algn="ctr"/>
            <a:r>
              <a:rPr lang="en-ID" sz="4000" dirty="0">
                <a:solidFill>
                  <a:srgbClr val="FFFF00"/>
                </a:solidFill>
                <a:latin typeface="Impact" panose="020B0806030902050204" pitchFamily="34" charset="0"/>
              </a:rPr>
              <a:t>DAPATKAH ENGKAU MENJAGA RAHASIA? </a:t>
            </a:r>
            <a:br>
              <a:rPr lang="en-ID" sz="4000" dirty="0">
                <a:solidFill>
                  <a:srgbClr val="FFFF00"/>
                </a:solidFill>
                <a:latin typeface="Impact" panose="020B0806030902050204" pitchFamily="34" charset="0"/>
              </a:rPr>
            </a:br>
            <a:r>
              <a:rPr lang="en-ID" sz="2800" dirty="0">
                <a:solidFill>
                  <a:srgbClr val="FFFFFF"/>
                </a:solidFill>
              </a:rPr>
              <a:t>Kamis, 11 Juli 2024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7307D1-5485-CFD8-411F-36FE26689F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266" y="1661283"/>
            <a:ext cx="5350501" cy="3442346"/>
          </a:xfrm>
        </p:spPr>
        <p:txBody>
          <a:bodyPr anchor="ctr">
            <a:normAutofit fontScale="92500" lnSpcReduction="10000"/>
          </a:bodyPr>
          <a:lstStyle/>
          <a:p>
            <a:pPr>
              <a:buFont typeface="Wingdings" panose="05000000000000000000" pitchFamily="2" charset="2"/>
              <a:buChar char="§"/>
            </a:pPr>
            <a:endParaRPr lang="sv-SE" sz="3200" dirty="0">
              <a:latin typeface="Tw Cen MT Condensed Extra Bold" panose="020B0803020202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sv-SE" sz="3200" dirty="0">
                <a:latin typeface="Tw Cen MT Condensed Extra Bold" panose="020B0803020202020204" pitchFamily="34" charset="0"/>
              </a:rPr>
              <a:t>Penyakit kusta adalah sebuah penyakit kulit yang menakutkan.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sv-SE" sz="3200" dirty="0">
                <a:latin typeface="Tw Cen MT Condensed Extra Bold" panose="020B0803020202020204" pitchFamily="34" charset="0"/>
              </a:rPr>
              <a:t>Menurut Imamat 13, seorang penderita kusta adalah najis secara ritual dan harus menghindari persentuhan dengan orang lain. </a:t>
            </a:r>
          </a:p>
          <a:p>
            <a:pPr marL="0" indent="0">
              <a:buNone/>
            </a:pPr>
            <a:endParaRPr lang="en-ID" sz="3200" dirty="0">
              <a:latin typeface="Tw Cen MT Condensed Extra Bold" panose="020B0803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2BA3C8D-C184-3DD9-FEE4-3DD83B2033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0135" y="2154083"/>
            <a:ext cx="3688599" cy="2456746"/>
          </a:xfrm>
          <a:prstGeom prst="teardrop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D98C91B-F5E6-D64F-E9FD-66F6BF34B88B}"/>
              </a:ext>
            </a:extLst>
          </p:cNvPr>
          <p:cNvSpPr txBox="1"/>
          <p:nvPr/>
        </p:nvSpPr>
        <p:spPr>
          <a:xfrm>
            <a:off x="1556624" y="4826698"/>
            <a:ext cx="735346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3000" dirty="0" err="1">
                <a:latin typeface="Franklin Gothic Heavy" panose="020B0903020102020204" pitchFamily="34" charset="0"/>
              </a:rPr>
              <a:t>Penderita</a:t>
            </a:r>
            <a:r>
              <a:rPr lang="en-ID" sz="3000" dirty="0">
                <a:latin typeface="Franklin Gothic Heavy" panose="020B0903020102020204" pitchFamily="34" charset="0"/>
              </a:rPr>
              <a:t> </a:t>
            </a:r>
            <a:r>
              <a:rPr lang="en-ID" sz="3000" dirty="0" err="1">
                <a:latin typeface="Franklin Gothic Heavy" panose="020B0903020102020204" pitchFamily="34" charset="0"/>
              </a:rPr>
              <a:t>kusta</a:t>
            </a:r>
            <a:r>
              <a:rPr lang="en-ID" sz="3000" dirty="0">
                <a:latin typeface="Franklin Gothic Heavy" panose="020B0903020102020204" pitchFamily="34" charset="0"/>
              </a:rPr>
              <a:t> </a:t>
            </a:r>
            <a:r>
              <a:rPr lang="en-ID" sz="3000" dirty="0" err="1">
                <a:latin typeface="Franklin Gothic Heavy" panose="020B0903020102020204" pitchFamily="34" charset="0"/>
              </a:rPr>
              <a:t>dalam</a:t>
            </a:r>
            <a:r>
              <a:rPr lang="en-ID" sz="3000" dirty="0">
                <a:latin typeface="Franklin Gothic Heavy" panose="020B0903020102020204" pitchFamily="34" charset="0"/>
              </a:rPr>
              <a:t> Markus 1:40 </a:t>
            </a:r>
            <a:r>
              <a:rPr lang="en-ID" sz="3000" dirty="0" err="1">
                <a:latin typeface="Franklin Gothic Heavy" panose="020B0903020102020204" pitchFamily="34" charset="0"/>
              </a:rPr>
              <a:t>adalah</a:t>
            </a:r>
            <a:r>
              <a:rPr lang="en-ID" sz="3000" dirty="0">
                <a:latin typeface="Franklin Gothic Heavy" panose="020B0903020102020204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Franklin Gothic Heavy" panose="020B0903020102020204" pitchFamily="34" charset="0"/>
              </a:rPr>
              <a:t>seorang</a:t>
            </a:r>
            <a:r>
              <a:rPr lang="en-ID" sz="3000" dirty="0">
                <a:solidFill>
                  <a:srgbClr val="C00000"/>
                </a:solidFill>
                <a:latin typeface="Franklin Gothic Heavy" panose="020B0903020102020204" pitchFamily="34" charset="0"/>
              </a:rPr>
              <a:t> yang </a:t>
            </a:r>
            <a:r>
              <a:rPr lang="en-ID" sz="3000" dirty="0" err="1">
                <a:solidFill>
                  <a:srgbClr val="C00000"/>
                </a:solidFill>
                <a:latin typeface="Franklin Gothic Heavy" panose="020B0903020102020204" pitchFamily="34" charset="0"/>
              </a:rPr>
              <a:t>menaruh</a:t>
            </a:r>
            <a:r>
              <a:rPr lang="en-ID" sz="3000" dirty="0">
                <a:solidFill>
                  <a:srgbClr val="C00000"/>
                </a:solidFill>
                <a:latin typeface="Franklin Gothic Heavy" panose="020B0903020102020204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Franklin Gothic Heavy" panose="020B0903020102020204" pitchFamily="34" charset="0"/>
              </a:rPr>
              <a:t>iman</a:t>
            </a:r>
            <a:r>
              <a:rPr lang="en-ID" sz="3000" dirty="0">
                <a:solidFill>
                  <a:srgbClr val="C00000"/>
                </a:solidFill>
                <a:latin typeface="Franklin Gothic Heavy" panose="020B0903020102020204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Franklin Gothic Heavy" panose="020B0903020102020204" pitchFamily="34" charset="0"/>
              </a:rPr>
              <a:t>kepada</a:t>
            </a:r>
            <a:r>
              <a:rPr lang="en-ID" sz="3000" dirty="0">
                <a:solidFill>
                  <a:srgbClr val="C00000"/>
                </a:solidFill>
                <a:latin typeface="Franklin Gothic Heavy" panose="020B0903020102020204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Franklin Gothic Heavy" panose="020B0903020102020204" pitchFamily="34" charset="0"/>
              </a:rPr>
              <a:t>Yesus</a:t>
            </a:r>
            <a:r>
              <a:rPr lang="en-ID" sz="3000" dirty="0">
                <a:solidFill>
                  <a:srgbClr val="C00000"/>
                </a:solidFill>
                <a:latin typeface="Franklin Gothic Heavy" panose="020B0903020102020204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Franklin Gothic Heavy" panose="020B0903020102020204" pitchFamily="34" charset="0"/>
              </a:rPr>
              <a:t>bahwa</a:t>
            </a:r>
            <a:r>
              <a:rPr lang="en-ID" sz="3000" dirty="0">
                <a:solidFill>
                  <a:srgbClr val="C00000"/>
                </a:solidFill>
                <a:latin typeface="Franklin Gothic Heavy" panose="020B0903020102020204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Franklin Gothic Heavy" panose="020B0903020102020204" pitchFamily="34" charset="0"/>
              </a:rPr>
              <a:t>Yesus</a:t>
            </a:r>
            <a:r>
              <a:rPr lang="en-ID" sz="3000" dirty="0">
                <a:solidFill>
                  <a:srgbClr val="C00000"/>
                </a:solidFill>
                <a:latin typeface="Franklin Gothic Heavy" panose="020B0903020102020204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Franklin Gothic Heavy" panose="020B0903020102020204" pitchFamily="34" charset="0"/>
              </a:rPr>
              <a:t>dapat</a:t>
            </a:r>
            <a:r>
              <a:rPr lang="en-ID" sz="3000" dirty="0">
                <a:solidFill>
                  <a:srgbClr val="C00000"/>
                </a:solidFill>
                <a:latin typeface="Franklin Gothic Heavy" panose="020B0903020102020204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Franklin Gothic Heavy" panose="020B0903020102020204" pitchFamily="34" charset="0"/>
              </a:rPr>
              <a:t>mentahirkannya</a:t>
            </a:r>
            <a:r>
              <a:rPr lang="en-ID" sz="3000" dirty="0">
                <a:latin typeface="Franklin Gothic Heavy" panose="020B09030201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9685622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FD18A6-4054-C99E-CEAE-5E56D7469E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7643" y="3559125"/>
            <a:ext cx="7999156" cy="314617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D" sz="3600" dirty="0">
                <a:latin typeface="Impact" panose="020B0806030902050204" pitchFamily="34" charset="0"/>
              </a:rPr>
              <a:t>Markus 1 : 41-42 </a:t>
            </a:r>
          </a:p>
          <a:p>
            <a:pPr marL="0" indent="0">
              <a:buNone/>
            </a:pPr>
            <a:r>
              <a:rPr lang="en-ID" sz="3200" dirty="0" err="1">
                <a:latin typeface="Gill Sans Nova Cond Ultra Bold" panose="020B0B04020104020203" pitchFamily="34" charset="0"/>
              </a:rPr>
              <a:t>Maka</a:t>
            </a:r>
            <a:r>
              <a:rPr lang="en-ID" sz="3200" dirty="0">
                <a:latin typeface="Gill Sans Nova Cond Ultra Bold" panose="020B0B04020104020203" pitchFamily="34" charset="0"/>
              </a:rPr>
              <a:t> </a:t>
            </a:r>
            <a:r>
              <a:rPr lang="en-ID" sz="3200" dirty="0" err="1">
                <a:latin typeface="Gill Sans Nova Cond Ultra Bold" panose="020B0B04020104020203" pitchFamily="34" charset="0"/>
              </a:rPr>
              <a:t>tergeraklah</a:t>
            </a:r>
            <a:r>
              <a:rPr lang="en-ID" sz="3200" dirty="0">
                <a:latin typeface="Gill Sans Nova Cond Ultra Bold" panose="020B0B04020104020203" pitchFamily="34" charset="0"/>
              </a:rPr>
              <a:t> </a:t>
            </a:r>
            <a:r>
              <a:rPr lang="en-ID" sz="3200" dirty="0" err="1">
                <a:latin typeface="Gill Sans Nova Cond Ultra Bold" panose="020B0B04020104020203" pitchFamily="34" charset="0"/>
              </a:rPr>
              <a:t>hati</a:t>
            </a:r>
            <a:r>
              <a:rPr lang="en-ID" sz="3200" dirty="0">
                <a:latin typeface="Gill Sans Nova Cond Ultra Bold" panose="020B0B04020104020203" pitchFamily="34" charset="0"/>
              </a:rPr>
              <a:t>-Nya</a:t>
            </a:r>
            <a:r>
              <a:rPr lang="en-ID" sz="3200" dirty="0">
                <a:latin typeface="Tw Cen MT Condensed Extra Bold" panose="020B0803020202020204" pitchFamily="34" charset="0"/>
              </a:rPr>
              <a:t> oleh </a:t>
            </a:r>
            <a:r>
              <a:rPr lang="en-ID" sz="3200" dirty="0" err="1">
                <a:latin typeface="Tw Cen MT Condensed Extra Bold" panose="020B0803020202020204" pitchFamily="34" charset="0"/>
              </a:rPr>
              <a:t>belas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kasihan</a:t>
            </a:r>
            <a:r>
              <a:rPr lang="en-ID" sz="3200" dirty="0">
                <a:latin typeface="Tw Cen MT Condensed Extra Bold" panose="020B0803020202020204" pitchFamily="34" charset="0"/>
              </a:rPr>
              <a:t>, </a:t>
            </a:r>
            <a:r>
              <a:rPr lang="en-ID" sz="3200" dirty="0" err="1">
                <a:latin typeface="Tw Cen MT Condensed Extra Bold" panose="020B0803020202020204" pitchFamily="34" charset="0"/>
              </a:rPr>
              <a:t>lalu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Ia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mengulurkan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tangan</a:t>
            </a:r>
            <a:r>
              <a:rPr lang="en-ID" sz="3200" dirty="0">
                <a:latin typeface="Tw Cen MT Condensed Extra Bold" panose="020B0803020202020204" pitchFamily="34" charset="0"/>
              </a:rPr>
              <a:t>-Nya, </a:t>
            </a:r>
            <a:r>
              <a:rPr lang="en-ID" sz="3200" dirty="0" err="1">
                <a:latin typeface="Tw Cen MT Condensed Extra Bold" panose="020B0803020202020204" pitchFamily="34" charset="0"/>
              </a:rPr>
              <a:t>menjamah</a:t>
            </a:r>
            <a:r>
              <a:rPr lang="en-ID" sz="3200" dirty="0">
                <a:latin typeface="Tw Cen MT Condensed Extra Bold" panose="020B0803020202020204" pitchFamily="34" charset="0"/>
              </a:rPr>
              <a:t> orang </a:t>
            </a:r>
            <a:r>
              <a:rPr lang="en-ID" sz="3200" dirty="0" err="1">
                <a:latin typeface="Tw Cen MT Condensed Extra Bold" panose="020B0803020202020204" pitchFamily="34" charset="0"/>
              </a:rPr>
              <a:t>itu</a:t>
            </a:r>
            <a:r>
              <a:rPr lang="en-ID" sz="3200" dirty="0">
                <a:latin typeface="Tw Cen MT Condensed Extra Bold" panose="020B0803020202020204" pitchFamily="34" charset="0"/>
              </a:rPr>
              <a:t> dan </a:t>
            </a:r>
            <a:r>
              <a:rPr lang="en-ID" sz="3200" dirty="0" err="1">
                <a:latin typeface="Tw Cen MT Condensed Extra Bold" panose="020B0803020202020204" pitchFamily="34" charset="0"/>
              </a:rPr>
              <a:t>berkata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kepadanya</a:t>
            </a:r>
            <a:r>
              <a:rPr lang="en-ID" sz="3200" dirty="0">
                <a:latin typeface="Tw Cen MT Condensed Extra Bold" panose="020B0803020202020204" pitchFamily="34" charset="0"/>
              </a:rPr>
              <a:t>: "Aku </a:t>
            </a:r>
            <a:r>
              <a:rPr lang="en-ID" sz="3200" dirty="0" err="1">
                <a:latin typeface="Tw Cen MT Condensed Extra Bold" panose="020B0803020202020204" pitchFamily="34" charset="0"/>
              </a:rPr>
              <a:t>mau</a:t>
            </a:r>
            <a:r>
              <a:rPr lang="en-ID" sz="3200" dirty="0">
                <a:latin typeface="Tw Cen MT Condensed Extra Bold" panose="020B0803020202020204" pitchFamily="34" charset="0"/>
              </a:rPr>
              <a:t>, </a:t>
            </a:r>
            <a:r>
              <a:rPr lang="en-ID" sz="3200" dirty="0" err="1">
                <a:latin typeface="Tw Cen MT Condensed Extra Bold" panose="020B0803020202020204" pitchFamily="34" charset="0"/>
              </a:rPr>
              <a:t>jadilah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engkau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tahir</a:t>
            </a:r>
            <a:r>
              <a:rPr lang="en-ID" sz="3200" dirty="0">
                <a:latin typeface="Tw Cen MT Condensed Extra Bold" panose="020B0803020202020204" pitchFamily="34" charset="0"/>
              </a:rPr>
              <a:t>." </a:t>
            </a:r>
            <a:r>
              <a:rPr lang="en-ID" sz="3200" dirty="0" err="1">
                <a:latin typeface="Tw Cen MT Condensed Extra Bold" panose="020B0803020202020204" pitchFamily="34" charset="0"/>
              </a:rPr>
              <a:t>Seketika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itu</a:t>
            </a:r>
            <a:r>
              <a:rPr lang="en-ID" sz="3200" dirty="0">
                <a:latin typeface="Tw Cen MT Condensed Extra Bold" panose="020B0803020202020204" pitchFamily="34" charset="0"/>
              </a:rPr>
              <a:t> juga </a:t>
            </a:r>
            <a:r>
              <a:rPr lang="en-ID" sz="3200" dirty="0" err="1">
                <a:latin typeface="Tw Cen MT Condensed Extra Bold" panose="020B0803020202020204" pitchFamily="34" charset="0"/>
              </a:rPr>
              <a:t>lenyaplah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penyakit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kusta</a:t>
            </a:r>
            <a:r>
              <a:rPr lang="en-ID" sz="3200" dirty="0">
                <a:latin typeface="Tw Cen MT Condensed Extra Bold" panose="020B0803020202020204" pitchFamily="34" charset="0"/>
              </a:rPr>
              <a:t> orang </a:t>
            </a:r>
            <a:r>
              <a:rPr lang="en-ID" sz="3200" dirty="0" err="1">
                <a:latin typeface="Tw Cen MT Condensed Extra Bold" panose="020B0803020202020204" pitchFamily="34" charset="0"/>
              </a:rPr>
              <a:t>itu</a:t>
            </a:r>
            <a:r>
              <a:rPr lang="en-ID" sz="3200" dirty="0">
                <a:latin typeface="Tw Cen MT Condensed Extra Bold" panose="020B0803020202020204" pitchFamily="34" charset="0"/>
              </a:rPr>
              <a:t>, dan </a:t>
            </a:r>
            <a:r>
              <a:rPr lang="en-ID" sz="3200" dirty="0" err="1">
                <a:latin typeface="Tw Cen MT Condensed Extra Bold" panose="020B0803020202020204" pitchFamily="34" charset="0"/>
              </a:rPr>
              <a:t>ia</a:t>
            </a:r>
            <a:r>
              <a:rPr lang="en-ID" sz="3200" dirty="0">
                <a:latin typeface="Tw Cen MT Condensed Extra Bold" panose="020B0803020202020204" pitchFamily="34" charset="0"/>
              </a:rPr>
              <a:t> menjadi </a:t>
            </a:r>
            <a:r>
              <a:rPr lang="en-ID" sz="3200" dirty="0" err="1">
                <a:latin typeface="Tw Cen MT Condensed Extra Bold" panose="020B0803020202020204" pitchFamily="34" charset="0"/>
              </a:rPr>
              <a:t>tahir</a:t>
            </a:r>
            <a:r>
              <a:rPr lang="en-ID" sz="3200" dirty="0">
                <a:latin typeface="Tw Cen MT Condensed Extra Bold" panose="020B0803020202020204" pitchFamily="34" charset="0"/>
              </a:rPr>
              <a:t>.</a:t>
            </a:r>
          </a:p>
          <a:p>
            <a:endParaRPr lang="en-ID" sz="3200" dirty="0">
              <a:latin typeface="Tw Cen MT Condensed Extra Bold" panose="020B0803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D0EC931-CFC1-BB48-4C01-955C153AF7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8752" y="152706"/>
            <a:ext cx="5606495" cy="3146169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3924781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E20A05B-B576-0640-9B2F-7C30113C7A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608513-CB48-7DFC-2F9F-2F7E309E2F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1004" y="733304"/>
            <a:ext cx="8241991" cy="5678129"/>
          </a:xfrm>
          <a:solidFill>
            <a:schemeClr val="bg1"/>
          </a:solidFill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ID" sz="3000" dirty="0" err="1">
                <a:latin typeface="Tw Cen MT Condensed Extra Bold" panose="020B0803020202020204" pitchFamily="34" charset="0"/>
              </a:rPr>
              <a:t>Yesus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meminta</a:t>
            </a:r>
            <a:r>
              <a:rPr lang="en-ID" sz="3000" dirty="0">
                <a:latin typeface="Tw Cen MT Condensed Extra Bold" panose="020B0803020202020204" pitchFamily="34" charset="0"/>
              </a:rPr>
              <a:t> agar </a:t>
            </a:r>
            <a:r>
              <a:rPr lang="en-ID" sz="3000" dirty="0" err="1">
                <a:latin typeface="Tw Cen MT Condensed Extra Bold" panose="020B0803020202020204" pitchFamily="34" charset="0"/>
              </a:rPr>
              <a:t>penderita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kusta</a:t>
            </a:r>
            <a:r>
              <a:rPr lang="en-ID" sz="3000" dirty="0">
                <a:latin typeface="Tw Cen MT Condensed Extra Bold" panose="020B0803020202020204" pitchFamily="34" charset="0"/>
              </a:rPr>
              <a:t> yang </a:t>
            </a:r>
            <a:r>
              <a:rPr lang="en-ID" sz="3000" dirty="0" err="1">
                <a:latin typeface="Tw Cen MT Condensed Extra Bold" panose="020B0803020202020204" pitchFamily="34" charset="0"/>
              </a:rPr>
              <a:t>ditahirkan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itu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Gill Sans Nova Cond Ultra Bold" panose="020B0B04020104020203" pitchFamily="34" charset="0"/>
              </a:rPr>
              <a:t>tidak</a:t>
            </a:r>
            <a:r>
              <a:rPr lang="en-ID" sz="3000" dirty="0">
                <a:latin typeface="Gill Sans Nova Cond Ultra Bold" panose="020B0B04020104020203" pitchFamily="34" charset="0"/>
              </a:rPr>
              <a:t> </a:t>
            </a:r>
            <a:r>
              <a:rPr lang="en-ID" sz="3000" dirty="0" err="1">
                <a:latin typeface="Gill Sans Nova Cond Ultra Bold" panose="020B0B04020104020203" pitchFamily="34" charset="0"/>
              </a:rPr>
              <a:t>menyebarkan</a:t>
            </a:r>
            <a:r>
              <a:rPr lang="en-ID" sz="3000" dirty="0">
                <a:latin typeface="Gill Sans Nova Cond Ultra Bold" panose="020B0B04020104020203" pitchFamily="34" charset="0"/>
              </a:rPr>
              <a:t> </a:t>
            </a:r>
            <a:r>
              <a:rPr lang="en-ID" sz="3000" dirty="0" err="1">
                <a:latin typeface="Gill Sans Nova Cond Ultra Bold" panose="020B0B04020104020203" pitchFamily="34" charset="0"/>
              </a:rPr>
              <a:t>berita</a:t>
            </a:r>
            <a:r>
              <a:rPr lang="en-ID" sz="3000" dirty="0">
                <a:latin typeface="Gill Sans Nova Cond Ultra Bold" panose="020B0B04020104020203" pitchFamily="34" charset="0"/>
              </a:rPr>
              <a:t> </a:t>
            </a:r>
            <a:r>
              <a:rPr lang="en-ID" sz="3000" dirty="0" err="1">
                <a:latin typeface="Gill Sans Nova Cond Ultra Bold" panose="020B0B04020104020203" pitchFamily="34" charset="0"/>
              </a:rPr>
              <a:t>bagaimana</a:t>
            </a:r>
            <a:r>
              <a:rPr lang="en-ID" sz="3000" dirty="0">
                <a:latin typeface="Gill Sans Nova Cond Ultra Bold" panose="020B0B04020104020203" pitchFamily="34" charset="0"/>
              </a:rPr>
              <a:t> </a:t>
            </a:r>
            <a:r>
              <a:rPr lang="en-ID" sz="3000" dirty="0" err="1">
                <a:latin typeface="Gill Sans Nova Cond Ultra Bold" panose="020B0B04020104020203" pitchFamily="34" charset="0"/>
              </a:rPr>
              <a:t>ia</a:t>
            </a:r>
            <a:r>
              <a:rPr lang="en-ID" sz="3000" dirty="0">
                <a:latin typeface="Gill Sans Nova Cond Ultra Bold" panose="020B0B04020104020203" pitchFamily="34" charset="0"/>
              </a:rPr>
              <a:t> </a:t>
            </a:r>
            <a:r>
              <a:rPr lang="en-ID" sz="3000" dirty="0" err="1">
                <a:latin typeface="Gill Sans Nova Cond Ultra Bold" panose="020B0B04020104020203" pitchFamily="34" charset="0"/>
              </a:rPr>
              <a:t>dipulihkan</a:t>
            </a:r>
            <a:r>
              <a:rPr lang="en-ID" sz="3000" dirty="0">
                <a:latin typeface="Gill Sans Nova Cond Ultra Bold" panose="020B0B04020104020203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tetapi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ia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harus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memperlihatkan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diri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kepada</a:t>
            </a:r>
            <a:r>
              <a:rPr lang="en-ID" sz="3000" dirty="0">
                <a:latin typeface="Tw Cen MT Condensed Extra Bold" panose="020B0803020202020204" pitchFamily="34" charset="0"/>
              </a:rPr>
              <a:t> imam dan </a:t>
            </a:r>
            <a:r>
              <a:rPr lang="en-ID" sz="3000" dirty="0" err="1">
                <a:latin typeface="Tw Cen MT Condensed Extra Bold" panose="020B0803020202020204" pitchFamily="34" charset="0"/>
              </a:rPr>
              <a:t>mempersembahkan</a:t>
            </a:r>
            <a:r>
              <a:rPr lang="en-ID" sz="3000" dirty="0">
                <a:latin typeface="Tw Cen MT Condensed Extra Bold" panose="020B0803020202020204" pitchFamily="34" charset="0"/>
              </a:rPr>
              <a:t> korban yang Musa </a:t>
            </a:r>
            <a:r>
              <a:rPr lang="en-ID" sz="3000" dirty="0" err="1">
                <a:latin typeface="Tw Cen MT Condensed Extra Bold" panose="020B0803020202020204" pitchFamily="34" charset="0"/>
              </a:rPr>
              <a:t>perintahkan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untuk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kasus-kasus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seperti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itu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dalam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Imamat</a:t>
            </a:r>
            <a:r>
              <a:rPr lang="en-ID" sz="3000" dirty="0">
                <a:latin typeface="Tw Cen MT Condensed Extra Bold" panose="020B0803020202020204" pitchFamily="34" charset="0"/>
              </a:rPr>
              <a:t> 14.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ID" sz="3000" dirty="0">
                <a:latin typeface="Tw Cen MT Condensed Extra Bold" panose="020B0803020202020204" pitchFamily="34" charset="0"/>
              </a:rPr>
              <a:t>Hal </a:t>
            </a:r>
            <a:r>
              <a:rPr lang="en-ID" sz="3000" dirty="0" err="1">
                <a:latin typeface="Tw Cen MT Condensed Extra Bold" panose="020B0803020202020204" pitchFamily="34" charset="0"/>
              </a:rPr>
              <a:t>ini</a:t>
            </a:r>
            <a:r>
              <a:rPr lang="en-ID" sz="3000" dirty="0">
                <a:latin typeface="Tw Cen MT Condensed Extra Bold" panose="020B0803020202020204" pitchFamily="34" charset="0"/>
              </a:rPr>
              <a:t> sangat </a:t>
            </a:r>
            <a:r>
              <a:rPr lang="en-ID" sz="3000" dirty="0" err="1">
                <a:latin typeface="Tw Cen MT Condensed Extra Bold" panose="020B0803020202020204" pitchFamily="34" charset="0"/>
              </a:rPr>
              <a:t>kontras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dengan</a:t>
            </a:r>
            <a:r>
              <a:rPr lang="en-ID" sz="3000" dirty="0">
                <a:latin typeface="Tw Cen MT Condensed Extra Bold" panose="020B0803020202020204" pitchFamily="34" charset="0"/>
              </a:rPr>
              <a:t> para </a:t>
            </a:r>
            <a:r>
              <a:rPr lang="en-ID" sz="3000" dirty="0" err="1">
                <a:latin typeface="Tw Cen MT Condensed Extra Bold" panose="020B0803020202020204" pitchFamily="34" charset="0"/>
              </a:rPr>
              <a:t>pemimpin</a:t>
            </a:r>
            <a:r>
              <a:rPr lang="en-ID" sz="3000" dirty="0">
                <a:latin typeface="Tw Cen MT Condensed Extra Bold" panose="020B0803020202020204" pitchFamily="34" charset="0"/>
              </a:rPr>
              <a:t> agama, yang </a:t>
            </a:r>
            <a:r>
              <a:rPr lang="en-ID" sz="3000" dirty="0" err="1">
                <a:latin typeface="Tw Cen MT Condensed Extra Bold" panose="020B0803020202020204" pitchFamily="34" charset="0"/>
              </a:rPr>
              <a:t>dalam</a:t>
            </a:r>
            <a:r>
              <a:rPr lang="en-ID" sz="3000" dirty="0">
                <a:latin typeface="Tw Cen MT Condensed Extra Bold" panose="020B0803020202020204" pitchFamily="34" charset="0"/>
              </a:rPr>
              <a:t> Markus 7, 10, dan 12 </a:t>
            </a:r>
            <a:r>
              <a:rPr lang="en-ID" sz="3000" dirty="0" err="1">
                <a:latin typeface="Tw Cen MT Condensed Extra Bold" panose="020B0803020202020204" pitchFamily="34" charset="0"/>
              </a:rPr>
              <a:t>memutarbalikkan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maksud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asli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ajaran-ajaran</a:t>
            </a:r>
            <a:r>
              <a:rPr lang="en-ID" sz="3000" dirty="0">
                <a:latin typeface="Tw Cen MT Condensed Extra Bold" panose="020B0803020202020204" pitchFamily="34" charset="0"/>
              </a:rPr>
              <a:t> yang </a:t>
            </a:r>
            <a:r>
              <a:rPr lang="en-ID" sz="3000" dirty="0" err="1">
                <a:latin typeface="Tw Cen MT Condensed Extra Bold" panose="020B0803020202020204" pitchFamily="34" charset="0"/>
              </a:rPr>
              <a:t>diberikan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melalui</a:t>
            </a:r>
            <a:r>
              <a:rPr lang="en-ID" sz="3000" dirty="0">
                <a:latin typeface="Tw Cen MT Condensed Extra Bold" panose="020B0803020202020204" pitchFamily="34" charset="0"/>
              </a:rPr>
              <a:t> Musa.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ID" sz="3000" dirty="0" err="1">
                <a:latin typeface="Tw Cen MT Condensed Extra Bold" panose="020B0803020202020204" pitchFamily="34" charset="0"/>
              </a:rPr>
              <a:t>Rincian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ini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menjelaskan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perintah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Yesus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untuk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membungkam</a:t>
            </a:r>
            <a:r>
              <a:rPr lang="en-ID" sz="3000" dirty="0">
                <a:latin typeface="Tw Cen MT Condensed Extra Bold" panose="020B0803020202020204" pitchFamily="34" charset="0"/>
              </a:rPr>
              <a:t> orang </a:t>
            </a:r>
            <a:r>
              <a:rPr lang="en-ID" sz="3000" dirty="0" err="1">
                <a:latin typeface="Tw Cen MT Condensed Extra Bold" panose="020B0803020202020204" pitchFamily="34" charset="0"/>
              </a:rPr>
              <a:t>tersebut</a:t>
            </a:r>
            <a:r>
              <a:rPr lang="en-ID" sz="3000" dirty="0">
                <a:latin typeface="Tw Cen MT Condensed Extra Bold" panose="020B0803020202020204" pitchFamily="34" charset="0"/>
              </a:rPr>
              <a:t>, </a:t>
            </a:r>
            <a:r>
              <a:rPr lang="en-ID" sz="3000" dirty="0" err="1">
                <a:latin typeface="Tw Cen MT Condensed Extra Bold" panose="020B0803020202020204" pitchFamily="34" charset="0"/>
              </a:rPr>
              <a:t>dalam</a:t>
            </a:r>
            <a:r>
              <a:rPr lang="en-ID" sz="3000" dirty="0">
                <a:latin typeface="Tw Cen MT Condensed Extra Bold" panose="020B0803020202020204" pitchFamily="34" charset="0"/>
              </a:rPr>
              <a:t> Markus 1:44. </a:t>
            </a:r>
          </a:p>
        </p:txBody>
      </p:sp>
    </p:spTree>
    <p:extLst>
      <p:ext uri="{BB962C8B-B14F-4D97-AF65-F5344CB8AC3E}">
        <p14:creationId xmlns:p14="http://schemas.microsoft.com/office/powerpoint/2010/main" val="1657567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0D7B6173-1D58-48E2-83CF-37350F315F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E2E18B7-282A-4D37-96EB-3F1EB6DB0A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55717D4-33C9-419C-8D9C-17C7079673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714" cy="686238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DE152F22-1707-453C-8C48-6B5CDD2428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0F3EC41-E060-4D79-8F5B-1DD6A3A9D2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2508" y="0"/>
            <a:ext cx="8359485" cy="6870723"/>
          </a:xfrm>
          <a:prstGeom prst="rect">
            <a:avLst/>
          </a:prstGeom>
          <a:solidFill>
            <a:schemeClr val="bg1"/>
          </a:solidFill>
          <a:ln w="349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AA818F7-985A-CBF2-3D6D-3272771B02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5500" y="137119"/>
            <a:ext cx="5536216" cy="3114121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B9441E-1123-BEE7-F00F-C62726F1BE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3014" y="3428999"/>
            <a:ext cx="7751135" cy="3251241"/>
          </a:xfrm>
        </p:spPr>
        <p:txBody>
          <a:bodyPr anchor="t">
            <a:noAutofit/>
          </a:bodyPr>
          <a:lstStyle/>
          <a:p>
            <a:pPr marL="0" indent="0" algn="ctr">
              <a:buNone/>
            </a:pPr>
            <a:r>
              <a:rPr lang="en-ID" sz="2600" dirty="0">
                <a:highlight>
                  <a:srgbClr val="FFFF00"/>
                </a:highlight>
                <a:latin typeface="Tw Cen MT Condensed Extra Bold" panose="020B0803020202020204" pitchFamily="34" charset="0"/>
              </a:rPr>
              <a:t>Jika </a:t>
            </a:r>
            <a:r>
              <a:rPr lang="en-ID" sz="2600" dirty="0" err="1">
                <a:highlight>
                  <a:srgbClr val="FFFF00"/>
                </a:highlight>
                <a:latin typeface="Tw Cen MT Condensed Extra Bold" panose="020B0803020202020204" pitchFamily="34" charset="0"/>
              </a:rPr>
              <a:t>seandainya</a:t>
            </a:r>
            <a:r>
              <a:rPr lang="en-ID" sz="2600" dirty="0">
                <a:highlight>
                  <a:srgbClr val="FFFF0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highlight>
                  <a:srgbClr val="FFFF00"/>
                </a:highlight>
                <a:latin typeface="Tw Cen MT Condensed Extra Bold" panose="020B0803020202020204" pitchFamily="34" charset="0"/>
              </a:rPr>
              <a:t>dia</a:t>
            </a:r>
            <a:r>
              <a:rPr lang="en-ID" sz="2600" dirty="0">
                <a:highlight>
                  <a:srgbClr val="FFFF0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highlight>
                  <a:srgbClr val="FFFF00"/>
                </a:highlight>
                <a:latin typeface="Tw Cen MT Condensed Extra Bold" panose="020B0803020202020204" pitchFamily="34" charset="0"/>
              </a:rPr>
              <a:t>menceritakan</a:t>
            </a:r>
            <a:r>
              <a:rPr lang="en-ID" sz="2600" dirty="0">
                <a:highlight>
                  <a:srgbClr val="FFFF0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highlight>
                  <a:srgbClr val="FFFF00"/>
                </a:highlight>
                <a:latin typeface="Tw Cen MT Condensed Extra Bold" panose="020B0803020202020204" pitchFamily="34" charset="0"/>
              </a:rPr>
              <a:t>kesembuhannya</a:t>
            </a:r>
            <a:r>
              <a:rPr lang="en-ID" sz="2600" dirty="0">
                <a:highlight>
                  <a:srgbClr val="FFFF0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highlight>
                  <a:srgbClr val="FFFF00"/>
                </a:highlight>
                <a:latin typeface="Tw Cen MT Condensed Extra Bold" panose="020B0803020202020204" pitchFamily="34" charset="0"/>
              </a:rPr>
              <a:t>karena</a:t>
            </a:r>
            <a:r>
              <a:rPr lang="en-ID" sz="2600" dirty="0">
                <a:highlight>
                  <a:srgbClr val="FFFF0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highlight>
                  <a:srgbClr val="FFFF00"/>
                </a:highlight>
                <a:latin typeface="Tw Cen MT Condensed Extra Bold" panose="020B0803020202020204" pitchFamily="34" charset="0"/>
              </a:rPr>
              <a:t>Yesus</a:t>
            </a:r>
            <a:r>
              <a:rPr lang="en-ID" sz="2600" dirty="0">
                <a:highlight>
                  <a:srgbClr val="FFFF00"/>
                </a:highlight>
                <a:latin typeface="Tw Cen MT Condensed Extra Bold" panose="020B0803020202020204" pitchFamily="34" charset="0"/>
              </a:rPr>
              <a:t>, </a:t>
            </a:r>
            <a:r>
              <a:rPr lang="en-ID" sz="2600" dirty="0" err="1">
                <a:highlight>
                  <a:srgbClr val="FFFF00"/>
                </a:highlight>
                <a:latin typeface="Tw Cen MT Condensed Extra Bold" panose="020B0803020202020204" pitchFamily="34" charset="0"/>
              </a:rPr>
              <a:t>hal</a:t>
            </a:r>
            <a:r>
              <a:rPr lang="en-ID" sz="2600" dirty="0">
                <a:highlight>
                  <a:srgbClr val="FFFF0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highlight>
                  <a:srgbClr val="FFFF00"/>
                </a:highlight>
                <a:latin typeface="Tw Cen MT Condensed Extra Bold" panose="020B0803020202020204" pitchFamily="34" charset="0"/>
              </a:rPr>
              <a:t>itu</a:t>
            </a:r>
            <a:r>
              <a:rPr lang="en-ID" sz="2600" dirty="0">
                <a:highlight>
                  <a:srgbClr val="FFFF0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highlight>
                  <a:srgbClr val="FFFF00"/>
                </a:highlight>
                <a:latin typeface="Tw Cen MT Condensed Extra Bold" panose="020B0803020202020204" pitchFamily="34" charset="0"/>
              </a:rPr>
              <a:t>boleh</a:t>
            </a:r>
            <a:r>
              <a:rPr lang="en-ID" sz="2600" dirty="0">
                <a:highlight>
                  <a:srgbClr val="FFFF0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highlight>
                  <a:srgbClr val="FFFF00"/>
                </a:highlight>
                <a:latin typeface="Tw Cen MT Condensed Extra Bold" panose="020B0803020202020204" pitchFamily="34" charset="0"/>
              </a:rPr>
              <a:t>jadi</a:t>
            </a:r>
            <a:r>
              <a:rPr lang="en-ID" sz="2600" dirty="0">
                <a:highlight>
                  <a:srgbClr val="FFFF0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highlight>
                  <a:srgbClr val="FFFF00"/>
                </a:highlight>
                <a:latin typeface="Tw Cen MT Condensed Extra Bold" panose="020B0803020202020204" pitchFamily="34" charset="0"/>
              </a:rPr>
              <a:t>menimbulkan</a:t>
            </a:r>
            <a:r>
              <a:rPr lang="en-ID" sz="2600" dirty="0">
                <a:highlight>
                  <a:srgbClr val="FFFF0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highlight>
                  <a:srgbClr val="FFFF00"/>
                </a:highlight>
                <a:latin typeface="Tw Cen MT Condensed Extra Bold" panose="020B0803020202020204" pitchFamily="34" charset="0"/>
              </a:rPr>
              <a:t>prasangka</a:t>
            </a:r>
            <a:r>
              <a:rPr lang="en-ID" sz="2600" dirty="0">
                <a:highlight>
                  <a:srgbClr val="FFFF0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highlight>
                  <a:srgbClr val="FFFF00"/>
                </a:highlight>
                <a:latin typeface="Tw Cen MT Condensed Extra Bold" panose="020B0803020202020204" pitchFamily="34" charset="0"/>
              </a:rPr>
              <a:t>keputusan</a:t>
            </a:r>
            <a:r>
              <a:rPr lang="en-ID" sz="2600" dirty="0">
                <a:highlight>
                  <a:srgbClr val="FFFF00"/>
                </a:highlight>
                <a:latin typeface="Tw Cen MT Condensed Extra Bold" panose="020B0803020202020204" pitchFamily="34" charset="0"/>
              </a:rPr>
              <a:t> imam </a:t>
            </a:r>
            <a:r>
              <a:rPr lang="en-ID" sz="2600" dirty="0" err="1">
                <a:highlight>
                  <a:srgbClr val="FFFF00"/>
                </a:highlight>
                <a:latin typeface="Tw Cen MT Condensed Extra Bold" panose="020B0803020202020204" pitchFamily="34" charset="0"/>
              </a:rPr>
              <a:t>dalam</a:t>
            </a:r>
            <a:r>
              <a:rPr lang="en-ID" sz="2600" dirty="0">
                <a:highlight>
                  <a:srgbClr val="FFFF0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highlight>
                  <a:srgbClr val="FFFF00"/>
                </a:highlight>
                <a:latin typeface="Tw Cen MT Condensed Extra Bold" panose="020B0803020202020204" pitchFamily="34" charset="0"/>
              </a:rPr>
              <a:t>dugaan</a:t>
            </a:r>
            <a:r>
              <a:rPr lang="en-ID" sz="2600" dirty="0">
                <a:highlight>
                  <a:srgbClr val="FFFF0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highlight>
                  <a:srgbClr val="FFFF00"/>
                </a:highlight>
                <a:latin typeface="Tw Cen MT Condensed Extra Bold" panose="020B0803020202020204" pitchFamily="34" charset="0"/>
              </a:rPr>
              <a:t>menentang</a:t>
            </a:r>
            <a:r>
              <a:rPr lang="en-ID" sz="2600" dirty="0">
                <a:highlight>
                  <a:srgbClr val="FFFF0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highlight>
                  <a:srgbClr val="FFFF00"/>
                </a:highlight>
                <a:latin typeface="Tw Cen MT Condensed Extra Bold" panose="020B0803020202020204" pitchFamily="34" charset="0"/>
              </a:rPr>
              <a:t>Yesus</a:t>
            </a:r>
            <a:r>
              <a:rPr lang="en-ID" sz="2600" dirty="0">
                <a:highlight>
                  <a:srgbClr val="FFFF00"/>
                </a:highlight>
                <a:latin typeface="Tw Cen MT Condensed Extra Bold" panose="020B0803020202020204" pitchFamily="34" charset="0"/>
              </a:rPr>
              <a:t>. </a:t>
            </a:r>
          </a:p>
          <a:p>
            <a:pPr marL="0" indent="0" algn="ctr">
              <a:buNone/>
            </a:pPr>
            <a:r>
              <a:rPr lang="en-ID" sz="2600" dirty="0" err="1">
                <a:latin typeface="Tw Cen MT Condensed Extra Bold" panose="020B0803020202020204" pitchFamily="34" charset="0"/>
              </a:rPr>
              <a:t>Penderita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kusta</a:t>
            </a:r>
            <a:r>
              <a:rPr lang="en-ID" sz="2600" dirty="0">
                <a:latin typeface="Tw Cen MT Condensed Extra Bold" panose="020B0803020202020204" pitchFamily="34" charset="0"/>
              </a:rPr>
              <a:t> yang </a:t>
            </a:r>
            <a:r>
              <a:rPr lang="en-ID" sz="2600" dirty="0" err="1">
                <a:latin typeface="Tw Cen MT Condensed Extra Bold" panose="020B0803020202020204" pitchFamily="34" charset="0"/>
              </a:rPr>
              <a:t>sudah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ditahirkan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itu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Eras Bold ITC" panose="020B0907030504020204" pitchFamily="34" charset="0"/>
              </a:rPr>
              <a:t>tampaknya</a:t>
            </a:r>
            <a:r>
              <a:rPr lang="en-ID" sz="2600" dirty="0">
                <a:latin typeface="Eras Bold ITC" panose="020B0907030504020204" pitchFamily="34" charset="0"/>
              </a:rPr>
              <a:t> </a:t>
            </a:r>
            <a:r>
              <a:rPr lang="en-ID" sz="2600" dirty="0" err="1">
                <a:latin typeface="Eras Bold ITC" panose="020B0907030504020204" pitchFamily="34" charset="0"/>
              </a:rPr>
              <a:t>tidak</a:t>
            </a:r>
            <a:r>
              <a:rPr lang="en-ID" sz="2600" dirty="0">
                <a:latin typeface="Eras Bold ITC" panose="020B0907030504020204" pitchFamily="34" charset="0"/>
              </a:rPr>
              <a:t> </a:t>
            </a:r>
            <a:r>
              <a:rPr lang="en-ID" sz="2600" dirty="0" err="1">
                <a:latin typeface="Eras Bold ITC" panose="020B0907030504020204" pitchFamily="34" charset="0"/>
              </a:rPr>
              <a:t>memahami</a:t>
            </a:r>
            <a:r>
              <a:rPr lang="en-ID" sz="2600" dirty="0">
                <a:latin typeface="Eras Bold ITC" panose="020B0907030504020204" pitchFamily="34" charset="0"/>
              </a:rPr>
              <a:t> </a:t>
            </a:r>
            <a:r>
              <a:rPr lang="en-ID" sz="2600" dirty="0" err="1">
                <a:latin typeface="Eras Bold ITC" panose="020B0907030504020204" pitchFamily="34" charset="0"/>
              </a:rPr>
              <a:t>hal</a:t>
            </a:r>
            <a:r>
              <a:rPr lang="en-ID" sz="2600" dirty="0">
                <a:latin typeface="Eras Bold ITC" panose="020B0907030504020204" pitchFamily="34" charset="0"/>
              </a:rPr>
              <a:t> </a:t>
            </a:r>
            <a:r>
              <a:rPr lang="en-ID" sz="2600" dirty="0" err="1">
                <a:latin typeface="Eras Bold ITC" panose="020B0907030504020204" pitchFamily="34" charset="0"/>
              </a:rPr>
              <a:t>ini</a:t>
            </a:r>
            <a:r>
              <a:rPr lang="en-ID" sz="2600" dirty="0">
                <a:latin typeface="Tw Cen MT Condensed Extra Bold" panose="020B0803020202020204" pitchFamily="34" charset="0"/>
              </a:rPr>
              <a:t>, dan </a:t>
            </a:r>
            <a:r>
              <a:rPr lang="en-ID" sz="2600" dirty="0" err="1">
                <a:latin typeface="Tw Cen MT Condensed Extra Bold" panose="020B0803020202020204" pitchFamily="34" charset="0"/>
              </a:rPr>
              <a:t>dalam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ketidakpenurutan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kepada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perintah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Yesus</a:t>
            </a:r>
            <a:r>
              <a:rPr lang="en-ID" sz="2600" dirty="0">
                <a:latin typeface="Tw Cen MT Condensed Extra Bold" panose="020B0803020202020204" pitchFamily="34" charset="0"/>
              </a:rPr>
              <a:t>, </a:t>
            </a:r>
            <a:r>
              <a:rPr lang="en-ID" sz="2600" dirty="0" err="1">
                <a:latin typeface="Tw Cen MT Condensed Extra Bold" panose="020B0803020202020204" pitchFamily="34" charset="0"/>
              </a:rPr>
              <a:t>dia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malah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menyebarkan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berita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itu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Tw Cen MT Condensed Extra Bold" panose="020B0803020202020204" pitchFamily="34" charset="0"/>
              </a:rPr>
              <a:t>ke</a:t>
            </a:r>
            <a:r>
              <a:rPr lang="en-ID" sz="2600" dirty="0">
                <a:latin typeface="Tw Cen MT Condensed Extra Bold" panose="020B0803020202020204" pitchFamily="34" charset="0"/>
              </a:rPr>
              <a:t> mana-mana, </a:t>
            </a:r>
            <a:r>
              <a:rPr lang="en-ID" sz="2600" dirty="0" err="1">
                <a:latin typeface="Tw Cen MT Condensed Extra Bold" panose="020B0803020202020204" pitchFamily="34" charset="0"/>
              </a:rPr>
              <a:t>membuat</a:t>
            </a:r>
            <a:r>
              <a:rPr lang="en-ID" sz="2600" dirty="0">
                <a:latin typeface="Tw Cen MT Condensed Extra Bold" panose="020B0803020202020204" pitchFamily="34" charset="0"/>
              </a:rPr>
              <a:t> </a:t>
            </a:r>
            <a:r>
              <a:rPr lang="en-ID" sz="2600" dirty="0" err="1">
                <a:latin typeface="Gill Sans Ultra Bold Condensed" panose="020B0A06020104020203" pitchFamily="34" charset="0"/>
              </a:rPr>
              <a:t>mustahil</a:t>
            </a:r>
            <a:r>
              <a:rPr lang="en-ID" sz="2600" dirty="0">
                <a:latin typeface="Gill Sans Ultra Bold Condensed" panose="020B0A06020104020203" pitchFamily="34" charset="0"/>
              </a:rPr>
              <a:t> </a:t>
            </a:r>
            <a:r>
              <a:rPr lang="en-ID" sz="2600" dirty="0" err="1">
                <a:latin typeface="Gill Sans Ultra Bold Condensed" panose="020B0A06020104020203" pitchFamily="34" charset="0"/>
              </a:rPr>
              <a:t>bagi</a:t>
            </a:r>
            <a:r>
              <a:rPr lang="en-ID" sz="2600" dirty="0">
                <a:latin typeface="Gill Sans Ultra Bold Condensed" panose="020B0A06020104020203" pitchFamily="34" charset="0"/>
              </a:rPr>
              <a:t> </a:t>
            </a:r>
            <a:r>
              <a:rPr lang="en-ID" sz="2600" dirty="0" err="1">
                <a:latin typeface="Gill Sans Ultra Bold Condensed" panose="020B0A06020104020203" pitchFamily="34" charset="0"/>
              </a:rPr>
              <a:t>Yesus</a:t>
            </a:r>
            <a:r>
              <a:rPr lang="en-ID" sz="2600" dirty="0">
                <a:latin typeface="Gill Sans Ultra Bold Condensed" panose="020B0A06020104020203" pitchFamily="34" charset="0"/>
              </a:rPr>
              <a:t> </a:t>
            </a:r>
            <a:r>
              <a:rPr lang="en-ID" sz="2600" dirty="0" err="1">
                <a:latin typeface="Gill Sans Ultra Bold Condensed" panose="020B0A06020104020203" pitchFamily="34" charset="0"/>
              </a:rPr>
              <a:t>untuk</a:t>
            </a:r>
            <a:r>
              <a:rPr lang="en-ID" sz="2600" dirty="0">
                <a:latin typeface="Gill Sans Ultra Bold Condensed" panose="020B0A06020104020203" pitchFamily="34" charset="0"/>
              </a:rPr>
              <a:t> </a:t>
            </a:r>
            <a:r>
              <a:rPr lang="en-ID" sz="2600" dirty="0" err="1">
                <a:latin typeface="Gill Sans Ultra Bold Condensed" panose="020B0A06020104020203" pitchFamily="34" charset="0"/>
              </a:rPr>
              <a:t>memasuki</a:t>
            </a:r>
            <a:r>
              <a:rPr lang="en-ID" sz="2600" dirty="0">
                <a:latin typeface="Gill Sans Ultra Bold Condensed" panose="020B0A06020104020203" pitchFamily="34" charset="0"/>
              </a:rPr>
              <a:t> </a:t>
            </a:r>
            <a:r>
              <a:rPr lang="en-ID" sz="2600" dirty="0" err="1">
                <a:latin typeface="Gill Sans Ultra Bold Condensed" panose="020B0A06020104020203" pitchFamily="34" charset="0"/>
              </a:rPr>
              <a:t>perkampungan</a:t>
            </a:r>
            <a:r>
              <a:rPr lang="en-ID" sz="2600" dirty="0">
                <a:latin typeface="Gill Sans Ultra Bold Condensed" panose="020B0A06020104020203" pitchFamily="34" charset="0"/>
              </a:rPr>
              <a:t> </a:t>
            </a:r>
            <a:r>
              <a:rPr lang="en-ID" sz="2600" dirty="0" err="1">
                <a:latin typeface="Gill Sans Ultra Bold Condensed" panose="020B0A06020104020203" pitchFamily="34" charset="0"/>
              </a:rPr>
              <a:t>secara</a:t>
            </a:r>
            <a:r>
              <a:rPr lang="en-ID" sz="2600" dirty="0">
                <a:latin typeface="Gill Sans Ultra Bold Condensed" panose="020B0A06020104020203" pitchFamily="34" charset="0"/>
              </a:rPr>
              <a:t> </a:t>
            </a:r>
            <a:r>
              <a:rPr lang="en-ID" sz="2600" dirty="0" err="1">
                <a:latin typeface="Gill Sans Ultra Bold Condensed" panose="020B0A06020104020203" pitchFamily="34" charset="0"/>
              </a:rPr>
              <a:t>terbuka</a:t>
            </a:r>
            <a:r>
              <a:rPr lang="en-ID" sz="2600" dirty="0">
                <a:latin typeface="Gill Sans Ultra Bold Condensed" panose="020B0A06020104020203" pitchFamily="34" charset="0"/>
              </a:rPr>
              <a:t> </a:t>
            </a:r>
            <a:r>
              <a:rPr lang="en-ID" sz="2600" dirty="0" err="1">
                <a:latin typeface="Gill Sans Ultra Bold Condensed" panose="020B0A06020104020203" pitchFamily="34" charset="0"/>
              </a:rPr>
              <a:t>untuk</a:t>
            </a:r>
            <a:r>
              <a:rPr lang="en-ID" sz="2600" dirty="0">
                <a:latin typeface="Gill Sans Ultra Bold Condensed" panose="020B0A06020104020203" pitchFamily="34" charset="0"/>
              </a:rPr>
              <a:t> </a:t>
            </a:r>
            <a:r>
              <a:rPr lang="en-ID" sz="2600" dirty="0" err="1">
                <a:latin typeface="Gill Sans Ultra Bold Condensed" panose="020B0A06020104020203" pitchFamily="34" charset="0"/>
              </a:rPr>
              <a:t>pelayanan</a:t>
            </a:r>
            <a:r>
              <a:rPr lang="en-ID" sz="2600" dirty="0">
                <a:latin typeface="Gill Sans Ultra Bold Condensed" panose="020B0A06020104020203" pitchFamily="34" charset="0"/>
              </a:rPr>
              <a:t>-Nya.</a:t>
            </a:r>
          </a:p>
        </p:txBody>
      </p:sp>
    </p:spTree>
    <p:extLst>
      <p:ext uri="{BB962C8B-B14F-4D97-AF65-F5344CB8AC3E}">
        <p14:creationId xmlns:p14="http://schemas.microsoft.com/office/powerpoint/2010/main" val="35191344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23C3ADC-C328-01FF-A1E5-87858F165E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428" r="10479"/>
          <a:stretch/>
        </p:blipFill>
        <p:spPr>
          <a:xfrm>
            <a:off x="1916580" y="10"/>
            <a:ext cx="7252231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542696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92284EE-B31C-1A72-AA4E-766AA56A92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1669" y="719086"/>
            <a:ext cx="3766369" cy="1899912"/>
          </a:xfrm>
        </p:spPr>
        <p:txBody>
          <a:bodyPr>
            <a:normAutofit/>
          </a:bodyPr>
          <a:lstStyle/>
          <a:p>
            <a:r>
              <a:rPr lang="en-ID" sz="4000" dirty="0" err="1">
                <a:latin typeface="Franklin Gothic Heavy" panose="020B0903020102020204" pitchFamily="34" charset="0"/>
              </a:rPr>
              <a:t>Pertanyaan</a:t>
            </a:r>
            <a:r>
              <a:rPr lang="en-ID" sz="4000" dirty="0">
                <a:latin typeface="Franklin Gothic Heavy" panose="020B0903020102020204" pitchFamily="34" charset="0"/>
              </a:rPr>
              <a:t> </a:t>
            </a:r>
            <a:r>
              <a:rPr lang="en-ID" sz="4000" dirty="0" err="1">
                <a:latin typeface="Franklin Gothic Heavy" panose="020B0903020102020204" pitchFamily="34" charset="0"/>
              </a:rPr>
              <a:t>renungan</a:t>
            </a:r>
            <a:endParaRPr lang="en-ID" sz="4000" dirty="0">
              <a:latin typeface="Franklin Gothic Heavy" panose="020B09030201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08DC5E-6D50-78D1-2865-81A58FCF05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1669" y="2750113"/>
            <a:ext cx="4758284" cy="374276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3200" dirty="0" err="1">
                <a:latin typeface="Franklin Gothic Demi Cond" panose="020B0706030402020204" pitchFamily="34" charset="0"/>
              </a:rPr>
              <a:t>Bagaimanakah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Gill Sans Nova Cond Ultra Bold" panose="020B0B04020104020203" pitchFamily="34" charset="0"/>
              </a:rPr>
              <a:t>kita</a:t>
            </a:r>
            <a:r>
              <a:rPr lang="en-ID" sz="3200" dirty="0">
                <a:latin typeface="Gill Sans Nova Cond Ultra Bold" panose="020B0B04020104020203" pitchFamily="34" charset="0"/>
              </a:rPr>
              <a:t> </a:t>
            </a:r>
            <a:r>
              <a:rPr lang="en-ID" sz="3200" dirty="0" err="1">
                <a:latin typeface="Gill Sans Nova Cond Ultra Bold" panose="020B0B04020104020203" pitchFamily="34" charset="0"/>
              </a:rPr>
              <a:t>dapat</a:t>
            </a:r>
            <a:r>
              <a:rPr lang="en-ID" sz="3200" dirty="0">
                <a:latin typeface="Gill Sans Nova Cond Ultra Bold" panose="020B0B04020104020203" pitchFamily="34" charset="0"/>
              </a:rPr>
              <a:t> </a:t>
            </a:r>
            <a:r>
              <a:rPr lang="en-ID" sz="3200" dirty="0" err="1">
                <a:latin typeface="Gill Sans Nova Cond Ultra Bold" panose="020B0B04020104020203" pitchFamily="34" charset="0"/>
              </a:rPr>
              <a:t>berhati-hati</a:t>
            </a:r>
            <a:r>
              <a:rPr lang="en-ID" sz="3200" dirty="0">
                <a:latin typeface="Gill Sans Nova Cond Ultra Bold" panose="020B0B04020104020203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untuk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tidak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melakukan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hal-hal</a:t>
            </a:r>
            <a:r>
              <a:rPr lang="en-ID" sz="3200" dirty="0">
                <a:latin typeface="Franklin Gothic Demi Cond" panose="020B0706030402020204" pitchFamily="34" charset="0"/>
              </a:rPr>
              <a:t> yang </a:t>
            </a:r>
            <a:r>
              <a:rPr lang="en-ID" sz="3200" dirty="0" err="1">
                <a:latin typeface="Franklin Gothic Demi Cond" panose="020B0706030402020204" pitchFamily="34" charset="0"/>
              </a:rPr>
              <a:t>dapat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menghambat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penyebaran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Injil</a:t>
            </a:r>
            <a:r>
              <a:rPr lang="en-ID" sz="3200" dirty="0">
                <a:latin typeface="Franklin Gothic Demi Cond" panose="020B0706030402020204" pitchFamily="34" charset="0"/>
              </a:rPr>
              <a:t>, </a:t>
            </a:r>
            <a:r>
              <a:rPr lang="en-ID" sz="3200" dirty="0" err="1">
                <a:latin typeface="Franklin Gothic Demi Cond" panose="020B0706030402020204" pitchFamily="34" charset="0"/>
              </a:rPr>
              <a:t>tidak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peduli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seberapa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baik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niat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kita</a:t>
            </a:r>
            <a:r>
              <a:rPr lang="en-ID" sz="3200" dirty="0">
                <a:latin typeface="Franklin Gothic Demi Cond" panose="020B07060304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4286405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E39F80B-114F-4271-1FE6-AED20638FB74}"/>
              </a:ext>
            </a:extLst>
          </p:cNvPr>
          <p:cNvSpPr/>
          <p:nvPr/>
        </p:nvSpPr>
        <p:spPr>
          <a:xfrm>
            <a:off x="444796" y="4269700"/>
            <a:ext cx="787396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4</a:t>
            </a:r>
            <a:endParaRPr lang="en-US" sz="8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3">
                  <a:lumMod val="75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EB7956C-11D8-19F1-2C83-E0DB41A17887}"/>
              </a:ext>
            </a:extLst>
          </p:cNvPr>
          <p:cNvSpPr/>
          <p:nvPr/>
        </p:nvSpPr>
        <p:spPr>
          <a:xfrm>
            <a:off x="437710" y="5411450"/>
            <a:ext cx="787396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5</a:t>
            </a:r>
            <a:endParaRPr lang="en-US" sz="8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C0A8FDB-80A8-32F8-2E3A-D96BBD1ABCDF}"/>
              </a:ext>
            </a:extLst>
          </p:cNvPr>
          <p:cNvSpPr txBox="1">
            <a:spLocks/>
          </p:cNvSpPr>
          <p:nvPr/>
        </p:nvSpPr>
        <p:spPr>
          <a:xfrm>
            <a:off x="614470" y="198349"/>
            <a:ext cx="7886700" cy="75714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>
                <a:latin typeface="Impact" panose="020B0806030902050204" pitchFamily="34" charset="0"/>
              </a:rPr>
              <a:t>KESIMPULAN </a:t>
            </a:r>
            <a:endParaRPr lang="en-ID" dirty="0">
              <a:latin typeface="Impact" panose="020B080603090205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A85523F-A2F2-F7FB-D6FF-64217B8BAF24}"/>
              </a:ext>
            </a:extLst>
          </p:cNvPr>
          <p:cNvSpPr/>
          <p:nvPr/>
        </p:nvSpPr>
        <p:spPr>
          <a:xfrm>
            <a:off x="444796" y="838076"/>
            <a:ext cx="787396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1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266AAE0-61F3-06AE-41DF-13F742B7C64D}"/>
              </a:ext>
            </a:extLst>
          </p:cNvPr>
          <p:cNvSpPr/>
          <p:nvPr/>
        </p:nvSpPr>
        <p:spPr>
          <a:xfrm>
            <a:off x="444796" y="1973551"/>
            <a:ext cx="787396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2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D8CECE2-29B3-C5AF-9E8A-C7CDCB44ABF8}"/>
              </a:ext>
            </a:extLst>
          </p:cNvPr>
          <p:cNvSpPr/>
          <p:nvPr/>
        </p:nvSpPr>
        <p:spPr>
          <a:xfrm>
            <a:off x="450991" y="3148762"/>
            <a:ext cx="787396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3</a:t>
            </a:r>
            <a:endParaRPr lang="en-US" sz="8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1E9526F-351B-A3E3-871B-CA4B9516A2E9}"/>
              </a:ext>
            </a:extLst>
          </p:cNvPr>
          <p:cNvSpPr txBox="1"/>
          <p:nvPr/>
        </p:nvSpPr>
        <p:spPr>
          <a:xfrm>
            <a:off x="1306623" y="1216181"/>
            <a:ext cx="7467012" cy="830997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Jika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kita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mau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menanggapi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panggilan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-Nya, Dia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akan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mengembankan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tugas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menjadikan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kita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penjala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manusia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853666F-7512-8A91-F30F-1670406D8530}"/>
              </a:ext>
            </a:extLst>
          </p:cNvPr>
          <p:cNvSpPr txBox="1"/>
          <p:nvPr/>
        </p:nvSpPr>
        <p:spPr>
          <a:xfrm>
            <a:off x="1319012" y="2233493"/>
            <a:ext cx="7448427" cy="1015663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Apa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yang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akan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menjadi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jelas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seiring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berjalannya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waktu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adalah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bahwa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identitas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Yesus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tidak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dapat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disembunyikan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, dan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kebenaran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tentang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siapa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Dia menjadi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pusat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dari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pekabaran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Injil</a:t>
            </a:r>
            <a:r>
              <a:rPr lang="en-ID" sz="2000" dirty="0">
                <a:solidFill>
                  <a:schemeClr val="bg1"/>
                </a:solidFill>
                <a:latin typeface="Impact" panose="020B0806030902050204" pitchFamily="34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62A039B-26CA-11AA-08C4-7816AD582F86}"/>
              </a:ext>
            </a:extLst>
          </p:cNvPr>
          <p:cNvSpPr txBox="1"/>
          <p:nvPr/>
        </p:nvSpPr>
        <p:spPr>
          <a:xfrm>
            <a:off x="1319012" y="3510166"/>
            <a:ext cx="7443123" cy="830997"/>
          </a:xfrm>
          <a:prstGeom prst="rect">
            <a:avLst/>
          </a:prstGeom>
          <a:solidFill>
            <a:srgbClr val="951F03"/>
          </a:solidFill>
        </p:spPr>
        <p:txBody>
          <a:bodyPr wrap="square">
            <a:spAutoFit/>
          </a:bodyPr>
          <a:lstStyle/>
          <a:p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Mereka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yang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telah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diselamatkan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dan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disembuhkan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oleh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Yesus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,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akan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melayani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orang lain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sebagai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hasilnya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0EF68B6-4A91-FAC8-D859-0315177C15EA}"/>
              </a:ext>
            </a:extLst>
          </p:cNvPr>
          <p:cNvSpPr txBox="1"/>
          <p:nvPr/>
        </p:nvSpPr>
        <p:spPr>
          <a:xfrm>
            <a:off x="1313709" y="4623716"/>
            <a:ext cx="7448426" cy="830997"/>
          </a:xfrm>
          <a:prstGeom prst="rect">
            <a:avLst/>
          </a:prstGeom>
          <a:solidFill>
            <a:srgbClr val="23573E"/>
          </a:solidFill>
        </p:spPr>
        <p:txBody>
          <a:bodyPr wrap="square">
            <a:spAutoFit/>
          </a:bodyPr>
          <a:lstStyle/>
          <a:p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DOA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adalah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salah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satu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kunci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rahasia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dalam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kuasa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pelayanan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Yesus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4C467FB-4FFF-E93B-FD82-F29494B39379}"/>
              </a:ext>
            </a:extLst>
          </p:cNvPr>
          <p:cNvSpPr txBox="1"/>
          <p:nvPr/>
        </p:nvSpPr>
        <p:spPr>
          <a:xfrm>
            <a:off x="1299537" y="5723388"/>
            <a:ext cx="7481184" cy="830997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Kita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perlu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berhati-hati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untuk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tidak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melakukan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hal-hal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yang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dapat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menghambat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penyebaran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Injil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384478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ABC8EE-0A02-D85C-558C-7371B87EF1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4101" y="701747"/>
            <a:ext cx="5131379" cy="5645003"/>
          </a:xfrm>
        </p:spPr>
        <p:txBody>
          <a:bodyPr>
            <a:noAutofit/>
          </a:bodyPr>
          <a:lstStyle/>
          <a:p>
            <a:r>
              <a:rPr lang="en-ID" dirty="0" err="1">
                <a:latin typeface="Gill Sans Nova Cond Ultra Bold" panose="020B0B04020104020203" pitchFamily="34" charset="0"/>
              </a:rPr>
              <a:t>Kehidupan</a:t>
            </a:r>
            <a:r>
              <a:rPr lang="en-ID" dirty="0">
                <a:latin typeface="Gill Sans Nova Cond Ultra Bold" panose="020B0B04020104020203" pitchFamily="34" charset="0"/>
              </a:rPr>
              <a:t> dan </a:t>
            </a:r>
            <a:r>
              <a:rPr lang="en-ID" dirty="0" err="1">
                <a:latin typeface="Gill Sans Nova Cond Ultra Bold" panose="020B0B04020104020203" pitchFamily="34" charset="0"/>
              </a:rPr>
              <a:t>pelayanan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Yesus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Kristus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merupakan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demonstrasi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Injil</a:t>
            </a:r>
            <a:r>
              <a:rPr lang="en-ID" dirty="0">
                <a:latin typeface="Gill Sans Nova Cond Ultra Bold" panose="020B0B04020104020203" pitchFamily="34" charset="0"/>
              </a:rPr>
              <a:t> yang </a:t>
            </a:r>
            <a:r>
              <a:rPr lang="en-ID" dirty="0" err="1">
                <a:latin typeface="Gill Sans Nova Cond Ultra Bold" panose="020B0B04020104020203" pitchFamily="34" charset="0"/>
              </a:rPr>
              <a:t>lengkap</a:t>
            </a:r>
            <a:r>
              <a:rPr lang="en-ID" dirty="0">
                <a:latin typeface="Gill Sans Nova Cond Ultra Bold" panose="020B0B04020104020203" pitchFamily="34" charset="0"/>
              </a:rPr>
              <a:t>. </a:t>
            </a:r>
          </a:p>
          <a:p>
            <a:r>
              <a:rPr lang="en-ID" dirty="0" err="1">
                <a:latin typeface="Eras Bold ITC" panose="020B0907030504020204" pitchFamily="34" charset="0"/>
              </a:rPr>
              <a:t>Yesus</a:t>
            </a:r>
            <a:r>
              <a:rPr lang="en-ID" dirty="0">
                <a:latin typeface="Eras Bold ITC" panose="020B0907030504020204" pitchFamily="34" charset="0"/>
              </a:rPr>
              <a:t> </a:t>
            </a:r>
            <a:r>
              <a:rPr lang="en-ID" dirty="0" err="1">
                <a:latin typeface="Eras Bold ITC" panose="020B0907030504020204" pitchFamily="34" charset="0"/>
              </a:rPr>
              <a:t>adalah</a:t>
            </a:r>
            <a:r>
              <a:rPr lang="en-ID" dirty="0">
                <a:latin typeface="Eras Bold ITC" panose="020B0907030504020204" pitchFamily="34" charset="0"/>
              </a:rPr>
              <a:t> </a:t>
            </a:r>
            <a:r>
              <a:rPr lang="en-ID" dirty="0" err="1">
                <a:latin typeface="Eras Bold ITC" panose="020B0907030504020204" pitchFamily="34" charset="0"/>
              </a:rPr>
              <a:t>perwujudan</a:t>
            </a:r>
            <a:r>
              <a:rPr lang="en-ID" dirty="0">
                <a:latin typeface="Eras Bold ITC" panose="020B0907030504020204" pitchFamily="34" charset="0"/>
              </a:rPr>
              <a:t> </a:t>
            </a:r>
            <a:r>
              <a:rPr lang="en-ID" dirty="0" err="1">
                <a:latin typeface="Eras Bold ITC" panose="020B0907030504020204" pitchFamily="34" charset="0"/>
              </a:rPr>
              <a:t>kabar</a:t>
            </a:r>
            <a:r>
              <a:rPr lang="en-ID" dirty="0">
                <a:latin typeface="Eras Bold ITC" panose="020B0907030504020204" pitchFamily="34" charset="0"/>
              </a:rPr>
              <a:t> </a:t>
            </a:r>
            <a:r>
              <a:rPr lang="en-ID" dirty="0" err="1">
                <a:latin typeface="Eras Bold ITC" panose="020B0907030504020204" pitchFamily="34" charset="0"/>
              </a:rPr>
              <a:t>baik</a:t>
            </a:r>
            <a:r>
              <a:rPr lang="en-ID" dirty="0">
                <a:latin typeface="Eras Bold ITC" panose="020B0907030504020204" pitchFamily="34" charset="0"/>
              </a:rPr>
              <a:t> yang </a:t>
            </a:r>
            <a:r>
              <a:rPr lang="en-ID" dirty="0" err="1">
                <a:latin typeface="Eras Bold ITC" panose="020B0907030504020204" pitchFamily="34" charset="0"/>
              </a:rPr>
              <a:t>hidup</a:t>
            </a:r>
            <a:r>
              <a:rPr lang="en-ID" dirty="0">
                <a:latin typeface="Eras Bold ITC" panose="020B0907030504020204" pitchFamily="34" charset="0"/>
              </a:rPr>
              <a:t> </a:t>
            </a:r>
            <a:r>
              <a:rPr lang="en-ID" dirty="0" err="1">
                <a:latin typeface="Eras Bold ITC" panose="020B0907030504020204" pitchFamily="34" charset="0"/>
              </a:rPr>
              <a:t>bagi</a:t>
            </a:r>
            <a:r>
              <a:rPr lang="en-ID" dirty="0">
                <a:latin typeface="Eras Bold ITC" panose="020B0907030504020204" pitchFamily="34" charset="0"/>
              </a:rPr>
              <a:t> </a:t>
            </a:r>
            <a:r>
              <a:rPr lang="en-ID" dirty="0" err="1">
                <a:latin typeface="Eras Bold ITC" panose="020B0907030504020204" pitchFamily="34" charset="0"/>
              </a:rPr>
              <a:t>seluruh</a:t>
            </a:r>
            <a:r>
              <a:rPr lang="en-ID" dirty="0">
                <a:latin typeface="Eras Bold ITC" panose="020B0907030504020204" pitchFamily="34" charset="0"/>
              </a:rPr>
              <a:t> </a:t>
            </a:r>
            <a:r>
              <a:rPr lang="en-ID" dirty="0" err="1">
                <a:latin typeface="Eras Bold ITC" panose="020B0907030504020204" pitchFamily="34" charset="0"/>
              </a:rPr>
              <a:t>umat</a:t>
            </a:r>
            <a:r>
              <a:rPr lang="en-ID" dirty="0">
                <a:latin typeface="Eras Bold ITC" panose="020B0907030504020204" pitchFamily="34" charset="0"/>
              </a:rPr>
              <a:t> </a:t>
            </a:r>
            <a:r>
              <a:rPr lang="en-ID" dirty="0" err="1">
                <a:latin typeface="Eras Bold ITC" panose="020B0907030504020204" pitchFamily="34" charset="0"/>
              </a:rPr>
              <a:t>manusia</a:t>
            </a:r>
            <a:r>
              <a:rPr lang="en-ID" dirty="0">
                <a:latin typeface="Eras Bold ITC" panose="020B0907030504020204" pitchFamily="34" charset="0"/>
              </a:rPr>
              <a:t>. </a:t>
            </a:r>
          </a:p>
          <a:p>
            <a:r>
              <a:rPr lang="en-ID" dirty="0" err="1">
                <a:latin typeface="Impact" panose="020B0806030902050204" pitchFamily="34" charset="0"/>
              </a:rPr>
              <a:t>Yesus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mempunyai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gagasan</a:t>
            </a:r>
            <a:r>
              <a:rPr lang="en-ID" dirty="0">
                <a:latin typeface="Impact" panose="020B0806030902050204" pitchFamily="34" charset="0"/>
              </a:rPr>
              <a:t> yang </a:t>
            </a:r>
            <a:r>
              <a:rPr lang="en-ID" dirty="0" err="1">
                <a:latin typeface="Impact" panose="020B0806030902050204" pitchFamily="34" charset="0"/>
              </a:rPr>
              <a:t>jelas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tentang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misi</a:t>
            </a:r>
            <a:r>
              <a:rPr lang="en-ID" dirty="0">
                <a:latin typeface="Impact" panose="020B0806030902050204" pitchFamily="34" charset="0"/>
              </a:rPr>
              <a:t>-Nya di </a:t>
            </a:r>
            <a:r>
              <a:rPr lang="en-ID" dirty="0" err="1">
                <a:latin typeface="Impact" panose="020B0806030902050204" pitchFamily="34" charset="0"/>
              </a:rPr>
              <a:t>bumi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ini</a:t>
            </a:r>
            <a:r>
              <a:rPr lang="en-ID" dirty="0">
                <a:latin typeface="Impact" panose="020B0806030902050204" pitchFamily="34" charset="0"/>
              </a:rPr>
              <a:t>; </a:t>
            </a:r>
            <a:r>
              <a:rPr lang="en-ID" dirty="0" err="1">
                <a:latin typeface="Impact" panose="020B0806030902050204" pitchFamily="34" charset="0"/>
              </a:rPr>
              <a:t>tujuannya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adalah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untuk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menjangkau</a:t>
            </a:r>
            <a:r>
              <a:rPr lang="en-ID" dirty="0">
                <a:latin typeface="Impact" panose="020B0806030902050204" pitchFamily="34" charset="0"/>
              </a:rPr>
              <a:t> orang-orang </a:t>
            </a:r>
            <a:r>
              <a:rPr lang="en-ID" dirty="0" err="1">
                <a:latin typeface="Impact" panose="020B0806030902050204" pitchFamily="34" charset="0"/>
              </a:rPr>
              <a:t>dari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seluruh</a:t>
            </a:r>
            <a:r>
              <a:rPr lang="en-ID" dirty="0">
                <a:latin typeface="Impact" panose="020B0806030902050204" pitchFamily="34" charset="0"/>
              </a:rPr>
              <a:t> wilayah </a:t>
            </a:r>
            <a:r>
              <a:rPr lang="en-ID" dirty="0" err="1">
                <a:latin typeface="Impact" panose="020B0806030902050204" pitchFamily="34" charset="0"/>
              </a:rPr>
              <a:t>dengan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Injil</a:t>
            </a:r>
            <a:r>
              <a:rPr lang="en-ID" dirty="0">
                <a:latin typeface="Impact" panose="020B0806030902050204" pitchFamily="34" charset="0"/>
              </a:rPr>
              <a:t> Allah.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F768DE-52A7-0EE9-566E-EA777D304F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092" r="12351"/>
          <a:stretch/>
        </p:blipFill>
        <p:spPr>
          <a:xfrm>
            <a:off x="5399580" y="10"/>
            <a:ext cx="3744420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154470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1"/>
            <a:ext cx="9143997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" y="0"/>
            <a:ext cx="6086479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4" y="-1"/>
            <a:ext cx="3057523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512" y="-1"/>
            <a:ext cx="8799485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A02BA51-0217-EB58-B132-53E09F775C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294538"/>
            <a:ext cx="9143996" cy="1296203"/>
          </a:xfrm>
        </p:spPr>
        <p:txBody>
          <a:bodyPr>
            <a:normAutofit/>
          </a:bodyPr>
          <a:lstStyle/>
          <a:p>
            <a:pPr algn="ctr"/>
            <a:r>
              <a:rPr lang="en-ID" sz="4000" dirty="0">
                <a:solidFill>
                  <a:srgbClr val="FFFF00"/>
                </a:solidFill>
                <a:latin typeface="Impact" panose="020B0806030902050204" pitchFamily="34" charset="0"/>
              </a:rPr>
              <a:t>IKUTLAH AKU</a:t>
            </a:r>
            <a:br>
              <a:rPr lang="en-ID" sz="3500" dirty="0">
                <a:solidFill>
                  <a:srgbClr val="FFFFFF"/>
                </a:solidFill>
              </a:rPr>
            </a:br>
            <a:r>
              <a:rPr lang="en-ID" sz="2800" dirty="0" err="1">
                <a:solidFill>
                  <a:srgbClr val="FFFFFF"/>
                </a:solidFill>
              </a:rPr>
              <a:t>Minggu</a:t>
            </a:r>
            <a:r>
              <a:rPr lang="en-ID" sz="2800" dirty="0">
                <a:solidFill>
                  <a:srgbClr val="FFFFFF"/>
                </a:solidFill>
              </a:rPr>
              <a:t>, 7 Juli 2024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DDE144-6E9F-AF11-2F62-5D1F31C829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9344" y="4207895"/>
            <a:ext cx="8165307" cy="256114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ID" sz="3600" dirty="0">
                <a:latin typeface="Impact" panose="020B0806030902050204" pitchFamily="34" charset="0"/>
              </a:rPr>
              <a:t>Markus 1:16-20</a:t>
            </a:r>
            <a:r>
              <a:rPr lang="en-ID" sz="3600" dirty="0">
                <a:latin typeface="Franklin Gothic Demi Cond" panose="020B0706030402020204" pitchFamily="34" charset="0"/>
              </a:rPr>
              <a:t> </a:t>
            </a:r>
            <a:r>
              <a:rPr lang="en-ID" sz="3600" dirty="0" err="1">
                <a:latin typeface="Franklin Gothic Demi Cond" panose="020B0706030402020204" pitchFamily="34" charset="0"/>
              </a:rPr>
              <a:t>mencatat</a:t>
            </a:r>
            <a:r>
              <a:rPr lang="en-ID" sz="3600" dirty="0">
                <a:latin typeface="Franklin Gothic Demi Cond" panose="020B0706030402020204" pitchFamily="34" charset="0"/>
              </a:rPr>
              <a:t> </a:t>
            </a:r>
            <a:r>
              <a:rPr lang="en-ID" sz="3600" dirty="0" err="1">
                <a:latin typeface="Franklin Gothic Demi Cond" panose="020B0706030402020204" pitchFamily="34" charset="0"/>
              </a:rPr>
              <a:t>panggilan</a:t>
            </a:r>
            <a:r>
              <a:rPr lang="en-ID" sz="3600" dirty="0">
                <a:latin typeface="Franklin Gothic Demi Cond" panose="020B0706030402020204" pitchFamily="34" charset="0"/>
              </a:rPr>
              <a:t> </a:t>
            </a:r>
            <a:r>
              <a:rPr lang="en-ID" sz="3600" dirty="0" err="1">
                <a:latin typeface="Franklin Gothic Demi Cond" panose="020B0706030402020204" pitchFamily="34" charset="0"/>
              </a:rPr>
              <a:t>Yesus</a:t>
            </a:r>
            <a:r>
              <a:rPr lang="en-ID" sz="3600" dirty="0">
                <a:latin typeface="Franklin Gothic Demi Cond" panose="020B0706030402020204" pitchFamily="34" charset="0"/>
              </a:rPr>
              <a:t> </a:t>
            </a:r>
            <a:r>
              <a:rPr lang="en-ID" sz="3600" dirty="0" err="1">
                <a:latin typeface="Franklin Gothic Demi Cond" panose="020B0706030402020204" pitchFamily="34" charset="0"/>
              </a:rPr>
              <a:t>kepada</a:t>
            </a:r>
            <a:r>
              <a:rPr lang="en-ID" sz="3600" dirty="0">
                <a:latin typeface="Franklin Gothic Demi Cond" panose="020B0706030402020204" pitchFamily="34" charset="0"/>
              </a:rPr>
              <a:t> 4 orang murid-Nya yang </a:t>
            </a:r>
            <a:r>
              <a:rPr lang="en-ID" sz="3600" dirty="0" err="1">
                <a:latin typeface="Franklin Gothic Demi Cond" panose="020B0706030402020204" pitchFamily="34" charset="0"/>
              </a:rPr>
              <a:t>pertama</a:t>
            </a:r>
            <a:r>
              <a:rPr lang="en-ID" sz="3600" dirty="0">
                <a:latin typeface="Franklin Gothic Demi Cond" panose="020B0706030402020204" pitchFamily="34" charset="0"/>
              </a:rPr>
              <a:t> </a:t>
            </a:r>
            <a:r>
              <a:rPr lang="en-ID" sz="3600" dirty="0" err="1">
                <a:latin typeface="Franklin Gothic Demi Cond" panose="020B0706030402020204" pitchFamily="34" charset="0"/>
              </a:rPr>
              <a:t>yaitu</a:t>
            </a:r>
            <a:r>
              <a:rPr lang="en-ID" sz="3600" dirty="0">
                <a:latin typeface="Franklin Gothic Demi Cond" panose="020B0706030402020204" pitchFamily="34" charset="0"/>
              </a:rPr>
              <a:t> </a:t>
            </a:r>
            <a:r>
              <a:rPr lang="en-ID" sz="3600" dirty="0">
                <a:latin typeface="Impact" panose="020B0806030902050204" pitchFamily="34" charset="0"/>
              </a:rPr>
              <a:t>Simon</a:t>
            </a:r>
            <a:r>
              <a:rPr lang="en-ID" sz="3600" dirty="0">
                <a:latin typeface="Franklin Gothic Demi Cond" panose="020B0706030402020204" pitchFamily="34" charset="0"/>
              </a:rPr>
              <a:t> yang </a:t>
            </a:r>
            <a:r>
              <a:rPr lang="en-ID" sz="3600" dirty="0" err="1">
                <a:latin typeface="Franklin Gothic Demi Cond" panose="020B0706030402020204" pitchFamily="34" charset="0"/>
              </a:rPr>
              <a:t>disebut</a:t>
            </a:r>
            <a:r>
              <a:rPr lang="en-ID" sz="3600" dirty="0">
                <a:latin typeface="Franklin Gothic Demi Cond" panose="020B0706030402020204" pitchFamily="34" charset="0"/>
              </a:rPr>
              <a:t> </a:t>
            </a:r>
            <a:r>
              <a:rPr lang="en-ID" sz="3600" dirty="0">
                <a:latin typeface="Impact" panose="020B0806030902050204" pitchFamily="34" charset="0"/>
              </a:rPr>
              <a:t>Petrus </a:t>
            </a:r>
            <a:r>
              <a:rPr lang="en-ID" sz="3600" dirty="0">
                <a:latin typeface="Franklin Gothic Demi Cond" panose="020B0706030402020204" pitchFamily="34" charset="0"/>
              </a:rPr>
              <a:t>dan </a:t>
            </a:r>
            <a:r>
              <a:rPr lang="en-ID" sz="3600" dirty="0" err="1">
                <a:latin typeface="Franklin Gothic Demi Cond" panose="020B0706030402020204" pitchFamily="34" charset="0"/>
              </a:rPr>
              <a:t>saudaranya</a:t>
            </a:r>
            <a:r>
              <a:rPr lang="en-ID" sz="3600" dirty="0">
                <a:latin typeface="Franklin Gothic Demi Cond" panose="020B0706030402020204" pitchFamily="34" charset="0"/>
              </a:rPr>
              <a:t>, </a:t>
            </a:r>
            <a:r>
              <a:rPr lang="en-ID" sz="3600" dirty="0">
                <a:latin typeface="Impact" panose="020B0806030902050204" pitchFamily="34" charset="0"/>
              </a:rPr>
              <a:t>Andreas</a:t>
            </a:r>
            <a:r>
              <a:rPr lang="en-ID" sz="3600" dirty="0">
                <a:latin typeface="Franklin Gothic Demi Cond" panose="020B0706030402020204" pitchFamily="34" charset="0"/>
              </a:rPr>
              <a:t>. </a:t>
            </a:r>
            <a:r>
              <a:rPr lang="en-ID" sz="3600" dirty="0" err="1">
                <a:latin typeface="Franklin Gothic Demi Cond" panose="020B0706030402020204" pitchFamily="34" charset="0"/>
              </a:rPr>
              <a:t>Kemudian</a:t>
            </a:r>
            <a:r>
              <a:rPr lang="en-ID" sz="3600" dirty="0">
                <a:latin typeface="Franklin Gothic Demi Cond" panose="020B0706030402020204" pitchFamily="34" charset="0"/>
              </a:rPr>
              <a:t> </a:t>
            </a:r>
            <a:r>
              <a:rPr lang="en-ID" sz="3600" dirty="0" err="1">
                <a:latin typeface="Impact" panose="020B0806030902050204" pitchFamily="34" charset="0"/>
              </a:rPr>
              <a:t>Yakobus</a:t>
            </a:r>
            <a:r>
              <a:rPr lang="en-ID" sz="3600" dirty="0">
                <a:latin typeface="Impact" panose="020B0806030902050204" pitchFamily="34" charset="0"/>
              </a:rPr>
              <a:t> </a:t>
            </a:r>
            <a:r>
              <a:rPr lang="en-ID" sz="3600" dirty="0">
                <a:latin typeface="Franklin Gothic Demi Cond" panose="020B0706030402020204" pitchFamily="34" charset="0"/>
              </a:rPr>
              <a:t>dan </a:t>
            </a:r>
            <a:r>
              <a:rPr lang="en-ID" sz="3600" dirty="0" err="1">
                <a:latin typeface="Impact" panose="020B0806030902050204" pitchFamily="34" charset="0"/>
              </a:rPr>
              <a:t>Yohanes</a:t>
            </a:r>
            <a:r>
              <a:rPr lang="en-ID" sz="3600" dirty="0">
                <a:latin typeface="Impact" panose="020B0806030902050204" pitchFamily="34" charset="0"/>
              </a:rPr>
              <a:t> </a:t>
            </a:r>
            <a:r>
              <a:rPr lang="en-ID" sz="3600" dirty="0" err="1">
                <a:latin typeface="Franklin Gothic Demi Cond" panose="020B0706030402020204" pitchFamily="34" charset="0"/>
              </a:rPr>
              <a:t>anak-anak</a:t>
            </a:r>
            <a:r>
              <a:rPr lang="en-ID" sz="3600" dirty="0">
                <a:latin typeface="Franklin Gothic Demi Cond" panose="020B0706030402020204" pitchFamily="34" charset="0"/>
              </a:rPr>
              <a:t> </a:t>
            </a:r>
            <a:r>
              <a:rPr lang="en-ID" sz="3600" dirty="0" err="1">
                <a:latin typeface="Franklin Gothic Demi Cond" panose="020B0706030402020204" pitchFamily="34" charset="0"/>
              </a:rPr>
              <a:t>Zebedeus</a:t>
            </a:r>
            <a:r>
              <a:rPr lang="en-ID" sz="3600" dirty="0">
                <a:latin typeface="Franklin Gothic Demi Cond" panose="020B0706030402020204" pitchFamily="34" charset="0"/>
              </a:rPr>
              <a:t>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AC9EBAA-2299-4B7B-748C-9A712E6759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2247" y="1307964"/>
            <a:ext cx="5839502" cy="2919751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8541526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5A0118C5-4F8D-4CF4-BADD-53FEACC6C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CEB8D44-13D7-3B3C-389E-08D819D4DD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341" r="33971" b="-1"/>
          <a:stretch/>
        </p:blipFill>
        <p:spPr>
          <a:xfrm>
            <a:off x="554969" y="1095407"/>
            <a:ext cx="3566210" cy="4754947"/>
          </a:xfrm>
          <a:custGeom>
            <a:avLst/>
            <a:gdLst/>
            <a:ahLst/>
            <a:cxnLst/>
            <a:rect l="l" t="t" r="r" b="b"/>
            <a:pathLst>
              <a:path w="2388070" h="2388070">
                <a:moveTo>
                  <a:pt x="1194035" y="0"/>
                </a:moveTo>
                <a:cubicBezTo>
                  <a:pt x="1853482" y="0"/>
                  <a:pt x="2388070" y="534588"/>
                  <a:pt x="2388070" y="1194035"/>
                </a:cubicBezTo>
                <a:cubicBezTo>
                  <a:pt x="2388070" y="1853482"/>
                  <a:pt x="1853482" y="2388070"/>
                  <a:pt x="1194035" y="2388070"/>
                </a:cubicBezTo>
                <a:cubicBezTo>
                  <a:pt x="534588" y="2388070"/>
                  <a:pt x="0" y="1853482"/>
                  <a:pt x="0" y="1194035"/>
                </a:cubicBezTo>
                <a:cubicBezTo>
                  <a:pt x="0" y="534588"/>
                  <a:pt x="534588" y="0"/>
                  <a:pt x="1194035" y="0"/>
                </a:cubicBezTo>
                <a:close/>
              </a:path>
            </a:pathLst>
          </a:custGeom>
          <a:ln w="28575">
            <a:noFill/>
          </a:ln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B894EFA8-F425-4D19-A94B-445388B31E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77893"/>
            <a:ext cx="1396390" cy="717514"/>
            <a:chOff x="0" y="377893"/>
            <a:chExt cx="1861854" cy="717514"/>
          </a:xfrm>
          <a:solidFill>
            <a:schemeClr val="bg1"/>
          </a:solidFill>
        </p:grpSpPr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C5A741B9-65EC-4C5B-9FE0-4A18575771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377893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7963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283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7963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283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C0BB4301-41FA-4453-956F-A11CC664B6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17628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8208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475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8208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475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8A267C-5CB1-7511-600C-DF18CFEC40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65679" y="1145608"/>
            <a:ext cx="4246623" cy="50763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3200" dirty="0">
                <a:solidFill>
                  <a:srgbClr val="FFFF00"/>
                </a:solidFill>
                <a:latin typeface="Gill Sans Nova Cond Ultra Bold" panose="020B0B04020104020203" pitchFamily="34" charset="0"/>
              </a:rPr>
              <a:t>Petrus dan Andreas </a:t>
            </a:r>
            <a:r>
              <a:rPr lang="en-ID" sz="3200" dirty="0" err="1">
                <a:solidFill>
                  <a:srgbClr val="FFFF00"/>
                </a:solidFill>
                <a:latin typeface="Gill Sans Nova Cond Ultra Bold" panose="020B0B04020104020203" pitchFamily="34" charset="0"/>
              </a:rPr>
              <a:t>kemungkinan</a:t>
            </a:r>
            <a:r>
              <a:rPr lang="en-ID" sz="3200" dirty="0">
                <a:solidFill>
                  <a:srgbClr val="FFFF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Gill Sans Nova Cond Ultra Bold" panose="020B0B04020104020203" pitchFamily="34" charset="0"/>
              </a:rPr>
              <a:t>bukanlah</a:t>
            </a:r>
            <a:r>
              <a:rPr lang="en-ID" sz="3200" dirty="0">
                <a:solidFill>
                  <a:srgbClr val="FFFF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Gill Sans Nova Cond Ultra Bold" panose="020B0B04020104020203" pitchFamily="34" charset="0"/>
              </a:rPr>
              <a:t>keluarga</a:t>
            </a:r>
            <a:r>
              <a:rPr lang="en-ID" sz="3200" dirty="0">
                <a:solidFill>
                  <a:srgbClr val="FFFF00"/>
                </a:solidFill>
                <a:latin typeface="Gill Sans Nova Cond Ultra Bold" panose="020B0B04020104020203" pitchFamily="34" charset="0"/>
              </a:rPr>
              <a:t> yang </a:t>
            </a:r>
            <a:r>
              <a:rPr lang="en-ID" sz="3200" dirty="0" err="1">
                <a:solidFill>
                  <a:srgbClr val="FFFF00"/>
                </a:solidFill>
                <a:latin typeface="Gill Sans Nova Cond Ultra Bold" panose="020B0B04020104020203" pitchFamily="34" charset="0"/>
              </a:rPr>
              <a:t>cukup</a:t>
            </a:r>
            <a:r>
              <a:rPr lang="en-ID" sz="3200" dirty="0">
                <a:solidFill>
                  <a:srgbClr val="FFFF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Gill Sans Nova Cond Ultra Bold" panose="020B0B04020104020203" pitchFamily="34" charset="0"/>
              </a:rPr>
              <a:t>mapan</a:t>
            </a:r>
            <a:r>
              <a:rPr lang="en-ID" sz="3200" dirty="0">
                <a:solidFill>
                  <a:srgbClr val="FFFF00"/>
                </a:solidFill>
                <a:latin typeface="Gill Sans Nova Cond Ultra Bold" panose="020B0B04020104020203" pitchFamily="34" charset="0"/>
              </a:rPr>
              <a:t>. </a:t>
            </a:r>
          </a:p>
          <a:p>
            <a:pPr marL="0" indent="0">
              <a:buNone/>
            </a:pPr>
            <a:r>
              <a:rPr lang="en-ID" sz="32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Tidak</a:t>
            </a:r>
            <a:r>
              <a:rPr lang="en-ID" sz="32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disebutkan</a:t>
            </a:r>
            <a:r>
              <a:rPr lang="en-ID" sz="32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bahwa</a:t>
            </a:r>
            <a:r>
              <a:rPr lang="en-ID" sz="32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mereka</a:t>
            </a:r>
            <a:r>
              <a:rPr lang="en-ID" sz="32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memiliki</a:t>
            </a:r>
            <a:r>
              <a:rPr lang="en-ID" sz="32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perahu</a:t>
            </a:r>
            <a:r>
              <a:rPr lang="en-ID" sz="32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untuk</a:t>
            </a:r>
            <a:r>
              <a:rPr lang="en-ID" sz="32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menangkap</a:t>
            </a:r>
            <a:r>
              <a:rPr lang="en-ID" sz="32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ikan, </a:t>
            </a:r>
            <a:r>
              <a:rPr lang="en-ID" sz="32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mereka</a:t>
            </a:r>
            <a:r>
              <a:rPr lang="en-ID" sz="32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hanya</a:t>
            </a:r>
            <a:r>
              <a:rPr lang="en-ID" sz="32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menebarkan</a:t>
            </a:r>
            <a:r>
              <a:rPr lang="en-ID" sz="32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jala</a:t>
            </a:r>
            <a:r>
              <a:rPr lang="en-ID" sz="32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di </a:t>
            </a:r>
            <a:r>
              <a:rPr lang="en-ID" sz="32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danau</a:t>
            </a:r>
            <a:r>
              <a:rPr lang="en-ID" sz="32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itu</a:t>
            </a:r>
            <a:r>
              <a:rPr lang="en-ID" sz="32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untuk</a:t>
            </a:r>
            <a:r>
              <a:rPr lang="en-ID" sz="32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menangkap</a:t>
            </a:r>
            <a:r>
              <a:rPr lang="en-ID" sz="32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ikan [Markus 1:16]. </a:t>
            </a:r>
          </a:p>
        </p:txBody>
      </p:sp>
      <p:grpSp>
        <p:nvGrpSpPr>
          <p:cNvPr id="28" name="Graphic 185">
            <a:extLst>
              <a:ext uri="{FF2B5EF4-FFF2-40B4-BE49-F238E27FC236}">
                <a16:creationId xmlns:a16="http://schemas.microsoft.com/office/drawing/2014/main" id="{582A903B-6B78-4F0A-B7C9-3D80499020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821453" y="5987064"/>
            <a:ext cx="790849" cy="469689"/>
            <a:chOff x="9841624" y="4115729"/>
            <a:chExt cx="602169" cy="268223"/>
          </a:xfrm>
          <a:solidFill>
            <a:schemeClr val="bg1"/>
          </a:solidFill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D510EA93-8F64-42C8-A630-D449506E95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06CB53FC-E4DA-4001-928B-9998A85EA5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D210B969-4FDF-4AAC-9397-63D5434958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570B3EF0-84EA-4F47-86A3-1EA1F644A4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259369A8-EF57-42A1-8EC8-F6A9F92A3A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2736025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B95B9BA8-1D69-4796-85F5-B6D0BD523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65E85AB-1205-23CB-4A6B-408FBB76A6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716" y="1135626"/>
            <a:ext cx="4459185" cy="324405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B47FCC-8717-38C6-8B7F-4197264EF4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39265" y="859645"/>
            <a:ext cx="4395019" cy="396307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3200" dirty="0" err="1">
                <a:solidFill>
                  <a:srgbClr val="FFFFFF"/>
                </a:solidFill>
                <a:highlight>
                  <a:srgbClr val="000080"/>
                </a:highlight>
                <a:latin typeface="Franklin Gothic Demi Cond" panose="020B0706030402020204" pitchFamily="34" charset="0"/>
              </a:rPr>
              <a:t>Sementara</a:t>
            </a:r>
            <a:r>
              <a:rPr lang="en-ID" sz="3200" dirty="0">
                <a:solidFill>
                  <a:srgbClr val="FFFFFF"/>
                </a:solidFill>
                <a:highlight>
                  <a:srgbClr val="00008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solidFill>
                  <a:srgbClr val="FFFFFF"/>
                </a:solidFill>
                <a:highlight>
                  <a:srgbClr val="000080"/>
                </a:highlight>
                <a:latin typeface="Franklin Gothic Demi Cond" panose="020B0706030402020204" pitchFamily="34" charset="0"/>
              </a:rPr>
              <a:t>Yakobus</a:t>
            </a:r>
            <a:r>
              <a:rPr lang="en-ID" sz="3200" dirty="0">
                <a:solidFill>
                  <a:srgbClr val="FFFFFF"/>
                </a:solidFill>
                <a:highlight>
                  <a:srgbClr val="000080"/>
                </a:highlight>
                <a:latin typeface="Franklin Gothic Demi Cond" panose="020B0706030402020204" pitchFamily="34" charset="0"/>
              </a:rPr>
              <a:t> dan </a:t>
            </a:r>
            <a:r>
              <a:rPr lang="en-ID" sz="3200" dirty="0" err="1">
                <a:solidFill>
                  <a:srgbClr val="FFFFFF"/>
                </a:solidFill>
                <a:highlight>
                  <a:srgbClr val="000080"/>
                </a:highlight>
                <a:latin typeface="Franklin Gothic Demi Cond" panose="020B0706030402020204" pitchFamily="34" charset="0"/>
              </a:rPr>
              <a:t>Yohanes</a:t>
            </a:r>
            <a:r>
              <a:rPr lang="en-ID" sz="3200" dirty="0">
                <a:solidFill>
                  <a:srgbClr val="FFFFFF"/>
                </a:solidFill>
                <a:highlight>
                  <a:srgbClr val="00008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solidFill>
                  <a:srgbClr val="FFFFFF"/>
                </a:solidFill>
                <a:highlight>
                  <a:srgbClr val="000080"/>
                </a:highlight>
                <a:latin typeface="Franklin Gothic Demi Cond" panose="020B0706030402020204" pitchFamily="34" charset="0"/>
              </a:rPr>
              <a:t>datang</a:t>
            </a:r>
            <a:r>
              <a:rPr lang="en-ID" sz="3200" dirty="0">
                <a:solidFill>
                  <a:srgbClr val="FFFFFF"/>
                </a:solidFill>
                <a:highlight>
                  <a:srgbClr val="00008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solidFill>
                  <a:srgbClr val="FFFFFF"/>
                </a:solidFill>
                <a:highlight>
                  <a:srgbClr val="000080"/>
                </a:highlight>
                <a:latin typeface="Franklin Gothic Demi Cond" panose="020B0706030402020204" pitchFamily="34" charset="0"/>
              </a:rPr>
              <a:t>dari</a:t>
            </a:r>
            <a:r>
              <a:rPr lang="en-ID" sz="3200" dirty="0">
                <a:solidFill>
                  <a:srgbClr val="FFFFFF"/>
                </a:solidFill>
                <a:highlight>
                  <a:srgbClr val="00008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solidFill>
                  <a:srgbClr val="FFFFFF"/>
                </a:solidFill>
                <a:highlight>
                  <a:srgbClr val="000080"/>
                </a:highlight>
                <a:latin typeface="Franklin Gothic Demi Cond" panose="020B0706030402020204" pitchFamily="34" charset="0"/>
              </a:rPr>
              <a:t>latar</a:t>
            </a:r>
            <a:r>
              <a:rPr lang="en-ID" sz="3200" dirty="0">
                <a:solidFill>
                  <a:srgbClr val="FFFFFF"/>
                </a:solidFill>
                <a:highlight>
                  <a:srgbClr val="00008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solidFill>
                  <a:srgbClr val="FFFFFF"/>
                </a:solidFill>
                <a:highlight>
                  <a:srgbClr val="000080"/>
                </a:highlight>
                <a:latin typeface="Franklin Gothic Demi Cond" panose="020B0706030402020204" pitchFamily="34" charset="0"/>
              </a:rPr>
              <a:t>belakang</a:t>
            </a:r>
            <a:r>
              <a:rPr lang="en-ID" sz="3200" dirty="0">
                <a:solidFill>
                  <a:srgbClr val="FFFFFF"/>
                </a:solidFill>
                <a:highlight>
                  <a:srgbClr val="00008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solidFill>
                  <a:srgbClr val="FFFFFF"/>
                </a:solidFill>
                <a:highlight>
                  <a:srgbClr val="000080"/>
                </a:highlight>
                <a:latin typeface="Franklin Gothic Demi Cond" panose="020B0706030402020204" pitchFamily="34" charset="0"/>
              </a:rPr>
              <a:t>keluarga</a:t>
            </a:r>
            <a:r>
              <a:rPr lang="en-ID" sz="3200" dirty="0">
                <a:solidFill>
                  <a:srgbClr val="FFFFFF"/>
                </a:solidFill>
                <a:highlight>
                  <a:srgbClr val="00008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solidFill>
                  <a:srgbClr val="FFFFFF"/>
                </a:solidFill>
                <a:highlight>
                  <a:srgbClr val="000080"/>
                </a:highlight>
                <a:latin typeface="Franklin Gothic Demi Cond" panose="020B0706030402020204" pitchFamily="34" charset="0"/>
              </a:rPr>
              <a:t>penangkap</a:t>
            </a:r>
            <a:r>
              <a:rPr lang="en-ID" sz="3200" dirty="0">
                <a:solidFill>
                  <a:srgbClr val="FFFFFF"/>
                </a:solidFill>
                <a:highlight>
                  <a:srgbClr val="000080"/>
                </a:highlight>
                <a:latin typeface="Franklin Gothic Demi Cond" panose="020B0706030402020204" pitchFamily="34" charset="0"/>
              </a:rPr>
              <a:t> ikan yang </a:t>
            </a:r>
            <a:r>
              <a:rPr lang="en-ID" sz="3200" dirty="0" err="1">
                <a:solidFill>
                  <a:srgbClr val="FFFFFF"/>
                </a:solidFill>
                <a:highlight>
                  <a:srgbClr val="000080"/>
                </a:highlight>
                <a:latin typeface="Franklin Gothic Demi Cond" panose="020B0706030402020204" pitchFamily="34" charset="0"/>
              </a:rPr>
              <a:t>lebih</a:t>
            </a:r>
            <a:r>
              <a:rPr lang="en-ID" sz="3200" dirty="0">
                <a:solidFill>
                  <a:srgbClr val="FFFFFF"/>
                </a:solidFill>
                <a:highlight>
                  <a:srgbClr val="00008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solidFill>
                  <a:srgbClr val="FFFFFF"/>
                </a:solidFill>
                <a:highlight>
                  <a:srgbClr val="000080"/>
                </a:highlight>
                <a:latin typeface="Franklin Gothic Demi Cond" panose="020B0706030402020204" pitchFamily="34" charset="0"/>
              </a:rPr>
              <a:t>mapan</a:t>
            </a:r>
            <a:r>
              <a:rPr lang="en-ID" sz="3200" dirty="0">
                <a:solidFill>
                  <a:srgbClr val="FFFFFF"/>
                </a:solidFill>
                <a:highlight>
                  <a:srgbClr val="000080"/>
                </a:highlight>
                <a:latin typeface="Franklin Gothic Demi Cond" panose="020B0706030402020204" pitchFamily="34" charset="0"/>
              </a:rPr>
              <a:t>, </a:t>
            </a:r>
            <a:r>
              <a:rPr lang="en-ID" sz="3200" dirty="0" err="1">
                <a:solidFill>
                  <a:srgbClr val="FFFFFF"/>
                </a:solidFill>
                <a:highlight>
                  <a:srgbClr val="000080"/>
                </a:highlight>
                <a:latin typeface="Franklin Gothic Demi Cond" panose="020B0706030402020204" pitchFamily="34" charset="0"/>
              </a:rPr>
              <a:t>mereka</a:t>
            </a:r>
            <a:r>
              <a:rPr lang="en-ID" sz="3200" dirty="0">
                <a:solidFill>
                  <a:srgbClr val="FFFFFF"/>
                </a:solidFill>
                <a:highlight>
                  <a:srgbClr val="00008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solidFill>
                  <a:srgbClr val="FFFFFF"/>
                </a:solidFill>
                <a:highlight>
                  <a:srgbClr val="000080"/>
                </a:highlight>
                <a:latin typeface="Franklin Gothic Demi Cond" panose="020B0706030402020204" pitchFamily="34" charset="0"/>
              </a:rPr>
              <a:t>bukan</a:t>
            </a:r>
            <a:r>
              <a:rPr lang="en-ID" sz="3200" dirty="0">
                <a:solidFill>
                  <a:srgbClr val="FFFFFF"/>
                </a:solidFill>
                <a:highlight>
                  <a:srgbClr val="00008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solidFill>
                  <a:srgbClr val="FFFFFF"/>
                </a:solidFill>
                <a:highlight>
                  <a:srgbClr val="000080"/>
                </a:highlight>
                <a:latin typeface="Franklin Gothic Demi Cond" panose="020B0706030402020204" pitchFamily="34" charset="0"/>
              </a:rPr>
              <a:t>hanya</a:t>
            </a:r>
            <a:r>
              <a:rPr lang="en-ID" sz="3200" dirty="0">
                <a:solidFill>
                  <a:srgbClr val="FFFFFF"/>
                </a:solidFill>
                <a:highlight>
                  <a:srgbClr val="00008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solidFill>
                  <a:srgbClr val="FFFFFF"/>
                </a:solidFill>
                <a:highlight>
                  <a:srgbClr val="000080"/>
                </a:highlight>
                <a:latin typeface="Franklin Gothic Demi Cond" panose="020B0706030402020204" pitchFamily="34" charset="0"/>
              </a:rPr>
              <a:t>memiliki</a:t>
            </a:r>
            <a:r>
              <a:rPr lang="en-ID" sz="3200" dirty="0">
                <a:solidFill>
                  <a:srgbClr val="FFFFFF"/>
                </a:solidFill>
                <a:highlight>
                  <a:srgbClr val="00008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solidFill>
                  <a:srgbClr val="FFFFFF"/>
                </a:solidFill>
                <a:highlight>
                  <a:srgbClr val="000080"/>
                </a:highlight>
                <a:latin typeface="Franklin Gothic Demi Cond" panose="020B0706030402020204" pitchFamily="34" charset="0"/>
              </a:rPr>
              <a:t>perahu</a:t>
            </a:r>
            <a:r>
              <a:rPr lang="en-ID" sz="3200" dirty="0">
                <a:solidFill>
                  <a:srgbClr val="FFFFFF"/>
                </a:solidFill>
                <a:highlight>
                  <a:srgbClr val="00008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solidFill>
                  <a:srgbClr val="FFFFFF"/>
                </a:solidFill>
                <a:highlight>
                  <a:srgbClr val="000080"/>
                </a:highlight>
                <a:latin typeface="Franklin Gothic Demi Cond" panose="020B0706030402020204" pitchFamily="34" charset="0"/>
              </a:rPr>
              <a:t>tetapi</a:t>
            </a:r>
            <a:r>
              <a:rPr lang="en-ID" sz="3200" dirty="0">
                <a:solidFill>
                  <a:srgbClr val="FFFFFF"/>
                </a:solidFill>
                <a:highlight>
                  <a:srgbClr val="000080"/>
                </a:highlight>
                <a:latin typeface="Franklin Gothic Demi Cond" panose="020B0706030402020204" pitchFamily="34" charset="0"/>
              </a:rPr>
              <a:t> juga </a:t>
            </a:r>
            <a:r>
              <a:rPr lang="en-ID" sz="3200" dirty="0" err="1">
                <a:solidFill>
                  <a:srgbClr val="FFFFFF"/>
                </a:solidFill>
                <a:highlight>
                  <a:srgbClr val="000080"/>
                </a:highlight>
                <a:latin typeface="Franklin Gothic Demi Cond" panose="020B0706030402020204" pitchFamily="34" charset="0"/>
              </a:rPr>
              <a:t>memiliki</a:t>
            </a:r>
            <a:r>
              <a:rPr lang="en-ID" sz="3200" dirty="0">
                <a:solidFill>
                  <a:srgbClr val="FFFFFF"/>
                </a:solidFill>
                <a:highlight>
                  <a:srgbClr val="00008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solidFill>
                  <a:srgbClr val="FFFFFF"/>
                </a:solidFill>
                <a:highlight>
                  <a:srgbClr val="000080"/>
                </a:highlight>
                <a:latin typeface="Franklin Gothic Demi Cond" panose="020B0706030402020204" pitchFamily="34" charset="0"/>
              </a:rPr>
              <a:t>karyawan</a:t>
            </a:r>
            <a:r>
              <a:rPr lang="en-ID" sz="3200" dirty="0">
                <a:solidFill>
                  <a:srgbClr val="FFFFFF"/>
                </a:solidFill>
                <a:highlight>
                  <a:srgbClr val="000080"/>
                </a:highlight>
                <a:latin typeface="Franklin Gothic Demi Cond" panose="020B0706030402020204" pitchFamily="34" charset="0"/>
              </a:rPr>
              <a:t> yang </a:t>
            </a:r>
            <a:r>
              <a:rPr lang="en-ID" sz="3200" dirty="0" err="1">
                <a:solidFill>
                  <a:srgbClr val="FFFFFF"/>
                </a:solidFill>
                <a:highlight>
                  <a:srgbClr val="000080"/>
                </a:highlight>
                <a:latin typeface="Franklin Gothic Demi Cond" panose="020B0706030402020204" pitchFamily="34" charset="0"/>
              </a:rPr>
              <a:t>membantu</a:t>
            </a:r>
            <a:r>
              <a:rPr lang="en-ID" sz="3200" dirty="0">
                <a:solidFill>
                  <a:srgbClr val="FFFFFF"/>
                </a:solidFill>
                <a:highlight>
                  <a:srgbClr val="00008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solidFill>
                  <a:srgbClr val="FFFFFF"/>
                </a:solidFill>
                <a:highlight>
                  <a:srgbClr val="000080"/>
                </a:highlight>
                <a:latin typeface="Franklin Gothic Demi Cond" panose="020B0706030402020204" pitchFamily="34" charset="0"/>
              </a:rPr>
              <a:t>mereka</a:t>
            </a:r>
            <a:r>
              <a:rPr lang="en-ID" sz="3200" dirty="0">
                <a:solidFill>
                  <a:srgbClr val="FFFFFF"/>
                </a:solidFill>
                <a:highlight>
                  <a:srgbClr val="000080"/>
                </a:highlight>
                <a:latin typeface="Franklin Gothic Demi Cond" panose="020B0706030402020204" pitchFamily="34" charset="0"/>
              </a:rPr>
              <a:t> [Markus 1:19-20].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020744C-B29F-3E68-3A3E-AAB8C51D81FC}"/>
              </a:ext>
            </a:extLst>
          </p:cNvPr>
          <p:cNvSpPr txBox="1"/>
          <p:nvPr/>
        </p:nvSpPr>
        <p:spPr>
          <a:xfrm>
            <a:off x="263282" y="5358184"/>
            <a:ext cx="857100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ID" sz="3600" dirty="0" err="1">
                <a:solidFill>
                  <a:srgbClr val="FFFF00">
                    <a:alpha val="80000"/>
                  </a:srgbClr>
                </a:solidFill>
                <a:latin typeface="Impact" panose="020B0806030902050204" pitchFamily="34" charset="0"/>
              </a:rPr>
              <a:t>Apa</a:t>
            </a:r>
            <a:r>
              <a:rPr lang="en-ID" sz="3600" dirty="0">
                <a:solidFill>
                  <a:srgbClr val="FFFF00">
                    <a:alpha val="80000"/>
                  </a:srgbClr>
                </a:solidFill>
                <a:latin typeface="Impact" panose="020B0806030902050204" pitchFamily="34" charset="0"/>
              </a:rPr>
              <a:t> pun </a:t>
            </a:r>
            <a:r>
              <a:rPr lang="en-ID" sz="3600" dirty="0" err="1">
                <a:solidFill>
                  <a:srgbClr val="FFFF00">
                    <a:alpha val="80000"/>
                  </a:srgbClr>
                </a:solidFill>
                <a:latin typeface="Impact" panose="020B0806030902050204" pitchFamily="34" charset="0"/>
              </a:rPr>
              <a:t>latar</a:t>
            </a:r>
            <a:r>
              <a:rPr lang="en-ID" sz="3600" dirty="0">
                <a:solidFill>
                  <a:srgbClr val="FFFF00">
                    <a:alpha val="80000"/>
                  </a:srgbClr>
                </a:solidFill>
                <a:latin typeface="Impact" panose="020B0806030902050204" pitchFamily="34" charset="0"/>
              </a:rPr>
              <a:t> </a:t>
            </a:r>
            <a:r>
              <a:rPr lang="en-ID" sz="3600" dirty="0" err="1">
                <a:solidFill>
                  <a:srgbClr val="FFFF00">
                    <a:alpha val="80000"/>
                  </a:srgbClr>
                </a:solidFill>
                <a:latin typeface="Impact" panose="020B0806030902050204" pitchFamily="34" charset="0"/>
              </a:rPr>
              <a:t>belakangnya</a:t>
            </a:r>
            <a:r>
              <a:rPr lang="en-ID" sz="3600" dirty="0">
                <a:solidFill>
                  <a:srgbClr val="FFFF00">
                    <a:alpha val="80000"/>
                  </a:srgbClr>
                </a:solidFill>
                <a:latin typeface="Impact" panose="020B0806030902050204" pitchFamily="34" charset="0"/>
              </a:rPr>
              <a:t>, </a:t>
            </a:r>
            <a:r>
              <a:rPr lang="en-ID" sz="3600" dirty="0" err="1">
                <a:solidFill>
                  <a:srgbClr val="FFFF00">
                    <a:alpha val="80000"/>
                  </a:srgbClr>
                </a:solidFill>
                <a:latin typeface="Impact" panose="020B0806030902050204" pitchFamily="34" charset="0"/>
              </a:rPr>
              <a:t>mereka</a:t>
            </a:r>
            <a:r>
              <a:rPr lang="en-ID" sz="3600" dirty="0">
                <a:solidFill>
                  <a:srgbClr val="FFFF00">
                    <a:alpha val="80000"/>
                  </a:srgbClr>
                </a:solidFill>
                <a:latin typeface="Impact" panose="020B0806030902050204" pitchFamily="34" charset="0"/>
              </a:rPr>
              <a:t> </a:t>
            </a:r>
            <a:r>
              <a:rPr lang="en-ID" sz="3600" dirty="0" err="1">
                <a:solidFill>
                  <a:srgbClr val="FFFF00">
                    <a:alpha val="80000"/>
                  </a:srgbClr>
                </a:solidFill>
                <a:latin typeface="Impact" panose="020B0806030902050204" pitchFamily="34" charset="0"/>
              </a:rPr>
              <a:t>memiliki</a:t>
            </a:r>
            <a:r>
              <a:rPr lang="en-ID" sz="3600" dirty="0">
                <a:solidFill>
                  <a:srgbClr val="FFFF00">
                    <a:alpha val="80000"/>
                  </a:srgbClr>
                </a:solidFill>
                <a:latin typeface="Impact" panose="020B0806030902050204" pitchFamily="34" charset="0"/>
              </a:rPr>
              <a:t> </a:t>
            </a:r>
            <a:r>
              <a:rPr lang="en-ID" sz="3600" dirty="0" err="1">
                <a:solidFill>
                  <a:srgbClr val="FFFF00">
                    <a:alpha val="80000"/>
                  </a:srgbClr>
                </a:solidFill>
                <a:latin typeface="Impact" panose="020B0806030902050204" pitchFamily="34" charset="0"/>
              </a:rPr>
              <a:t>hati</a:t>
            </a:r>
            <a:r>
              <a:rPr lang="en-ID" sz="3600" dirty="0">
                <a:solidFill>
                  <a:srgbClr val="FFFF00">
                    <a:alpha val="80000"/>
                  </a:srgbClr>
                </a:solidFill>
                <a:latin typeface="Impact" panose="020B0806030902050204" pitchFamily="34" charset="0"/>
              </a:rPr>
              <a:t> </a:t>
            </a:r>
            <a:r>
              <a:rPr lang="en-ID" sz="3600" dirty="0" err="1">
                <a:solidFill>
                  <a:srgbClr val="FFFF00">
                    <a:alpha val="80000"/>
                  </a:srgbClr>
                </a:solidFill>
                <a:latin typeface="Impact" panose="020B0806030902050204" pitchFamily="34" charset="0"/>
              </a:rPr>
              <a:t>untuk</a:t>
            </a:r>
            <a:r>
              <a:rPr lang="en-ID" sz="3600" dirty="0">
                <a:solidFill>
                  <a:srgbClr val="FFFF00">
                    <a:alpha val="80000"/>
                  </a:srgbClr>
                </a:solidFill>
                <a:latin typeface="Impact" panose="020B0806030902050204" pitchFamily="34" charset="0"/>
              </a:rPr>
              <a:t> </a:t>
            </a:r>
            <a:r>
              <a:rPr lang="en-ID" sz="3600" dirty="0" err="1">
                <a:solidFill>
                  <a:srgbClr val="FFFF00">
                    <a:alpha val="80000"/>
                  </a:srgbClr>
                </a:solidFill>
                <a:latin typeface="Impact" panose="020B0806030902050204" pitchFamily="34" charset="0"/>
              </a:rPr>
              <a:t>merespon</a:t>
            </a:r>
            <a:r>
              <a:rPr lang="en-ID" sz="3600" dirty="0">
                <a:solidFill>
                  <a:srgbClr val="FFFF00">
                    <a:alpha val="80000"/>
                  </a:srgbClr>
                </a:solidFill>
                <a:latin typeface="Impact" panose="020B0806030902050204" pitchFamily="34" charset="0"/>
              </a:rPr>
              <a:t> </a:t>
            </a:r>
            <a:r>
              <a:rPr lang="en-ID" sz="3600" dirty="0" err="1">
                <a:solidFill>
                  <a:srgbClr val="FFFF00">
                    <a:alpha val="80000"/>
                  </a:srgbClr>
                </a:solidFill>
                <a:latin typeface="Impact" panose="020B0806030902050204" pitchFamily="34" charset="0"/>
              </a:rPr>
              <a:t>panggilan</a:t>
            </a:r>
            <a:r>
              <a:rPr lang="en-ID" sz="3600" dirty="0">
                <a:solidFill>
                  <a:srgbClr val="FFFF00">
                    <a:alpha val="80000"/>
                  </a:srgbClr>
                </a:solidFill>
                <a:latin typeface="Impact" panose="020B0806030902050204" pitchFamily="34" charset="0"/>
              </a:rPr>
              <a:t> </a:t>
            </a:r>
            <a:r>
              <a:rPr lang="en-ID" sz="3600" dirty="0" err="1">
                <a:solidFill>
                  <a:srgbClr val="FFFF00">
                    <a:alpha val="80000"/>
                  </a:srgbClr>
                </a:solidFill>
                <a:latin typeface="Impact" panose="020B0806030902050204" pitchFamily="34" charset="0"/>
              </a:rPr>
              <a:t>Yesus</a:t>
            </a:r>
            <a:r>
              <a:rPr lang="en-ID" sz="3600" dirty="0">
                <a:solidFill>
                  <a:srgbClr val="FFFF00">
                    <a:alpha val="80000"/>
                  </a:srgbClr>
                </a:solidFill>
                <a:latin typeface="Impact" panose="020B080603090205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390097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CF18A12-2DBE-AFE0-C932-49DE8BAEA0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155" r="7523"/>
          <a:stretch/>
        </p:blipFill>
        <p:spPr>
          <a:xfrm>
            <a:off x="0" y="1587"/>
            <a:ext cx="3968747" cy="6856413"/>
          </a:xfrm>
          <a:custGeom>
            <a:avLst/>
            <a:gdLst/>
            <a:ahLst/>
            <a:cxnLst/>
            <a:rect l="l" t="t" r="r" b="b"/>
            <a:pathLst>
              <a:path w="6649908" h="6856413">
                <a:moveTo>
                  <a:pt x="0" y="0"/>
                </a:moveTo>
                <a:lnTo>
                  <a:pt x="6559859" y="0"/>
                </a:lnTo>
                <a:lnTo>
                  <a:pt x="6572145" y="79394"/>
                </a:lnTo>
                <a:cubicBezTo>
                  <a:pt x="6857782" y="2230562"/>
                  <a:pt x="6243159" y="4473353"/>
                  <a:pt x="6528796" y="6624522"/>
                </a:cubicBezTo>
                <a:lnTo>
                  <a:pt x="6564680" y="6856413"/>
                </a:lnTo>
                <a:lnTo>
                  <a:pt x="0" y="6856413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EAE427-C0C6-695B-9B8D-8BF93C01DA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89973" y="805708"/>
            <a:ext cx="4813300" cy="568358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dirty="0" err="1">
                <a:latin typeface="Gill Sans Ultra Bold Condensed" panose="020B0A06020104020203" pitchFamily="34" charset="0"/>
              </a:rPr>
              <a:t>Panggilan</a:t>
            </a:r>
            <a:r>
              <a:rPr lang="en-ID" dirty="0"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latin typeface="Gill Sans Ultra Bold Condensed" panose="020B0A06020104020203" pitchFamily="34" charset="0"/>
              </a:rPr>
              <a:t>Yesus</a:t>
            </a:r>
            <a:r>
              <a:rPr lang="en-ID" dirty="0"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latin typeface="Gill Sans Ultra Bold Condensed" panose="020B0A06020104020203" pitchFamily="34" charset="0"/>
              </a:rPr>
              <a:t>kepada</a:t>
            </a:r>
            <a:r>
              <a:rPr lang="en-ID" dirty="0">
                <a:latin typeface="Gill Sans Ultra Bold Condensed" panose="020B0A06020104020203" pitchFamily="34" charset="0"/>
              </a:rPr>
              <a:t> orang-orang </a:t>
            </a:r>
            <a:r>
              <a:rPr lang="en-ID" dirty="0" err="1">
                <a:latin typeface="Gill Sans Ultra Bold Condensed" panose="020B0A06020104020203" pitchFamily="34" charset="0"/>
              </a:rPr>
              <a:t>ini</a:t>
            </a:r>
            <a:r>
              <a:rPr lang="en-ID" dirty="0"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latin typeface="Gill Sans Ultra Bold Condensed" panose="020B0A06020104020203" pitchFamily="34" charset="0"/>
              </a:rPr>
              <a:t>adalah</a:t>
            </a:r>
            <a:r>
              <a:rPr lang="en-ID" dirty="0"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latin typeface="Gill Sans Ultra Bold Condensed" panose="020B0A06020104020203" pitchFamily="34" charset="0"/>
              </a:rPr>
              <a:t>sederhana</a:t>
            </a:r>
            <a:r>
              <a:rPr lang="en-ID" dirty="0">
                <a:latin typeface="Gill Sans Ultra Bold Condensed" panose="020B0A06020104020203" pitchFamily="34" charset="0"/>
              </a:rPr>
              <a:t>, </a:t>
            </a:r>
            <a:r>
              <a:rPr lang="en-ID" dirty="0" err="1">
                <a:latin typeface="Gill Sans Ultra Bold Condensed" panose="020B0A06020104020203" pitchFamily="34" charset="0"/>
              </a:rPr>
              <a:t>langsung</a:t>
            </a:r>
            <a:r>
              <a:rPr lang="en-ID" dirty="0">
                <a:latin typeface="Gill Sans Ultra Bold Condensed" panose="020B0A06020104020203" pitchFamily="34" charset="0"/>
              </a:rPr>
              <a:t>, dan </a:t>
            </a:r>
            <a:r>
              <a:rPr lang="en-ID" dirty="0" err="1">
                <a:latin typeface="Gill Sans Ultra Bold Condensed" panose="020B0A06020104020203" pitchFamily="34" charset="0"/>
              </a:rPr>
              <a:t>bersifat</a:t>
            </a:r>
            <a:r>
              <a:rPr lang="en-ID" dirty="0"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latin typeface="Gill Sans Ultra Bold Condensed" panose="020B0A06020104020203" pitchFamily="34" charset="0"/>
              </a:rPr>
              <a:t>profetik</a:t>
            </a:r>
            <a:r>
              <a:rPr lang="en-ID" dirty="0">
                <a:latin typeface="Gill Sans Ultra Bold Condensed" panose="020B0A06020104020203" pitchFamily="34" charset="0"/>
              </a:rPr>
              <a:t>. </a:t>
            </a:r>
          </a:p>
          <a:p>
            <a:pPr marL="0" indent="0">
              <a:buNone/>
            </a:pPr>
            <a:r>
              <a:rPr lang="en-ID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Yesus</a:t>
            </a:r>
            <a:r>
              <a:rPr lang="en-ID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memanggil</a:t>
            </a:r>
            <a:r>
              <a:rPr lang="en-ID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mereka</a:t>
            </a:r>
            <a:r>
              <a:rPr lang="en-ID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untuk</a:t>
            </a:r>
            <a:r>
              <a:rPr lang="en-ID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mengikuti</a:t>
            </a:r>
            <a:r>
              <a:rPr lang="en-ID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-Nya; </a:t>
            </a:r>
            <a:r>
              <a:rPr lang="en-ID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yaitu</a:t>
            </a:r>
            <a:r>
              <a:rPr lang="en-ID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, </a:t>
            </a:r>
            <a:r>
              <a:rPr lang="en-ID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untuk</a:t>
            </a:r>
            <a:r>
              <a:rPr lang="en-ID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menjadi murid-murid-Nya. </a:t>
            </a:r>
          </a:p>
          <a:p>
            <a:pPr marL="0" indent="0">
              <a:buNone/>
            </a:pP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</a:rPr>
              <a:t>Jika </a:t>
            </a:r>
            <a:r>
              <a:rPr lang="en-ID" dirty="0" err="1">
                <a:solidFill>
                  <a:srgbClr val="C00000"/>
                </a:solidFill>
                <a:latin typeface="Impact" panose="020B0806030902050204" pitchFamily="34" charset="0"/>
              </a:rPr>
              <a:t>mereka</a:t>
            </a: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Impact" panose="020B0806030902050204" pitchFamily="34" charset="0"/>
              </a:rPr>
              <a:t>mau</a:t>
            </a: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Impact" panose="020B0806030902050204" pitchFamily="34" charset="0"/>
              </a:rPr>
              <a:t>menanggapi</a:t>
            </a: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Impact" panose="020B0806030902050204" pitchFamily="34" charset="0"/>
              </a:rPr>
              <a:t>panggilan</a:t>
            </a: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</a:rPr>
              <a:t>-Nya, Dia </a:t>
            </a:r>
            <a:r>
              <a:rPr lang="en-ID" dirty="0" err="1">
                <a:solidFill>
                  <a:srgbClr val="C00000"/>
                </a:solidFill>
                <a:latin typeface="Impact" panose="020B0806030902050204" pitchFamily="34" charset="0"/>
              </a:rPr>
              <a:t>akan</a:t>
            </a: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Impact" panose="020B0806030902050204" pitchFamily="34" charset="0"/>
              </a:rPr>
              <a:t>mengembankan</a:t>
            </a: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Impact" panose="020B0806030902050204" pitchFamily="34" charset="0"/>
              </a:rPr>
              <a:t>tugas</a:t>
            </a: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Impact" panose="020B0806030902050204" pitchFamily="34" charset="0"/>
              </a:rPr>
              <a:t>menjadikan</a:t>
            </a: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Impact" panose="020B0806030902050204" pitchFamily="34" charset="0"/>
              </a:rPr>
              <a:t>mereka</a:t>
            </a: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Impact" panose="020B0806030902050204" pitchFamily="34" charset="0"/>
              </a:rPr>
              <a:t>penjala</a:t>
            </a: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Impact" panose="020B0806030902050204" pitchFamily="34" charset="0"/>
              </a:rPr>
              <a:t>manusia</a:t>
            </a:r>
            <a:r>
              <a:rPr lang="en-ID" dirty="0">
                <a:solidFill>
                  <a:srgbClr val="C00000"/>
                </a:solidFill>
                <a:latin typeface="Impact" panose="020B0806030902050204" pitchFamily="34" charset="0"/>
              </a:rPr>
              <a:t>, </a:t>
            </a:r>
            <a:r>
              <a:rPr lang="en-ID" dirty="0">
                <a:solidFill>
                  <a:srgbClr val="FF0000"/>
                </a:solidFill>
                <a:latin typeface="Franklin Gothic Demi Cond" panose="020B0706030402020204" pitchFamily="34" charset="0"/>
              </a:rPr>
              <a:t>dua pasang </a:t>
            </a:r>
            <a:r>
              <a:rPr lang="en-ID" dirty="0" err="1">
                <a:solidFill>
                  <a:srgbClr val="FF0000"/>
                </a:solidFill>
                <a:latin typeface="Franklin Gothic Demi Cond" panose="020B0706030402020204" pitchFamily="34" charset="0"/>
              </a:rPr>
              <a:t>bersaudara</a:t>
            </a:r>
            <a:r>
              <a:rPr lang="en-ID" dirty="0">
                <a:solidFill>
                  <a:srgbClr val="FF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rgbClr val="FF0000"/>
                </a:solidFill>
                <a:latin typeface="Franklin Gothic Demi Cond" panose="020B0706030402020204" pitchFamily="34" charset="0"/>
              </a:rPr>
              <a:t>ini</a:t>
            </a:r>
            <a:r>
              <a:rPr lang="en-ID" dirty="0">
                <a:solidFill>
                  <a:srgbClr val="FF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rgbClr val="FF0000"/>
                </a:solidFill>
                <a:latin typeface="Franklin Gothic Demi Cond" panose="020B0706030402020204" pitchFamily="34" charset="0"/>
              </a:rPr>
              <a:t>memilih</a:t>
            </a:r>
            <a:r>
              <a:rPr lang="en-ID" dirty="0">
                <a:solidFill>
                  <a:srgbClr val="FF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rgbClr val="FF0000"/>
                </a:solidFill>
                <a:latin typeface="Franklin Gothic Demi Cond" panose="020B0706030402020204" pitchFamily="34" charset="0"/>
              </a:rPr>
              <a:t>untuk</a:t>
            </a:r>
            <a:r>
              <a:rPr lang="en-ID" dirty="0">
                <a:solidFill>
                  <a:srgbClr val="FF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rgbClr val="FF0000"/>
                </a:solidFill>
                <a:latin typeface="Franklin Gothic Demi Cond" panose="020B0706030402020204" pitchFamily="34" charset="0"/>
              </a:rPr>
              <a:t>mengikuti</a:t>
            </a:r>
            <a:r>
              <a:rPr lang="en-ID" dirty="0">
                <a:solidFill>
                  <a:srgbClr val="FF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rgbClr val="FF0000"/>
                </a:solidFill>
                <a:latin typeface="Franklin Gothic Demi Cond" panose="020B0706030402020204" pitchFamily="34" charset="0"/>
              </a:rPr>
              <a:t>Yesus</a:t>
            </a:r>
            <a:r>
              <a:rPr lang="en-ID" dirty="0">
                <a:solidFill>
                  <a:srgbClr val="FF0000"/>
                </a:solidFill>
                <a:latin typeface="Franklin Gothic Demi Cond" panose="020B0706030402020204" pitchFamily="34" charset="0"/>
              </a:rPr>
              <a:t> dan menjadi murid-Nya. </a:t>
            </a:r>
          </a:p>
        </p:txBody>
      </p:sp>
    </p:spTree>
    <p:extLst>
      <p:ext uri="{BB962C8B-B14F-4D97-AF65-F5344CB8AC3E}">
        <p14:creationId xmlns:p14="http://schemas.microsoft.com/office/powerpoint/2010/main" val="9706224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7383C1-86FC-8163-25E3-616D88405D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6710" y="2979174"/>
            <a:ext cx="5312009" cy="3820224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ID" sz="3000" dirty="0" err="1">
                <a:latin typeface="Franklin Gothic Demi Cond" panose="020B0706030402020204" pitchFamily="34" charset="0"/>
              </a:rPr>
              <a:t>Mereka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menemui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Yesus</a:t>
            </a:r>
            <a:r>
              <a:rPr lang="en-ID" sz="3000" dirty="0">
                <a:latin typeface="Franklin Gothic Demi Cond" panose="020B0706030402020204" pitchFamily="34" charset="0"/>
              </a:rPr>
              <a:t> dan </a:t>
            </a:r>
            <a:r>
              <a:rPr lang="en-ID" sz="3000" dirty="0" err="1">
                <a:latin typeface="Franklin Gothic Demi Cond" panose="020B0706030402020204" pitchFamily="34" charset="0"/>
              </a:rPr>
              <a:t>mengambil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waktu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bersama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dengan</a:t>
            </a:r>
            <a:r>
              <a:rPr lang="en-ID" sz="3000" dirty="0">
                <a:latin typeface="Franklin Gothic Demi Cond" panose="020B0706030402020204" pitchFamily="34" charset="0"/>
              </a:rPr>
              <a:t> Dia di </a:t>
            </a:r>
            <a:r>
              <a:rPr lang="en-ID" sz="3000" dirty="0" err="1">
                <a:latin typeface="Franklin Gothic Demi Cond" panose="020B0706030402020204" pitchFamily="34" charset="0"/>
              </a:rPr>
              <a:t>dekat</a:t>
            </a:r>
            <a:r>
              <a:rPr lang="en-ID" sz="3000" dirty="0">
                <a:latin typeface="Franklin Gothic Demi Cond" panose="020B0706030402020204" pitchFamily="34" charset="0"/>
              </a:rPr>
              <a:t> Sungai </a:t>
            </a:r>
            <a:r>
              <a:rPr lang="en-ID" sz="3000" dirty="0" err="1">
                <a:latin typeface="Franklin Gothic Demi Cond" panose="020B0706030402020204" pitchFamily="34" charset="0"/>
              </a:rPr>
              <a:t>Yordan</a:t>
            </a:r>
            <a:r>
              <a:rPr lang="en-ID" sz="3000" dirty="0">
                <a:latin typeface="Franklin Gothic Demi Cond" panose="020B0706030402020204" pitchFamily="34" charset="0"/>
              </a:rPr>
              <a:t>. </a:t>
            </a:r>
          </a:p>
          <a:p>
            <a:pPr marL="0" indent="0">
              <a:buNone/>
            </a:pPr>
            <a:r>
              <a:rPr lang="en-ID" sz="3000" dirty="0">
                <a:highlight>
                  <a:srgbClr val="FFFF00"/>
                </a:highlight>
                <a:latin typeface="Impact" panose="020B0806030902050204" pitchFamily="34" charset="0"/>
              </a:rPr>
              <a:t>Jadi, </a:t>
            </a:r>
            <a:r>
              <a:rPr lang="en-ID" sz="3000" dirty="0" err="1">
                <a:highlight>
                  <a:srgbClr val="FFFF00"/>
                </a:highlight>
                <a:latin typeface="Impact" panose="020B0806030902050204" pitchFamily="34" charset="0"/>
              </a:rPr>
              <a:t>penerimaan</a:t>
            </a:r>
            <a:r>
              <a:rPr lang="en-ID" sz="3000" dirty="0">
                <a:highlight>
                  <a:srgbClr val="FFFF00"/>
                </a:highlight>
                <a:latin typeface="Impact" panose="020B0806030902050204" pitchFamily="34" charset="0"/>
              </a:rPr>
              <a:t> </a:t>
            </a:r>
            <a:r>
              <a:rPr lang="en-ID" sz="3000" dirty="0" err="1">
                <a:highlight>
                  <a:srgbClr val="FFFF00"/>
                </a:highlight>
                <a:latin typeface="Impact" panose="020B0806030902050204" pitchFamily="34" charset="0"/>
              </a:rPr>
              <a:t>mereka</a:t>
            </a:r>
            <a:r>
              <a:rPr lang="en-ID" sz="3000" dirty="0">
                <a:highlight>
                  <a:srgbClr val="FFFF00"/>
                </a:highlight>
                <a:latin typeface="Impact" panose="020B0806030902050204" pitchFamily="34" charset="0"/>
              </a:rPr>
              <a:t> </a:t>
            </a:r>
            <a:r>
              <a:rPr lang="en-ID" sz="3000" dirty="0" err="1">
                <a:highlight>
                  <a:srgbClr val="FFFF00"/>
                </a:highlight>
                <a:latin typeface="Impact" panose="020B0806030902050204" pitchFamily="34" charset="0"/>
              </a:rPr>
              <a:t>terhadap</a:t>
            </a:r>
            <a:r>
              <a:rPr lang="en-ID" sz="3000" dirty="0">
                <a:highlight>
                  <a:srgbClr val="FFFF00"/>
                </a:highlight>
                <a:latin typeface="Impact" panose="020B0806030902050204" pitchFamily="34" charset="0"/>
              </a:rPr>
              <a:t> </a:t>
            </a:r>
            <a:r>
              <a:rPr lang="en-ID" sz="3000" dirty="0" err="1">
                <a:highlight>
                  <a:srgbClr val="FFFF00"/>
                </a:highlight>
                <a:latin typeface="Impact" panose="020B0806030902050204" pitchFamily="34" charset="0"/>
              </a:rPr>
              <a:t>panggilan</a:t>
            </a:r>
            <a:r>
              <a:rPr lang="en-ID" sz="3000" dirty="0">
                <a:highlight>
                  <a:srgbClr val="FFFF00"/>
                </a:highlight>
                <a:latin typeface="Impact" panose="020B0806030902050204" pitchFamily="34" charset="0"/>
              </a:rPr>
              <a:t> </a:t>
            </a:r>
            <a:r>
              <a:rPr lang="en-ID" sz="3000" dirty="0" err="1">
                <a:highlight>
                  <a:srgbClr val="FFFF00"/>
                </a:highlight>
                <a:latin typeface="Impact" panose="020B0806030902050204" pitchFamily="34" charset="0"/>
              </a:rPr>
              <a:t>Yesus</a:t>
            </a:r>
            <a:r>
              <a:rPr lang="en-ID" sz="3000" dirty="0">
                <a:highlight>
                  <a:srgbClr val="FFFF00"/>
                </a:highlight>
                <a:latin typeface="Impact" panose="020B0806030902050204" pitchFamily="34" charset="0"/>
              </a:rPr>
              <a:t> </a:t>
            </a:r>
            <a:r>
              <a:rPr lang="en-ID" sz="3000" dirty="0" err="1">
                <a:highlight>
                  <a:srgbClr val="FFFF00"/>
                </a:highlight>
                <a:latin typeface="Impact" panose="020B0806030902050204" pitchFamily="34" charset="0"/>
              </a:rPr>
              <a:t>kepada</a:t>
            </a:r>
            <a:r>
              <a:rPr lang="en-ID" sz="3000" dirty="0">
                <a:highlight>
                  <a:srgbClr val="FFFF00"/>
                </a:highlight>
                <a:latin typeface="Impact" panose="020B0806030902050204" pitchFamily="34" charset="0"/>
              </a:rPr>
              <a:t> </a:t>
            </a:r>
            <a:r>
              <a:rPr lang="en-ID" sz="3000" dirty="0" err="1">
                <a:highlight>
                  <a:srgbClr val="FFFF00"/>
                </a:highlight>
                <a:latin typeface="Impact" panose="020B0806030902050204" pitchFamily="34" charset="0"/>
              </a:rPr>
              <a:t>pelayanan</a:t>
            </a:r>
            <a:r>
              <a:rPr lang="en-ID" sz="3000" dirty="0">
                <a:highlight>
                  <a:srgbClr val="FFFF00"/>
                </a:highlight>
                <a:latin typeface="Impact" panose="020B0806030902050204" pitchFamily="34" charset="0"/>
              </a:rPr>
              <a:t> </a:t>
            </a:r>
            <a:r>
              <a:rPr lang="en-ID" sz="3000" dirty="0" err="1">
                <a:highlight>
                  <a:srgbClr val="FFFF00"/>
                </a:highlight>
                <a:latin typeface="Impact" panose="020B0806030902050204" pitchFamily="34" charset="0"/>
              </a:rPr>
              <a:t>adalah</a:t>
            </a:r>
            <a:r>
              <a:rPr lang="en-ID" sz="3000" dirty="0">
                <a:highlight>
                  <a:srgbClr val="FFFF00"/>
                </a:highlight>
                <a:latin typeface="Impact" panose="020B0806030902050204" pitchFamily="34" charset="0"/>
              </a:rPr>
              <a:t> </a:t>
            </a:r>
            <a:r>
              <a:rPr lang="en-ID" sz="3000" dirty="0" err="1">
                <a:highlight>
                  <a:srgbClr val="FFFF00"/>
                </a:highlight>
                <a:latin typeface="Impact" panose="020B0806030902050204" pitchFamily="34" charset="0"/>
              </a:rPr>
              <a:t>sebuah</a:t>
            </a:r>
            <a:r>
              <a:rPr lang="en-ID" sz="3000" dirty="0">
                <a:highlight>
                  <a:srgbClr val="FFFF00"/>
                </a:highlight>
                <a:latin typeface="Impact" panose="020B0806030902050204" pitchFamily="34" charset="0"/>
              </a:rPr>
              <a:t> </a:t>
            </a:r>
            <a:r>
              <a:rPr lang="en-ID" sz="3000" dirty="0" err="1">
                <a:highlight>
                  <a:srgbClr val="FFFF00"/>
                </a:highlight>
                <a:latin typeface="Impact" panose="020B0806030902050204" pitchFamily="34" charset="0"/>
              </a:rPr>
              <a:t>keputusan</a:t>
            </a:r>
            <a:r>
              <a:rPr lang="en-ID" sz="3000" dirty="0">
                <a:highlight>
                  <a:srgbClr val="FFFF00"/>
                </a:highlight>
                <a:latin typeface="Impact" panose="020B0806030902050204" pitchFamily="34" charset="0"/>
              </a:rPr>
              <a:t> yang </a:t>
            </a:r>
            <a:r>
              <a:rPr lang="en-ID" sz="3000" dirty="0" err="1">
                <a:highlight>
                  <a:srgbClr val="FFFF00"/>
                </a:highlight>
                <a:latin typeface="Impact" panose="020B0806030902050204" pitchFamily="34" charset="0"/>
              </a:rPr>
              <a:t>telah</a:t>
            </a:r>
            <a:r>
              <a:rPr lang="en-ID" sz="3000" dirty="0">
                <a:highlight>
                  <a:srgbClr val="FFFF00"/>
                </a:highlight>
                <a:latin typeface="Impact" panose="020B0806030902050204" pitchFamily="34" charset="0"/>
              </a:rPr>
              <a:t> </a:t>
            </a:r>
            <a:r>
              <a:rPr lang="en-ID" sz="3000" dirty="0" err="1">
                <a:highlight>
                  <a:srgbClr val="FFFF00"/>
                </a:highlight>
                <a:latin typeface="Impact" panose="020B0806030902050204" pitchFamily="34" charset="0"/>
              </a:rPr>
              <a:t>dipikirkan</a:t>
            </a:r>
            <a:r>
              <a:rPr lang="en-ID" sz="3000" dirty="0">
                <a:highlight>
                  <a:srgbClr val="FFFF00"/>
                </a:highlight>
                <a:latin typeface="Impact" panose="020B0806030902050204" pitchFamily="34" charset="0"/>
              </a:rPr>
              <a:t> </a:t>
            </a:r>
            <a:r>
              <a:rPr lang="en-ID" sz="3000" dirty="0" err="1">
                <a:highlight>
                  <a:srgbClr val="FFFF00"/>
                </a:highlight>
                <a:latin typeface="Impact" panose="020B0806030902050204" pitchFamily="34" charset="0"/>
              </a:rPr>
              <a:t>dengan</a:t>
            </a:r>
            <a:r>
              <a:rPr lang="en-ID" sz="3000" dirty="0">
                <a:highlight>
                  <a:srgbClr val="FFFF00"/>
                </a:highlight>
                <a:latin typeface="Impact" panose="020B0806030902050204" pitchFamily="34" charset="0"/>
              </a:rPr>
              <a:t> </a:t>
            </a:r>
            <a:r>
              <a:rPr lang="en-ID" sz="3000" dirty="0" err="1">
                <a:highlight>
                  <a:srgbClr val="FFFF00"/>
                </a:highlight>
                <a:latin typeface="Impact" panose="020B0806030902050204" pitchFamily="34" charset="0"/>
              </a:rPr>
              <a:t>baik</a:t>
            </a:r>
            <a:r>
              <a:rPr lang="en-ID" sz="3000" dirty="0">
                <a:highlight>
                  <a:srgbClr val="FFFF00"/>
                </a:highlight>
                <a:latin typeface="Impact" panose="020B0806030902050204" pitchFamily="34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AB50AD9-4C06-A3CB-E692-1862F73397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75" r="332"/>
          <a:stretch/>
        </p:blipFill>
        <p:spPr>
          <a:xfrm>
            <a:off x="5770522" y="2772697"/>
            <a:ext cx="2746768" cy="34592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1FD67D68-9B83-C338-8342-3348D8F223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768" y="6737718"/>
            <a:ext cx="9155399" cy="123363"/>
            <a:chOff x="-5025" y="6737718"/>
            <a:chExt cx="12207200" cy="123363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E397F34-6B84-0D3B-0F29-B1D134B3B8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H="1">
              <a:off x="6036894" y="695800"/>
              <a:ext cx="123362" cy="12207199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BD98075-BFC1-BE9C-7FB7-23FE55E433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9176406" y="3835311"/>
              <a:ext cx="123362" cy="5928176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421B36CD-95C2-4690-8440-6538BC72EBE6}"/>
              </a:ext>
            </a:extLst>
          </p:cNvPr>
          <p:cNvSpPr txBox="1"/>
          <p:nvPr/>
        </p:nvSpPr>
        <p:spPr>
          <a:xfrm>
            <a:off x="676110" y="422689"/>
            <a:ext cx="8058778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ID" sz="2800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Kitab </a:t>
            </a:r>
            <a:r>
              <a:rPr lang="en-ID" sz="2800" dirty="0" err="1">
                <a:solidFill>
                  <a:srgbClr val="002060"/>
                </a:solidFill>
                <a:latin typeface="Impact" panose="020B0806030902050204" pitchFamily="34" charset="0"/>
              </a:rPr>
              <a:t>Yohanes</a:t>
            </a:r>
            <a:r>
              <a:rPr lang="en-ID" sz="2800" dirty="0">
                <a:solidFill>
                  <a:srgbClr val="002060"/>
                </a:solidFill>
                <a:latin typeface="Impact" panose="020B0806030902050204" pitchFamily="34" charset="0"/>
              </a:rPr>
              <a:t> 1:29-42</a:t>
            </a:r>
            <a:r>
              <a:rPr lang="en-ID" sz="2800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menerangkan</a:t>
            </a:r>
            <a:r>
              <a:rPr lang="en-ID" sz="2800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bahwa</a:t>
            </a:r>
            <a:r>
              <a:rPr lang="en-ID" sz="2800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 dua pasang </a:t>
            </a:r>
            <a:r>
              <a:rPr lang="en-ID" sz="2800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bersaudara</a:t>
            </a:r>
            <a:r>
              <a:rPr lang="en-ID" sz="2800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itu</a:t>
            </a:r>
            <a:r>
              <a:rPr lang="en-ID" sz="2800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adalah</a:t>
            </a:r>
            <a:r>
              <a:rPr lang="en-ID" sz="2800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pengikut</a:t>
            </a:r>
            <a:r>
              <a:rPr lang="en-ID" sz="2800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Yohanes</a:t>
            </a:r>
            <a:r>
              <a:rPr lang="en-ID" sz="2800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Pembaptis</a:t>
            </a:r>
            <a:r>
              <a:rPr lang="en-ID" sz="2800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 dan </a:t>
            </a:r>
            <a:r>
              <a:rPr lang="en-ID" sz="2800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telah</a:t>
            </a:r>
            <a:r>
              <a:rPr lang="en-ID" sz="2800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mendengarkan</a:t>
            </a:r>
            <a:r>
              <a:rPr lang="en-ID" sz="2800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proklamasinya</a:t>
            </a:r>
            <a:r>
              <a:rPr lang="en-ID" sz="2800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bahwa</a:t>
            </a:r>
            <a:r>
              <a:rPr lang="en-ID" sz="2800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Yesus</a:t>
            </a:r>
            <a:r>
              <a:rPr lang="en-ID" sz="2800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adalah</a:t>
            </a:r>
            <a:r>
              <a:rPr lang="en-ID" sz="2800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 "Anak </a:t>
            </a:r>
            <a:r>
              <a:rPr lang="en-ID" sz="2800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domba</a:t>
            </a:r>
            <a:r>
              <a:rPr lang="en-ID" sz="2800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 Allah, yang </a:t>
            </a:r>
            <a:r>
              <a:rPr lang="en-ID" sz="2800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menghapus</a:t>
            </a:r>
            <a:r>
              <a:rPr lang="en-ID" sz="2800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 dosa dunia" [</a:t>
            </a:r>
            <a:r>
              <a:rPr lang="en-ID" sz="2800" dirty="0" err="1">
                <a:solidFill>
                  <a:srgbClr val="002060"/>
                </a:solidFill>
                <a:latin typeface="Tw Cen MT Condensed Extra Bold" panose="020B0803020202020204" pitchFamily="34" charset="0"/>
              </a:rPr>
              <a:t>Yohanes</a:t>
            </a:r>
            <a:r>
              <a:rPr lang="en-ID" sz="2800" dirty="0">
                <a:solidFill>
                  <a:srgbClr val="002060"/>
                </a:solidFill>
                <a:latin typeface="Tw Cen MT Condensed Extra Bold" panose="020B0803020202020204" pitchFamily="34" charset="0"/>
              </a:rPr>
              <a:t> 1:29]. </a:t>
            </a:r>
          </a:p>
        </p:txBody>
      </p:sp>
    </p:spTree>
    <p:extLst>
      <p:ext uri="{BB962C8B-B14F-4D97-AF65-F5344CB8AC3E}">
        <p14:creationId xmlns:p14="http://schemas.microsoft.com/office/powerpoint/2010/main" val="27977299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1"/>
            <a:ext cx="9143997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" y="0"/>
            <a:ext cx="6086479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4" y="-1"/>
            <a:ext cx="3057523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512" y="-1"/>
            <a:ext cx="8799485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39FA58-547D-885B-666B-DDC5F2BDFC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94538"/>
            <a:ext cx="9143999" cy="1296203"/>
          </a:xfrm>
        </p:spPr>
        <p:txBody>
          <a:bodyPr>
            <a:normAutofit/>
          </a:bodyPr>
          <a:lstStyle/>
          <a:p>
            <a:pPr algn="ctr"/>
            <a:r>
              <a:rPr lang="en-ID" sz="3200" dirty="0">
                <a:solidFill>
                  <a:srgbClr val="FFFF00"/>
                </a:solidFill>
                <a:latin typeface="Impact" panose="020B0806030902050204" pitchFamily="34" charset="0"/>
              </a:rPr>
              <a:t>SEBUAH PELAYANAN IBADAH YANG TAK TERLUPAKAN</a:t>
            </a:r>
            <a:br>
              <a:rPr lang="en-ID" sz="3200" dirty="0">
                <a:solidFill>
                  <a:srgbClr val="FFFF00"/>
                </a:solidFill>
                <a:latin typeface="Impact" panose="020B0806030902050204" pitchFamily="34" charset="0"/>
              </a:rPr>
            </a:br>
            <a:r>
              <a:rPr lang="en-ID" sz="2800" dirty="0" err="1">
                <a:solidFill>
                  <a:srgbClr val="FFFFFF"/>
                </a:solidFill>
              </a:rPr>
              <a:t>Senin</a:t>
            </a:r>
            <a:r>
              <a:rPr lang="en-ID" sz="2800" dirty="0">
                <a:solidFill>
                  <a:srgbClr val="FFFFFF"/>
                </a:solidFill>
              </a:rPr>
              <a:t>, 8 Juli 2024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4A41F7-5FC6-A9BA-10EF-A73BBD7DE4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3303" y="4366152"/>
            <a:ext cx="8106317" cy="2312618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sz="3400" dirty="0">
                <a:latin typeface="Gill Sans Ultra Bold Condensed" panose="020B0A06020104020203" pitchFamily="34" charset="0"/>
              </a:rPr>
              <a:t>Orang </a:t>
            </a:r>
            <a:r>
              <a:rPr lang="en-ID" sz="3400" dirty="0" err="1">
                <a:latin typeface="Gill Sans Ultra Bold Condensed" panose="020B0A06020104020203" pitchFamily="34" charset="0"/>
              </a:rPr>
              <a:t>banyak</a:t>
            </a:r>
            <a:r>
              <a:rPr lang="en-ID" sz="3400" dirty="0">
                <a:latin typeface="Gill Sans Ultra Bold Condensed" panose="020B0A06020104020203" pitchFamily="34" charset="0"/>
              </a:rPr>
              <a:t> </a:t>
            </a:r>
            <a:r>
              <a:rPr lang="en-ID" sz="3400" dirty="0" err="1">
                <a:latin typeface="Gill Sans Ultra Bold Condensed" panose="020B0A06020104020203" pitchFamily="34" charset="0"/>
              </a:rPr>
              <a:t>terkesan</a:t>
            </a:r>
            <a:r>
              <a:rPr lang="en-ID" sz="3400" dirty="0">
                <a:latin typeface="Gill Sans Ultra Bold Condensed" panose="020B0A06020104020203" pitchFamily="34" charset="0"/>
              </a:rPr>
              <a:t> </a:t>
            </a:r>
            <a:r>
              <a:rPr lang="en-ID" sz="3400" dirty="0" err="1">
                <a:latin typeface="Gill Sans Ultra Bold Condensed" panose="020B0A06020104020203" pitchFamily="34" charset="0"/>
              </a:rPr>
              <a:t>kepada</a:t>
            </a:r>
            <a:r>
              <a:rPr lang="en-ID" sz="3400" dirty="0">
                <a:latin typeface="Gill Sans Ultra Bold Condensed" panose="020B0A06020104020203" pitchFamily="34" charset="0"/>
              </a:rPr>
              <a:t> </a:t>
            </a:r>
            <a:r>
              <a:rPr lang="en-ID" sz="3400" dirty="0" err="1">
                <a:latin typeface="Gill Sans Ultra Bold Condensed" panose="020B0A06020104020203" pitchFamily="34" charset="0"/>
              </a:rPr>
              <a:t>Yesus</a:t>
            </a:r>
            <a:r>
              <a:rPr lang="en-ID" sz="3400" dirty="0">
                <a:latin typeface="Gill Sans Ultra Bold Condensed" panose="020B0A06020104020203" pitchFamily="34" charset="0"/>
              </a:rPr>
              <a:t>.</a:t>
            </a:r>
          </a:p>
          <a:p>
            <a:pPr marL="0" indent="0">
              <a:buNone/>
            </a:pPr>
            <a:r>
              <a:rPr lang="en-ID" sz="3400" dirty="0">
                <a:solidFill>
                  <a:srgbClr val="C00000"/>
                </a:solidFill>
                <a:latin typeface="Impact" panose="020B0806030902050204" pitchFamily="34" charset="0"/>
              </a:rPr>
              <a:t>Markus 1:22</a:t>
            </a:r>
            <a:r>
              <a:rPr lang="en-ID" sz="34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</a:p>
          <a:p>
            <a:pPr marL="0" indent="0">
              <a:buNone/>
            </a:pPr>
            <a:r>
              <a:rPr lang="en-ID" sz="32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“</a:t>
            </a:r>
            <a:r>
              <a:rPr lang="en-ID" sz="32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Mereka</a:t>
            </a:r>
            <a:r>
              <a:rPr lang="en-ID" sz="32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takjub</a:t>
            </a:r>
            <a:r>
              <a:rPr lang="en-ID" sz="32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mendengar</a:t>
            </a:r>
            <a:r>
              <a:rPr lang="en-ID" sz="32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pengajaran</a:t>
            </a:r>
            <a:r>
              <a:rPr lang="en-ID" sz="32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-Nya, </a:t>
            </a:r>
            <a:r>
              <a:rPr lang="en-ID" sz="32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sebab</a:t>
            </a:r>
            <a:r>
              <a:rPr lang="en-ID" sz="32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Ia</a:t>
            </a:r>
            <a:r>
              <a:rPr lang="en-ID" sz="32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mengajar</a:t>
            </a:r>
            <a:r>
              <a:rPr lang="en-ID" sz="32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mereka</a:t>
            </a:r>
            <a:r>
              <a:rPr lang="en-ID" sz="32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sebagai</a:t>
            </a:r>
            <a:r>
              <a:rPr lang="en-ID" sz="32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orang yang </a:t>
            </a:r>
            <a:r>
              <a:rPr lang="en-ID" sz="32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berkuasa</a:t>
            </a:r>
            <a:r>
              <a:rPr lang="en-ID" sz="32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, </a:t>
            </a:r>
            <a:r>
              <a:rPr lang="en-ID" sz="32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tidak</a:t>
            </a:r>
            <a:r>
              <a:rPr lang="en-ID" sz="32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seperti</a:t>
            </a:r>
            <a:r>
              <a:rPr lang="en-ID" sz="32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ahli-ahli</a:t>
            </a:r>
            <a:r>
              <a:rPr lang="en-ID" sz="32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Taurat</a:t>
            </a:r>
            <a:r>
              <a:rPr lang="en-ID" sz="32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.”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BB2697B-DF11-097C-0E25-A51DE47072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4985"/>
          <a:stretch/>
        </p:blipFill>
        <p:spPr>
          <a:xfrm>
            <a:off x="2060315" y="1885279"/>
            <a:ext cx="4765787" cy="211699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1679370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187</TotalTime>
  <Words>1459</Words>
  <Application>Microsoft Office PowerPoint</Application>
  <PresentationFormat>On-screen Show (4:3)</PresentationFormat>
  <Paragraphs>80</Paragraphs>
  <Slides>28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42" baseType="lpstr">
      <vt:lpstr>Aharoni</vt:lpstr>
      <vt:lpstr>Amasis MT Pro Black</vt:lpstr>
      <vt:lpstr>Aptos</vt:lpstr>
      <vt:lpstr>Aptos Display</vt:lpstr>
      <vt:lpstr>Arial</vt:lpstr>
      <vt:lpstr>Eras Bold ITC</vt:lpstr>
      <vt:lpstr>Franklin Gothic Demi Cond</vt:lpstr>
      <vt:lpstr>Franklin Gothic Heavy</vt:lpstr>
      <vt:lpstr>Gill Sans Nova Cond Ultra Bold</vt:lpstr>
      <vt:lpstr>Gill Sans Ultra Bold Condensed</vt:lpstr>
      <vt:lpstr>Impact</vt:lpstr>
      <vt:lpstr>Tw Cen MT Condensed Extra Bold</vt:lpstr>
      <vt:lpstr>Wingdings</vt:lpstr>
      <vt:lpstr>Office Theme</vt:lpstr>
      <vt:lpstr>SETIAP HARI DALAM PELAYANAN YESUS</vt:lpstr>
      <vt:lpstr>MARKUS 1 : 17</vt:lpstr>
      <vt:lpstr>PowerPoint Presentation</vt:lpstr>
      <vt:lpstr>IKUTLAH AKU Minggu, 7 Juli 2024</vt:lpstr>
      <vt:lpstr>PowerPoint Presentation</vt:lpstr>
      <vt:lpstr>PowerPoint Presentation</vt:lpstr>
      <vt:lpstr>PowerPoint Presentation</vt:lpstr>
      <vt:lpstr>PowerPoint Presentation</vt:lpstr>
      <vt:lpstr>SEBUAH PELAYANAN IBADAH YANG TAK TERLUPAKAN Senin, 8 Juli 2024</vt:lpstr>
      <vt:lpstr>PowerPoint Presentation</vt:lpstr>
      <vt:lpstr>PowerPoint Presentation</vt:lpstr>
      <vt:lpstr>PowerPoint Presentation</vt:lpstr>
      <vt:lpstr>PowerPoint Presentation</vt:lpstr>
      <vt:lpstr>LEBIH BANYAK LAGI PELAYANAN SABAT Selasa, 9 Juli 2024</vt:lpstr>
      <vt:lpstr>PowerPoint Presentation</vt:lpstr>
      <vt:lpstr>Ellen G. White, Alfa dan Omega, jld. 5, hlm. 270</vt:lpstr>
      <vt:lpstr>PowerPoint Presentation</vt:lpstr>
      <vt:lpstr>RAHASIA PELAYANAN YESUS Rabu, 10 Juli 2024</vt:lpstr>
      <vt:lpstr>PowerPoint Presentation</vt:lpstr>
      <vt:lpstr>PowerPoint Presentation</vt:lpstr>
      <vt:lpstr>Lukas 6:12</vt:lpstr>
      <vt:lpstr>Pertanyaan renungan:</vt:lpstr>
      <vt:lpstr>DAPATKAH ENGKAU MENJAGA RAHASIA?  Kamis, 11 Juli 2024</vt:lpstr>
      <vt:lpstr>PowerPoint Presentation</vt:lpstr>
      <vt:lpstr>PowerPoint Presentation</vt:lpstr>
      <vt:lpstr>PowerPoint Presentation</vt:lpstr>
      <vt:lpstr>Pertanyaan renungan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Office365</dc:creator>
  <cp:lastModifiedBy>Office365</cp:lastModifiedBy>
  <cp:revision>14</cp:revision>
  <dcterms:created xsi:type="dcterms:W3CDTF">2024-07-09T23:47:31Z</dcterms:created>
  <dcterms:modified xsi:type="dcterms:W3CDTF">2024-07-11T07:43:46Z</dcterms:modified>
</cp:coreProperties>
</file>