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72" r:id="rId12"/>
    <p:sldId id="264" r:id="rId13"/>
    <p:sldId id="265" r:id="rId14"/>
    <p:sldId id="266" r:id="rId15"/>
    <p:sldId id="267" r:id="rId16"/>
    <p:sldId id="268" r:id="rId17"/>
    <p:sldId id="273" r:id="rId18"/>
    <p:sldId id="277" r:id="rId19"/>
    <p:sldId id="274" r:id="rId20"/>
    <p:sldId id="275" r:id="rId21"/>
    <p:sldId id="276" r:id="rId22"/>
    <p:sldId id="269" r:id="rId23"/>
    <p:sldId id="278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336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713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634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533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042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515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775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08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70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012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191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B1834-DFDC-4292-9301-528C999D3859}" type="datetimeFigureOut">
              <a:rPr lang="en-ID" smtClean="0"/>
              <a:t>05/07/2024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21450-7E8C-470D-963E-5A9142869A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645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F26DF-A6D0-1A6E-A102-C30D9D122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4286160"/>
            <a:ext cx="5155463" cy="2359189"/>
          </a:xfrm>
        </p:spPr>
        <p:txBody>
          <a:bodyPr wrap="square"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PERMULAAN</a:t>
            </a:r>
            <a:r>
              <a:rPr lang="en-US" sz="4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endParaRPr lang="en-ID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05EDE-EE2E-2B57-39BB-C15C1D897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784" y="4716472"/>
            <a:ext cx="2620566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>
                <a:solidFill>
                  <a:schemeClr val="bg1"/>
                </a:solidFill>
              </a:rPr>
              <a:t>Pelajaran ke-1, Triwulan III</a:t>
            </a:r>
          </a:p>
          <a:p>
            <a:pPr algn="l"/>
            <a:r>
              <a:rPr lang="en-US" sz="1900">
                <a:solidFill>
                  <a:schemeClr val="bg1"/>
                </a:solidFill>
              </a:rPr>
              <a:t>Tahun 2024</a:t>
            </a:r>
            <a:endParaRPr lang="en-ID" sz="19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B103E-1268-E285-5219-9CE70983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7" b="1471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55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2674C-33F0-D08B-219C-C9B6B9D5E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" b="3778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BD00E-8E1C-2F25-AC94-231041F7B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3590618"/>
            <a:ext cx="8436077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Di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perubahan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luar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 Markus.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ayat-ayat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Kolose</a:t>
            </a:r>
            <a:r>
              <a:rPr lang="en-ID" sz="3000" dirty="0">
                <a:latin typeface="Franklin Gothic Demi Cond" panose="020B0706030402020204" pitchFamily="34" charset="0"/>
              </a:rPr>
              <a:t> 4:10, 2 </a:t>
            </a:r>
            <a:r>
              <a:rPr lang="en-ID" sz="3000" dirty="0" err="1">
                <a:latin typeface="Franklin Gothic Demi Cond" panose="020B0706030402020204" pitchFamily="34" charset="0"/>
              </a:rPr>
              <a:t>Timotius</a:t>
            </a:r>
            <a:r>
              <a:rPr lang="en-ID" sz="3000" dirty="0">
                <a:latin typeface="Franklin Gothic Demi Cond" panose="020B0706030402020204" pitchFamily="34" charset="0"/>
              </a:rPr>
              <a:t> 4:11, Filemon 24, dan 1 Petrus 5:13]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mengindikasikan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nilai</a:t>
            </a:r>
            <a:r>
              <a:rPr lang="en-ID" sz="3000" dirty="0">
                <a:latin typeface="Franklin Gothic Demi Cond" panose="020B0706030402020204" pitchFamily="34" charset="0"/>
              </a:rPr>
              <a:t> Markus </a:t>
            </a:r>
            <a:r>
              <a:rPr lang="en-ID" sz="3000" dirty="0" err="1">
                <a:latin typeface="Franklin Gothic Demi Cond" panose="020B0706030402020204" pitchFamily="34" charset="0"/>
              </a:rPr>
              <a:t>baginya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pelayanan</a:t>
            </a:r>
            <a:r>
              <a:rPr lang="en-ID" sz="3000" dirty="0">
                <a:latin typeface="Franklin Gothic Demi Cond" panose="020B0706030402020204" pitchFamily="34" charset="0"/>
              </a:rPr>
              <a:t>.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menganggapnya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salah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sekerjanya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latin typeface="Franklin Gothic Demi Cond" panose="020B0706030402020204" pitchFamily="34" charset="0"/>
              </a:rPr>
              <a:t> agar </a:t>
            </a:r>
            <a:r>
              <a:rPr lang="en-ID" sz="3000" dirty="0" err="1">
                <a:latin typeface="Franklin Gothic Demi Cond" panose="020B0706030402020204" pitchFamily="34" charset="0"/>
              </a:rPr>
              <a:t>Timotius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membawanya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bersamanya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259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0F4796-4BD4-9AE1-5050-5F88CB145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6" b="3727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6F70-ED0D-9639-A4E7-D47EFD2D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61" y="3539613"/>
            <a:ext cx="8487078" cy="33183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Surat 1 Petrus </a:t>
            </a:r>
            <a:r>
              <a:rPr lang="en-ID" dirty="0" err="1">
                <a:latin typeface="Franklin Gothic Demi Cond" panose="020B0706030402020204" pitchFamily="34" charset="0"/>
              </a:rPr>
              <a:t>mengindikasikan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Petrus juga </a:t>
            </a:r>
            <a:r>
              <a:rPr lang="en-ID" dirty="0" err="1"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hubungan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dekat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Markus. Kitab-kitab tulisan Paulus dan Petrus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kemungkinan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ditulis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awal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60-an </a:t>
            </a:r>
            <a:r>
              <a:rPr lang="en-ID" dirty="0" err="1">
                <a:latin typeface="Franklin Gothic Demi Cond" panose="020B0706030402020204" pitchFamily="34" charset="0"/>
              </a:rPr>
              <a:t>Masehi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sekitar</a:t>
            </a:r>
            <a:r>
              <a:rPr lang="en-ID" dirty="0">
                <a:latin typeface="Franklin Gothic Demi Cond" panose="020B0706030402020204" pitchFamily="34" charset="0"/>
              </a:rPr>
              <a:t> 15-20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pengalaman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Para Rasul </a:t>
            </a:r>
            <a:r>
              <a:rPr lang="en-ID" dirty="0" err="1">
                <a:latin typeface="Franklin Gothic Demi Cond" panose="020B0706030402020204" pitchFamily="34" charset="0"/>
              </a:rPr>
              <a:t>pasal</a:t>
            </a:r>
            <a:r>
              <a:rPr lang="en-ID" dirty="0">
                <a:latin typeface="Franklin Gothic Demi Cond" panose="020B0706030402020204" pitchFamily="34" charset="0"/>
              </a:rPr>
              <a:t> 15.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Markus </a:t>
            </a:r>
            <a:r>
              <a:rPr lang="en-ID" dirty="0" err="1">
                <a:latin typeface="Impact" panose="020B0806030902050204" pitchFamily="34" charset="0"/>
              </a:rPr>
              <a:t>jelas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sudah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pulih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kegagalannya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hampir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dipastikan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kepercayaan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sepupunya</a:t>
            </a:r>
            <a:r>
              <a:rPr lang="en-ID" dirty="0">
                <a:latin typeface="Impact" panose="020B0806030902050204" pitchFamily="34" charset="0"/>
              </a:rPr>
              <a:t>, Barnabas, </a:t>
            </a:r>
            <a:r>
              <a:rPr lang="en-ID" dirty="0" err="1">
                <a:latin typeface="Impact" panose="020B0806030902050204" pitchFamily="34" charset="0"/>
              </a:rPr>
              <a:t>kepadanya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77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A801F-6326-1470-D7CE-B390FBBD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30289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SANG UTUSAN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2 Juli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C2AE3-63CD-63A4-DDBC-E61768C0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19" y="3666637"/>
            <a:ext cx="8174756" cy="3082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Markus 1:2-3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tertulis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latin typeface="Franklin Gothic Demi Cond" panose="020B0706030402020204" pitchFamily="34" charset="0"/>
              </a:rPr>
              <a:t>nabi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Yesaya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Lihatlah</a:t>
            </a:r>
            <a:r>
              <a:rPr lang="en-ID" sz="3000" dirty="0">
                <a:latin typeface="Franklin Gothic Demi Cond" panose="020B0706030402020204" pitchFamily="34" charset="0"/>
              </a:rPr>
              <a:t>, Aku </a:t>
            </a:r>
            <a:r>
              <a:rPr lang="en-ID" sz="3000" dirty="0" err="1">
                <a:latin typeface="Franklin Gothic Demi Cond" panose="020B0706030402020204" pitchFamily="34" charset="0"/>
              </a:rPr>
              <a:t>menyuruh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utusan</a:t>
            </a:r>
            <a:r>
              <a:rPr lang="en-ID" sz="3000" dirty="0">
                <a:latin typeface="Franklin Gothic Demi Cond" panose="020B0706030402020204" pitchFamily="34" charset="0"/>
              </a:rPr>
              <a:t>-Ku </a:t>
            </a:r>
            <a:r>
              <a:rPr lang="en-ID" sz="3000" dirty="0" err="1">
                <a:latin typeface="Franklin Gothic Demi Cond" panose="020B0706030402020204" pitchFamily="34" charset="0"/>
              </a:rPr>
              <a:t>mendahului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mempersiapkan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-Mu;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suara</a:t>
            </a:r>
            <a:r>
              <a:rPr lang="en-ID" sz="3000" dirty="0">
                <a:latin typeface="Franklin Gothic Demi Cond" panose="020B0706030402020204" pitchFamily="34" charset="0"/>
              </a:rPr>
              <a:t> orang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berseru-seru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padang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gurun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  <a:r>
              <a:rPr lang="en-ID" sz="3000" dirty="0" err="1">
                <a:latin typeface="Franklin Gothic Demi Cond" panose="020B0706030402020204" pitchFamily="34" charset="0"/>
              </a:rPr>
              <a:t>Persiapkanlah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luruskanlah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-Nya".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B0D5D-F289-5C1E-48E4-DC29807F5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19" b="14818"/>
          <a:stretch/>
        </p:blipFill>
        <p:spPr>
          <a:xfrm>
            <a:off x="1128248" y="1575994"/>
            <a:ext cx="6887499" cy="20906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6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1A463-B8AA-7BDD-2EF8-64D9C8B6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05B16-0B8F-F080-036A-AF40B36E2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11" y="781664"/>
            <a:ext cx="8323621" cy="58403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/>
              <a:t>Markus 1:2-3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gabungan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3 </a:t>
            </a:r>
            <a:r>
              <a:rPr lang="en-ID" dirty="0" err="1"/>
              <a:t>ayat</a:t>
            </a:r>
            <a:r>
              <a:rPr lang="en-ID" dirty="0"/>
              <a:t> di </a:t>
            </a:r>
            <a:r>
              <a:rPr lang="en-ID" dirty="0" err="1"/>
              <a:t>Perjanjian</a:t>
            </a:r>
            <a:r>
              <a:rPr lang="en-ID" dirty="0"/>
              <a:t> Lama </a:t>
            </a:r>
            <a:r>
              <a:rPr lang="en-ID" dirty="0" err="1"/>
              <a:t>yaitu</a:t>
            </a:r>
            <a:r>
              <a:rPr lang="en-ID" dirty="0"/>
              <a:t>: </a:t>
            </a:r>
            <a:r>
              <a:rPr lang="en-ID" dirty="0" err="1"/>
              <a:t>Keluaran</a:t>
            </a:r>
            <a:r>
              <a:rPr lang="en-ID" dirty="0"/>
              <a:t> 23:20 </a:t>
            </a:r>
            <a:r>
              <a:rPr lang="en-ID" dirty="0" err="1"/>
              <a:t>merujuk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seorang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malaikat</a:t>
            </a:r>
            <a:r>
              <a:rPr lang="en-ID" dirty="0">
                <a:latin typeface="Franklin Gothic Heavy" panose="020B0903020102020204" pitchFamily="34" charset="0"/>
              </a:rPr>
              <a:t> yang Allah </a:t>
            </a:r>
            <a:r>
              <a:rPr lang="en-ID" dirty="0" err="1">
                <a:latin typeface="Franklin Gothic Heavy" panose="020B0903020102020204" pitchFamily="34" charset="0"/>
              </a:rPr>
              <a:t>utus</a:t>
            </a:r>
            <a:r>
              <a:rPr lang="en-ID" dirty="0">
                <a:latin typeface="Franklin Gothic Heavy" panose="020B0903020102020204" pitchFamily="34" charset="0"/>
              </a:rPr>
              <a:t> di </a:t>
            </a:r>
            <a:r>
              <a:rPr lang="en-ID" dirty="0" err="1">
                <a:latin typeface="Franklin Gothic Heavy" panose="020B0903020102020204" pitchFamily="34" charset="0"/>
              </a:rPr>
              <a:t>depan</a:t>
            </a:r>
            <a:r>
              <a:rPr lang="en-ID" dirty="0">
                <a:latin typeface="Franklin Gothic Heavy" panose="020B0903020102020204" pitchFamily="34" charset="0"/>
              </a:rPr>
              <a:t> Israel </a:t>
            </a:r>
            <a:r>
              <a:rPr lang="en-ID" dirty="0" err="1">
                <a:latin typeface="Franklin Gothic Heavy" panose="020B0903020102020204" pitchFamily="34" charset="0"/>
              </a:rPr>
              <a:t>untuk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membawa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</a:t>
            </a:r>
            <a:r>
              <a:rPr lang="en-ID" dirty="0">
                <a:latin typeface="Franklin Gothic Heavy" panose="020B0903020102020204" pitchFamily="34" charset="0"/>
              </a:rPr>
              <a:t> Kanaan.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/>
              <a:t>Yesaya</a:t>
            </a:r>
            <a:r>
              <a:rPr lang="en-ID" dirty="0"/>
              <a:t> 40:3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>
                <a:latin typeface="Franklin Gothic Heavy" panose="020B0903020102020204" pitchFamily="34" charset="0"/>
              </a:rPr>
              <a:t>Allah yang </a:t>
            </a:r>
            <a:r>
              <a:rPr lang="en-ID" dirty="0" err="1">
                <a:latin typeface="Franklin Gothic Heavy" panose="020B0903020102020204" pitchFamily="34" charset="0"/>
              </a:rPr>
              <a:t>menampakkan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diri</a:t>
            </a:r>
            <a:r>
              <a:rPr lang="en-ID" dirty="0">
                <a:latin typeface="Franklin Gothic Heavy" panose="020B0903020102020204" pitchFamily="34" charset="0"/>
              </a:rPr>
              <a:t> di </a:t>
            </a:r>
            <a:r>
              <a:rPr lang="en-ID" dirty="0" err="1">
                <a:latin typeface="Franklin Gothic Heavy" panose="020B0903020102020204" pitchFamily="34" charset="0"/>
              </a:rPr>
              <a:t>padang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belantara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raya</a:t>
            </a:r>
            <a:r>
              <a:rPr lang="en-ID" dirty="0"/>
              <a:t> yang </a:t>
            </a:r>
            <a:r>
              <a:rPr lang="en-ID" dirty="0" err="1"/>
              <a:t>dipersiapkan</a:t>
            </a:r>
            <a:r>
              <a:rPr lang="en-ID" dirty="0"/>
              <a:t> di </a:t>
            </a:r>
            <a:r>
              <a:rPr lang="en-ID" dirty="0" err="1"/>
              <a:t>hadapan</a:t>
            </a:r>
            <a:r>
              <a:rPr lang="en-ID" dirty="0"/>
              <a:t>-Nya.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/>
              <a:t>Maleakhi</a:t>
            </a:r>
            <a:r>
              <a:rPr lang="en-ID" dirty="0"/>
              <a:t> 3:1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seorang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utusan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mendahului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Tuhan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untuk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mempersiapkan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jalan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bagi</a:t>
            </a:r>
            <a:r>
              <a:rPr lang="en-ID" dirty="0">
                <a:latin typeface="Franklin Gothic Heavy" panose="020B0903020102020204" pitchFamily="34" charset="0"/>
              </a:rPr>
              <a:t>-Nya.</a:t>
            </a:r>
            <a:r>
              <a:rPr lang="en-ID" dirty="0"/>
              <a:t> </a:t>
            </a:r>
          </a:p>
          <a:p>
            <a:pPr marL="0" indent="0">
              <a:buNone/>
            </a:pPr>
            <a:endParaRPr lang="en-ID" dirty="0"/>
          </a:p>
          <a:p>
            <a:pPr marL="0" indent="0" algn="ctr">
              <a:buNone/>
            </a:pPr>
            <a:r>
              <a:rPr lang="en-ID" dirty="0" err="1">
                <a:latin typeface="Impact" panose="020B0806030902050204" pitchFamily="34" charset="0"/>
              </a:rPr>
              <a:t>Ketiga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berbicara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perjalanan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23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B3E29-0703-6556-8184-F61A85929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2" t="1" r="51413" b="1"/>
          <a:stretch/>
        </p:blipFill>
        <p:spPr>
          <a:xfrm>
            <a:off x="1" y="1587"/>
            <a:ext cx="402335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369B-D3C9-5DDC-A915-9B6D5D839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046" y="811161"/>
            <a:ext cx="4549260" cy="564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Ayat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mempunyai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kaitan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Pembaptis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Perjalanan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latin typeface="Franklin Gothic Demi Cond" panose="020B0706030402020204" pitchFamily="34" charset="0"/>
              </a:rPr>
              <a:t> Markus,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sedang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perjalanan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Narasi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bergerak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cepat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memperkuat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makna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perjalanan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perjalanan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menggiring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pengorbanan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800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CD684C-1FA6-0780-AE80-95474E71E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9" r="1" b="13561"/>
          <a:stretch/>
        </p:blipFill>
        <p:spPr>
          <a:xfrm>
            <a:off x="469942" y="317579"/>
            <a:ext cx="8138333" cy="29833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F7EB-BD2A-CC93-B6E8-61346F565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73" y="3278930"/>
            <a:ext cx="8417687" cy="349170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Pembaptis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menyerukan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pertobatan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[Markus 1:4].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berpakaian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Nabi Elia zaman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dahulu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[Markus 1:6, 2 Raja-raja 1:8],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mengenai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Seseorang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berkuasa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daripada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[Markus 1:7].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Pernyataannya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bahwa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layak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melepaskan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tali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kasut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Seorang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Datang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menunjukkan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betapa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mulianya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pandangannya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terhadap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42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7EE3E-E5C5-A0BC-7B51-4D61CA53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7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BAPTISAN YESUS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3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8E13-93D5-A042-91C0-8E1B11D1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05" y="2090334"/>
            <a:ext cx="7805585" cy="42747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Pada </a:t>
            </a:r>
            <a:r>
              <a:rPr lang="en-ID" dirty="0" err="1">
                <a:latin typeface="Franklin Gothic Demi" panose="020B0703020102020204" pitchFamily="34" charset="0"/>
              </a:rPr>
              <a:t>saat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Yesus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keluar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air </a:t>
            </a:r>
            <a:r>
              <a:rPr lang="en-ID" dirty="0" err="1">
                <a:latin typeface="Franklin Gothic Demi" panose="020B0703020102020204" pitchFamily="34" charset="0"/>
              </a:rPr>
              <a:t>setelah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dibaptis</a:t>
            </a:r>
            <a:r>
              <a:rPr lang="en-ID" dirty="0">
                <a:latin typeface="Franklin Gothic Demi" panose="020B0703020102020204" pitchFamily="34" charset="0"/>
              </a:rPr>
              <a:t> oleh </a:t>
            </a:r>
            <a:r>
              <a:rPr lang="en-ID" dirty="0" err="1">
                <a:latin typeface="Franklin Gothic Demi" panose="020B0703020102020204" pitchFamily="34" charset="0"/>
              </a:rPr>
              <a:t>Yohanes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sungai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Yordan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terdengar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suara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surga</a:t>
            </a:r>
            <a:r>
              <a:rPr lang="en-ID" dirty="0">
                <a:latin typeface="Franklin Gothic Demi" panose="020B0703020102020204" pitchFamily="34" charset="0"/>
              </a:rPr>
              <a:t>: "</a:t>
            </a:r>
            <a:r>
              <a:rPr lang="en-ID" dirty="0" err="1">
                <a:latin typeface="Franklin Gothic Demi" panose="020B0703020102020204" pitchFamily="34" charset="0"/>
              </a:rPr>
              <a:t>Engkaulah</a:t>
            </a:r>
            <a:r>
              <a:rPr lang="en-ID" dirty="0">
                <a:latin typeface="Franklin Gothic Demi" panose="020B0703020102020204" pitchFamily="34" charset="0"/>
              </a:rPr>
              <a:t> Anak-Ku yang </a:t>
            </a:r>
            <a:r>
              <a:rPr lang="en-ID" dirty="0" err="1">
                <a:latin typeface="Franklin Gothic Demi" panose="020B0703020102020204" pitchFamily="34" charset="0"/>
              </a:rPr>
              <a:t>Kukasihi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kepada-Mulah</a:t>
            </a:r>
            <a:r>
              <a:rPr lang="en-ID" dirty="0">
                <a:latin typeface="Franklin Gothic Demi" panose="020B0703020102020204" pitchFamily="34" charset="0"/>
              </a:rPr>
              <a:t> Aku </a:t>
            </a:r>
            <a:r>
              <a:rPr lang="en-ID" dirty="0" err="1">
                <a:latin typeface="Franklin Gothic Demi" panose="020B0703020102020204" pitchFamily="34" charset="0"/>
              </a:rPr>
              <a:t>berkenan</a:t>
            </a:r>
            <a:r>
              <a:rPr lang="en-ID" dirty="0">
                <a:latin typeface="Franklin Gothic Demi" panose="020B0703020102020204" pitchFamily="34" charset="0"/>
              </a:rPr>
              <a:t>" [Markus 1:11].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Peristiwa-peristiwa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menunjukkan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pentingnya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baptisan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Yesus</a:t>
            </a:r>
            <a:r>
              <a:rPr lang="en-ID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Bapa, Anak, dan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Roh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Kudus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hadir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bersama-sama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meneguhkan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awal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pelayanan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Pentingnya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peristiwa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menemukan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gemanya</a:t>
            </a:r>
            <a:r>
              <a:rPr lang="en-ID" dirty="0">
                <a:latin typeface="Franklin Gothic Demi" panose="020B0703020102020204" pitchFamily="34" charset="0"/>
              </a:rPr>
              <a:t> pada </a:t>
            </a:r>
            <a:r>
              <a:rPr lang="en-ID" dirty="0" err="1">
                <a:latin typeface="Franklin Gothic Demi" panose="020B0703020102020204" pitchFamily="34" charset="0"/>
              </a:rPr>
              <a:t>adegan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salib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dalam</a:t>
            </a:r>
            <a:r>
              <a:rPr lang="en-ID" dirty="0">
                <a:latin typeface="Franklin Gothic Demi" panose="020B0703020102020204" pitchFamily="34" charset="0"/>
              </a:rPr>
              <a:t> Markus 15.</a:t>
            </a:r>
          </a:p>
        </p:txBody>
      </p:sp>
    </p:spTree>
    <p:extLst>
      <p:ext uri="{BB962C8B-B14F-4D97-AF65-F5344CB8AC3E}">
        <p14:creationId xmlns:p14="http://schemas.microsoft.com/office/powerpoint/2010/main" val="223861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D2CC70-9D84-F973-5564-8F333FAEF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0" r="1" b="9593"/>
          <a:stretch/>
        </p:blipFill>
        <p:spPr>
          <a:xfrm>
            <a:off x="469942" y="317578"/>
            <a:ext cx="8138333" cy="31181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0C13-94B7-0014-E497-1C1887673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3671865"/>
            <a:ext cx="8098483" cy="292093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Setelah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dibaptis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Roh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memimpin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ke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padang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belantara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Kehadiran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Roh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sini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mengilustrasikan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kuasa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Roh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Kudus di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kehidupan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</a:rPr>
              <a:t>Markus 1:13 "Di </a:t>
            </a:r>
            <a:r>
              <a:rPr lang="en-ID" dirty="0" err="1">
                <a:solidFill>
                  <a:schemeClr val="bg1"/>
                </a:solidFill>
              </a:rPr>
              <a:t>padang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gurun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itu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tinggal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empat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puluh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lamanya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dicobai</a:t>
            </a:r>
            <a:r>
              <a:rPr lang="en-ID" dirty="0">
                <a:solidFill>
                  <a:schemeClr val="bg1"/>
                </a:solidFill>
              </a:rPr>
              <a:t> oleh Iblis. </a:t>
            </a:r>
            <a:r>
              <a:rPr lang="en-ID" dirty="0" err="1">
                <a:solidFill>
                  <a:schemeClr val="bg1"/>
                </a:solidFill>
              </a:rPr>
              <a:t>Ia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berada</a:t>
            </a:r>
            <a:r>
              <a:rPr lang="en-ID" dirty="0">
                <a:solidFill>
                  <a:schemeClr val="bg1"/>
                </a:solidFill>
              </a:rPr>
              <a:t> di sana di </a:t>
            </a:r>
            <a:r>
              <a:rPr lang="en-ID" dirty="0" err="1">
                <a:solidFill>
                  <a:schemeClr val="bg1"/>
                </a:solidFill>
              </a:rPr>
              <a:t>antara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binatang-binatang</a:t>
            </a:r>
            <a:r>
              <a:rPr lang="en-ID" dirty="0">
                <a:solidFill>
                  <a:schemeClr val="bg1"/>
                </a:solidFill>
              </a:rPr>
              <a:t> liar dan </a:t>
            </a:r>
            <a:r>
              <a:rPr lang="en-ID" dirty="0" err="1">
                <a:solidFill>
                  <a:schemeClr val="bg1"/>
                </a:solidFill>
              </a:rPr>
              <a:t>malaikat-malaikat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melayani</a:t>
            </a:r>
            <a:r>
              <a:rPr lang="en-ID" dirty="0">
                <a:solidFill>
                  <a:schemeClr val="bg1"/>
                </a:solidFill>
              </a:rPr>
              <a:t> Dia".</a:t>
            </a:r>
          </a:p>
        </p:txBody>
      </p:sp>
    </p:spTree>
    <p:extLst>
      <p:ext uri="{BB962C8B-B14F-4D97-AF65-F5344CB8AC3E}">
        <p14:creationId xmlns:p14="http://schemas.microsoft.com/office/powerpoint/2010/main" val="41550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37450-3C30-1092-A4B7-45EEDF7B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2" r="1" b="609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1471-8E60-96E2-4B2E-6E6CEB9B1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46" y="4559100"/>
            <a:ext cx="8436078" cy="182026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Ciri yang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biasa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adegan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pembuka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Injil</a:t>
            </a:r>
            <a:r>
              <a:rPr lang="en-ID" sz="3600" dirty="0">
                <a:latin typeface="Franklin Gothic Demi Cond" panose="020B0706030402020204" pitchFamily="34" charset="0"/>
              </a:rPr>
              <a:t> Markus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bahwa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diperkenalkan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satu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tokoh</a:t>
            </a:r>
            <a:r>
              <a:rPr lang="en-ID" sz="3600" dirty="0"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memiliki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baik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keilahian</a:t>
            </a:r>
            <a:r>
              <a:rPr lang="en-ID" sz="3600" dirty="0"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kemanusiaan</a:t>
            </a:r>
            <a:r>
              <a:rPr lang="en-ID" sz="3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093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9ABFB-AD56-E40F-E0FE-1C8FBBC22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988141"/>
            <a:ext cx="4793226" cy="553064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sisi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keilahian</a:t>
            </a:r>
            <a:r>
              <a:rPr lang="en-ID" sz="3200" dirty="0">
                <a:latin typeface="Gill Sans Ultra Bold Condensed" panose="020B0A06020104020203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>
                <a:latin typeface="Franklin Gothic Demi Cond" panose="020B0706030402020204" pitchFamily="34" charset="0"/>
              </a:rPr>
              <a:t>Dia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Sang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, Sang </a:t>
            </a:r>
            <a:r>
              <a:rPr lang="en-ID" sz="3200" dirty="0" err="1">
                <a:latin typeface="Franklin Gothic Demi Cond" panose="020B0706030402020204" pitchFamily="34" charset="0"/>
              </a:rPr>
              <a:t>Mesias</a:t>
            </a:r>
            <a:r>
              <a:rPr lang="en-ID" sz="3200" dirty="0">
                <a:latin typeface="Franklin Gothic Demi Cond" panose="020B0706030402020204" pitchFamily="34" charset="0"/>
              </a:rPr>
              <a:t> [Markus 1:1],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diumumkan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melalui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utusan</a:t>
            </a:r>
            <a:r>
              <a:rPr lang="en-ID" sz="3200" dirty="0">
                <a:latin typeface="Franklin Gothic Demi Cond" panose="020B0706030402020204" pitchFamily="34" charset="0"/>
              </a:rPr>
              <a:t> [Markus 1:2-3],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berkuasa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[Markus 1:7],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200" dirty="0">
                <a:latin typeface="Franklin Gothic Demi Cond" panose="020B0706030402020204" pitchFamily="34" charset="0"/>
              </a:rPr>
              <a:t>Sang Anak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terkasih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turun</a:t>
            </a:r>
            <a:r>
              <a:rPr lang="en-ID" sz="3200" dirty="0">
                <a:latin typeface="Franklin Gothic Demi Cond" panose="020B0706030402020204" pitchFamily="34" charset="0"/>
              </a:rPr>
              <a:t> [Markus 1:10-11].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1636E-3C18-2C00-08FE-88D015E68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38" r="9489"/>
          <a:stretch/>
        </p:blipFill>
        <p:spPr>
          <a:xfrm>
            <a:off x="5453109" y="10"/>
            <a:ext cx="3690890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562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5DCF-A2B1-87C5-9AAC-200D667D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84864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Franklin Gothic Heavy" panose="020B0903020102020204" pitchFamily="34" charset="0"/>
              </a:rPr>
              <a:t>MARKUS 1 : 14, 15</a:t>
            </a:r>
            <a:endParaRPr lang="en-ID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355C-B763-6EAF-C38A-1B18EEEA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D6ADA-D448-A811-3B35-905339221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" y="4601498"/>
            <a:ext cx="8295349" cy="184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 </a:t>
            </a:r>
          </a:p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ditangkap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Galilea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 Allah, kata-Nya: </a:t>
            </a:r>
            <a:r>
              <a:rPr lang="en-ID" sz="3200" dirty="0">
                <a:latin typeface="Impact" panose="020B0806030902050204" pitchFamily="34" charset="0"/>
              </a:rPr>
              <a:t>"</a:t>
            </a:r>
            <a:r>
              <a:rPr lang="en-ID" sz="3200" dirty="0" err="1">
                <a:latin typeface="Impact" panose="020B0806030902050204" pitchFamily="34" charset="0"/>
              </a:rPr>
              <a:t>Waktunya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genap</a:t>
            </a:r>
            <a:r>
              <a:rPr lang="en-ID" sz="3200" dirty="0">
                <a:latin typeface="Impact" panose="020B0806030902050204" pitchFamily="34" charset="0"/>
              </a:rPr>
              <a:t>; Kerajaan Allah </a:t>
            </a:r>
            <a:r>
              <a:rPr lang="en-ID" sz="3200" dirty="0" err="1">
                <a:latin typeface="Impact" panose="020B0806030902050204" pitchFamily="34" charset="0"/>
              </a:rPr>
              <a:t>sudah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dekat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Bertobatlah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percayalah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Injil</a:t>
            </a:r>
            <a:r>
              <a:rPr lang="en-ID" sz="3200" dirty="0">
                <a:latin typeface="Impact" panose="020B0806030902050204" pitchFamily="34" charset="0"/>
              </a:rPr>
              <a:t>!"</a:t>
            </a:r>
          </a:p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08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47B486-4B7F-358F-9CF8-80A6E7B3C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8" r="1" b="6263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FBBB4-5845-DB6F-437E-5B3D0FFCC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70" y="3876992"/>
            <a:ext cx="8679199" cy="298100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sisi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kemanusiaan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berikut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dibaptis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sebaliknya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Markus 1:9],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digiring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Roh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[Markus 1:12],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dicobai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oleh Iblis [Markus 1:13],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liar [Markus 1:13],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dilayani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oleh para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[Markus 1:13]. </a:t>
            </a:r>
          </a:p>
        </p:txBody>
      </p:sp>
    </p:spTree>
    <p:extLst>
      <p:ext uri="{BB962C8B-B14F-4D97-AF65-F5344CB8AC3E}">
        <p14:creationId xmlns:p14="http://schemas.microsoft.com/office/powerpoint/2010/main" val="33134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394EA-BA5B-6851-8185-A221F9A74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0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1BD8E-9BE1-935F-15CF-FAD5202E8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3710613"/>
            <a:ext cx="8583561" cy="30602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menunjukkan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hal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menakjubkan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mengenai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Juruselamat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Allah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yang juga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saudara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teladan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Kita </a:t>
            </a:r>
            <a:r>
              <a:rPr lang="en-ID" dirty="0" err="1">
                <a:latin typeface="Franklin Gothic Demi" panose="020B0703020102020204" pitchFamily="34" charset="0"/>
              </a:rPr>
              <a:t>tidak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sepenuhnya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memahami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tentang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semua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tapi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menerimanya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dengan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iman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karena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kebenaran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ungkapkan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tentang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kasih</a:t>
            </a:r>
            <a:r>
              <a:rPr lang="en-ID" dirty="0">
                <a:latin typeface="Franklin Gothic Demi" panose="020B0703020102020204" pitchFamily="34" charset="0"/>
              </a:rPr>
              <a:t> Allah </a:t>
            </a:r>
            <a:r>
              <a:rPr lang="en-ID" dirty="0" err="1">
                <a:latin typeface="Franklin Gothic Demi" panose="020B0703020102020204" pitchFamily="34" charset="0"/>
              </a:rPr>
              <a:t>bagi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umat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manusia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8953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2A81F-0A33-D106-CCD9-20A7FB8F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3283"/>
            <a:ext cx="9143996" cy="1091810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INJIL MENURUT YESUS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4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AE59E-AA69-673B-1442-1615CD90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39" y="1777652"/>
            <a:ext cx="5180833" cy="48825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Eras Bold ITC" panose="020B0907030504020204" pitchFamily="34" charset="0"/>
              </a:rPr>
              <a:t>Markus 1:14-15 </a:t>
            </a:r>
          </a:p>
          <a:p>
            <a:pPr marL="0" indent="0">
              <a:buNone/>
            </a:pPr>
            <a:r>
              <a:rPr lang="en-ID" sz="3000" dirty="0" err="1">
                <a:latin typeface="Eras Demi ITC" panose="020B0805030504020804" pitchFamily="34" charset="0"/>
              </a:rPr>
              <a:t>Sesudah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Yohanes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ditangkap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datanglah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Yesus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ke</a:t>
            </a:r>
            <a:r>
              <a:rPr lang="en-ID" sz="3000" dirty="0">
                <a:latin typeface="Eras Demi ITC" panose="020B0805030504020804" pitchFamily="34" charset="0"/>
              </a:rPr>
              <a:t> Galilea </a:t>
            </a:r>
            <a:r>
              <a:rPr lang="en-ID" sz="3000" dirty="0" err="1">
                <a:latin typeface="Eras Demi ITC" panose="020B0805030504020804" pitchFamily="34" charset="0"/>
              </a:rPr>
              <a:t>memberitakan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Injil</a:t>
            </a:r>
            <a:r>
              <a:rPr lang="en-ID" sz="3000" dirty="0">
                <a:latin typeface="Eras Demi ITC" panose="020B0805030504020804" pitchFamily="34" charset="0"/>
              </a:rPr>
              <a:t> Allah, kata-Nya: "</a:t>
            </a:r>
            <a:r>
              <a:rPr lang="en-ID" sz="3000" dirty="0" err="1">
                <a:latin typeface="Eras Demi ITC" panose="020B0805030504020804" pitchFamily="34" charset="0"/>
              </a:rPr>
              <a:t>Waktunya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telah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genap</a:t>
            </a:r>
            <a:r>
              <a:rPr lang="en-ID" sz="3000" dirty="0">
                <a:latin typeface="Eras Demi ITC" panose="020B0805030504020804" pitchFamily="34" charset="0"/>
              </a:rPr>
              <a:t>; Kerajaan Allah </a:t>
            </a:r>
            <a:r>
              <a:rPr lang="en-ID" sz="3000" dirty="0" err="1">
                <a:latin typeface="Eras Demi ITC" panose="020B0805030504020804" pitchFamily="34" charset="0"/>
              </a:rPr>
              <a:t>sudah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dekat</a:t>
            </a:r>
            <a:r>
              <a:rPr lang="en-ID" sz="3000" dirty="0">
                <a:latin typeface="Eras Demi ITC" panose="020B0805030504020804" pitchFamily="34" charset="0"/>
              </a:rPr>
              <a:t>. </a:t>
            </a:r>
            <a:r>
              <a:rPr lang="en-ID" sz="3000" dirty="0" err="1">
                <a:latin typeface="Eras Demi ITC" panose="020B0805030504020804" pitchFamily="34" charset="0"/>
              </a:rPr>
              <a:t>Bertobatlah</a:t>
            </a:r>
            <a:r>
              <a:rPr lang="en-ID" sz="3000" dirty="0"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latin typeface="Eras Demi ITC" panose="020B0805030504020804" pitchFamily="34" charset="0"/>
              </a:rPr>
              <a:t>percayalah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kepada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Injil</a:t>
            </a:r>
            <a:r>
              <a:rPr lang="en-ID" sz="3000" dirty="0">
                <a:latin typeface="Eras Demi ITC" panose="020B0805030504020804" pitchFamily="34" charset="0"/>
              </a:rPr>
              <a:t>!"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E06F-6DED-4154-A259-7244724BB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973" y="2418735"/>
            <a:ext cx="3140274" cy="3124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9447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B2B3-7922-91E3-5CB0-B0276F60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83" y="3885585"/>
            <a:ext cx="8442833" cy="26921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Waktu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maksudkan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70 pekan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Daniel 9:24-27.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penafsiran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maka</a:t>
            </a:r>
            <a:r>
              <a:rPr lang="en-ID" sz="3200" dirty="0">
                <a:latin typeface="Franklin Gothic Demi Cond" panose="020B0706030402020204" pitchFamily="34" charset="0"/>
              </a:rPr>
              <a:t> 1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1 </a:t>
            </a:r>
            <a:r>
              <a:rPr lang="en-ID" sz="3200" dirty="0" err="1">
                <a:latin typeface="Franklin Gothic Demi Cond" panose="020B0706030402020204" pitchFamily="34" charset="0"/>
              </a:rPr>
              <a:t>thn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Bilangan</a:t>
            </a:r>
            <a:r>
              <a:rPr lang="en-ID" sz="3200" dirty="0">
                <a:latin typeface="Franklin Gothic Demi Cond" panose="020B0706030402020204" pitchFamily="34" charset="0"/>
              </a:rPr>
              <a:t> 14:34, </a:t>
            </a:r>
            <a:r>
              <a:rPr lang="en-ID" sz="3200" dirty="0" err="1">
                <a:latin typeface="Franklin Gothic Demi Cond" panose="020B0706030402020204" pitchFamily="34" charset="0"/>
              </a:rPr>
              <a:t>Yehezkiel</a:t>
            </a:r>
            <a:r>
              <a:rPr lang="en-ID" sz="3200" dirty="0">
                <a:latin typeface="Franklin Gothic Demi Cond" panose="020B0706030402020204" pitchFamily="34" charset="0"/>
              </a:rPr>
              <a:t> 4:6], </a:t>
            </a:r>
            <a:r>
              <a:rPr lang="en-ID" sz="3200" dirty="0" err="1">
                <a:latin typeface="Franklin Gothic Demi Cond" panose="020B0706030402020204" pitchFamily="34" charset="0"/>
              </a:rPr>
              <a:t>jadi</a:t>
            </a:r>
            <a:r>
              <a:rPr lang="en-ID" sz="3200" dirty="0">
                <a:latin typeface="Franklin Gothic Demi Cond" panose="020B0706030402020204" pitchFamily="34" charset="0"/>
              </a:rPr>
              <a:t> 70 pekan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490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490 </a:t>
            </a:r>
            <a:r>
              <a:rPr lang="en-ID" sz="3200" dirty="0" err="1">
                <a:latin typeface="Franklin Gothic Demi Cond" panose="020B0706030402020204" pitchFamily="34" charset="0"/>
              </a:rPr>
              <a:t>thn</a:t>
            </a:r>
            <a:r>
              <a:rPr lang="en-ID" sz="3200" dirty="0">
                <a:latin typeface="Franklin Gothic Demi Cond" panose="020B0706030402020204" pitchFamily="34" charset="0"/>
              </a:rPr>
              <a:t> literal. 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55FE1927-33D4-69A0-4823-17D1F225F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59" y="158328"/>
            <a:ext cx="5773479" cy="32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7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19800-C5A2-A52F-F2B1-CD39A7F45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512-1358-444D-F47E-8C8C2FE50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1629"/>
            <a:ext cx="7781703" cy="578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Nubuatan</a:t>
            </a:r>
            <a:r>
              <a:rPr lang="en-ID" sz="3200" dirty="0">
                <a:latin typeface="Impact" panose="020B0806030902050204" pitchFamily="34" charset="0"/>
              </a:rPr>
              <a:t> 70 pekan </a:t>
            </a:r>
            <a:r>
              <a:rPr lang="en-ID" sz="3200" dirty="0" err="1">
                <a:latin typeface="Impact" panose="020B0806030902050204" pitchFamily="34" charset="0"/>
              </a:rPr>
              <a:t>meliputi</a:t>
            </a:r>
            <a:r>
              <a:rPr lang="en-ID" sz="3200" dirty="0">
                <a:latin typeface="Impact" panose="020B0806030902050204" pitchFamily="34" charset="0"/>
              </a:rPr>
              <a:t> : </a:t>
            </a:r>
          </a:p>
          <a:p>
            <a:r>
              <a:rPr lang="en-ID" sz="3200" dirty="0">
                <a:latin typeface="Tw Cen MT Condensed Extra Bold" panose="020B0803020202020204" pitchFamily="34" charset="0"/>
              </a:rPr>
              <a:t>7 pekan [49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]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pembangunan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pemulihan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latin typeface="Tw Cen MT Condensed Extra Bold" panose="020B0803020202020204" pitchFamily="34" charset="0"/>
              </a:rPr>
              <a:t>,</a:t>
            </a:r>
          </a:p>
          <a:p>
            <a:r>
              <a:rPr lang="en-ID" sz="3200" dirty="0">
                <a:latin typeface="Tw Cen MT Condensed Extra Bold" panose="020B0803020202020204" pitchFamily="34" charset="0"/>
              </a:rPr>
              <a:t>62 pekan [434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menunjuk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Mesias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diurapi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latin typeface="Tw Cen MT Condensed Extra Bold" panose="020B0803020202020204" pitchFamily="34" charset="0"/>
              </a:rPr>
              <a:t> pd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 27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Masehi</a:t>
            </a:r>
            <a:r>
              <a:rPr lang="en-ID" sz="3200" dirty="0">
                <a:latin typeface="Tw Cen MT Condensed Extra Bold" panose="020B0803020202020204" pitchFamily="34" charset="0"/>
              </a:rPr>
              <a:t>,</a:t>
            </a:r>
          </a:p>
          <a:p>
            <a:r>
              <a:rPr lang="en-ID" sz="3200" dirty="0">
                <a:latin typeface="Tw Cen MT Condensed Extra Bold" panose="020B0803020202020204" pitchFamily="34" charset="0"/>
              </a:rPr>
              <a:t>1 pekan [7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meliputi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penyaliban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pertengahan</a:t>
            </a:r>
            <a:r>
              <a:rPr lang="en-ID" sz="3200" dirty="0">
                <a:latin typeface="Tw Cen MT Condensed Extra Bold" panose="020B0803020202020204" pitchFamily="34" charset="0"/>
              </a:rPr>
              <a:t> 7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 31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Masehi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setengah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 34] </a:t>
            </a:r>
            <a:r>
              <a:rPr lang="en-ID" sz="3200" dirty="0" err="1">
                <a:latin typeface="Tw Cen MT Condensed Extra Bold" panose="020B0803020202020204" pitchFamily="34" charset="0"/>
              </a:rPr>
              <a:t>stefanus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dirajam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70 pekan [490 </a:t>
            </a:r>
            <a:r>
              <a:rPr lang="en-ID" sz="3200" dirty="0" err="1">
                <a:latin typeface="Tw Cen MT Condensed Extra Bold" panose="020B0803020202020204" pitchFamily="34" charset="0"/>
              </a:rPr>
              <a:t>thn</a:t>
            </a:r>
            <a:r>
              <a:rPr lang="en-ID" sz="3200" dirty="0">
                <a:latin typeface="Tw Cen MT Condensed Extra Bold" panose="020B08030202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Sejak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Injil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mulai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disampaikan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bangsa-bangsa</a:t>
            </a:r>
            <a:r>
              <a:rPr lang="en-ID" sz="3200" dirty="0">
                <a:latin typeface="Gill Sans Nova Cond Ultra Bold" panose="020B0B04020104020203" pitchFamily="34" charset="0"/>
              </a:rPr>
              <a:t> lain juga. </a:t>
            </a:r>
          </a:p>
        </p:txBody>
      </p:sp>
    </p:spTree>
    <p:extLst>
      <p:ext uri="{BB962C8B-B14F-4D97-AF65-F5344CB8AC3E}">
        <p14:creationId xmlns:p14="http://schemas.microsoft.com/office/powerpoint/2010/main" val="168518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28AB6-BF96-4947-B2D5-D653F6EE8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5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9A71-4FB7-364B-17A1-0250F94C6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73" y="4200452"/>
            <a:ext cx="8536146" cy="23651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Mempejari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nubuatan</a:t>
            </a:r>
            <a:r>
              <a:rPr lang="en-ID" sz="3600" dirty="0">
                <a:latin typeface="Franklin Gothic Demi Cond" panose="020B0706030402020204" pitchFamily="34" charset="0"/>
              </a:rPr>
              <a:t> 70 pekan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kitab Daniel,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dituntun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melihat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jelas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bahwa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Injil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sebagai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sebuah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pesan</a:t>
            </a:r>
            <a:r>
              <a:rPr lang="en-ID" sz="3600" dirty="0">
                <a:latin typeface="Eras Bold ITC" panose="020B0907030504020204" pitchFamily="34" charset="0"/>
              </a:rPr>
              <a:t>, </a:t>
            </a:r>
            <a:r>
              <a:rPr lang="en-ID" sz="3600" dirty="0" err="1">
                <a:latin typeface="Eras Bold ITC" panose="020B0907030504020204" pitchFamily="34" charset="0"/>
              </a:rPr>
              <a:t>sebagai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kabar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atau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berita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baik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untuk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diwartakan</a:t>
            </a:r>
            <a:r>
              <a:rPr lang="en-ID" sz="3600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424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C983A-366F-FC20-33DB-BA1751C5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7" r="13179"/>
          <a:stretch/>
        </p:blipFill>
        <p:spPr>
          <a:xfrm>
            <a:off x="20" y="10"/>
            <a:ext cx="4057417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1"/>
            <a:ext cx="50863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423" y="685800"/>
            <a:ext cx="4057227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8B81-C5D4-EA18-0CC0-E3C20C95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578" y="1032386"/>
            <a:ext cx="4336448" cy="513981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Markus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mendefinisikan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kabar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[Markus 1:14].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Oleh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kabar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proklamasi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Ilahi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tindakan-tindakan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pelayanan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-Nya di dunia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.</a:t>
            </a:r>
          </a:p>
          <a:p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10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96343-F8CA-DC38-4248-CCED4022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757"/>
            <a:ext cx="7886700" cy="75714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3F5A2-F1A0-5FBB-0F25-724BC25F91FF}"/>
              </a:ext>
            </a:extLst>
          </p:cNvPr>
          <p:cNvSpPr/>
          <p:nvPr/>
        </p:nvSpPr>
        <p:spPr>
          <a:xfrm>
            <a:off x="458976" y="86748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9C71E-0223-1448-59A3-0E8DC0E65DA8}"/>
              </a:ext>
            </a:extLst>
          </p:cNvPr>
          <p:cNvSpPr txBox="1"/>
          <p:nvPr/>
        </p:nvSpPr>
        <p:spPr>
          <a:xfrm>
            <a:off x="1552351" y="1203797"/>
            <a:ext cx="71961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biasa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kesukaran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seperti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Markus,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banyak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putus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asa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oleh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bahaya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penderitaan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perjalanan</a:t>
            </a:r>
            <a:r>
              <a:rPr lang="en-ID" sz="22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231A4-2FB2-110F-0C78-98418F4B008A}"/>
              </a:ext>
            </a:extLst>
          </p:cNvPr>
          <p:cNvSpPr txBox="1"/>
          <p:nvPr/>
        </p:nvSpPr>
        <p:spPr>
          <a:xfrm>
            <a:off x="1539660" y="2315523"/>
            <a:ext cx="7196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Markus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pulih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kegagalannya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karena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kepercayaan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diberikan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sepupunya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, Barnabas, </a:t>
            </a:r>
            <a:r>
              <a:rPr lang="en-ID" sz="22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kepadanya</a:t>
            </a:r>
            <a:r>
              <a:rPr lang="en-ID" sz="2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E9E3C-7C65-7FDC-5374-E0A05D68DD90}"/>
              </a:ext>
            </a:extLst>
          </p:cNvPr>
          <p:cNvSpPr txBox="1"/>
          <p:nvPr/>
        </p:nvSpPr>
        <p:spPr>
          <a:xfrm>
            <a:off x="1552351" y="3280140"/>
            <a:ext cx="719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Pernyataan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Yohanes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Pembabtis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dia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layak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melepaskan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tali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kasut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Seorang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Datang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menunjukkan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betapa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mulianya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pandangannya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EF9FB-77EC-3266-DCA2-85DA0FA046D7}"/>
              </a:ext>
            </a:extLst>
          </p:cNvPr>
          <p:cNvSpPr txBox="1"/>
          <p:nvPr/>
        </p:nvSpPr>
        <p:spPr>
          <a:xfrm>
            <a:off x="1552351" y="4400482"/>
            <a:ext cx="7196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Ciri yang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biasa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adegan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pembuka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Injil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Markus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memperkenalkan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tokoh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keilahian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kemanusiaan</a:t>
            </a:r>
            <a:r>
              <a:rPr lang="en-ID" sz="22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B0DC37-1782-C3D3-3AA2-FAD5EE2832DD}"/>
              </a:ext>
            </a:extLst>
          </p:cNvPr>
          <p:cNvSpPr txBox="1"/>
          <p:nvPr/>
        </p:nvSpPr>
        <p:spPr>
          <a:xfrm>
            <a:off x="1552351" y="5607263"/>
            <a:ext cx="7196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Injil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Allah dan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tindakan-tindakan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selama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pelayanan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-Nya di dunia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ini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merupakan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sebuah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pesan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kabar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Impact" panose="020B0806030902050204" pitchFamily="34" charset="0"/>
              </a:rPr>
              <a:t>diwartakan</a:t>
            </a:r>
            <a:r>
              <a:rPr lang="en-ID" sz="22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B840F2-AE6E-B39D-F48C-643B77A99F76}"/>
              </a:ext>
            </a:extLst>
          </p:cNvPr>
          <p:cNvSpPr/>
          <p:nvPr/>
        </p:nvSpPr>
        <p:spPr>
          <a:xfrm>
            <a:off x="458976" y="2002959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5E3A2B-40ED-DEA2-1FEF-829BE2E09EBF}"/>
              </a:ext>
            </a:extLst>
          </p:cNvPr>
          <p:cNvSpPr/>
          <p:nvPr/>
        </p:nvSpPr>
        <p:spPr>
          <a:xfrm>
            <a:off x="465171" y="311437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AF4FD6-5230-AD80-E2DD-199D2FD89BD2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721AE-F4C6-E60E-A35C-A1E4CBB7EB86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12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DF6B93-F3AC-40E0-8651-89582E5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027539-FDC1-4BD7-ABD3-2C968846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47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46EFA5-E6C7-4867-8011-E729148E8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49" y="685800"/>
            <a:ext cx="5057215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FAA4-0F2A-00C7-B611-6B2BC961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00" y="1001751"/>
            <a:ext cx="4412511" cy="5080072"/>
          </a:xfrm>
        </p:spPr>
        <p:txBody>
          <a:bodyPr anchor="t">
            <a:noAutofit/>
          </a:bodyPr>
          <a:lstStyle/>
          <a:p>
            <a:r>
              <a:rPr lang="en-ID" sz="3000" dirty="0" err="1"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menyatakan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Injil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bukan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dipulihkan</a:t>
            </a:r>
            <a:r>
              <a:rPr lang="en-ID" sz="3000" dirty="0">
                <a:latin typeface="Gill Sans Nova Cond XBd" panose="020B0A06020104020203" pitchFamily="34" charset="0"/>
              </a:rPr>
              <a:t> oleh </a:t>
            </a:r>
            <a:r>
              <a:rPr lang="en-ID" sz="3000" dirty="0" err="1">
                <a:latin typeface="Gill Sans Nova Cond XBd" panose="020B0A06020104020203" pitchFamily="34" charset="0"/>
              </a:rPr>
              <a:t>jamahan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penyembuhan</a:t>
            </a:r>
            <a:r>
              <a:rPr lang="en-ID" sz="3000" dirty="0">
                <a:latin typeface="Gill Sans Nova Cond XBd" panose="020B0A06020104020203" pitchFamily="34" charset="0"/>
              </a:rPr>
              <a:t>-Nya </a:t>
            </a:r>
            <a:r>
              <a:rPr lang="en-ID" sz="3000" dirty="0" err="1">
                <a:latin typeface="Gill Sans Nova Cond XBd" panose="020B0A06020104020203" pitchFamily="34" charset="0"/>
              </a:rPr>
              <a:t>tetapi</a:t>
            </a:r>
            <a:r>
              <a:rPr lang="en-ID" sz="3000" dirty="0">
                <a:latin typeface="Gill Sans Nova Cond XBd" panose="020B0A06020104020203" pitchFamily="34" charset="0"/>
              </a:rPr>
              <a:t> juga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komunitas</a:t>
            </a:r>
            <a:r>
              <a:rPr lang="en-ID" sz="3000" dirty="0">
                <a:latin typeface="Gill Sans Nova Cond XBd" panose="020B0A06020104020203" pitchFamily="34" charset="0"/>
              </a:rPr>
              <a:t> agama </a:t>
            </a:r>
            <a:r>
              <a:rPr lang="en-ID" sz="3000" dirty="0" err="1">
                <a:latin typeface="Gill Sans Nova Cond XBd" panose="020B0A06020104020203" pitchFamily="34" charset="0"/>
              </a:rPr>
              <a:t>berbeda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perlu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memercayainya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Menurut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sudut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pandang</a:t>
            </a:r>
            <a:r>
              <a:rPr lang="en-ID" sz="3000" dirty="0">
                <a:latin typeface="Impact" panose="020B0806030902050204" pitchFamily="34" charset="0"/>
              </a:rPr>
              <a:t> Markus,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akhirnya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Injil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79EF6-B98F-ABD0-AF13-889D5304C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7" r="20238" b="1"/>
          <a:stretch/>
        </p:blipFill>
        <p:spPr>
          <a:xfrm>
            <a:off x="6584949" y="685798"/>
            <a:ext cx="2044701" cy="2421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113E0-FA94-6084-B6F9-137849BD3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" b="6449"/>
          <a:stretch/>
        </p:blipFill>
        <p:spPr>
          <a:xfrm>
            <a:off x="6584949" y="3750732"/>
            <a:ext cx="2044701" cy="24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0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A66F2-461D-88F4-7242-60D41EE4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MISIONARIS YANG GAGAL</a:t>
            </a:r>
            <a:br>
              <a:rPr lang="en-ID" sz="40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30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A55A-F3B7-565F-A312-9D296744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220" y="2087527"/>
            <a:ext cx="6430296" cy="4280377"/>
          </a:xfrm>
        </p:spPr>
        <p:txBody>
          <a:bodyPr anchor="ctr">
            <a:noAutofit/>
          </a:bodyPr>
          <a:lstStyle/>
          <a:p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Markus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pemuda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peristiwa-peristiwa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Para Rasul 12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sekitar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pertengahan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 40-an </a:t>
            </a:r>
            <a:r>
              <a:rPr lang="en-ID" sz="3000" dirty="0" err="1">
                <a:latin typeface="Franklin Gothic Demi Cond" panose="020B0706030402020204" pitchFamily="34" charset="0"/>
              </a:rPr>
              <a:t>Masehi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>
                <a:latin typeface="Franklin Gothic Demi Cond" panose="020B0706030402020204" pitchFamily="34" charset="0"/>
              </a:rPr>
              <a:t>Dia </a:t>
            </a:r>
            <a:r>
              <a:rPr lang="en-ID" sz="3000" dirty="0" err="1">
                <a:latin typeface="Franklin Gothic Demi Cond" panose="020B0706030402020204" pitchFamily="34" charset="0"/>
              </a:rPr>
              <a:t>diperkenalkan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ayat</a:t>
            </a:r>
            <a:r>
              <a:rPr lang="en-ID" sz="3000" dirty="0">
                <a:latin typeface="Franklin Gothic Demi Cond" panose="020B0706030402020204" pitchFamily="34" charset="0"/>
              </a:rPr>
              <a:t> 12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wanita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bernama</a:t>
            </a:r>
            <a:r>
              <a:rPr lang="en-ID" sz="3000" dirty="0">
                <a:latin typeface="Franklin Gothic Demi Cond" panose="020B0706030402020204" pitchFamily="34" charset="0"/>
              </a:rPr>
              <a:t> Maria. </a:t>
            </a:r>
          </a:p>
          <a:p>
            <a:r>
              <a:rPr lang="en-ID" sz="3000" dirty="0">
                <a:latin typeface="Franklin Gothic Demi Cond" panose="020B0706030402020204" pitchFamily="34" charset="0"/>
              </a:rPr>
              <a:t>Dia </a:t>
            </a:r>
            <a:r>
              <a:rPr lang="en-ID" sz="3000" dirty="0" err="1">
                <a:latin typeface="Franklin Gothic Demi Cond" panose="020B0706030402020204" pitchFamily="34" charset="0"/>
              </a:rPr>
              <a:t>jelas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pendukung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gereja</a:t>
            </a:r>
            <a:r>
              <a:rPr lang="en-ID" sz="3000" dirty="0">
                <a:latin typeface="Franklin Gothic Demi Cond" panose="020B0706030402020204" pitchFamily="34" charset="0"/>
              </a:rPr>
              <a:t> yang kaya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mengadakan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pertemuan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doa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rumahnya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terkenal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Para Rasul 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427A5-1226-9B70-45D8-E640819A7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6" r="37957"/>
          <a:stretch/>
        </p:blipFill>
        <p:spPr>
          <a:xfrm>
            <a:off x="437034" y="2330245"/>
            <a:ext cx="2346306" cy="35423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6514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E25FB4-2600-F99F-31FF-DB69F1B06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6" b="3825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C548-FBA0-17BE-A5A7-EE03D3564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84" y="3752850"/>
            <a:ext cx="8177362" cy="28396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Kisah</a:t>
            </a:r>
            <a:r>
              <a:rPr lang="en-ID" sz="3200" dirty="0">
                <a:latin typeface="Berlin Sans FB" panose="020E0602020502020306" pitchFamily="34" charset="0"/>
              </a:rPr>
              <a:t> Para Rasul 13 </a:t>
            </a:r>
            <a:r>
              <a:rPr lang="en-ID" sz="3200" dirty="0" err="1">
                <a:latin typeface="Berlin Sans FB" panose="020E0602020502020306" pitchFamily="34" charset="0"/>
              </a:rPr>
              <a:t>menerangkan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perjalanan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misionaris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pertama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Saulus</a:t>
            </a:r>
            <a:r>
              <a:rPr lang="en-ID" sz="3200" dirty="0">
                <a:latin typeface="Berlin Sans FB" panose="020E0602020502020306" pitchFamily="34" charset="0"/>
              </a:rPr>
              <a:t> dan Barnabas, </a:t>
            </a:r>
            <a:r>
              <a:rPr lang="en-ID" sz="3200" dirty="0" err="1">
                <a:latin typeface="Berlin Sans FB" panose="020E0602020502020306" pitchFamily="34" charset="0"/>
              </a:rPr>
              <a:t>dimulai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sekitar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tahun</a:t>
            </a:r>
            <a:r>
              <a:rPr lang="en-ID" sz="3200" dirty="0">
                <a:latin typeface="Berlin Sans FB" panose="020E0602020502020306" pitchFamily="34" charset="0"/>
              </a:rPr>
              <a:t> 46 </a:t>
            </a:r>
            <a:r>
              <a:rPr lang="en-ID" sz="3200" dirty="0" err="1">
                <a:latin typeface="Berlin Sans FB" panose="020E0602020502020306" pitchFamily="34" charset="0"/>
              </a:rPr>
              <a:t>Masehi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Yohanes</a:t>
            </a:r>
            <a:r>
              <a:rPr lang="en-ID" sz="3200" dirty="0">
                <a:latin typeface="Berlin Sans FB" panose="020E0602020502020306" pitchFamily="34" charset="0"/>
              </a:rPr>
              <a:t> Markus </a:t>
            </a:r>
            <a:r>
              <a:rPr lang="en-ID" sz="3200" dirty="0" err="1">
                <a:latin typeface="Berlin Sans FB" panose="020E0602020502020306" pitchFamily="34" charset="0"/>
              </a:rPr>
              <a:t>bergabung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berperan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seorang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penolong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atau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pelayan</a:t>
            </a:r>
            <a:r>
              <a:rPr lang="en-ID" sz="3200" dirty="0">
                <a:latin typeface="Berlin Sans FB" panose="020E0602020502020306" pitchFamily="34" charset="0"/>
              </a:rPr>
              <a:t> [</a:t>
            </a:r>
            <a:r>
              <a:rPr lang="en-ID" sz="3200" dirty="0" err="1">
                <a:latin typeface="Berlin Sans FB" panose="020E0602020502020306" pitchFamily="34" charset="0"/>
              </a:rPr>
              <a:t>Kisah</a:t>
            </a:r>
            <a:r>
              <a:rPr lang="en-ID" sz="3200" dirty="0">
                <a:latin typeface="Berlin Sans FB" panose="020E0602020502020306" pitchFamily="34" charset="0"/>
              </a:rPr>
              <a:t> 13:5].</a:t>
            </a:r>
          </a:p>
        </p:txBody>
      </p:sp>
    </p:spTree>
    <p:extLst>
      <p:ext uri="{BB962C8B-B14F-4D97-AF65-F5344CB8AC3E}">
        <p14:creationId xmlns:p14="http://schemas.microsoft.com/office/powerpoint/2010/main" val="270399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B7BA9-DC14-263B-83ED-BE4C16878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83" y="1049325"/>
            <a:ext cx="4686702" cy="535104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latin typeface="Tw Cen MT Condensed Extra Bold" panose="020B0803020202020204" pitchFamily="34" charset="0"/>
              </a:rPr>
              <a:t> lama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ikut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pelayanan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Saulus</a:t>
            </a:r>
            <a:r>
              <a:rPr lang="en-ID" sz="3200" dirty="0">
                <a:latin typeface="Tw Cen MT Condensed Extra Bold" panose="020B0803020202020204" pitchFamily="34" charset="0"/>
              </a:rPr>
              <a:t> dan Barnabas, Markus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keputusan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latin typeface="Tw Cen MT Condensed Extra Bold" panose="020B0803020202020204" pitchFamily="34" charset="0"/>
              </a:rPr>
              <a:t> 13:13].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dijelaskan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3200" dirty="0">
                <a:latin typeface="Tw Cen MT Condensed Extra Bold" panose="020B0803020202020204" pitchFamily="34" charset="0"/>
              </a:rPr>
              <a:t> Markus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kemungkinannya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bahaya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tantangan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2D9BE-BD2E-A340-411D-7A684D73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2287625"/>
            <a:ext cx="3127897" cy="2314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1585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7B179-A3E5-13C1-3845-D51B6ABA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095" y="965723"/>
            <a:ext cx="5417009" cy="1195666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Franklin Gothic Heavy" panose="020B0903020102020204" pitchFamily="34" charset="0"/>
              </a:rPr>
              <a:t>Ellen G. White, </a:t>
            </a:r>
            <a:br>
              <a:rPr lang="en-ID" sz="3200" dirty="0">
                <a:latin typeface="Franklin Gothic Heavy" panose="020B0903020102020204" pitchFamily="34" charset="0"/>
              </a:rPr>
            </a:br>
            <a:r>
              <a:rPr lang="en-ID" sz="3200" dirty="0" err="1">
                <a:latin typeface="Franklin Gothic Heavy" panose="020B0903020102020204" pitchFamily="34" charset="0"/>
              </a:rPr>
              <a:t>Kisah</a:t>
            </a:r>
            <a:r>
              <a:rPr lang="en-ID" sz="3200" dirty="0">
                <a:latin typeface="Franklin Gothic Heavy" panose="020B0903020102020204" pitchFamily="34" charset="0"/>
              </a:rPr>
              <a:t> Para Rasul, </a:t>
            </a:r>
            <a:r>
              <a:rPr lang="en-ID" sz="3200" dirty="0" err="1">
                <a:latin typeface="Franklin Gothic Heavy" panose="020B0903020102020204" pitchFamily="34" charset="0"/>
              </a:rPr>
              <a:t>hlm</a:t>
            </a:r>
            <a:r>
              <a:rPr lang="en-ID" sz="3200" dirty="0">
                <a:latin typeface="Franklin Gothic Heavy" panose="020B0903020102020204" pitchFamily="34" charset="0"/>
              </a:rPr>
              <a:t>. 143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1223C-8F7C-6434-CFFE-C95B3E36D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" r="3084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8CF53-CA84-7954-C7E1-DB63954B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352" y="2374947"/>
            <a:ext cx="5016435" cy="4446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"Markus,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diliputi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ketakutan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kekecewaan</a:t>
            </a:r>
            <a:r>
              <a:rPr lang="en-ID" sz="3000" dirty="0">
                <a:latin typeface="Tw Cen MT Condensed Extra Bold" panose="020B0803020202020204" pitchFamily="34" charset="0"/>
              </a:rPr>
              <a:t>, ragu-ragu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waktu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maksudnya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sepenuh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000" dirty="0"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biasa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kesukaran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putus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asa</a:t>
            </a:r>
            <a:r>
              <a:rPr lang="en-ID" sz="3000" dirty="0">
                <a:latin typeface="Impact" panose="020B0806030902050204" pitchFamily="34" charset="0"/>
              </a:rPr>
              <a:t> oleh </a:t>
            </a:r>
            <a:r>
              <a:rPr lang="en-ID" sz="3000" dirty="0" err="1">
                <a:latin typeface="Impact" panose="020B0806030902050204" pitchFamily="34" charset="0"/>
              </a:rPr>
              <a:t>bahaya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penderitaan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perjalanan</a:t>
            </a:r>
            <a:r>
              <a:rPr lang="en-ID" sz="30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1638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3D10F-105B-50F7-DBA4-BC633667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SATU KESEMPATAN KEDUA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 Juli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F5F4-8E51-A9EC-B6C0-CDE07FA9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86" y="2098392"/>
            <a:ext cx="7293023" cy="42452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Paulus </a:t>
            </a:r>
            <a:r>
              <a:rPr lang="en-ID" dirty="0" err="1">
                <a:latin typeface="Franklin Gothic Demi Cond" panose="020B0706030402020204" pitchFamily="34" charset="0"/>
              </a:rPr>
              <a:t>memerlukan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rekan-rekan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misionaris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memikul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kondisi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begitu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menantang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Dari </a:t>
            </a:r>
            <a:r>
              <a:rPr lang="en-ID" dirty="0" err="1">
                <a:latin typeface="Franklin Gothic Demi Cond" panose="020B0706030402020204" pitchFamily="34" charset="0"/>
              </a:rPr>
              <a:t>sudut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pandangnya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seseorang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meninggalkan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tugas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begitu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cepat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tidak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layak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mendapat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sebuah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tempat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dalam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tim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misionaris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bertempur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bergandengan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tangan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melawan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kekuatan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jahat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Di </a:t>
            </a:r>
            <a:r>
              <a:rPr lang="en-ID" dirty="0" err="1">
                <a:latin typeface="Franklin Gothic Demi Cond" panose="020B0706030402020204" pitchFamily="34" charset="0"/>
              </a:rPr>
              <a:t>sinilah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alasan</a:t>
            </a:r>
            <a:r>
              <a:rPr lang="en-ID" dirty="0">
                <a:latin typeface="Franklin Gothic Demi Cond" panose="020B0706030402020204" pitchFamily="34" charset="0"/>
              </a:rPr>
              <a:t> Paulus </a:t>
            </a:r>
            <a:r>
              <a:rPr lang="en-ID" dirty="0" err="1">
                <a:latin typeface="Franklin Gothic Demi Cond" panose="020B0706030402020204" pitchFamily="34" charset="0"/>
              </a:rPr>
              <a:t>menolak</a:t>
            </a:r>
            <a:r>
              <a:rPr lang="en-ID" dirty="0">
                <a:latin typeface="Franklin Gothic Demi Cond" panose="020B0706030402020204" pitchFamily="34" charset="0"/>
              </a:rPr>
              <a:t> Markus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bergabung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15:38].</a:t>
            </a:r>
          </a:p>
        </p:txBody>
      </p:sp>
    </p:spTree>
    <p:extLst>
      <p:ext uri="{BB962C8B-B14F-4D97-AF65-F5344CB8AC3E}">
        <p14:creationId xmlns:p14="http://schemas.microsoft.com/office/powerpoint/2010/main" val="26612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3C3EA-B977-44E5-5954-0F8C09D1A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3" b="592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413F-7C4A-6494-2914-6D9781B5C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0" y="3710613"/>
            <a:ext cx="8790039" cy="29429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Barnabas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sependapat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Paulus. Dia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potensi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Markus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meninggalkan</a:t>
            </a:r>
            <a:r>
              <a:rPr lang="en-ID" dirty="0">
                <a:latin typeface="Franklin Gothic Demi Cond" panose="020B0706030402020204" pitchFamily="34" charset="0"/>
              </a:rPr>
              <a:t> pemuda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perselisihan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timbul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Paulus dan Barnabas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Markus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berpisah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jalan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Paulus </a:t>
            </a:r>
            <a:r>
              <a:rPr lang="en-ID" dirty="0" err="1">
                <a:latin typeface="Franklin Gothic Demi Cond" panose="020B0706030402020204" pitchFamily="34" charset="0"/>
              </a:rPr>
              <a:t>memilih</a:t>
            </a:r>
            <a:r>
              <a:rPr lang="en-ID" dirty="0">
                <a:latin typeface="Franklin Gothic Demi Cond" panose="020B0706030402020204" pitchFamily="34" charset="0"/>
              </a:rPr>
              <a:t> Silas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bersamanya</a:t>
            </a:r>
            <a:r>
              <a:rPr lang="en-ID" dirty="0">
                <a:latin typeface="Franklin Gothic Demi Cond" panose="020B0706030402020204" pitchFamily="34" charset="0"/>
              </a:rPr>
              <a:t>, dan Barnabas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Markus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misi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15:39-40].</a:t>
            </a:r>
          </a:p>
        </p:txBody>
      </p:sp>
    </p:spTree>
    <p:extLst>
      <p:ext uri="{BB962C8B-B14F-4D97-AF65-F5344CB8AC3E}">
        <p14:creationId xmlns:p14="http://schemas.microsoft.com/office/powerpoint/2010/main" val="3891462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1394</Words>
  <Application>Microsoft Office PowerPoint</Application>
  <PresentationFormat>On-screen Show (4:3)</PresentationFormat>
  <Paragraphs>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Aharoni</vt:lpstr>
      <vt:lpstr>Aptos</vt:lpstr>
      <vt:lpstr>Aptos Display</vt:lpstr>
      <vt:lpstr>Arial</vt:lpstr>
      <vt:lpstr>Berlin Sans FB</vt:lpstr>
      <vt:lpstr>Eras Bold ITC</vt:lpstr>
      <vt:lpstr>Eras Demi ITC</vt:lpstr>
      <vt:lpstr>Franklin Gothic Demi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PERMULAAN INJIL</vt:lpstr>
      <vt:lpstr>MARKUS 1 : 14, 15</vt:lpstr>
      <vt:lpstr>PowerPoint Presentation</vt:lpstr>
      <vt:lpstr>MISIONARIS YANG GAGAL Minggu, 30 Juni 2024</vt:lpstr>
      <vt:lpstr>PowerPoint Presentation</vt:lpstr>
      <vt:lpstr>PowerPoint Presentation</vt:lpstr>
      <vt:lpstr>Ellen G. White,  Kisah Para Rasul, hlm. 143 </vt:lpstr>
      <vt:lpstr>SATU KESEMPATAN KEDUA Senin, 1 Juli 2024</vt:lpstr>
      <vt:lpstr>PowerPoint Presentation</vt:lpstr>
      <vt:lpstr>PowerPoint Presentation</vt:lpstr>
      <vt:lpstr>PowerPoint Presentation</vt:lpstr>
      <vt:lpstr>SANG UTUSAN Selasa, 2 Juli 2024</vt:lpstr>
      <vt:lpstr>PowerPoint Presentation</vt:lpstr>
      <vt:lpstr>PowerPoint Presentation</vt:lpstr>
      <vt:lpstr>PowerPoint Presentation</vt:lpstr>
      <vt:lpstr>BAPTISAN YESUS Rabu, 3 Juli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INJIL MENURUT YESUS Kamis, 4 Juli 2024</vt:lpstr>
      <vt:lpstr>PowerPoint Presentation</vt:lpstr>
      <vt:lpstr>PowerPoint Presentation</vt:lpstr>
      <vt:lpstr>PowerPoint Presentation</vt:lpstr>
      <vt:lpstr>PowerPoint Presentation</vt:lpstr>
      <vt:lpstr>KESIMPULAN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13</cp:revision>
  <dcterms:created xsi:type="dcterms:W3CDTF">2024-07-02T23:26:47Z</dcterms:created>
  <dcterms:modified xsi:type="dcterms:W3CDTF">2024-07-04T23:18:10Z</dcterms:modified>
</cp:coreProperties>
</file>