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7" r:id="rId4"/>
    <p:sldId id="258" r:id="rId5"/>
    <p:sldId id="265" r:id="rId6"/>
    <p:sldId id="264" r:id="rId7"/>
    <p:sldId id="266" r:id="rId8"/>
    <p:sldId id="259" r:id="rId9"/>
    <p:sldId id="267" r:id="rId10"/>
    <p:sldId id="268" r:id="rId11"/>
    <p:sldId id="269" r:id="rId12"/>
    <p:sldId id="260" r:id="rId13"/>
    <p:sldId id="270" r:id="rId14"/>
    <p:sldId id="271" r:id="rId15"/>
    <p:sldId id="261" r:id="rId16"/>
    <p:sldId id="272" r:id="rId17"/>
    <p:sldId id="273" r:id="rId18"/>
    <p:sldId id="262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2B0C"/>
    <a:srgbClr val="2C585E"/>
    <a:srgbClr val="5A6129"/>
    <a:srgbClr val="6E2D0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14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5D9CE-C4AF-4867-A34F-65173AB03125}" type="datetimeFigureOut">
              <a:rPr lang="en-ID" smtClean="0"/>
              <a:t>23/05/2024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DF3B0-3DED-40E8-9B8B-BE099D48593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19550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5D9CE-C4AF-4867-A34F-65173AB03125}" type="datetimeFigureOut">
              <a:rPr lang="en-ID" smtClean="0"/>
              <a:t>23/05/2024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DF3B0-3DED-40E8-9B8B-BE099D48593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37272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5D9CE-C4AF-4867-A34F-65173AB03125}" type="datetimeFigureOut">
              <a:rPr lang="en-ID" smtClean="0"/>
              <a:t>23/05/2024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DF3B0-3DED-40E8-9B8B-BE099D48593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39537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5D9CE-C4AF-4867-A34F-65173AB03125}" type="datetimeFigureOut">
              <a:rPr lang="en-ID" smtClean="0"/>
              <a:t>23/05/2024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DF3B0-3DED-40E8-9B8B-BE099D48593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42315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5D9CE-C4AF-4867-A34F-65173AB03125}" type="datetimeFigureOut">
              <a:rPr lang="en-ID" smtClean="0"/>
              <a:t>23/05/2024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DF3B0-3DED-40E8-9B8B-BE099D48593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73378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5D9CE-C4AF-4867-A34F-65173AB03125}" type="datetimeFigureOut">
              <a:rPr lang="en-ID" smtClean="0"/>
              <a:t>23/05/2024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DF3B0-3DED-40E8-9B8B-BE099D48593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94614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5D9CE-C4AF-4867-A34F-65173AB03125}" type="datetimeFigureOut">
              <a:rPr lang="en-ID" smtClean="0"/>
              <a:t>23/05/2024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DF3B0-3DED-40E8-9B8B-BE099D48593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6142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5D9CE-C4AF-4867-A34F-65173AB03125}" type="datetimeFigureOut">
              <a:rPr lang="en-ID" smtClean="0"/>
              <a:t>23/05/2024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DF3B0-3DED-40E8-9B8B-BE099D48593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72920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5D9CE-C4AF-4867-A34F-65173AB03125}" type="datetimeFigureOut">
              <a:rPr lang="en-ID" smtClean="0"/>
              <a:t>23/05/2024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DF3B0-3DED-40E8-9B8B-BE099D48593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45115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5D9CE-C4AF-4867-A34F-65173AB03125}" type="datetimeFigureOut">
              <a:rPr lang="en-ID" smtClean="0"/>
              <a:t>23/05/2024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DF3B0-3DED-40E8-9B8B-BE099D48593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81572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5D9CE-C4AF-4867-A34F-65173AB03125}" type="datetimeFigureOut">
              <a:rPr lang="en-ID" smtClean="0"/>
              <a:t>23/05/2024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DF3B0-3DED-40E8-9B8B-BE099D48593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69981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05D9CE-C4AF-4867-A34F-65173AB03125}" type="datetimeFigureOut">
              <a:rPr lang="en-ID" smtClean="0"/>
              <a:t>23/05/2024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BDF3B0-3DED-40E8-9B8B-BE099D48593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39949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F716BA-0FFE-F33A-D46C-EF800E1A25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93" r="909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275865" y="-511"/>
            <a:ext cx="4592270" cy="9144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22B867-9872-D8E3-C41E-0EDC40D3CF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250" y="3161060"/>
            <a:ext cx="6808922" cy="2371060"/>
          </a:xfrm>
        </p:spPr>
        <p:txBody>
          <a:bodyPr>
            <a:noAutofit/>
          </a:bodyPr>
          <a:lstStyle/>
          <a:p>
            <a:pPr algn="l"/>
            <a:r>
              <a:rPr lang="en-US" sz="8000" dirty="0">
                <a:solidFill>
                  <a:schemeClr val="bg1"/>
                </a:solidFill>
                <a:latin typeface="Impact" panose="020B0806030902050204" pitchFamily="34" charset="0"/>
              </a:rPr>
              <a:t>TERANG DARI BAIT SUCI</a:t>
            </a:r>
            <a:endParaRPr lang="en-ID" sz="8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7339422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05171-5DF3-CD96-AF61-A46A2B767F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3414" y="5624945"/>
            <a:ext cx="6808922" cy="592975"/>
          </a:xfrm>
        </p:spPr>
        <p:txBody>
          <a:bodyPr anchor="ctr">
            <a:noAutofit/>
          </a:bodyPr>
          <a:lstStyle/>
          <a:p>
            <a:pPr algn="l"/>
            <a:r>
              <a:rPr lang="en-US" sz="1800" dirty="0">
                <a:solidFill>
                  <a:schemeClr val="bg1"/>
                </a:solidFill>
                <a:latin typeface="Impact" panose="020B0806030902050204" pitchFamily="34" charset="0"/>
              </a:rPr>
              <a:t>Pelajaran ke-8, Triwulan II</a:t>
            </a:r>
          </a:p>
          <a:p>
            <a:pPr algn="l"/>
            <a:r>
              <a:rPr lang="en-US" sz="1800" dirty="0">
                <a:solidFill>
                  <a:schemeClr val="bg1"/>
                </a:solidFill>
                <a:latin typeface="Impact" panose="020B0806030902050204" pitchFamily="34" charset="0"/>
              </a:rPr>
              <a:t>Tahun 2024</a:t>
            </a:r>
            <a:endParaRPr lang="en-ID" sz="1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876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4B5D5A-61BC-DAC9-A835-8ED7B5B67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292694-1EB9-8E16-1DEE-B8A357855FB3}"/>
              </a:ext>
            </a:extLst>
          </p:cNvPr>
          <p:cNvSpPr/>
          <p:nvPr/>
        </p:nvSpPr>
        <p:spPr>
          <a:xfrm>
            <a:off x="265471" y="2458415"/>
            <a:ext cx="975883" cy="19411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8E0E42-3BF6-959F-B136-6FB4949D5020}"/>
              </a:ext>
            </a:extLst>
          </p:cNvPr>
          <p:cNvSpPr txBox="1"/>
          <p:nvPr/>
        </p:nvSpPr>
        <p:spPr>
          <a:xfrm>
            <a:off x="1650790" y="239777"/>
            <a:ext cx="7110437" cy="637097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r>
              <a:rPr lang="en-ID" sz="3000" dirty="0">
                <a:latin typeface="Franklin Gothic Demi Cond" panose="020B0706030402020204" pitchFamily="34" charset="0"/>
              </a:rPr>
              <a:t>Darah yang </a:t>
            </a:r>
            <a:r>
              <a:rPr lang="en-ID" sz="3000" dirty="0" err="1">
                <a:latin typeface="Franklin Gothic Demi Cond" panose="020B0706030402020204" pitchFamily="34" charset="0"/>
              </a:rPr>
              <a:t>dipindahkan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Bait </a:t>
            </a:r>
            <a:r>
              <a:rPr lang="en-ID" sz="3000" dirty="0" err="1">
                <a:latin typeface="Franklin Gothic Demi Cond" panose="020B0706030402020204" pitchFamily="34" charset="0"/>
              </a:rPr>
              <a:t>Suci</a:t>
            </a:r>
            <a:r>
              <a:rPr lang="en-ID" sz="3000" dirty="0">
                <a:latin typeface="Franklin Gothic Demi Cond" panose="020B0706030402020204" pitchFamily="34" charset="0"/>
              </a:rPr>
              <a:t> pada </a:t>
            </a:r>
            <a:r>
              <a:rPr lang="en-ID" sz="3000" dirty="0" err="1">
                <a:latin typeface="Franklin Gothic Demi Cond" panose="020B0706030402020204" pitchFamily="34" charset="0"/>
              </a:rPr>
              <a:t>waktu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upacara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harian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menunjukkan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pencatatan</a:t>
            </a:r>
            <a:r>
              <a:rPr lang="en-ID" sz="3000" dirty="0">
                <a:latin typeface="Franklin Gothic Demi Cond" panose="020B0706030402020204" pitchFamily="34" charset="0"/>
              </a:rPr>
              <a:t> dosa [</a:t>
            </a:r>
            <a:r>
              <a:rPr lang="en-ID" sz="3000" dirty="0" err="1">
                <a:latin typeface="Franklin Gothic Demi Cond" panose="020B0706030402020204" pitchFamily="34" charset="0"/>
              </a:rPr>
              <a:t>Yeremia</a:t>
            </a:r>
            <a:r>
              <a:rPr lang="en-ID" sz="3000" dirty="0">
                <a:latin typeface="Franklin Gothic Demi Cond" panose="020B0706030402020204" pitchFamily="34" charset="0"/>
              </a:rPr>
              <a:t> 17:1]. </a:t>
            </a:r>
          </a:p>
          <a:p>
            <a:r>
              <a:rPr lang="en-ID" sz="2800" dirty="0" err="1">
                <a:latin typeface="Eras Bold ITC" panose="020B0907030504020204" pitchFamily="34" charset="0"/>
              </a:rPr>
              <a:t>Sekarang</a:t>
            </a:r>
            <a:r>
              <a:rPr lang="en-ID" sz="2800" dirty="0">
                <a:latin typeface="Eras Bold ITC" panose="020B0907030504020204" pitchFamily="34" charset="0"/>
              </a:rPr>
              <a:t>, pada Hari </a:t>
            </a:r>
            <a:r>
              <a:rPr lang="en-ID" sz="2800" dirty="0" err="1">
                <a:latin typeface="Eras Bold ITC" panose="020B0907030504020204" pitchFamily="34" charset="0"/>
              </a:rPr>
              <a:t>Pendamaian</a:t>
            </a:r>
            <a:r>
              <a:rPr lang="en-ID" sz="2800" dirty="0">
                <a:latin typeface="Eras Bold ITC" panose="020B0907030504020204" pitchFamily="34" charset="0"/>
              </a:rPr>
              <a:t>, </a:t>
            </a:r>
            <a:r>
              <a:rPr lang="en-ID" sz="2800" dirty="0" err="1">
                <a:latin typeface="Eras Bold ITC" panose="020B0907030504020204" pitchFamily="34" charset="0"/>
              </a:rPr>
              <a:t>darah</a:t>
            </a:r>
            <a:r>
              <a:rPr lang="en-ID" sz="2800" dirty="0"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latin typeface="Eras Bold ITC" panose="020B0907030504020204" pitchFamily="34" charset="0"/>
              </a:rPr>
              <a:t>tersebut</a:t>
            </a:r>
            <a:r>
              <a:rPr lang="en-ID" sz="2800" dirty="0"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latin typeface="Eras Bold ITC" panose="020B0907030504020204" pitchFamily="34" charset="0"/>
              </a:rPr>
              <a:t>dipindahkan</a:t>
            </a:r>
            <a:r>
              <a:rPr lang="en-ID" sz="2800" dirty="0"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latin typeface="Eras Bold ITC" panose="020B0907030504020204" pitchFamily="34" charset="0"/>
              </a:rPr>
              <a:t>keluar</a:t>
            </a:r>
            <a:r>
              <a:rPr lang="en-ID" sz="2800" dirty="0"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latin typeface="Eras Bold ITC" panose="020B0907030504020204" pitchFamily="34" charset="0"/>
              </a:rPr>
              <a:t>dari</a:t>
            </a:r>
            <a:r>
              <a:rPr lang="en-ID" sz="2800" dirty="0">
                <a:latin typeface="Eras Bold ITC" panose="020B0907030504020204" pitchFamily="34" charset="0"/>
              </a:rPr>
              <a:t> Bait </a:t>
            </a:r>
            <a:r>
              <a:rPr lang="en-ID" sz="2800" dirty="0" err="1">
                <a:latin typeface="Eras Bold ITC" panose="020B0907030504020204" pitchFamily="34" charset="0"/>
              </a:rPr>
              <a:t>Suci</a:t>
            </a:r>
            <a:r>
              <a:rPr lang="en-ID" sz="2800" dirty="0">
                <a:latin typeface="Eras Bold ITC" panose="020B0907030504020204" pitchFamily="34" charset="0"/>
              </a:rPr>
              <a:t> dan </a:t>
            </a:r>
            <a:r>
              <a:rPr lang="en-ID" sz="2800" dirty="0" err="1">
                <a:latin typeface="Eras Bold ITC" panose="020B0907030504020204" pitchFamily="34" charset="0"/>
              </a:rPr>
              <a:t>diletakkan</a:t>
            </a:r>
            <a:r>
              <a:rPr lang="en-ID" sz="2800" dirty="0">
                <a:latin typeface="Eras Bold ITC" panose="020B0907030504020204" pitchFamily="34" charset="0"/>
              </a:rPr>
              <a:t> di </a:t>
            </a:r>
            <a:r>
              <a:rPr lang="en-ID" sz="2800" dirty="0" err="1">
                <a:latin typeface="Eras Bold ITC" panose="020B0907030504020204" pitchFamily="34" charset="0"/>
              </a:rPr>
              <a:t>atas</a:t>
            </a:r>
            <a:r>
              <a:rPr lang="en-ID" sz="2800" dirty="0"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latin typeface="Eras Bold ITC" panose="020B0907030504020204" pitchFamily="34" charset="0"/>
              </a:rPr>
              <a:t>kepala</a:t>
            </a:r>
            <a:r>
              <a:rPr lang="en-ID" sz="2800" dirty="0"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latin typeface="Eras Bold ITC" panose="020B0907030504020204" pitchFamily="34" charset="0"/>
              </a:rPr>
              <a:t>kambing</a:t>
            </a:r>
            <a:r>
              <a:rPr lang="en-ID" sz="2800" dirty="0"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latin typeface="Eras Bold ITC" panose="020B0907030504020204" pitchFamily="34" charset="0"/>
              </a:rPr>
              <a:t>hitam</a:t>
            </a:r>
            <a:r>
              <a:rPr lang="en-ID" sz="2800" dirty="0">
                <a:latin typeface="Eras Bold ITC" panose="020B0907030504020204" pitchFamily="34" charset="0"/>
              </a:rPr>
              <a:t> Azazel, </a:t>
            </a:r>
            <a:r>
              <a:rPr lang="en-ID" sz="2800" dirty="0" err="1">
                <a:latin typeface="Eras Bold ITC" panose="020B0907030504020204" pitchFamily="34" charset="0"/>
              </a:rPr>
              <a:t>mewakili</a:t>
            </a:r>
            <a:r>
              <a:rPr lang="en-ID" sz="2800" dirty="0">
                <a:latin typeface="Eras Bold ITC" panose="020B0907030504020204" pitchFamily="34" charset="0"/>
              </a:rPr>
              <a:t> Iblis dan </a:t>
            </a:r>
            <a:r>
              <a:rPr lang="en-ID" sz="2800" dirty="0" err="1">
                <a:latin typeface="Eras Bold ITC" panose="020B0907030504020204" pitchFamily="34" charset="0"/>
              </a:rPr>
              <a:t>mengungkapkan</a:t>
            </a:r>
            <a:r>
              <a:rPr lang="en-ID" sz="2800" dirty="0"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latin typeface="Eras Bold ITC" panose="020B0907030504020204" pitchFamily="34" charset="0"/>
              </a:rPr>
              <a:t>tanggung</a:t>
            </a:r>
            <a:r>
              <a:rPr lang="en-ID" sz="2800" dirty="0"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latin typeface="Eras Bold ITC" panose="020B0907030504020204" pitchFamily="34" charset="0"/>
              </a:rPr>
              <a:t>jawab</a:t>
            </a:r>
            <a:r>
              <a:rPr lang="en-ID" sz="2800" dirty="0"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latin typeface="Eras Bold ITC" panose="020B0907030504020204" pitchFamily="34" charset="0"/>
              </a:rPr>
              <a:t>utamanya</a:t>
            </a:r>
            <a:r>
              <a:rPr lang="en-ID" sz="2800" dirty="0"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latin typeface="Eras Bold ITC" panose="020B0907030504020204" pitchFamily="34" charset="0"/>
              </a:rPr>
              <a:t>atas</a:t>
            </a:r>
            <a:r>
              <a:rPr lang="en-ID" sz="2800" dirty="0"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latin typeface="Eras Bold ITC" panose="020B0907030504020204" pitchFamily="34" charset="0"/>
              </a:rPr>
              <a:t>masalah</a:t>
            </a:r>
            <a:r>
              <a:rPr lang="en-ID" sz="2800" dirty="0">
                <a:latin typeface="Eras Bold ITC" panose="020B0907030504020204" pitchFamily="34" charset="0"/>
              </a:rPr>
              <a:t> dosa.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</a:p>
          <a:p>
            <a:r>
              <a:rPr lang="en-ID" sz="3000" dirty="0" err="1">
                <a:latin typeface="Impact" panose="020B0806030902050204" pitchFamily="34" charset="0"/>
              </a:rPr>
              <a:t>Kambing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ini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dibawa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jauh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ke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padang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gurun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sehingga</a:t>
            </a:r>
            <a:r>
              <a:rPr lang="en-ID" sz="3000" dirty="0">
                <a:latin typeface="Impact" panose="020B0806030902050204" pitchFamily="34" charset="0"/>
              </a:rPr>
              <a:t>, pada </a:t>
            </a:r>
            <a:r>
              <a:rPr lang="en-ID" sz="3000" dirty="0" err="1">
                <a:latin typeface="Impact" panose="020B0806030902050204" pitchFamily="34" charset="0"/>
              </a:rPr>
              <a:t>penutupan</a:t>
            </a:r>
            <a:r>
              <a:rPr lang="en-ID" sz="3000" dirty="0">
                <a:latin typeface="Impact" panose="020B0806030902050204" pitchFamily="34" charset="0"/>
              </a:rPr>
              <a:t> Hari </a:t>
            </a:r>
            <a:r>
              <a:rPr lang="en-ID" sz="3000" dirty="0" err="1">
                <a:latin typeface="Impact" panose="020B0806030902050204" pitchFamily="34" charset="0"/>
              </a:rPr>
              <a:t>Pendamaian</a:t>
            </a:r>
            <a:r>
              <a:rPr lang="en-ID" sz="3000" dirty="0">
                <a:latin typeface="Impact" panose="020B0806030902050204" pitchFamily="34" charset="0"/>
              </a:rPr>
              <a:t>, Allah </a:t>
            </a:r>
            <a:r>
              <a:rPr lang="en-ID" sz="3000" dirty="0" err="1">
                <a:latin typeface="Impact" panose="020B0806030902050204" pitchFamily="34" charset="0"/>
              </a:rPr>
              <a:t>memiliki</a:t>
            </a:r>
            <a:r>
              <a:rPr lang="en-ID" sz="3000" dirty="0">
                <a:latin typeface="Impact" panose="020B0806030902050204" pitchFamily="34" charset="0"/>
              </a:rPr>
              <a:t> Bait </a:t>
            </a:r>
            <a:r>
              <a:rPr lang="en-ID" sz="3000" dirty="0" err="1">
                <a:latin typeface="Impact" panose="020B0806030902050204" pitchFamily="34" charset="0"/>
              </a:rPr>
              <a:t>Suci</a:t>
            </a:r>
            <a:r>
              <a:rPr lang="en-ID" sz="3000" dirty="0">
                <a:latin typeface="Impact" panose="020B0806030902050204" pitchFamily="34" charset="0"/>
              </a:rPr>
              <a:t> yang </a:t>
            </a:r>
            <a:r>
              <a:rPr lang="en-ID" sz="3000" dirty="0" err="1">
                <a:latin typeface="Impact" panose="020B0806030902050204" pitchFamily="34" charset="0"/>
              </a:rPr>
              <a:t>bersih</a:t>
            </a:r>
            <a:r>
              <a:rPr lang="en-ID" sz="3000" dirty="0">
                <a:latin typeface="Impact" panose="020B0806030902050204" pitchFamily="34" charset="0"/>
              </a:rPr>
              <a:t> dan </a:t>
            </a:r>
            <a:r>
              <a:rPr lang="en-ID" sz="3000" dirty="0" err="1">
                <a:latin typeface="Impact" panose="020B0806030902050204" pitchFamily="34" charset="0"/>
              </a:rPr>
              <a:t>umat</a:t>
            </a:r>
            <a:r>
              <a:rPr lang="en-ID" sz="3000" dirty="0">
                <a:latin typeface="Impact" panose="020B0806030902050204" pitchFamily="34" charset="0"/>
              </a:rPr>
              <a:t> yang </a:t>
            </a:r>
            <a:r>
              <a:rPr lang="en-ID" sz="3000" dirty="0" err="1">
                <a:latin typeface="Impact" panose="020B0806030902050204" pitchFamily="34" charset="0"/>
              </a:rPr>
              <a:t>bersih</a:t>
            </a:r>
            <a:r>
              <a:rPr lang="en-ID" sz="3000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1207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12E2F1-8637-323F-C068-37CF4F797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326C39E-5479-7DCF-7E05-1D4862497A70}"/>
              </a:ext>
            </a:extLst>
          </p:cNvPr>
          <p:cNvSpPr/>
          <p:nvPr/>
        </p:nvSpPr>
        <p:spPr>
          <a:xfrm>
            <a:off x="265471" y="2458413"/>
            <a:ext cx="975883" cy="19411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175678-C83F-9F49-7F9E-D4DEF7D153AB}"/>
              </a:ext>
            </a:extLst>
          </p:cNvPr>
          <p:cNvSpPr txBox="1"/>
          <p:nvPr/>
        </p:nvSpPr>
        <p:spPr>
          <a:xfrm>
            <a:off x="1506825" y="612843"/>
            <a:ext cx="7371704" cy="563231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r>
              <a:rPr lang="en-ID" sz="3000" dirty="0">
                <a:latin typeface="Franklin Gothic Demi Cond" panose="020B0706030402020204" pitchFamily="34" charset="0"/>
              </a:rPr>
              <a:t>Di </a:t>
            </a:r>
            <a:r>
              <a:rPr lang="en-ID" sz="3000" dirty="0" err="1">
                <a:latin typeface="Franklin Gothic Demi Cond" panose="020B0706030402020204" pitchFamily="34" charset="0"/>
              </a:rPr>
              <a:t>akhir</a:t>
            </a:r>
            <a:r>
              <a:rPr lang="en-ID" sz="3000" dirty="0">
                <a:latin typeface="Franklin Gothic Demi Cond" panose="020B0706030402020204" pitchFamily="34" charset="0"/>
              </a:rPr>
              <a:t> 2.300 </a:t>
            </a:r>
            <a:r>
              <a:rPr lang="en-ID" sz="3000" dirty="0" err="1">
                <a:latin typeface="Franklin Gothic Demi Cond" panose="020B0706030402020204" pitchFamily="34" charset="0"/>
              </a:rPr>
              <a:t>thn</a:t>
            </a:r>
            <a:r>
              <a:rPr lang="en-ID" sz="3000" dirty="0">
                <a:latin typeface="Franklin Gothic Demi Cond" panose="020B0706030402020204" pitchFamily="34" charset="0"/>
              </a:rPr>
              <a:t> [Daniel 8:14] </a:t>
            </a:r>
            <a:r>
              <a:rPr lang="en-ID" sz="3000" dirty="0" err="1">
                <a:latin typeface="Franklin Gothic Demi Cond" panose="020B0706030402020204" pitchFamily="34" charset="0"/>
              </a:rPr>
              <a:t>atau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tepatnya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thn</a:t>
            </a:r>
            <a:r>
              <a:rPr lang="en-ID" sz="3000" dirty="0">
                <a:latin typeface="Franklin Gothic Demi Cond" panose="020B0706030402020204" pitchFamily="34" charset="0"/>
              </a:rPr>
              <a:t> 1844 </a:t>
            </a:r>
            <a:r>
              <a:rPr lang="en-ID" sz="3000" dirty="0" err="1">
                <a:latin typeface="Franklin Gothic Demi Cond" panose="020B0706030402020204" pitchFamily="34" charset="0"/>
              </a:rPr>
              <a:t>hingga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saat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ini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, Imam </a:t>
            </a:r>
            <a:r>
              <a:rPr lang="en-ID" sz="3000" dirty="0" err="1">
                <a:latin typeface="Franklin Gothic Demi Cond" panose="020B0706030402020204" pitchFamily="34" charset="0"/>
              </a:rPr>
              <a:t>Besar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melayani</a:t>
            </a:r>
            <a:r>
              <a:rPr lang="en-ID" sz="3000" dirty="0"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latin typeface="Franklin Gothic Demi Cond" panose="020B0706030402020204" pitchFamily="34" charset="0"/>
              </a:rPr>
              <a:t>Tempat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Mahakudus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surgawi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  <a:r>
              <a:rPr lang="en-ID" sz="3000" dirty="0" err="1">
                <a:latin typeface="Gill Sans Nova Cond XBd" panose="020B0A06020104020203" pitchFamily="34" charset="0"/>
              </a:rPr>
              <a:t>Pelayanan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ini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akan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segera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berakhir</a:t>
            </a:r>
            <a:r>
              <a:rPr lang="en-ID" sz="3000" dirty="0">
                <a:latin typeface="Gill Sans Nova Cond XBd" panose="020B0A06020104020203" pitchFamily="34" charset="0"/>
              </a:rPr>
              <a:t> dan </a:t>
            </a:r>
            <a:r>
              <a:rPr lang="en-ID" sz="3000" dirty="0" err="1">
                <a:latin typeface="Gill Sans Nova Cond XBd" panose="020B0A06020104020203" pitchFamily="34" charset="0"/>
              </a:rPr>
              <a:t>nasib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setiap</a:t>
            </a:r>
            <a:r>
              <a:rPr lang="en-ID" sz="3000" dirty="0">
                <a:latin typeface="Gill Sans Nova Cond XBd" panose="020B0A06020104020203" pitchFamily="34" charset="0"/>
              </a:rPr>
              <a:t> orang </a:t>
            </a:r>
            <a:r>
              <a:rPr lang="en-ID" sz="3000" dirty="0" err="1">
                <a:latin typeface="Gill Sans Nova Cond XBd" panose="020B0A06020104020203" pitchFamily="34" charset="0"/>
              </a:rPr>
              <a:t>ditentukan</a:t>
            </a:r>
            <a:r>
              <a:rPr lang="en-ID" sz="3000" dirty="0">
                <a:latin typeface="Gill Sans Nova Cond XBd" panose="020B0A06020104020203" pitchFamily="34" charset="0"/>
              </a:rPr>
              <a:t>. </a:t>
            </a:r>
          </a:p>
          <a:p>
            <a:r>
              <a:rPr lang="en-ID" sz="3000" dirty="0">
                <a:latin typeface="Impact" panose="020B0806030902050204" pitchFamily="34" charset="0"/>
              </a:rPr>
              <a:t>Satu-</a:t>
            </a:r>
            <a:r>
              <a:rPr lang="en-ID" sz="3000" dirty="0" err="1">
                <a:latin typeface="Impact" panose="020B0806030902050204" pitchFamily="34" charset="0"/>
              </a:rPr>
              <a:t>satunya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keselamatan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kita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adalah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karena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kebenaran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Yesus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diperhitungkan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kepada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kita</a:t>
            </a:r>
            <a:r>
              <a:rPr lang="en-ID" sz="3000" dirty="0">
                <a:latin typeface="Impact" panose="020B0806030902050204" pitchFamily="34" charset="0"/>
              </a:rPr>
              <a:t>. </a:t>
            </a:r>
            <a:r>
              <a:rPr lang="en-ID" sz="3000" dirty="0" err="1">
                <a:latin typeface="Eras Bold ITC" panose="020B0907030504020204" pitchFamily="34" charset="0"/>
              </a:rPr>
              <a:t>Sementara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kita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menantikan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akhir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hari</a:t>
            </a:r>
            <a:r>
              <a:rPr lang="en-ID" sz="3000" dirty="0">
                <a:latin typeface="Eras Bold ITC" panose="020B0907030504020204" pitchFamily="34" charset="0"/>
              </a:rPr>
              <a:t> yang </a:t>
            </a:r>
            <a:r>
              <a:rPr lang="en-ID" sz="3000" dirty="0" err="1">
                <a:latin typeface="Eras Bold ITC" panose="020B0907030504020204" pitchFamily="34" charset="0"/>
              </a:rPr>
              <a:t>menentukan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itu</a:t>
            </a:r>
            <a:r>
              <a:rPr lang="en-ID" sz="3000" dirty="0">
                <a:latin typeface="Eras Bold ITC" panose="020B0907030504020204" pitchFamily="34" charset="0"/>
              </a:rPr>
              <a:t>, </a:t>
            </a:r>
            <a:r>
              <a:rPr lang="en-ID" sz="3000" dirty="0" err="1">
                <a:latin typeface="Eras Bold ITC" panose="020B0907030504020204" pitchFamily="34" charset="0"/>
              </a:rPr>
              <a:t>saat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ini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adalah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waktu</a:t>
            </a:r>
            <a:r>
              <a:rPr lang="en-ID" sz="3000" dirty="0">
                <a:latin typeface="Eras Bold ITC" panose="020B0907030504020204" pitchFamily="34" charset="0"/>
              </a:rPr>
              <a:t> yang </a:t>
            </a:r>
            <a:r>
              <a:rPr lang="en-ID" sz="3000" dirty="0" err="1">
                <a:latin typeface="Eras Bold ITC" panose="020B0907030504020204" pitchFamily="34" charset="0"/>
              </a:rPr>
              <a:t>penting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bagi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kita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untuk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bertumbuh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dalam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kasih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karunia</a:t>
            </a:r>
            <a:r>
              <a:rPr lang="en-ID" sz="3000" dirty="0">
                <a:latin typeface="Eras Bold ITC" panose="020B0907030504020204" pitchFamily="34" charset="0"/>
              </a:rPr>
              <a:t> dan </a:t>
            </a:r>
            <a:r>
              <a:rPr lang="en-ID" sz="3000" dirty="0" err="1">
                <a:latin typeface="Eras Bold ITC" panose="020B0907030504020204" pitchFamily="34" charset="0"/>
              </a:rPr>
              <a:t>hidup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dalam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kekudusan</a:t>
            </a:r>
            <a:r>
              <a:rPr lang="en-ID" sz="3000" dirty="0">
                <a:latin typeface="Eras Bold ITC" panose="020B0907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980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7D67BF-92BE-A792-6034-E597D1058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3997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PENGHAKIMAN TELAH TIBA</a:t>
            </a:r>
            <a:br>
              <a:rPr lang="en-ID" sz="3500" dirty="0">
                <a:solidFill>
                  <a:srgbClr val="FFFFFF"/>
                </a:solidFill>
              </a:rPr>
            </a:br>
            <a:r>
              <a:rPr lang="en-ID" sz="3100" dirty="0" err="1">
                <a:solidFill>
                  <a:srgbClr val="FFFFFF"/>
                </a:solidFill>
              </a:rPr>
              <a:t>Selasa</a:t>
            </a:r>
            <a:r>
              <a:rPr lang="en-ID" sz="3100" dirty="0">
                <a:solidFill>
                  <a:srgbClr val="FFFFFF"/>
                </a:solidFill>
              </a:rPr>
              <a:t>, 21 Mei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67405C-BE89-F75C-022E-2F7968C4BA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195"/>
          <a:stretch/>
        </p:blipFill>
        <p:spPr>
          <a:xfrm>
            <a:off x="0" y="1590741"/>
            <a:ext cx="9144000" cy="526725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013CF-9C2E-1994-9E4D-8AAE331EC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8679" y="1885279"/>
            <a:ext cx="7088359" cy="4671492"/>
          </a:xfrm>
          <a:solidFill>
            <a:srgbClr val="6E2D0C"/>
          </a:solidFill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Penghakiman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adalah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tema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menonjol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di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seluruh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Kitab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Suci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Pengkhotbah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12:14  "Karena Allah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membawa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setiap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perbuatan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ke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pengadilan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berlaku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atas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segala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sesuatu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tersembunyi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entah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baik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entah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jahat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". </a:t>
            </a:r>
          </a:p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Matius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12:36 "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Setiap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kata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sia-sia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diucapkan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orang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harus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dipertanggungjawabkannya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pada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hari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penghakiman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”. </a:t>
            </a:r>
          </a:p>
          <a:p>
            <a:pPr marL="0" indent="0">
              <a:buNone/>
            </a:pP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Wahyu 14:7 "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telah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tiba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saat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penghakiman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-Nya".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1808DC-5702-DB22-8D51-6C8D44DA8D96}"/>
              </a:ext>
            </a:extLst>
          </p:cNvPr>
          <p:cNvSpPr/>
          <p:nvPr/>
        </p:nvSpPr>
        <p:spPr>
          <a:xfrm>
            <a:off x="341398" y="2909867"/>
            <a:ext cx="975883" cy="19411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68657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8CDEEC-97AE-9998-D024-598AE2342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7E341-784D-FA9B-0E76-20ADF5FAB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8288" y="432384"/>
            <a:ext cx="6742758" cy="5993226"/>
          </a:xfrm>
          <a:solidFill>
            <a:srgbClr val="6E2B0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Karena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Kristus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datang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untuk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memberikan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upah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terakhir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-Nya,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maka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harus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ada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penghakiman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sebelumnya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untuk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menunjukkan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siapa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akan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menerima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upah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[Wahyu 22:10-12].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Penghakiman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itu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telah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dimulai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sejak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akhir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nubuat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2.300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hari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atau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thn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1844. </a:t>
            </a:r>
          </a:p>
          <a:p>
            <a:pPr marL="0" indent="0">
              <a:buNone/>
            </a:pP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Ketika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Kristus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datang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kembali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,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tidak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ada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kesempatan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kedua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.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Setiap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manusia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telah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memiliki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informasi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yang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cukup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untuk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membuat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keputusan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akhirnya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yang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tidak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dapat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dibatalkan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,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yaitu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untuk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mendukung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atau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melawan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Kristus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4E03B5-F1BB-8F80-8B6C-64CF7EE088E5}"/>
              </a:ext>
            </a:extLst>
          </p:cNvPr>
          <p:cNvSpPr/>
          <p:nvPr/>
        </p:nvSpPr>
        <p:spPr>
          <a:xfrm>
            <a:off x="412954" y="2458413"/>
            <a:ext cx="975883" cy="19411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37619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81EAB5-2E71-3F5B-26A3-0B567D722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507C9-0226-5747-1C24-C1F7945AB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5867" y="212650"/>
            <a:ext cx="6920035" cy="6379535"/>
          </a:xfrm>
          <a:solidFill>
            <a:srgbClr val="6E2D0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"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Bilamana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pekerjaan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pemeriksaan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akan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berakhir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bilamana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mereka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yang pada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segala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zaman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mengaku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pengikut-pengikut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Kristus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telah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diperiksa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dan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diputuskan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maka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tidak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sampai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saat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itu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berakhirlah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masa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percobaan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, dan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pintu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kasihan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pun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tertutuplah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.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Jadi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satu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kalimat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pendek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‘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telah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siap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sedia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masuk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bersama-sama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Dia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ruang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perjamuan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kawin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lalu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pintu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ditutup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,'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dibawa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melalui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pelayanan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terakhir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Juruselamat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waktu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bilamana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pekerjaan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besar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penyelamatan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manusia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diselesaikan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" </a:t>
            </a:r>
          </a:p>
          <a:p>
            <a:pPr marL="0" indent="0">
              <a:buNone/>
            </a:pP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[Ellen G. White,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Kemenangan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Akhir,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hlm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. 363], [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Matius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25:1-13].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23384C-6D62-A4F0-B391-2371C2BA1799}"/>
              </a:ext>
            </a:extLst>
          </p:cNvPr>
          <p:cNvSpPr/>
          <p:nvPr/>
        </p:nvSpPr>
        <p:spPr>
          <a:xfrm>
            <a:off x="418098" y="2431832"/>
            <a:ext cx="975883" cy="19411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40533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8B6179-0A0E-CF4D-DF35-79DD4AA17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KABAR BAIK DARI TEMPAT MAHAKUDUS</a:t>
            </a:r>
            <a:br>
              <a:rPr lang="en-ID" sz="3500" dirty="0">
                <a:solidFill>
                  <a:srgbClr val="FFFFFF"/>
                </a:solidFill>
              </a:rPr>
            </a:br>
            <a:r>
              <a:rPr lang="en-ID" sz="3100" dirty="0">
                <a:solidFill>
                  <a:srgbClr val="FFFFFF"/>
                </a:solidFill>
              </a:rPr>
              <a:t>Rabu, 22 Mei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909C52-0247-6CEA-1512-C40A4FD6A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0740"/>
            <a:ext cx="9143997" cy="526725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0B92A-3F6B-6E01-1513-419C25223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6010" y="1945135"/>
            <a:ext cx="7313955" cy="4513436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Gill Sans Nova Cond Ultra Bold" panose="020B0B04020104020203" pitchFamily="34" charset="0"/>
              </a:rPr>
              <a:t>Yesus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telah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membuka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jalan</a:t>
            </a:r>
            <a:r>
              <a:rPr lang="en-ID" sz="3000" dirty="0">
                <a:latin typeface="Gill Sans Nova Cond Ultra Bold" panose="020B0B04020104020203" pitchFamily="34" charset="0"/>
              </a:rPr>
              <a:t> yang </a:t>
            </a:r>
            <a:r>
              <a:rPr lang="en-ID" sz="3000" dirty="0" err="1">
                <a:latin typeface="Gill Sans Nova Cond Ultra Bold" panose="020B0B04020104020203" pitchFamily="34" charset="0"/>
              </a:rPr>
              <a:t>baru</a:t>
            </a:r>
            <a:r>
              <a:rPr lang="en-ID" sz="3000" dirty="0">
                <a:latin typeface="Gill Sans Nova Cond Ultra Bold" panose="020B0B04020104020203" pitchFamily="34" charset="0"/>
              </a:rPr>
              <a:t> dan </a:t>
            </a:r>
            <a:r>
              <a:rPr lang="en-ID" sz="3000" dirty="0" err="1">
                <a:latin typeface="Gill Sans Nova Cond Ultra Bold" panose="020B0B04020104020203" pitchFamily="34" charset="0"/>
              </a:rPr>
              <a:t>hidup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bagi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kita</a:t>
            </a:r>
            <a:r>
              <a:rPr lang="en-ID" sz="3000" dirty="0">
                <a:latin typeface="Gill Sans Nova Cond Ultra Bold" panose="020B0B04020104020203" pitchFamily="34" charset="0"/>
              </a:rPr>
              <a:t> oleh </a:t>
            </a:r>
            <a:r>
              <a:rPr lang="en-ID" sz="3000" dirty="0" err="1">
                <a:latin typeface="Gill Sans Nova Cond Ultra Bold" panose="020B0B04020104020203" pitchFamily="34" charset="0"/>
              </a:rPr>
              <a:t>pengorbanan</a:t>
            </a:r>
            <a:r>
              <a:rPr lang="en-ID" sz="3000" dirty="0">
                <a:latin typeface="Gill Sans Nova Cond Ultra Bold" panose="020B0B04020104020203" pitchFamily="34" charset="0"/>
              </a:rPr>
              <a:t>-Nya [</a:t>
            </a:r>
            <a:r>
              <a:rPr lang="en-ID" sz="3000" dirty="0" err="1">
                <a:latin typeface="Gill Sans Nova Cond Ultra Bold" panose="020B0B04020104020203" pitchFamily="34" charset="0"/>
              </a:rPr>
              <a:t>Ibrani</a:t>
            </a:r>
            <a:r>
              <a:rPr lang="en-ID" sz="3000" dirty="0">
                <a:latin typeface="Gill Sans Nova Cond Ultra Bold" panose="020B0B04020104020203" pitchFamily="34" charset="0"/>
              </a:rPr>
              <a:t> 4:14-16 dan </a:t>
            </a:r>
            <a:r>
              <a:rPr lang="en-ID" sz="3000" dirty="0" err="1">
                <a:latin typeface="Gill Sans Nova Cond Ultra Bold" panose="020B0B04020104020203" pitchFamily="34" charset="0"/>
              </a:rPr>
              <a:t>Ibrani</a:t>
            </a:r>
            <a:r>
              <a:rPr lang="en-ID" sz="3000" dirty="0">
                <a:latin typeface="Gill Sans Nova Cond Ultra Bold" panose="020B0B04020104020203" pitchFamily="34" charset="0"/>
              </a:rPr>
              <a:t> 10:19-22]. </a:t>
            </a:r>
          </a:p>
          <a:p>
            <a:r>
              <a:rPr lang="en-ID" sz="3000" dirty="0">
                <a:latin typeface="Franklin Gothic Demi Cond" panose="020B0706030402020204" pitchFamily="34" charset="0"/>
              </a:rPr>
              <a:t>Ketika </a:t>
            </a:r>
            <a:r>
              <a:rPr lang="en-ID" sz="3000" dirty="0" err="1"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melihat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ke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halaman</a:t>
            </a:r>
            <a:r>
              <a:rPr lang="en-ID" sz="3000" dirty="0">
                <a:latin typeface="Gill Sans Nova Cond XBd" panose="020B0A06020104020203" pitchFamily="34" charset="0"/>
              </a:rPr>
              <a:t> Bait </a:t>
            </a:r>
            <a:r>
              <a:rPr lang="en-ID" sz="3000" dirty="0" err="1">
                <a:latin typeface="Gill Sans Nova Cond XBd" panose="020B0A06020104020203" pitchFamily="34" charset="0"/>
              </a:rPr>
              <a:t>Suci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melihat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darah</a:t>
            </a:r>
            <a:r>
              <a:rPr lang="en-ID" sz="3000" dirty="0">
                <a:latin typeface="Franklin Gothic Demi Cond" panose="020B0706030402020204" pitchFamily="34" charset="0"/>
              </a:rPr>
              <a:t> pada </a:t>
            </a:r>
            <a:r>
              <a:rPr lang="en-ID" sz="3000" dirty="0" err="1">
                <a:latin typeface="Franklin Gothic Demi Cond" panose="020B0706030402020204" pitchFamily="34" charset="0"/>
              </a:rPr>
              <a:t>tanduk-tanduk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mazbah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tembaga</a:t>
            </a:r>
            <a:r>
              <a:rPr lang="en-ID" sz="3000" dirty="0">
                <a:latin typeface="Franklin Gothic Demi Cond" panose="020B0706030402020204" pitchFamily="34" charset="0"/>
              </a:rPr>
              <a:t> korban </a:t>
            </a:r>
            <a:r>
              <a:rPr lang="en-ID" sz="3000" dirty="0" err="1">
                <a:latin typeface="Franklin Gothic Demi Cond" panose="020B0706030402020204" pitchFamily="34" charset="0"/>
              </a:rPr>
              <a:t>bakaran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  <a:p>
            <a:r>
              <a:rPr lang="en-ID" sz="3000" dirty="0">
                <a:latin typeface="Gill Sans Nova Cond XBd" panose="020B0A06020104020203" pitchFamily="34" charset="0"/>
              </a:rPr>
              <a:t>Di </a:t>
            </a:r>
            <a:r>
              <a:rPr lang="en-ID" sz="3000" dirty="0" err="1">
                <a:latin typeface="Gill Sans Nova Cond XBd" panose="020B0A06020104020203" pitchFamily="34" charset="0"/>
              </a:rPr>
              <a:t>Tempat</a:t>
            </a:r>
            <a:r>
              <a:rPr lang="en-ID" sz="3000" dirty="0">
                <a:latin typeface="Gill Sans Nova Cond XBd" panose="020B0A06020104020203" pitchFamily="34" charset="0"/>
              </a:rPr>
              <a:t> Kudus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melihat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darah</a:t>
            </a:r>
            <a:r>
              <a:rPr lang="en-ID" sz="3000" dirty="0">
                <a:latin typeface="Franklin Gothic Demi Cond" panose="020B0706030402020204" pitchFamily="34" charset="0"/>
              </a:rPr>
              <a:t> pada </a:t>
            </a:r>
            <a:r>
              <a:rPr lang="en-ID" sz="3000" dirty="0" err="1">
                <a:latin typeface="Franklin Gothic Demi Cond" panose="020B0706030402020204" pitchFamily="34" charset="0"/>
              </a:rPr>
              <a:t>tanduk-tanduk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mazbah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emas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pedupaan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  <a:p>
            <a:r>
              <a:rPr lang="en-ID" sz="3000" dirty="0">
                <a:latin typeface="Franklin Gothic Demi Cond" panose="020B0706030402020204" pitchFamily="34" charset="0"/>
              </a:rPr>
              <a:t>Kita </a:t>
            </a:r>
            <a:r>
              <a:rPr lang="en-ID" sz="3000" dirty="0" err="1">
                <a:latin typeface="Franklin Gothic Demi Cond" panose="020B0706030402020204" pitchFamily="34" charset="0"/>
              </a:rPr>
              <a:t>melihat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darah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dipercikkan</a:t>
            </a:r>
            <a:r>
              <a:rPr lang="en-ID" sz="3000" dirty="0">
                <a:latin typeface="Franklin Gothic Demi Cond" panose="020B0706030402020204" pitchFamily="34" charset="0"/>
              </a:rPr>
              <a:t> pada </a:t>
            </a:r>
            <a:r>
              <a:rPr lang="en-ID" sz="3000" dirty="0" err="1">
                <a:latin typeface="Franklin Gothic Demi Cond" panose="020B0706030402020204" pitchFamily="34" charset="0"/>
              </a:rPr>
              <a:t>tirai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>
                <a:latin typeface="Gill Sans Nova Cond XBd" panose="020B0A06020104020203" pitchFamily="34" charset="0"/>
              </a:rPr>
              <a:t>di </a:t>
            </a:r>
            <a:r>
              <a:rPr lang="en-ID" sz="3000" dirty="0" err="1">
                <a:latin typeface="Gill Sans Nova Cond XBd" panose="020B0A06020104020203" pitchFamily="34" charset="0"/>
              </a:rPr>
              <a:t>depan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tutup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pendamaian</a:t>
            </a:r>
            <a:r>
              <a:rPr lang="en-ID" sz="3000" dirty="0"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953717-E294-8FE9-B040-B813D4DFF2F7}"/>
              </a:ext>
            </a:extLst>
          </p:cNvPr>
          <p:cNvSpPr/>
          <p:nvPr/>
        </p:nvSpPr>
        <p:spPr>
          <a:xfrm>
            <a:off x="198481" y="3122519"/>
            <a:ext cx="975883" cy="19411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70663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72A142-6F52-1EA1-AC65-21BD3FE3D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28AC8-A105-A358-787C-AE399A2EC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2258" y="600342"/>
            <a:ext cx="7181221" cy="5657314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Eras Bold ITC" panose="020B0907030504020204" pitchFamily="34" charset="0"/>
              </a:rPr>
              <a:t>Darah </a:t>
            </a:r>
            <a:r>
              <a:rPr lang="en-ID" sz="3000" dirty="0" err="1">
                <a:latin typeface="Eras Bold ITC" panose="020B0907030504020204" pitchFamily="34" charset="0"/>
              </a:rPr>
              <a:t>Yesus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mempersiapkan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jalan</a:t>
            </a:r>
            <a:r>
              <a:rPr lang="en-ID" sz="3000" dirty="0">
                <a:latin typeface="Eras Bold ITC" panose="020B0907030504020204" pitchFamily="34" charset="0"/>
              </a:rPr>
              <a:t> di </a:t>
            </a:r>
            <a:r>
              <a:rPr lang="en-ID" sz="3000" dirty="0" err="1">
                <a:latin typeface="Eras Bold ITC" panose="020B0907030504020204" pitchFamily="34" charset="0"/>
              </a:rPr>
              <a:t>setiap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langkah</a:t>
            </a:r>
            <a:r>
              <a:rPr lang="en-ID" sz="3000" dirty="0">
                <a:latin typeface="Eras Bold ITC" panose="020B0907030504020204" pitchFamily="34" charset="0"/>
              </a:rPr>
              <a:t>.</a:t>
            </a:r>
            <a:r>
              <a:rPr lang="en-ID" sz="3000" dirty="0">
                <a:latin typeface="Franklin Gothic Demi Cond" panose="020B0706030402020204" pitchFamily="34" charset="0"/>
              </a:rPr>
              <a:t> Hal </a:t>
            </a:r>
            <a:r>
              <a:rPr lang="en-ID" sz="3000" dirty="0" err="1">
                <a:latin typeface="Franklin Gothic Demi Cond" panose="020B0706030402020204" pitchFamily="34" charset="0"/>
              </a:rPr>
              <a:t>ini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memberikan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harapan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karena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dapat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bersatu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kembali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Allah </a:t>
            </a:r>
            <a:r>
              <a:rPr lang="en-ID" sz="3000" dirty="0" err="1">
                <a:latin typeface="Franklin Gothic Demi Cond" panose="020B0706030402020204" pitchFamily="34" charset="0"/>
              </a:rPr>
              <a:t>hanya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ketika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mengampuni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menghapuskan</a:t>
            </a:r>
            <a:r>
              <a:rPr lang="en-ID" sz="3000" dirty="0">
                <a:latin typeface="Franklin Gothic Demi Cond" panose="020B0706030402020204" pitchFamily="34" charset="0"/>
              </a:rPr>
              <a:t> dosa-dosa </a:t>
            </a:r>
            <a:r>
              <a:rPr lang="en-ID" sz="3000" dirty="0" err="1"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latin typeface="Impact" panose="020B0806030902050204" pitchFamily="34" charset="0"/>
              </a:rPr>
              <a:t>Belas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kasihan</a:t>
            </a:r>
            <a:r>
              <a:rPr lang="en-ID" sz="3000" dirty="0">
                <a:latin typeface="Impact" panose="020B0806030902050204" pitchFamily="34" charset="0"/>
              </a:rPr>
              <a:t> Allah </a:t>
            </a:r>
            <a:r>
              <a:rPr lang="en-ID" sz="3000" dirty="0" err="1">
                <a:latin typeface="Impact" panose="020B0806030902050204" pitchFamily="34" charset="0"/>
              </a:rPr>
              <a:t>tidak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terbatas</a:t>
            </a:r>
            <a:r>
              <a:rPr lang="en-ID" sz="3000" dirty="0">
                <a:latin typeface="Impact" panose="020B0806030902050204" pitchFamily="34" charset="0"/>
              </a:rPr>
              <a:t>, </a:t>
            </a:r>
            <a:r>
              <a:rPr lang="en-ID" sz="3000" dirty="0" err="1">
                <a:latin typeface="Impact" panose="020B0806030902050204" pitchFamily="34" charset="0"/>
              </a:rPr>
              <a:t>begitu</a:t>
            </a:r>
            <a:r>
              <a:rPr lang="en-ID" sz="3000" dirty="0">
                <a:latin typeface="Impact" panose="020B0806030902050204" pitchFamily="34" charset="0"/>
              </a:rPr>
              <a:t> juga </a:t>
            </a:r>
            <a:r>
              <a:rPr lang="en-ID" sz="3000" dirty="0" err="1">
                <a:latin typeface="Impact" panose="020B0806030902050204" pitchFamily="34" charset="0"/>
              </a:rPr>
              <a:t>dengan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keadilan</a:t>
            </a:r>
            <a:r>
              <a:rPr lang="en-ID" sz="3000" dirty="0">
                <a:latin typeface="Impact" panose="020B0806030902050204" pitchFamily="34" charset="0"/>
              </a:rPr>
              <a:t>-Nya. </a:t>
            </a:r>
            <a:r>
              <a:rPr lang="en-ID" sz="3000" dirty="0">
                <a:latin typeface="Franklin Gothic Demi Cond" panose="020B0706030402020204" pitchFamily="34" charset="0"/>
              </a:rPr>
              <a:t>Dan </a:t>
            </a:r>
            <a:r>
              <a:rPr lang="en-ID" sz="3000" dirty="0" err="1">
                <a:latin typeface="Franklin Gothic Demi Cond" panose="020B0706030402020204" pitchFamily="34" charset="0"/>
              </a:rPr>
              <a:t>keadilan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dapat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menerima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pengorbanan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Kristus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sebagai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penebusan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atas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pelanggaran-pelanggaran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kecuali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menjamin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pertama-tama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untuk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mengampuni</a:t>
            </a:r>
            <a:r>
              <a:rPr lang="en-ID" sz="3000" dirty="0">
                <a:latin typeface="Eras Bold ITC" panose="020B0907030504020204" pitchFamily="34" charset="0"/>
              </a:rPr>
              <a:t> dosa-dosa </a:t>
            </a:r>
            <a:r>
              <a:rPr lang="en-ID" sz="3000" dirty="0" err="1">
                <a:latin typeface="Eras Bold ITC" panose="020B0907030504020204" pitchFamily="34" charset="0"/>
              </a:rPr>
              <a:t>kita</a:t>
            </a:r>
            <a:r>
              <a:rPr lang="en-ID" sz="3000" dirty="0">
                <a:latin typeface="Eras Bold ITC" panose="020B0907030504020204" pitchFamily="34" charset="0"/>
              </a:rPr>
              <a:t>, dan </a:t>
            </a:r>
            <a:r>
              <a:rPr lang="en-ID" sz="3000" dirty="0" err="1">
                <a:latin typeface="Eras Bold ITC" panose="020B0907030504020204" pitchFamily="34" charset="0"/>
              </a:rPr>
              <a:t>kedua</a:t>
            </a:r>
            <a:r>
              <a:rPr lang="en-ID" sz="3000" dirty="0">
                <a:latin typeface="Eras Bold ITC" panose="020B0907030504020204" pitchFamily="34" charset="0"/>
              </a:rPr>
              <a:t>, </a:t>
            </a:r>
            <a:r>
              <a:rPr lang="en-ID" sz="3000" dirty="0" err="1">
                <a:latin typeface="Eras Bold ITC" panose="020B0907030504020204" pitchFamily="34" charset="0"/>
              </a:rPr>
              <a:t>menghapuskannya</a:t>
            </a:r>
            <a:r>
              <a:rPr lang="en-ID" sz="3000" dirty="0">
                <a:latin typeface="Franklin Gothic Demi Cond" panose="020B0706030402020204" pitchFamily="34" charset="0"/>
              </a:rPr>
              <a:t>,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inilah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pekerjaan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penting</a:t>
            </a:r>
            <a:r>
              <a:rPr lang="en-ID" sz="3000" dirty="0">
                <a:latin typeface="Gill Sans Nova Cond Ultra Bold" panose="020B0B04020104020203" pitchFamily="34" charset="0"/>
              </a:rPr>
              <a:t> di </a:t>
            </a:r>
            <a:r>
              <a:rPr lang="en-ID" sz="3000" dirty="0" err="1">
                <a:latin typeface="Gill Sans Nova Cond Ultra Bold" panose="020B0B04020104020203" pitchFamily="34" charset="0"/>
              </a:rPr>
              <a:t>Tempat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Mahakudus</a:t>
            </a:r>
            <a:r>
              <a:rPr lang="en-ID" sz="3000" dirty="0">
                <a:latin typeface="Gill Sans Nova Cond Ultra Bold" panose="020B0B04020104020203" pitchFamily="34" charset="0"/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218F67-5571-6EC1-02EA-261A03691001}"/>
              </a:ext>
            </a:extLst>
          </p:cNvPr>
          <p:cNvSpPr/>
          <p:nvPr/>
        </p:nvSpPr>
        <p:spPr>
          <a:xfrm>
            <a:off x="205855" y="2458415"/>
            <a:ext cx="975883" cy="19411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48880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0D1499-1E2E-852C-1051-82EE411B2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35B01-766D-B288-3445-6B145F50F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209" y="248487"/>
            <a:ext cx="7359445" cy="6396860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600" dirty="0">
                <a:latin typeface="Impact" panose="020B0806030902050204" pitchFamily="34" charset="0"/>
              </a:rPr>
              <a:t>Di </a:t>
            </a:r>
            <a:r>
              <a:rPr lang="en-ID" sz="2600" dirty="0" err="1">
                <a:latin typeface="Impact" panose="020B0806030902050204" pitchFamily="34" charset="0"/>
              </a:rPr>
              <a:t>Tempat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Mahakudus</a:t>
            </a:r>
            <a:r>
              <a:rPr lang="en-ID" sz="2600" dirty="0">
                <a:latin typeface="Impact" panose="020B0806030902050204" pitchFamily="34" charset="0"/>
              </a:rPr>
              <a:t>, </a:t>
            </a:r>
            <a:r>
              <a:rPr lang="en-ID" sz="2600" dirty="0" err="1">
                <a:latin typeface="Impact" panose="020B0806030902050204" pitchFamily="34" charset="0"/>
              </a:rPr>
              <a:t>keadilan</a:t>
            </a:r>
            <a:r>
              <a:rPr lang="en-ID" sz="2600" dirty="0">
                <a:latin typeface="Impact" panose="020B0806030902050204" pitchFamily="34" charset="0"/>
              </a:rPr>
              <a:t> dan </a:t>
            </a:r>
            <a:r>
              <a:rPr lang="en-ID" sz="2600" dirty="0" err="1">
                <a:latin typeface="Impact" panose="020B0806030902050204" pitchFamily="34" charset="0"/>
              </a:rPr>
              <a:t>belas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kasihan</a:t>
            </a:r>
            <a:r>
              <a:rPr lang="en-ID" sz="2600" dirty="0">
                <a:latin typeface="Impact" panose="020B0806030902050204" pitchFamily="34" charset="0"/>
              </a:rPr>
              <a:t> Allah </a:t>
            </a:r>
            <a:r>
              <a:rPr lang="en-ID" sz="2600" dirty="0" err="1">
                <a:latin typeface="Impact" panose="020B0806030902050204" pitchFamily="34" charset="0"/>
              </a:rPr>
              <a:t>dinyatakan</a:t>
            </a:r>
            <a:r>
              <a:rPr lang="en-ID" sz="2600" dirty="0">
                <a:latin typeface="Impact" panose="020B0806030902050204" pitchFamily="34" charset="0"/>
              </a:rPr>
              <a:t>. </a:t>
            </a:r>
            <a:r>
              <a:rPr lang="en-ID" sz="2600" dirty="0" err="1">
                <a:latin typeface="Impact" panose="020B0806030902050204" pitchFamily="34" charset="0"/>
              </a:rPr>
              <a:t>Tidak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ada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kuasa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duniawi</a:t>
            </a:r>
            <a:r>
              <a:rPr lang="en-ID" sz="2600" dirty="0"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latin typeface="Impact" panose="020B0806030902050204" pitchFamily="34" charset="0"/>
              </a:rPr>
              <a:t>dapat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mengubah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hukum</a:t>
            </a:r>
            <a:r>
              <a:rPr lang="en-ID" sz="2600" dirty="0">
                <a:latin typeface="Impact" panose="020B0806030902050204" pitchFamily="34" charset="0"/>
              </a:rPr>
              <a:t> Allah </a:t>
            </a:r>
            <a:r>
              <a:rPr lang="en-ID" sz="2600" dirty="0" err="1">
                <a:latin typeface="Impact" panose="020B0806030902050204" pitchFamily="34" charset="0"/>
              </a:rPr>
              <a:t>karena</a:t>
            </a:r>
            <a:r>
              <a:rPr lang="en-ID" sz="2600" dirty="0">
                <a:latin typeface="Impact" panose="020B0806030902050204" pitchFamily="34" charset="0"/>
              </a:rPr>
              <a:t>, di </a:t>
            </a:r>
            <a:r>
              <a:rPr lang="en-ID" sz="2600" dirty="0" err="1">
                <a:latin typeface="Impact" panose="020B0806030902050204" pitchFamily="34" charset="0"/>
              </a:rPr>
              <a:t>antara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alasan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lainnya</a:t>
            </a:r>
            <a:r>
              <a:rPr lang="en-ID" sz="2600" dirty="0">
                <a:latin typeface="Impact" panose="020B0806030902050204" pitchFamily="34" charset="0"/>
              </a:rPr>
              <a:t>, </a:t>
            </a:r>
            <a:r>
              <a:rPr lang="en-ID" sz="2600" dirty="0" err="1">
                <a:latin typeface="Impact" panose="020B0806030902050204" pitchFamily="34" charset="0"/>
              </a:rPr>
              <a:t>hukum</a:t>
            </a:r>
            <a:r>
              <a:rPr lang="en-ID" sz="2600" dirty="0">
                <a:latin typeface="Impact" panose="020B0806030902050204" pitchFamily="34" charset="0"/>
              </a:rPr>
              <a:t> Allah </a:t>
            </a:r>
            <a:r>
              <a:rPr lang="en-ID" sz="2600" dirty="0" err="1">
                <a:latin typeface="Impact" panose="020B0806030902050204" pitchFamily="34" charset="0"/>
              </a:rPr>
              <a:t>diabadikan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dalam</a:t>
            </a:r>
            <a:r>
              <a:rPr lang="en-ID" sz="2600" dirty="0">
                <a:latin typeface="Impact" panose="020B0806030902050204" pitchFamily="34" charset="0"/>
              </a:rPr>
              <a:t> Tabut </a:t>
            </a:r>
            <a:r>
              <a:rPr lang="en-ID" sz="2600" dirty="0" err="1">
                <a:latin typeface="Impact" panose="020B0806030902050204" pitchFamily="34" charset="0"/>
              </a:rPr>
              <a:t>Perjanjian</a:t>
            </a:r>
            <a:r>
              <a:rPr lang="en-ID" sz="2600" dirty="0">
                <a:latin typeface="Impact" panose="020B0806030902050204" pitchFamily="34" charset="0"/>
              </a:rPr>
              <a:t> di </a:t>
            </a:r>
            <a:r>
              <a:rPr lang="en-ID" sz="2600" dirty="0" err="1">
                <a:latin typeface="Impact" panose="020B0806030902050204" pitchFamily="34" charset="0"/>
              </a:rPr>
              <a:t>surga</a:t>
            </a:r>
            <a:r>
              <a:rPr lang="en-ID" sz="2600" dirty="0">
                <a:latin typeface="Impact" panose="020B0806030902050204" pitchFamily="34" charset="0"/>
              </a:rPr>
              <a:t> [</a:t>
            </a:r>
            <a:r>
              <a:rPr lang="en-ID" sz="2600" dirty="0" err="1">
                <a:latin typeface="Impact" panose="020B0806030902050204" pitchFamily="34" charset="0"/>
              </a:rPr>
              <a:t>Ibrani</a:t>
            </a:r>
            <a:r>
              <a:rPr lang="en-ID" sz="2600" dirty="0">
                <a:latin typeface="Impact" panose="020B0806030902050204" pitchFamily="34" charset="0"/>
              </a:rPr>
              <a:t> 11:19]. </a:t>
            </a:r>
          </a:p>
          <a:p>
            <a:pPr marL="0" indent="0">
              <a:buNone/>
            </a:pPr>
            <a:r>
              <a:rPr lang="en-ID" sz="2600" dirty="0" err="1">
                <a:latin typeface="Impact" panose="020B0806030902050204" pitchFamily="34" charset="0"/>
              </a:rPr>
              <a:t>Ibrani</a:t>
            </a:r>
            <a:r>
              <a:rPr lang="en-ID" sz="2600" dirty="0">
                <a:latin typeface="Impact" panose="020B0806030902050204" pitchFamily="34" charset="0"/>
              </a:rPr>
              <a:t> 8: 10 </a:t>
            </a:r>
            <a:r>
              <a:rPr lang="en-ID" sz="2600" dirty="0" err="1">
                <a:latin typeface="Franklin Gothic Demi Cond" panose="020B0706030402020204" pitchFamily="34" charset="0"/>
              </a:rPr>
              <a:t>berkata</a:t>
            </a:r>
            <a:r>
              <a:rPr lang="en-ID" sz="2600" dirty="0">
                <a:latin typeface="Franklin Gothic Demi Cond" panose="020B0706030402020204" pitchFamily="34" charset="0"/>
              </a:rPr>
              <a:t>: "</a:t>
            </a:r>
            <a:r>
              <a:rPr lang="en-ID" sz="2600" dirty="0" err="1">
                <a:latin typeface="Franklin Gothic Demi Cond" panose="020B0706030402020204" pitchFamily="34" charset="0"/>
              </a:rPr>
              <a:t>Maka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inilah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perjanjian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Kuadakan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dengan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kaum</a:t>
            </a:r>
            <a:r>
              <a:rPr lang="en-ID" sz="2600" dirty="0">
                <a:latin typeface="Franklin Gothic Demi Cond" panose="020B0706030402020204" pitchFamily="34" charset="0"/>
              </a:rPr>
              <a:t> Israel </a:t>
            </a:r>
            <a:r>
              <a:rPr lang="en-ID" sz="2600" dirty="0" err="1">
                <a:latin typeface="Franklin Gothic Demi Cond" panose="020B0706030402020204" pitchFamily="34" charset="0"/>
              </a:rPr>
              <a:t>sesudah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waktu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itu</a:t>
            </a:r>
            <a:r>
              <a:rPr lang="en-ID" sz="2600" dirty="0">
                <a:latin typeface="Franklin Gothic Demi Cond" panose="020B0706030402020204" pitchFamily="34" charset="0"/>
              </a:rPr>
              <a:t>,' </a:t>
            </a:r>
            <a:r>
              <a:rPr lang="en-ID" sz="2600" dirty="0" err="1">
                <a:latin typeface="Franklin Gothic Demi Cond" panose="020B0706030402020204" pitchFamily="34" charset="0"/>
              </a:rPr>
              <a:t>demikianlah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Firman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Tuhan</a:t>
            </a:r>
            <a:r>
              <a:rPr lang="en-ID" sz="2600" dirty="0">
                <a:latin typeface="Franklin Gothic Demi Cond" panose="020B0706030402020204" pitchFamily="34" charset="0"/>
              </a:rPr>
              <a:t>. 'Aku </a:t>
            </a:r>
            <a:r>
              <a:rPr lang="en-ID" sz="2600" dirty="0" err="1">
                <a:latin typeface="Franklin Gothic Demi Cond" panose="020B0706030402020204" pitchFamily="34" charset="0"/>
              </a:rPr>
              <a:t>akan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menaruh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hukum</a:t>
            </a:r>
            <a:r>
              <a:rPr lang="en-ID" sz="2600" dirty="0">
                <a:latin typeface="Franklin Gothic Demi Cond" panose="020B0706030402020204" pitchFamily="34" charset="0"/>
              </a:rPr>
              <a:t>-Ku </a:t>
            </a:r>
            <a:r>
              <a:rPr lang="en-ID" sz="2600" dirty="0" err="1">
                <a:latin typeface="Franklin Gothic Demi Cond" panose="020B0706030402020204" pitchFamily="34" charset="0"/>
              </a:rPr>
              <a:t>dalam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akal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budi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mereka</a:t>
            </a:r>
            <a:r>
              <a:rPr lang="en-ID" sz="2600" dirty="0">
                <a:latin typeface="Franklin Gothic Demi Cond" panose="020B0706030402020204" pitchFamily="34" charset="0"/>
              </a:rPr>
              <a:t> dan </a:t>
            </a:r>
            <a:r>
              <a:rPr lang="en-ID" sz="2600" dirty="0" err="1">
                <a:latin typeface="Franklin Gothic Demi Cond" panose="020B0706030402020204" pitchFamily="34" charset="0"/>
              </a:rPr>
              <a:t>menuliskannya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dalam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hati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mereka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maka</a:t>
            </a:r>
            <a:r>
              <a:rPr lang="en-ID" sz="2600" dirty="0">
                <a:latin typeface="Franklin Gothic Demi Cond" panose="020B0706030402020204" pitchFamily="34" charset="0"/>
              </a:rPr>
              <a:t> Aku </a:t>
            </a:r>
            <a:r>
              <a:rPr lang="en-ID" sz="2600" dirty="0" err="1">
                <a:latin typeface="Franklin Gothic Demi Cond" panose="020B0706030402020204" pitchFamily="34" charset="0"/>
              </a:rPr>
              <a:t>akan</a:t>
            </a:r>
            <a:r>
              <a:rPr lang="en-ID" sz="2600" dirty="0">
                <a:latin typeface="Franklin Gothic Demi Cond" panose="020B0706030402020204" pitchFamily="34" charset="0"/>
              </a:rPr>
              <a:t> menjadi Allah </a:t>
            </a:r>
            <a:r>
              <a:rPr lang="en-ID" sz="2600" dirty="0" err="1">
                <a:latin typeface="Franklin Gothic Demi Cond" panose="020B0706030402020204" pitchFamily="34" charset="0"/>
              </a:rPr>
              <a:t>mereka</a:t>
            </a:r>
            <a:r>
              <a:rPr lang="en-ID" sz="2600" dirty="0">
                <a:latin typeface="Franklin Gothic Demi Cond" panose="020B0706030402020204" pitchFamily="34" charset="0"/>
              </a:rPr>
              <a:t> dan </a:t>
            </a:r>
            <a:r>
              <a:rPr lang="en-ID" sz="2600" dirty="0" err="1">
                <a:latin typeface="Franklin Gothic Demi Cond" panose="020B0706030402020204" pitchFamily="34" charset="0"/>
              </a:rPr>
              <a:t>mereka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akan</a:t>
            </a:r>
            <a:r>
              <a:rPr lang="en-ID" sz="2600" dirty="0">
                <a:latin typeface="Franklin Gothic Demi Cond" panose="020B0706030402020204" pitchFamily="34" charset="0"/>
              </a:rPr>
              <a:t> menjadi </a:t>
            </a:r>
            <a:r>
              <a:rPr lang="en-ID" sz="2600" dirty="0" err="1">
                <a:latin typeface="Franklin Gothic Demi Cond" panose="020B0706030402020204" pitchFamily="34" charset="0"/>
              </a:rPr>
              <a:t>umat</a:t>
            </a:r>
            <a:r>
              <a:rPr lang="en-ID" sz="2600" dirty="0">
                <a:latin typeface="Franklin Gothic Demi Cond" panose="020B0706030402020204" pitchFamily="34" charset="0"/>
              </a:rPr>
              <a:t>-Ku." </a:t>
            </a:r>
          </a:p>
          <a:p>
            <a:pPr marL="0" indent="0">
              <a:buNone/>
            </a:pPr>
            <a:r>
              <a:rPr lang="en-ID" sz="2600" dirty="0">
                <a:latin typeface="Gill Sans Nova Cond XBd" panose="020B0A06020104020203" pitchFamily="34" charset="0"/>
              </a:rPr>
              <a:t>Masuk </a:t>
            </a:r>
            <a:r>
              <a:rPr lang="en-ID" sz="2600" dirty="0" err="1">
                <a:latin typeface="Gill Sans Nova Cond XBd" panose="020B0A06020104020203" pitchFamily="34" charset="0"/>
              </a:rPr>
              <a:t>dengan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iman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dalam</a:t>
            </a:r>
            <a:r>
              <a:rPr lang="en-ID" sz="2600" dirty="0">
                <a:latin typeface="Gill Sans Nova Cond XBd" panose="020B0A06020104020203" pitchFamily="34" charset="0"/>
              </a:rPr>
              <a:t> Bait </a:t>
            </a:r>
            <a:r>
              <a:rPr lang="en-ID" sz="2600" dirty="0" err="1">
                <a:latin typeface="Gill Sans Nova Cond XBd" panose="020B0A06020104020203" pitchFamily="34" charset="0"/>
              </a:rPr>
              <a:t>Suci</a:t>
            </a:r>
            <a:r>
              <a:rPr lang="en-ID" sz="2600" dirty="0">
                <a:latin typeface="Gill Sans Nova Cond XBd" panose="020B0A06020104020203" pitchFamily="34" charset="0"/>
              </a:rPr>
              <a:t> di </a:t>
            </a:r>
            <a:r>
              <a:rPr lang="en-ID" sz="2600" dirty="0" err="1">
                <a:latin typeface="Gill Sans Nova Cond XBd" panose="020B0A06020104020203" pitchFamily="34" charset="0"/>
              </a:rPr>
              <a:t>surga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mendapatkan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pengampunan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atas</a:t>
            </a:r>
            <a:r>
              <a:rPr lang="en-ID" sz="2600" dirty="0">
                <a:latin typeface="Gill Sans Nova Cond XBd" panose="020B0A06020104020203" pitchFamily="34" charset="0"/>
              </a:rPr>
              <a:t> dosa-dosa </a:t>
            </a:r>
            <a:r>
              <a:rPr lang="en-ID" sz="2600" dirty="0" err="1"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latin typeface="Gill Sans Nova Cond XBd" panose="020B0A06020104020203" pitchFamily="34" charset="0"/>
              </a:rPr>
              <a:t> di masa </a:t>
            </a:r>
            <a:r>
              <a:rPr lang="en-ID" sz="2600" dirty="0" err="1">
                <a:latin typeface="Gill Sans Nova Cond XBd" panose="020B0A06020104020203" pitchFamily="34" charset="0"/>
              </a:rPr>
              <a:t>lalu</a:t>
            </a:r>
            <a:r>
              <a:rPr lang="en-ID" sz="2600" dirty="0">
                <a:latin typeface="Gill Sans Nova Cond XBd" panose="020B0A06020104020203" pitchFamily="34" charset="0"/>
              </a:rPr>
              <a:t> dan </a:t>
            </a:r>
            <a:r>
              <a:rPr lang="en-ID" sz="2600" dirty="0" err="1">
                <a:latin typeface="Gill Sans Nova Cond XBd" panose="020B0A06020104020203" pitchFamily="34" charset="0"/>
              </a:rPr>
              <a:t>kuasa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untuk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menjalani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kehidupan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taat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melalui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Kristus</a:t>
            </a:r>
            <a:r>
              <a:rPr lang="en-ID" sz="2600" dirty="0">
                <a:latin typeface="Gill Sans Nova Cond XBd" panose="020B0A06020104020203" pitchFamily="34" charset="0"/>
              </a:rPr>
              <a:t>, yang </a:t>
            </a:r>
            <a:r>
              <a:rPr lang="en-ID" sz="2600" dirty="0" err="1">
                <a:latin typeface="Gill Sans Nova Cond XBd" panose="020B0A06020104020203" pitchFamily="34" charset="0"/>
              </a:rPr>
              <a:t>telah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mati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untuk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latin typeface="Gill Sans Nova Cond XBd" panose="020B0A06020104020203" pitchFamily="34" charset="0"/>
              </a:rPr>
              <a:t> dan </a:t>
            </a:r>
            <a:r>
              <a:rPr lang="en-ID" sz="2600" dirty="0" err="1">
                <a:latin typeface="Gill Sans Nova Cond XBd" panose="020B0A06020104020203" pitchFamily="34" charset="0"/>
              </a:rPr>
              <a:t>menuliskan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hukum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Taurat</a:t>
            </a:r>
            <a:r>
              <a:rPr lang="en-ID" sz="2600" dirty="0">
                <a:latin typeface="Gill Sans Nova Cond XBd" panose="020B0A06020104020203" pitchFamily="34" charset="0"/>
              </a:rPr>
              <a:t> di </a:t>
            </a:r>
            <a:r>
              <a:rPr lang="en-ID" sz="2600" dirty="0" err="1">
                <a:latin typeface="Gill Sans Nova Cond XBd" panose="020B0A06020104020203" pitchFamily="34" charset="0"/>
              </a:rPr>
              <a:t>dalam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hati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580121-27E4-6800-7C79-591AD21E3E03}"/>
              </a:ext>
            </a:extLst>
          </p:cNvPr>
          <p:cNvSpPr/>
          <p:nvPr/>
        </p:nvSpPr>
        <p:spPr>
          <a:xfrm>
            <a:off x="219981" y="2458414"/>
            <a:ext cx="975883" cy="19411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87871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76387B-D30D-6A0C-BDC9-165EF8244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4005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YESUS, PEMBELA KITA DALAM PENGHAKIMAN</a:t>
            </a:r>
            <a:br>
              <a:rPr lang="en-ID" sz="3500" dirty="0">
                <a:solidFill>
                  <a:srgbClr val="FFFFFF"/>
                </a:solidFill>
              </a:rPr>
            </a:br>
            <a:r>
              <a:rPr lang="en-ID" sz="3100" dirty="0">
                <a:solidFill>
                  <a:srgbClr val="FFFFFF"/>
                </a:solidFill>
              </a:rPr>
              <a:t>Kamis, 23 Mei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52BD7F-FEF1-F5DE-C11C-D08D64755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553"/>
            <a:ext cx="9144000" cy="526694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94307-B779-ECCE-489E-D0C1E7231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8362" y="1775105"/>
            <a:ext cx="7370680" cy="4940717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Impact" panose="020B0806030902050204" pitchFamily="34" charset="0"/>
              </a:rPr>
              <a:t>Ibrani</a:t>
            </a:r>
            <a:r>
              <a:rPr lang="en-ID" sz="2600" dirty="0">
                <a:latin typeface="Impact" panose="020B0806030902050204" pitchFamily="34" charset="0"/>
              </a:rPr>
              <a:t> 9:28</a:t>
            </a:r>
            <a:r>
              <a:rPr lang="en-ID" sz="2600" dirty="0">
                <a:latin typeface="Franklin Gothic Demi Cond" panose="020B0706030402020204" pitchFamily="34" charset="0"/>
              </a:rPr>
              <a:t> "</a:t>
            </a:r>
            <a:r>
              <a:rPr lang="en-ID" sz="2600" dirty="0" err="1">
                <a:latin typeface="Franklin Gothic Demi Cond" panose="020B0706030402020204" pitchFamily="34" charset="0"/>
              </a:rPr>
              <a:t>demikian</a:t>
            </a:r>
            <a:r>
              <a:rPr lang="en-ID" sz="2600" dirty="0">
                <a:latin typeface="Franklin Gothic Demi Cond" panose="020B0706030402020204" pitchFamily="34" charset="0"/>
              </a:rPr>
              <a:t> pula </a:t>
            </a:r>
            <a:r>
              <a:rPr lang="en-ID" sz="2600" dirty="0" err="1">
                <a:latin typeface="Franklin Gothic Demi Cond" panose="020B0706030402020204" pitchFamily="34" charset="0"/>
              </a:rPr>
              <a:t>Kristus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hanya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satu</a:t>
            </a:r>
            <a:r>
              <a:rPr lang="en-ID" sz="2600" dirty="0">
                <a:latin typeface="Franklin Gothic Demi Cond" panose="020B0706030402020204" pitchFamily="34" charset="0"/>
              </a:rPr>
              <a:t> kali </a:t>
            </a:r>
            <a:r>
              <a:rPr lang="en-ID" sz="2600" dirty="0" err="1">
                <a:latin typeface="Franklin Gothic Demi Cond" panose="020B0706030402020204" pitchFamily="34" charset="0"/>
              </a:rPr>
              <a:t>saja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mengorbankan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diri</a:t>
            </a:r>
            <a:r>
              <a:rPr lang="en-ID" sz="2600" dirty="0">
                <a:latin typeface="Franklin Gothic Demi Cond" panose="020B0706030402020204" pitchFamily="34" charset="0"/>
              </a:rPr>
              <a:t>-Nya </a:t>
            </a:r>
            <a:r>
              <a:rPr lang="en-ID" sz="2600" dirty="0" err="1">
                <a:latin typeface="Franklin Gothic Demi Cond" panose="020B0706030402020204" pitchFamily="34" charset="0"/>
              </a:rPr>
              <a:t>untuk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menanggung</a:t>
            </a:r>
            <a:r>
              <a:rPr lang="en-ID" sz="2600" dirty="0">
                <a:latin typeface="Franklin Gothic Demi Cond" panose="020B0706030402020204" pitchFamily="34" charset="0"/>
              </a:rPr>
              <a:t> dosa </a:t>
            </a:r>
            <a:r>
              <a:rPr lang="en-ID" sz="2600" dirty="0" err="1">
                <a:latin typeface="Franklin Gothic Demi Cond" panose="020B0706030402020204" pitchFamily="34" charset="0"/>
              </a:rPr>
              <a:t>banyak</a:t>
            </a:r>
            <a:r>
              <a:rPr lang="en-ID" sz="2600" dirty="0">
                <a:latin typeface="Franklin Gothic Demi Cond" panose="020B0706030402020204" pitchFamily="34" charset="0"/>
              </a:rPr>
              <a:t> orang. </a:t>
            </a:r>
            <a:r>
              <a:rPr lang="en-ID" sz="2600" dirty="0" err="1">
                <a:latin typeface="Franklin Gothic Demi Cond" panose="020B0706030402020204" pitchFamily="34" charset="0"/>
              </a:rPr>
              <a:t>Sesudah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itu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Ia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menyatakan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diri</a:t>
            </a:r>
            <a:r>
              <a:rPr lang="en-ID" sz="2600" dirty="0">
                <a:latin typeface="Franklin Gothic Demi Cond" panose="020B0706030402020204" pitchFamily="34" charset="0"/>
              </a:rPr>
              <a:t>-Nya </a:t>
            </a:r>
            <a:r>
              <a:rPr lang="en-ID" sz="2600" dirty="0" err="1">
                <a:latin typeface="Franklin Gothic Demi Cond" panose="020B0706030402020204" pitchFamily="34" charset="0"/>
              </a:rPr>
              <a:t>sekali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lagi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tanpa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menanggung</a:t>
            </a:r>
            <a:r>
              <a:rPr lang="en-ID" sz="2600" dirty="0">
                <a:latin typeface="Franklin Gothic Demi Cond" panose="020B0706030402020204" pitchFamily="34" charset="0"/>
              </a:rPr>
              <a:t> dosa </a:t>
            </a:r>
            <a:r>
              <a:rPr lang="en-ID" sz="2600" dirty="0" err="1">
                <a:latin typeface="Franklin Gothic Demi Cond" panose="020B0706030402020204" pitchFamily="34" charset="0"/>
              </a:rPr>
              <a:t>untuk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menganugerahkan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keselamatan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kepada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mereka</a:t>
            </a:r>
            <a:r>
              <a:rPr lang="en-ID" sz="2600" dirty="0">
                <a:latin typeface="Franklin Gothic Demi Cond" panose="020B0706030402020204" pitchFamily="34" charset="0"/>
              </a:rPr>
              <a:t>, yang </a:t>
            </a:r>
            <a:r>
              <a:rPr lang="en-ID" sz="2600" dirty="0" err="1">
                <a:latin typeface="Franklin Gothic Demi Cond" panose="020B0706030402020204" pitchFamily="34" charset="0"/>
              </a:rPr>
              <a:t>menantikan</a:t>
            </a:r>
            <a:r>
              <a:rPr lang="en-ID" sz="2600" dirty="0">
                <a:latin typeface="Franklin Gothic Demi Cond" panose="020B0706030402020204" pitchFamily="34" charset="0"/>
              </a:rPr>
              <a:t> Dia". </a:t>
            </a:r>
          </a:p>
          <a:p>
            <a:pPr marL="0" indent="0">
              <a:buNone/>
            </a:pPr>
            <a:r>
              <a:rPr lang="en-ID" sz="2600" dirty="0" err="1">
                <a:latin typeface="Franklin Gothic Demi Cond" panose="020B0706030402020204" pitchFamily="34" charset="0"/>
              </a:rPr>
              <a:t>Berbeda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dengan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pelayanan</a:t>
            </a:r>
            <a:r>
              <a:rPr lang="en-ID" sz="2600" dirty="0">
                <a:latin typeface="Franklin Gothic Demi Cond" panose="020B0706030402020204" pitchFamily="34" charset="0"/>
              </a:rPr>
              <a:t> imam di </a:t>
            </a:r>
            <a:r>
              <a:rPr lang="en-ID" sz="2600" dirty="0" err="1">
                <a:latin typeface="Franklin Gothic Demi Cond" panose="020B0706030402020204" pitchFamily="34" charset="0"/>
              </a:rPr>
              <a:t>dalam</a:t>
            </a:r>
            <a:r>
              <a:rPr lang="en-ID" sz="2600" dirty="0">
                <a:latin typeface="Franklin Gothic Demi Cond" panose="020B0706030402020204" pitchFamily="34" charset="0"/>
              </a:rPr>
              <a:t> Bait </a:t>
            </a:r>
            <a:r>
              <a:rPr lang="en-ID" sz="2600" dirty="0" err="1">
                <a:latin typeface="Franklin Gothic Demi Cond" panose="020B0706030402020204" pitchFamily="34" charset="0"/>
              </a:rPr>
              <a:t>Suci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duniawi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Kristus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mati</a:t>
            </a:r>
            <a:r>
              <a:rPr lang="en-ID" sz="2600" dirty="0">
                <a:latin typeface="Franklin Gothic Demi Cond" panose="020B0706030402020204" pitchFamily="34" charset="0"/>
              </a:rPr>
              <a:t> di </a:t>
            </a:r>
            <a:r>
              <a:rPr lang="en-ID" sz="2600" dirty="0" err="1">
                <a:latin typeface="Franklin Gothic Demi Cond" panose="020B0706030402020204" pitchFamily="34" charset="0"/>
              </a:rPr>
              <a:t>kayu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salib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sebagai</a:t>
            </a:r>
            <a:r>
              <a:rPr lang="en-ID" sz="2600" dirty="0">
                <a:latin typeface="Franklin Gothic Demi Cond" panose="020B0706030402020204" pitchFamily="34" charset="0"/>
              </a:rPr>
              <a:t> korban yang </a:t>
            </a:r>
            <a:r>
              <a:rPr lang="en-ID" sz="2600" dirty="0" err="1">
                <a:latin typeface="Franklin Gothic Demi Cond" panose="020B0706030402020204" pitchFamily="34" charset="0"/>
              </a:rPr>
              <a:t>sempurna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bagi</a:t>
            </a:r>
            <a:r>
              <a:rPr lang="en-ID" sz="2600" dirty="0">
                <a:latin typeface="Franklin Gothic Demi Cond" panose="020B0706030402020204" pitchFamily="34" charset="0"/>
              </a:rPr>
              <a:t> dosa, </a:t>
            </a:r>
            <a:r>
              <a:rPr lang="en-ID" sz="2600" dirty="0" err="1">
                <a:latin typeface="Franklin Gothic Demi Cond" panose="020B0706030402020204" pitchFamily="34" charset="0"/>
              </a:rPr>
              <a:t>satu</a:t>
            </a:r>
            <a:r>
              <a:rPr lang="en-ID" sz="2600" dirty="0">
                <a:latin typeface="Franklin Gothic Demi Cond" panose="020B0706030402020204" pitchFamily="34" charset="0"/>
              </a:rPr>
              <a:t> kali </a:t>
            </a:r>
            <a:r>
              <a:rPr lang="en-ID" sz="2600" dirty="0" err="1">
                <a:latin typeface="Franklin Gothic Demi Cond" panose="020B0706030402020204" pitchFamily="34" charset="0"/>
              </a:rPr>
              <a:t>untuk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selamanya</a:t>
            </a:r>
            <a:r>
              <a:rPr lang="en-ID" sz="2600" dirty="0">
                <a:latin typeface="Franklin Gothic Demi Cond" panose="020B0706030402020204" pitchFamily="34" charset="0"/>
              </a:rPr>
              <a:t>. </a:t>
            </a:r>
            <a:r>
              <a:rPr lang="en-ID" sz="2600" dirty="0" err="1">
                <a:latin typeface="Impact" panose="020B0806030902050204" pitchFamily="34" charset="0"/>
              </a:rPr>
              <a:t>Pelayanan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keimaman</a:t>
            </a:r>
            <a:r>
              <a:rPr lang="en-ID" sz="2600" dirty="0">
                <a:latin typeface="Impact" panose="020B0806030902050204" pitchFamily="34" charset="0"/>
              </a:rPr>
              <a:t>-Nya di </a:t>
            </a:r>
            <a:r>
              <a:rPr lang="en-ID" sz="2600" dirty="0" err="1">
                <a:latin typeface="Impact" panose="020B0806030902050204" pitchFamily="34" charset="0"/>
              </a:rPr>
              <a:t>dalam</a:t>
            </a:r>
            <a:r>
              <a:rPr lang="en-ID" sz="2600" dirty="0">
                <a:latin typeface="Impact" panose="020B0806030902050204" pitchFamily="34" charset="0"/>
              </a:rPr>
              <a:t> Bait </a:t>
            </a:r>
            <a:r>
              <a:rPr lang="en-ID" sz="2600" dirty="0" err="1">
                <a:latin typeface="Impact" panose="020B0806030902050204" pitchFamily="34" charset="0"/>
              </a:rPr>
              <a:t>Suci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surgawi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menguduskan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kita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>
                <a:latin typeface="Franklin Gothic Demi Cond" panose="020B0706030402020204" pitchFamily="34" charset="0"/>
              </a:rPr>
              <a:t>[</a:t>
            </a:r>
            <a:r>
              <a:rPr lang="en-ID" sz="2600" dirty="0" err="1">
                <a:latin typeface="Franklin Gothic Demi Cond" panose="020B0706030402020204" pitchFamily="34" charset="0"/>
              </a:rPr>
              <a:t>Ibrani</a:t>
            </a:r>
            <a:r>
              <a:rPr lang="en-ID" sz="2600" dirty="0">
                <a:latin typeface="Franklin Gothic Demi Cond" panose="020B0706030402020204" pitchFamily="34" charset="0"/>
              </a:rPr>
              <a:t> 10:9-14]. </a:t>
            </a:r>
            <a:r>
              <a:rPr lang="en-ID" sz="2600" dirty="0" err="1">
                <a:latin typeface="Franklin Gothic Demi Cond" panose="020B0706030402020204" pitchFamily="34" charset="0"/>
              </a:rPr>
              <a:t>Sekarang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setelah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masuk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dalam</a:t>
            </a:r>
            <a:r>
              <a:rPr lang="en-ID" sz="2600" dirty="0">
                <a:latin typeface="Franklin Gothic Demi Cond" panose="020B0706030402020204" pitchFamily="34" charset="0"/>
              </a:rPr>
              <a:t> Ruang Maha Kudus, Dia </a:t>
            </a:r>
            <a:r>
              <a:rPr lang="en-ID" sz="2600" dirty="0" err="1">
                <a:latin typeface="Franklin Gothic Demi Cond" panose="020B0706030402020204" pitchFamily="34" charset="0"/>
              </a:rPr>
              <a:t>berdiri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sebagai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Pembela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kita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dalam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penghakiman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>
                <a:latin typeface="Impact" panose="020B0806030902050204" pitchFamily="34" charset="0"/>
              </a:rPr>
              <a:t>[1 </a:t>
            </a:r>
            <a:r>
              <a:rPr lang="en-ID" sz="2600" dirty="0" err="1">
                <a:latin typeface="Impact" panose="020B0806030902050204" pitchFamily="34" charset="0"/>
              </a:rPr>
              <a:t>Yohanes</a:t>
            </a:r>
            <a:r>
              <a:rPr lang="en-ID" sz="2600" dirty="0">
                <a:latin typeface="Impact" panose="020B0806030902050204" pitchFamily="34" charset="0"/>
              </a:rPr>
              <a:t> 2:1,  Roma 8:34].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179956-F7A1-3CB3-01EA-694EF6B84B50}"/>
              </a:ext>
            </a:extLst>
          </p:cNvPr>
          <p:cNvSpPr/>
          <p:nvPr/>
        </p:nvSpPr>
        <p:spPr>
          <a:xfrm>
            <a:off x="249863" y="2814504"/>
            <a:ext cx="975883" cy="19411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21512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7D74E3-66EF-68A1-BA4B-E30262DFD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00146-C2D0-F51A-6F83-EAEB4B708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232" y="286969"/>
            <a:ext cx="7481547" cy="627331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500" dirty="0">
                <a:latin typeface="Franklin Gothic Demi Cond" panose="020B0706030402020204" pitchFamily="34" charset="0"/>
              </a:rPr>
              <a:t>Ellen G. White, </a:t>
            </a:r>
            <a:r>
              <a:rPr lang="en-ID" sz="2500" dirty="0" err="1">
                <a:latin typeface="Franklin Gothic Demi Cond" panose="020B0706030402020204" pitchFamily="34" charset="0"/>
              </a:rPr>
              <a:t>Kemenangan</a:t>
            </a:r>
            <a:r>
              <a:rPr lang="en-ID" sz="2500" dirty="0">
                <a:latin typeface="Franklin Gothic Demi Cond" panose="020B0706030402020204" pitchFamily="34" charset="0"/>
              </a:rPr>
              <a:t> Akhir, </a:t>
            </a:r>
            <a:r>
              <a:rPr lang="en-ID" sz="2500" dirty="0" err="1">
                <a:latin typeface="Franklin Gothic Demi Cond" panose="020B0706030402020204" pitchFamily="34" charset="0"/>
              </a:rPr>
              <a:t>hlm</a:t>
            </a:r>
            <a:r>
              <a:rPr lang="en-ID" sz="2500" dirty="0">
                <a:latin typeface="Franklin Gothic Demi Cond" panose="020B0706030402020204" pitchFamily="34" charset="0"/>
              </a:rPr>
              <a:t>. 414, </a:t>
            </a:r>
            <a:r>
              <a:rPr lang="en-ID" sz="2500" dirty="0" err="1">
                <a:latin typeface="Franklin Gothic Demi Cond" panose="020B0706030402020204" pitchFamily="34" charset="0"/>
              </a:rPr>
              <a:t>menuliskan</a:t>
            </a:r>
            <a:r>
              <a:rPr lang="en-ID" sz="2500" dirty="0">
                <a:latin typeface="Franklin Gothic Demi Cond" panose="020B0706030402020204" pitchFamily="34" charset="0"/>
              </a:rPr>
              <a:t>: "</a:t>
            </a:r>
            <a:r>
              <a:rPr lang="en-ID" sz="2500" dirty="0" err="1">
                <a:latin typeface="Impact" panose="020B0806030902050204" pitchFamily="34" charset="0"/>
              </a:rPr>
              <a:t>Pengantaraan</a:t>
            </a:r>
            <a:r>
              <a:rPr lang="en-ID" sz="2500" dirty="0">
                <a:latin typeface="Impact" panose="020B0806030902050204" pitchFamily="34" charset="0"/>
              </a:rPr>
              <a:t> </a:t>
            </a:r>
            <a:r>
              <a:rPr lang="en-ID" sz="2500" dirty="0" err="1">
                <a:latin typeface="Impact" panose="020B0806030902050204" pitchFamily="34" charset="0"/>
              </a:rPr>
              <a:t>Kristus</a:t>
            </a:r>
            <a:r>
              <a:rPr lang="en-ID" sz="2500" dirty="0">
                <a:latin typeface="Impact" panose="020B0806030902050204" pitchFamily="34" charset="0"/>
              </a:rPr>
              <a:t> </a:t>
            </a:r>
            <a:r>
              <a:rPr lang="en-ID" sz="2500" dirty="0" err="1">
                <a:latin typeface="Impact" panose="020B0806030902050204" pitchFamily="34" charset="0"/>
              </a:rPr>
              <a:t>bagi</a:t>
            </a:r>
            <a:r>
              <a:rPr lang="en-ID" sz="2500" dirty="0">
                <a:latin typeface="Impact" panose="020B0806030902050204" pitchFamily="34" charset="0"/>
              </a:rPr>
              <a:t> </a:t>
            </a:r>
            <a:r>
              <a:rPr lang="en-ID" sz="2500" dirty="0" err="1">
                <a:latin typeface="Impact" panose="020B0806030902050204" pitchFamily="34" charset="0"/>
              </a:rPr>
              <a:t>manusia</a:t>
            </a:r>
            <a:r>
              <a:rPr lang="en-ID" sz="2500" dirty="0">
                <a:latin typeface="Impact" panose="020B0806030902050204" pitchFamily="34" charset="0"/>
              </a:rPr>
              <a:t> di </a:t>
            </a:r>
            <a:r>
              <a:rPr lang="en-ID" sz="2500" dirty="0" err="1">
                <a:latin typeface="Impact" panose="020B0806030902050204" pitchFamily="34" charset="0"/>
              </a:rPr>
              <a:t>dalam</a:t>
            </a:r>
            <a:r>
              <a:rPr lang="en-ID" sz="2500" dirty="0">
                <a:latin typeface="Impact" panose="020B0806030902050204" pitchFamily="34" charset="0"/>
              </a:rPr>
              <a:t> </a:t>
            </a:r>
            <a:r>
              <a:rPr lang="en-ID" sz="2500" dirty="0" err="1">
                <a:latin typeface="Impact" panose="020B0806030902050204" pitchFamily="34" charset="0"/>
              </a:rPr>
              <a:t>tempat</a:t>
            </a:r>
            <a:r>
              <a:rPr lang="en-ID" sz="2500" dirty="0">
                <a:latin typeface="Impact" panose="020B0806030902050204" pitchFamily="34" charset="0"/>
              </a:rPr>
              <a:t> yang kudus di </a:t>
            </a:r>
            <a:r>
              <a:rPr lang="en-ID" sz="2500" dirty="0" err="1">
                <a:latin typeface="Impact" panose="020B0806030902050204" pitchFamily="34" charset="0"/>
              </a:rPr>
              <a:t>atas</a:t>
            </a:r>
            <a:r>
              <a:rPr lang="en-ID" sz="2500" dirty="0">
                <a:latin typeface="Impact" panose="020B0806030902050204" pitchFamily="34" charset="0"/>
              </a:rPr>
              <a:t> </a:t>
            </a:r>
            <a:r>
              <a:rPr lang="en-ID" sz="2500" dirty="0" err="1">
                <a:latin typeface="Impact" panose="020B0806030902050204" pitchFamily="34" charset="0"/>
              </a:rPr>
              <a:t>adalah</a:t>
            </a:r>
            <a:r>
              <a:rPr lang="en-ID" sz="2500" dirty="0">
                <a:latin typeface="Impact" panose="020B0806030902050204" pitchFamily="34" charset="0"/>
              </a:rPr>
              <a:t> </a:t>
            </a:r>
            <a:r>
              <a:rPr lang="en-ID" sz="2500" dirty="0" err="1">
                <a:latin typeface="Impact" panose="020B0806030902050204" pitchFamily="34" charset="0"/>
              </a:rPr>
              <a:t>sama</a:t>
            </a:r>
            <a:r>
              <a:rPr lang="en-ID" sz="2500" dirty="0">
                <a:latin typeface="Impact" panose="020B0806030902050204" pitchFamily="34" charset="0"/>
              </a:rPr>
              <a:t> </a:t>
            </a:r>
            <a:r>
              <a:rPr lang="en-ID" sz="2500" dirty="0" err="1">
                <a:latin typeface="Impact" panose="020B0806030902050204" pitchFamily="34" charset="0"/>
              </a:rPr>
              <a:t>pentingnya</a:t>
            </a:r>
            <a:r>
              <a:rPr lang="en-ID" sz="2500" dirty="0">
                <a:latin typeface="Impact" panose="020B0806030902050204" pitchFamily="34" charset="0"/>
              </a:rPr>
              <a:t> </a:t>
            </a:r>
            <a:r>
              <a:rPr lang="en-ID" sz="2500" dirty="0" err="1">
                <a:latin typeface="Impact" panose="020B0806030902050204" pitchFamily="34" charset="0"/>
              </a:rPr>
              <a:t>kepada</a:t>
            </a:r>
            <a:r>
              <a:rPr lang="en-ID" sz="2500" dirty="0">
                <a:latin typeface="Impact" panose="020B0806030902050204" pitchFamily="34" charset="0"/>
              </a:rPr>
              <a:t> </a:t>
            </a:r>
            <a:r>
              <a:rPr lang="en-ID" sz="2500" dirty="0" err="1">
                <a:latin typeface="Impact" panose="020B0806030902050204" pitchFamily="34" charset="0"/>
              </a:rPr>
              <a:t>rencana</a:t>
            </a:r>
            <a:r>
              <a:rPr lang="en-ID" sz="2500" dirty="0">
                <a:latin typeface="Impact" panose="020B0806030902050204" pitchFamily="34" charset="0"/>
              </a:rPr>
              <a:t> </a:t>
            </a:r>
            <a:r>
              <a:rPr lang="en-ID" sz="2500" dirty="0" err="1">
                <a:latin typeface="Impact" panose="020B0806030902050204" pitchFamily="34" charset="0"/>
              </a:rPr>
              <a:t>keselamatan</a:t>
            </a:r>
            <a:r>
              <a:rPr lang="en-ID" sz="2500" dirty="0">
                <a:latin typeface="Impact" panose="020B0806030902050204" pitchFamily="34" charset="0"/>
              </a:rPr>
              <a:t> </a:t>
            </a:r>
            <a:r>
              <a:rPr lang="en-ID" sz="2500" dirty="0" err="1">
                <a:latin typeface="Impact" panose="020B0806030902050204" pitchFamily="34" charset="0"/>
              </a:rPr>
              <a:t>seperti</a:t>
            </a:r>
            <a:r>
              <a:rPr lang="en-ID" sz="2500" dirty="0">
                <a:latin typeface="Impact" panose="020B0806030902050204" pitchFamily="34" charset="0"/>
              </a:rPr>
              <a:t> </a:t>
            </a:r>
            <a:r>
              <a:rPr lang="en-ID" sz="2500" dirty="0" err="1">
                <a:latin typeface="Impact" panose="020B0806030902050204" pitchFamily="34" charset="0"/>
              </a:rPr>
              <a:t>kematian</a:t>
            </a:r>
            <a:r>
              <a:rPr lang="en-ID" sz="2500" dirty="0">
                <a:latin typeface="Impact" panose="020B0806030902050204" pitchFamily="34" charset="0"/>
              </a:rPr>
              <a:t>-Nya di </a:t>
            </a:r>
            <a:r>
              <a:rPr lang="en-ID" sz="2500" dirty="0" err="1">
                <a:latin typeface="Impact" panose="020B0806030902050204" pitchFamily="34" charset="0"/>
              </a:rPr>
              <a:t>atas</a:t>
            </a:r>
            <a:r>
              <a:rPr lang="en-ID" sz="2500" dirty="0">
                <a:latin typeface="Impact" panose="020B0806030902050204" pitchFamily="34" charset="0"/>
              </a:rPr>
              <a:t> </a:t>
            </a:r>
            <a:r>
              <a:rPr lang="en-ID" sz="2500" dirty="0" err="1">
                <a:latin typeface="Impact" panose="020B0806030902050204" pitchFamily="34" charset="0"/>
              </a:rPr>
              <a:t>kayu</a:t>
            </a:r>
            <a:r>
              <a:rPr lang="en-ID" sz="2500" dirty="0">
                <a:latin typeface="Impact" panose="020B0806030902050204" pitchFamily="34" charset="0"/>
              </a:rPr>
              <a:t> </a:t>
            </a:r>
            <a:r>
              <a:rPr lang="en-ID" sz="2500" dirty="0" err="1">
                <a:latin typeface="Impact" panose="020B0806030902050204" pitchFamily="34" charset="0"/>
              </a:rPr>
              <a:t>salib</a:t>
            </a:r>
            <a:r>
              <a:rPr lang="en-ID" sz="2500" dirty="0">
                <a:latin typeface="Impact" panose="020B0806030902050204" pitchFamily="34" charset="0"/>
              </a:rPr>
              <a:t>. </a:t>
            </a:r>
            <a:r>
              <a:rPr lang="en-ID" sz="2500" dirty="0">
                <a:latin typeface="Franklin Gothic Demi Cond" panose="020B0706030402020204" pitchFamily="34" charset="0"/>
              </a:rPr>
              <a:t>Oleh </a:t>
            </a:r>
            <a:r>
              <a:rPr lang="en-ID" sz="2500" dirty="0" err="1">
                <a:latin typeface="Franklin Gothic Demi Cond" panose="020B0706030402020204" pitchFamily="34" charset="0"/>
              </a:rPr>
              <a:t>kematian</a:t>
            </a:r>
            <a:r>
              <a:rPr lang="en-ID" sz="2500" dirty="0">
                <a:latin typeface="Franklin Gothic Demi Cond" panose="020B0706030402020204" pitchFamily="34" charset="0"/>
              </a:rPr>
              <a:t>-Nya </a:t>
            </a:r>
            <a:r>
              <a:rPr lang="en-ID" sz="2500" dirty="0" err="1">
                <a:latin typeface="Franklin Gothic Demi Cond" panose="020B0706030402020204" pitchFamily="34" charset="0"/>
              </a:rPr>
              <a:t>Ia</a:t>
            </a:r>
            <a:r>
              <a:rPr lang="en-ID" sz="2500" dirty="0">
                <a:latin typeface="Franklin Gothic Demi Cond" panose="020B0706030402020204" pitchFamily="34" charset="0"/>
              </a:rPr>
              <a:t> </a:t>
            </a:r>
            <a:r>
              <a:rPr lang="en-ID" sz="2500" dirty="0" err="1">
                <a:latin typeface="Franklin Gothic Demi Cond" panose="020B0706030402020204" pitchFamily="34" charset="0"/>
              </a:rPr>
              <a:t>memulaikan</a:t>
            </a:r>
            <a:r>
              <a:rPr lang="en-ID" sz="2500" dirty="0">
                <a:latin typeface="Franklin Gothic Demi Cond" panose="020B0706030402020204" pitchFamily="34" charset="0"/>
              </a:rPr>
              <a:t> </a:t>
            </a:r>
            <a:r>
              <a:rPr lang="en-ID" sz="2500" dirty="0" err="1">
                <a:latin typeface="Franklin Gothic Demi Cond" panose="020B0706030402020204" pitchFamily="34" charset="0"/>
              </a:rPr>
              <a:t>pekerjaan</a:t>
            </a:r>
            <a:r>
              <a:rPr lang="en-ID" sz="2500" dirty="0">
                <a:latin typeface="Franklin Gothic Demi Cond" panose="020B0706030402020204" pitchFamily="34" charset="0"/>
              </a:rPr>
              <a:t> </a:t>
            </a:r>
            <a:r>
              <a:rPr lang="en-ID" sz="2500" dirty="0" err="1">
                <a:latin typeface="Franklin Gothic Demi Cond" panose="020B0706030402020204" pitchFamily="34" charset="0"/>
              </a:rPr>
              <a:t>itu</a:t>
            </a:r>
            <a:r>
              <a:rPr lang="en-ID" sz="2500" dirty="0">
                <a:latin typeface="Franklin Gothic Demi Cond" panose="020B0706030402020204" pitchFamily="34" charset="0"/>
              </a:rPr>
              <a:t> yang </a:t>
            </a:r>
            <a:r>
              <a:rPr lang="en-ID" sz="2500" dirty="0" err="1">
                <a:latin typeface="Franklin Gothic Demi Cond" panose="020B0706030402020204" pitchFamily="34" charset="0"/>
              </a:rPr>
              <a:t>sesudah</a:t>
            </a:r>
            <a:r>
              <a:rPr lang="en-ID" sz="2500" dirty="0">
                <a:latin typeface="Franklin Gothic Demi Cond" panose="020B0706030402020204" pitchFamily="34" charset="0"/>
              </a:rPr>
              <a:t> </a:t>
            </a:r>
            <a:r>
              <a:rPr lang="en-ID" sz="2500" dirty="0" err="1">
                <a:latin typeface="Franklin Gothic Demi Cond" panose="020B0706030402020204" pitchFamily="34" charset="0"/>
              </a:rPr>
              <a:t>kebangkitan</a:t>
            </a:r>
            <a:r>
              <a:rPr lang="en-ID" sz="2500" dirty="0">
                <a:latin typeface="Franklin Gothic Demi Cond" panose="020B0706030402020204" pitchFamily="34" charset="0"/>
              </a:rPr>
              <a:t>-Nya Dia naik </a:t>
            </a:r>
            <a:r>
              <a:rPr lang="en-ID" sz="2500" dirty="0" err="1">
                <a:latin typeface="Franklin Gothic Demi Cond" panose="020B0706030402020204" pitchFamily="34" charset="0"/>
              </a:rPr>
              <a:t>untuk</a:t>
            </a:r>
            <a:r>
              <a:rPr lang="en-ID" sz="2500" dirty="0">
                <a:latin typeface="Franklin Gothic Demi Cond" panose="020B0706030402020204" pitchFamily="34" charset="0"/>
              </a:rPr>
              <a:t> </a:t>
            </a:r>
            <a:r>
              <a:rPr lang="en-ID" sz="2500" dirty="0" err="1">
                <a:latin typeface="Franklin Gothic Demi Cond" panose="020B0706030402020204" pitchFamily="34" charset="0"/>
              </a:rPr>
              <a:t>menyelesaikannya</a:t>
            </a:r>
            <a:r>
              <a:rPr lang="en-ID" sz="2500" dirty="0">
                <a:latin typeface="Franklin Gothic Demi Cond" panose="020B0706030402020204" pitchFamily="34" charset="0"/>
              </a:rPr>
              <a:t> di </a:t>
            </a:r>
            <a:r>
              <a:rPr lang="en-ID" sz="2500" dirty="0" err="1">
                <a:latin typeface="Franklin Gothic Demi Cond" panose="020B0706030402020204" pitchFamily="34" charset="0"/>
              </a:rPr>
              <a:t>surga</a:t>
            </a:r>
            <a:r>
              <a:rPr lang="en-ID" sz="2500" dirty="0">
                <a:latin typeface="Franklin Gothic Demi Cond" panose="020B0706030402020204" pitchFamily="34" charset="0"/>
              </a:rPr>
              <a:t>. Oleh </a:t>
            </a:r>
            <a:r>
              <a:rPr lang="en-ID" sz="2500" dirty="0" err="1">
                <a:latin typeface="Franklin Gothic Demi Cond" panose="020B0706030402020204" pitchFamily="34" charset="0"/>
              </a:rPr>
              <a:t>iman</a:t>
            </a:r>
            <a:r>
              <a:rPr lang="en-ID" sz="2500" dirty="0">
                <a:latin typeface="Franklin Gothic Demi Cond" panose="020B0706030402020204" pitchFamily="34" charset="0"/>
              </a:rPr>
              <a:t>, </a:t>
            </a:r>
            <a:r>
              <a:rPr lang="en-ID" sz="2500" dirty="0" err="1">
                <a:latin typeface="Franklin Gothic Demi Cond" panose="020B0706030402020204" pitchFamily="34" charset="0"/>
              </a:rPr>
              <a:t>kita</a:t>
            </a:r>
            <a:r>
              <a:rPr lang="en-ID" sz="2500" dirty="0">
                <a:latin typeface="Franklin Gothic Demi Cond" panose="020B0706030402020204" pitchFamily="34" charset="0"/>
              </a:rPr>
              <a:t> </a:t>
            </a:r>
            <a:r>
              <a:rPr lang="en-ID" sz="2500" dirty="0" err="1">
                <a:latin typeface="Franklin Gothic Demi Cond" panose="020B0706030402020204" pitchFamily="34" charset="0"/>
              </a:rPr>
              <a:t>harus</a:t>
            </a:r>
            <a:r>
              <a:rPr lang="en-ID" sz="2500" dirty="0">
                <a:latin typeface="Franklin Gothic Demi Cond" panose="020B0706030402020204" pitchFamily="34" charset="0"/>
              </a:rPr>
              <a:t> </a:t>
            </a:r>
            <a:r>
              <a:rPr lang="en-ID" sz="2500" dirty="0" err="1">
                <a:latin typeface="Franklin Gothic Demi Cond" panose="020B0706030402020204" pitchFamily="34" charset="0"/>
              </a:rPr>
              <a:t>masuk</a:t>
            </a:r>
            <a:r>
              <a:rPr lang="en-ID" sz="2500" dirty="0">
                <a:latin typeface="Franklin Gothic Demi Cond" panose="020B0706030402020204" pitchFamily="34" charset="0"/>
              </a:rPr>
              <a:t> </a:t>
            </a:r>
            <a:r>
              <a:rPr lang="en-ID" sz="2500" dirty="0" err="1">
                <a:latin typeface="Franklin Gothic Demi Cond" panose="020B0706030402020204" pitchFamily="34" charset="0"/>
              </a:rPr>
              <a:t>ke</a:t>
            </a:r>
            <a:r>
              <a:rPr lang="en-ID" sz="2500" dirty="0">
                <a:latin typeface="Franklin Gothic Demi Cond" panose="020B0706030402020204" pitchFamily="34" charset="0"/>
              </a:rPr>
              <a:t> </a:t>
            </a:r>
            <a:r>
              <a:rPr lang="en-ID" sz="2500" dirty="0" err="1">
                <a:latin typeface="Franklin Gothic Demi Cond" panose="020B0706030402020204" pitchFamily="34" charset="0"/>
              </a:rPr>
              <a:t>dalam</a:t>
            </a:r>
            <a:r>
              <a:rPr lang="en-ID" sz="2500" dirty="0">
                <a:latin typeface="Franklin Gothic Demi Cond" panose="020B0706030402020204" pitchFamily="34" charset="0"/>
              </a:rPr>
              <a:t> </a:t>
            </a:r>
            <a:r>
              <a:rPr lang="en-ID" sz="2500" dirty="0" err="1">
                <a:latin typeface="Franklin Gothic Demi Cond" panose="020B0706030402020204" pitchFamily="34" charset="0"/>
              </a:rPr>
              <a:t>tabir</a:t>
            </a:r>
            <a:r>
              <a:rPr lang="en-ID" sz="2500" dirty="0">
                <a:latin typeface="Franklin Gothic Demi Cond" panose="020B0706030402020204" pitchFamily="34" charset="0"/>
              </a:rPr>
              <a:t> (</a:t>
            </a:r>
            <a:r>
              <a:rPr lang="en-ID" sz="2500" dirty="0" err="1">
                <a:latin typeface="Franklin Gothic Demi Cond" panose="020B0706030402020204" pitchFamily="34" charset="0"/>
              </a:rPr>
              <a:t>selubung</a:t>
            </a:r>
            <a:r>
              <a:rPr lang="en-ID" sz="2500" dirty="0">
                <a:latin typeface="Franklin Gothic Demi Cond" panose="020B0706030402020204" pitchFamily="34" charset="0"/>
              </a:rPr>
              <a:t>), 'di mana </a:t>
            </a:r>
            <a:r>
              <a:rPr lang="en-ID" sz="2500" dirty="0" err="1">
                <a:latin typeface="Franklin Gothic Demi Cond" panose="020B0706030402020204" pitchFamily="34" charset="0"/>
              </a:rPr>
              <a:t>Yesus</a:t>
            </a:r>
            <a:r>
              <a:rPr lang="en-ID" sz="2500" dirty="0">
                <a:latin typeface="Franklin Gothic Demi Cond" panose="020B0706030402020204" pitchFamily="34" charset="0"/>
              </a:rPr>
              <a:t> </a:t>
            </a:r>
            <a:r>
              <a:rPr lang="en-ID" sz="2500" dirty="0" err="1">
                <a:latin typeface="Franklin Gothic Demi Cond" panose="020B0706030402020204" pitchFamily="34" charset="0"/>
              </a:rPr>
              <a:t>sebagai</a:t>
            </a:r>
            <a:r>
              <a:rPr lang="en-ID" sz="2500" dirty="0">
                <a:latin typeface="Franklin Gothic Demi Cond" panose="020B0706030402020204" pitchFamily="34" charset="0"/>
              </a:rPr>
              <a:t> </a:t>
            </a:r>
            <a:r>
              <a:rPr lang="en-ID" sz="2500" dirty="0" err="1">
                <a:latin typeface="Franklin Gothic Demi Cond" panose="020B0706030402020204" pitchFamily="34" charset="0"/>
              </a:rPr>
              <a:t>Perintis</a:t>
            </a:r>
            <a:r>
              <a:rPr lang="en-ID" sz="2500" dirty="0">
                <a:latin typeface="Franklin Gothic Demi Cond" panose="020B0706030402020204" pitchFamily="34" charset="0"/>
              </a:rPr>
              <a:t> </a:t>
            </a:r>
            <a:r>
              <a:rPr lang="en-ID" sz="2500" dirty="0" err="1">
                <a:latin typeface="Franklin Gothic Demi Cond" panose="020B0706030402020204" pitchFamily="34" charset="0"/>
              </a:rPr>
              <a:t>bagi</a:t>
            </a:r>
            <a:r>
              <a:rPr lang="en-ID" sz="2500" dirty="0">
                <a:latin typeface="Franklin Gothic Demi Cond" panose="020B0706030402020204" pitchFamily="34" charset="0"/>
              </a:rPr>
              <a:t> </a:t>
            </a:r>
            <a:r>
              <a:rPr lang="en-ID" sz="2500" dirty="0" err="1">
                <a:latin typeface="Franklin Gothic Demi Cond" panose="020B0706030402020204" pitchFamily="34" charset="0"/>
              </a:rPr>
              <a:t>kita</a:t>
            </a:r>
            <a:r>
              <a:rPr lang="en-ID" sz="2500" dirty="0">
                <a:latin typeface="Franklin Gothic Demi Cond" panose="020B0706030402020204" pitchFamily="34" charset="0"/>
              </a:rPr>
              <a:t>' [</a:t>
            </a:r>
            <a:r>
              <a:rPr lang="en-ID" sz="2500" dirty="0" err="1">
                <a:latin typeface="Franklin Gothic Demi Cond" panose="020B0706030402020204" pitchFamily="34" charset="0"/>
              </a:rPr>
              <a:t>Ibrani</a:t>
            </a:r>
            <a:r>
              <a:rPr lang="en-ID" sz="2500" dirty="0">
                <a:latin typeface="Franklin Gothic Demi Cond" panose="020B0706030402020204" pitchFamily="34" charset="0"/>
              </a:rPr>
              <a:t> 6:20]. Di sana </a:t>
            </a:r>
            <a:r>
              <a:rPr lang="en-ID" sz="2500" dirty="0" err="1">
                <a:latin typeface="Franklin Gothic Demi Cond" panose="020B0706030402020204" pitchFamily="34" charset="0"/>
              </a:rPr>
              <a:t>terang</a:t>
            </a:r>
            <a:r>
              <a:rPr lang="en-ID" sz="2500" dirty="0">
                <a:latin typeface="Franklin Gothic Demi Cond" panose="020B0706030402020204" pitchFamily="34" charset="0"/>
              </a:rPr>
              <a:t> </a:t>
            </a:r>
            <a:r>
              <a:rPr lang="en-ID" sz="2500" dirty="0" err="1">
                <a:latin typeface="Franklin Gothic Demi Cond" panose="020B0706030402020204" pitchFamily="34" charset="0"/>
              </a:rPr>
              <a:t>dari</a:t>
            </a:r>
            <a:r>
              <a:rPr lang="en-ID" sz="2500" dirty="0">
                <a:latin typeface="Franklin Gothic Demi Cond" panose="020B0706030402020204" pitchFamily="34" charset="0"/>
              </a:rPr>
              <a:t> </a:t>
            </a:r>
            <a:r>
              <a:rPr lang="en-ID" sz="2500" dirty="0" err="1">
                <a:latin typeface="Franklin Gothic Demi Cond" panose="020B0706030402020204" pitchFamily="34" charset="0"/>
              </a:rPr>
              <a:t>salib</a:t>
            </a:r>
            <a:r>
              <a:rPr lang="en-ID" sz="2500" dirty="0">
                <a:latin typeface="Franklin Gothic Demi Cond" panose="020B0706030402020204" pitchFamily="34" charset="0"/>
              </a:rPr>
              <a:t> di </a:t>
            </a:r>
            <a:r>
              <a:rPr lang="en-ID" sz="2500" dirty="0" err="1">
                <a:latin typeface="Franklin Gothic Demi Cond" panose="020B0706030402020204" pitchFamily="34" charset="0"/>
              </a:rPr>
              <a:t>Golgota</a:t>
            </a:r>
            <a:r>
              <a:rPr lang="en-ID" sz="2500" dirty="0">
                <a:latin typeface="Franklin Gothic Demi Cond" panose="020B0706030402020204" pitchFamily="34" charset="0"/>
              </a:rPr>
              <a:t> </a:t>
            </a:r>
            <a:r>
              <a:rPr lang="en-ID" sz="2500" dirty="0" err="1">
                <a:latin typeface="Franklin Gothic Demi Cond" panose="020B0706030402020204" pitchFamily="34" charset="0"/>
              </a:rPr>
              <a:t>telah</a:t>
            </a:r>
            <a:r>
              <a:rPr lang="en-ID" sz="2500" dirty="0">
                <a:latin typeface="Franklin Gothic Demi Cond" panose="020B0706030402020204" pitchFamily="34" charset="0"/>
              </a:rPr>
              <a:t> </a:t>
            </a:r>
            <a:r>
              <a:rPr lang="en-ID" sz="2500" dirty="0" err="1">
                <a:latin typeface="Franklin Gothic Demi Cond" panose="020B0706030402020204" pitchFamily="34" charset="0"/>
              </a:rPr>
              <a:t>dipantulkan</a:t>
            </a:r>
            <a:r>
              <a:rPr lang="en-ID" sz="2500" dirty="0">
                <a:latin typeface="Franklin Gothic Demi Cond" panose="020B0706030402020204" pitchFamily="34" charset="0"/>
              </a:rPr>
              <a:t>. Di sana </a:t>
            </a:r>
            <a:r>
              <a:rPr lang="en-ID" sz="2500" dirty="0" err="1">
                <a:latin typeface="Franklin Gothic Demi Cond" panose="020B0706030402020204" pitchFamily="34" charset="0"/>
              </a:rPr>
              <a:t>kita</a:t>
            </a:r>
            <a:r>
              <a:rPr lang="en-ID" sz="2500" dirty="0">
                <a:latin typeface="Franklin Gothic Demi Cond" panose="020B0706030402020204" pitchFamily="34" charset="0"/>
              </a:rPr>
              <a:t> </a:t>
            </a:r>
            <a:r>
              <a:rPr lang="en-ID" sz="2500" dirty="0" err="1">
                <a:latin typeface="Franklin Gothic Demi Cond" panose="020B0706030402020204" pitchFamily="34" charset="0"/>
              </a:rPr>
              <a:t>boleh</a:t>
            </a:r>
            <a:r>
              <a:rPr lang="en-ID" sz="2500" dirty="0">
                <a:latin typeface="Franklin Gothic Demi Cond" panose="020B0706030402020204" pitchFamily="34" charset="0"/>
              </a:rPr>
              <a:t> </a:t>
            </a:r>
            <a:r>
              <a:rPr lang="en-ID" sz="2500" dirty="0" err="1">
                <a:latin typeface="Franklin Gothic Demi Cond" panose="020B0706030402020204" pitchFamily="34" charset="0"/>
              </a:rPr>
              <a:t>mendapat</a:t>
            </a:r>
            <a:r>
              <a:rPr lang="en-ID" sz="2500" dirty="0">
                <a:latin typeface="Franklin Gothic Demi Cond" panose="020B0706030402020204" pitchFamily="34" charset="0"/>
              </a:rPr>
              <a:t> </a:t>
            </a:r>
            <a:r>
              <a:rPr lang="en-ID" sz="2500" dirty="0" err="1">
                <a:latin typeface="Franklin Gothic Demi Cond" panose="020B0706030402020204" pitchFamily="34" charset="0"/>
              </a:rPr>
              <a:t>pemandangan</a:t>
            </a:r>
            <a:r>
              <a:rPr lang="en-ID" sz="2500" dirty="0">
                <a:latin typeface="Franklin Gothic Demi Cond" panose="020B0706030402020204" pitchFamily="34" charset="0"/>
              </a:rPr>
              <a:t> yang </a:t>
            </a:r>
            <a:r>
              <a:rPr lang="en-ID" sz="2500" dirty="0" err="1">
                <a:latin typeface="Franklin Gothic Demi Cond" panose="020B0706030402020204" pitchFamily="34" charset="0"/>
              </a:rPr>
              <a:t>lebih</a:t>
            </a:r>
            <a:r>
              <a:rPr lang="en-ID" sz="2500" dirty="0">
                <a:latin typeface="Franklin Gothic Demi Cond" panose="020B0706030402020204" pitchFamily="34" charset="0"/>
              </a:rPr>
              <a:t> </a:t>
            </a:r>
            <a:r>
              <a:rPr lang="en-ID" sz="2500" dirty="0" err="1">
                <a:latin typeface="Franklin Gothic Demi Cond" panose="020B0706030402020204" pitchFamily="34" charset="0"/>
              </a:rPr>
              <a:t>jelas</a:t>
            </a:r>
            <a:r>
              <a:rPr lang="en-ID" sz="2500" dirty="0">
                <a:latin typeface="Franklin Gothic Demi Cond" panose="020B0706030402020204" pitchFamily="34" charset="0"/>
              </a:rPr>
              <a:t> </a:t>
            </a:r>
            <a:r>
              <a:rPr lang="en-ID" sz="2500" dirty="0" err="1">
                <a:latin typeface="Franklin Gothic Demi Cond" panose="020B0706030402020204" pitchFamily="34" charset="0"/>
              </a:rPr>
              <a:t>mengenai</a:t>
            </a:r>
            <a:r>
              <a:rPr lang="en-ID" sz="2500" dirty="0">
                <a:latin typeface="Franklin Gothic Demi Cond" panose="020B0706030402020204" pitchFamily="34" charset="0"/>
              </a:rPr>
              <a:t> </a:t>
            </a:r>
            <a:r>
              <a:rPr lang="en-ID" sz="2500" dirty="0" err="1">
                <a:latin typeface="Franklin Gothic Demi Cond" panose="020B0706030402020204" pitchFamily="34" charset="0"/>
              </a:rPr>
              <a:t>rahasia</a:t>
            </a:r>
            <a:r>
              <a:rPr lang="en-ID" sz="2500" dirty="0">
                <a:latin typeface="Franklin Gothic Demi Cond" panose="020B0706030402020204" pitchFamily="34" charset="0"/>
              </a:rPr>
              <a:t> </a:t>
            </a:r>
            <a:r>
              <a:rPr lang="en-ID" sz="2500" dirty="0" err="1">
                <a:latin typeface="Franklin Gothic Demi Cond" panose="020B0706030402020204" pitchFamily="34" charset="0"/>
              </a:rPr>
              <a:t>penebusan</a:t>
            </a:r>
            <a:r>
              <a:rPr lang="en-ID" sz="2500" dirty="0">
                <a:latin typeface="Franklin Gothic Demi Cond" panose="020B0706030402020204" pitchFamily="34" charset="0"/>
              </a:rPr>
              <a:t>. </a:t>
            </a:r>
            <a:r>
              <a:rPr lang="en-ID" sz="2500" dirty="0" err="1">
                <a:latin typeface="Franklin Gothic Demi Cond" panose="020B0706030402020204" pitchFamily="34" charset="0"/>
              </a:rPr>
              <a:t>Keselamatan</a:t>
            </a:r>
            <a:r>
              <a:rPr lang="en-ID" sz="2500" dirty="0">
                <a:latin typeface="Franklin Gothic Demi Cond" panose="020B0706030402020204" pitchFamily="34" charset="0"/>
              </a:rPr>
              <a:t> </a:t>
            </a:r>
            <a:r>
              <a:rPr lang="en-ID" sz="2500" dirty="0" err="1">
                <a:latin typeface="Franklin Gothic Demi Cond" panose="020B0706030402020204" pitchFamily="34" charset="0"/>
              </a:rPr>
              <a:t>manusia</a:t>
            </a:r>
            <a:r>
              <a:rPr lang="en-ID" sz="2500" dirty="0">
                <a:latin typeface="Franklin Gothic Demi Cond" panose="020B0706030402020204" pitchFamily="34" charset="0"/>
              </a:rPr>
              <a:t> </a:t>
            </a:r>
            <a:r>
              <a:rPr lang="en-ID" sz="2500" dirty="0" err="1">
                <a:latin typeface="Franklin Gothic Demi Cond" panose="020B0706030402020204" pitchFamily="34" charset="0"/>
              </a:rPr>
              <a:t>dicapai</a:t>
            </a:r>
            <a:r>
              <a:rPr lang="en-ID" sz="2500" dirty="0">
                <a:latin typeface="Franklin Gothic Demi Cond" panose="020B0706030402020204" pitchFamily="34" charset="0"/>
              </a:rPr>
              <a:t> </a:t>
            </a:r>
            <a:r>
              <a:rPr lang="en-ID" sz="2500" dirty="0" err="1">
                <a:latin typeface="Franklin Gothic Demi Cond" panose="020B0706030402020204" pitchFamily="34" charset="0"/>
              </a:rPr>
              <a:t>dengan</a:t>
            </a:r>
            <a:r>
              <a:rPr lang="en-ID" sz="2500" dirty="0">
                <a:latin typeface="Franklin Gothic Demi Cond" panose="020B0706030402020204" pitchFamily="34" charset="0"/>
              </a:rPr>
              <a:t> </a:t>
            </a:r>
            <a:r>
              <a:rPr lang="en-ID" sz="2500" dirty="0" err="1">
                <a:latin typeface="Franklin Gothic Demi Cond" panose="020B0706030402020204" pitchFamily="34" charset="0"/>
              </a:rPr>
              <a:t>biaya</a:t>
            </a:r>
            <a:r>
              <a:rPr lang="en-ID" sz="2500" dirty="0">
                <a:latin typeface="Franklin Gothic Demi Cond" panose="020B0706030402020204" pitchFamily="34" charset="0"/>
              </a:rPr>
              <a:t> </a:t>
            </a:r>
            <a:r>
              <a:rPr lang="en-ID" sz="2500" dirty="0" err="1">
                <a:latin typeface="Franklin Gothic Demi Cond" panose="020B0706030402020204" pitchFamily="34" charset="0"/>
              </a:rPr>
              <a:t>tak</a:t>
            </a:r>
            <a:r>
              <a:rPr lang="en-ID" sz="2500" dirty="0">
                <a:latin typeface="Franklin Gothic Demi Cond" panose="020B0706030402020204" pitchFamily="34" charset="0"/>
              </a:rPr>
              <a:t> </a:t>
            </a:r>
            <a:r>
              <a:rPr lang="en-ID" sz="2500" dirty="0" err="1">
                <a:latin typeface="Franklin Gothic Demi Cond" panose="020B0706030402020204" pitchFamily="34" charset="0"/>
              </a:rPr>
              <a:t>terbatas</a:t>
            </a:r>
            <a:r>
              <a:rPr lang="en-ID" sz="2500" dirty="0">
                <a:latin typeface="Franklin Gothic Demi Cond" panose="020B0706030402020204" pitchFamily="34" charset="0"/>
              </a:rPr>
              <a:t> </a:t>
            </a:r>
            <a:r>
              <a:rPr lang="en-ID" sz="2500" dirty="0" err="1">
                <a:latin typeface="Franklin Gothic Demi Cond" panose="020B0706030402020204" pitchFamily="34" charset="0"/>
              </a:rPr>
              <a:t>bagi</a:t>
            </a:r>
            <a:r>
              <a:rPr lang="en-ID" sz="2500" dirty="0">
                <a:latin typeface="Franklin Gothic Demi Cond" panose="020B0706030402020204" pitchFamily="34" charset="0"/>
              </a:rPr>
              <a:t> </a:t>
            </a:r>
            <a:r>
              <a:rPr lang="en-ID" sz="2500" dirty="0" err="1">
                <a:latin typeface="Franklin Gothic Demi Cond" panose="020B0706030402020204" pitchFamily="34" charset="0"/>
              </a:rPr>
              <a:t>surga</a:t>
            </a:r>
            <a:r>
              <a:rPr lang="en-ID" sz="2500" dirty="0">
                <a:latin typeface="Franklin Gothic Demi Cond" panose="020B0706030402020204" pitchFamily="34" charset="0"/>
              </a:rPr>
              <a:t>; </a:t>
            </a:r>
            <a:r>
              <a:rPr lang="en-ID" sz="2500" dirty="0" err="1">
                <a:latin typeface="Franklin Gothic Demi Cond" panose="020B0706030402020204" pitchFamily="34" charset="0"/>
              </a:rPr>
              <a:t>pengorbanan</a:t>
            </a:r>
            <a:r>
              <a:rPr lang="en-ID" sz="2500" dirty="0">
                <a:latin typeface="Franklin Gothic Demi Cond" panose="020B0706030402020204" pitchFamily="34" charset="0"/>
              </a:rPr>
              <a:t> yang </a:t>
            </a:r>
            <a:r>
              <a:rPr lang="en-ID" sz="2500" dirty="0" err="1">
                <a:latin typeface="Franklin Gothic Demi Cond" panose="020B0706030402020204" pitchFamily="34" charset="0"/>
              </a:rPr>
              <a:t>dilakukan</a:t>
            </a:r>
            <a:r>
              <a:rPr lang="en-ID" sz="2500" dirty="0">
                <a:latin typeface="Franklin Gothic Demi Cond" panose="020B0706030402020204" pitchFamily="34" charset="0"/>
              </a:rPr>
              <a:t> </a:t>
            </a:r>
            <a:r>
              <a:rPr lang="en-ID" sz="2500" dirty="0" err="1">
                <a:latin typeface="Franklin Gothic Demi Cond" panose="020B0706030402020204" pitchFamily="34" charset="0"/>
              </a:rPr>
              <a:t>sama</a:t>
            </a:r>
            <a:r>
              <a:rPr lang="en-ID" sz="2500" dirty="0">
                <a:latin typeface="Franklin Gothic Demi Cond" panose="020B0706030402020204" pitchFamily="34" charset="0"/>
              </a:rPr>
              <a:t> </a:t>
            </a:r>
            <a:r>
              <a:rPr lang="en-ID" sz="2500" dirty="0" err="1">
                <a:latin typeface="Franklin Gothic Demi Cond" panose="020B0706030402020204" pitchFamily="34" charset="0"/>
              </a:rPr>
              <a:t>dengan</a:t>
            </a:r>
            <a:r>
              <a:rPr lang="en-ID" sz="2500" dirty="0">
                <a:latin typeface="Franklin Gothic Demi Cond" panose="020B0706030402020204" pitchFamily="34" charset="0"/>
              </a:rPr>
              <a:t> </a:t>
            </a:r>
            <a:r>
              <a:rPr lang="en-ID" sz="2500" dirty="0" err="1">
                <a:latin typeface="Franklin Gothic Demi Cond" panose="020B0706030402020204" pitchFamily="34" charset="0"/>
              </a:rPr>
              <a:t>tuntutan</a:t>
            </a:r>
            <a:r>
              <a:rPr lang="en-ID" sz="2500" dirty="0">
                <a:latin typeface="Franklin Gothic Demi Cond" panose="020B0706030402020204" pitchFamily="34" charset="0"/>
              </a:rPr>
              <a:t> paling </a:t>
            </a:r>
            <a:r>
              <a:rPr lang="en-ID" sz="2500" dirty="0" err="1">
                <a:latin typeface="Franklin Gothic Demi Cond" panose="020B0706030402020204" pitchFamily="34" charset="0"/>
              </a:rPr>
              <a:t>luas</a:t>
            </a:r>
            <a:r>
              <a:rPr lang="en-ID" sz="2500" dirty="0">
                <a:latin typeface="Franklin Gothic Demi Cond" panose="020B0706030402020204" pitchFamily="34" charset="0"/>
              </a:rPr>
              <a:t> </a:t>
            </a:r>
            <a:r>
              <a:rPr lang="en-ID" sz="2500" dirty="0" err="1">
                <a:latin typeface="Franklin Gothic Demi Cond" panose="020B0706030402020204" pitchFamily="34" charset="0"/>
              </a:rPr>
              <a:t>hukum</a:t>
            </a:r>
            <a:r>
              <a:rPr lang="en-ID" sz="2500" dirty="0">
                <a:latin typeface="Franklin Gothic Demi Cond" panose="020B0706030402020204" pitchFamily="34" charset="0"/>
              </a:rPr>
              <a:t> Allah yang </a:t>
            </a:r>
            <a:r>
              <a:rPr lang="en-ID" sz="2500" dirty="0" err="1">
                <a:latin typeface="Franklin Gothic Demi Cond" panose="020B0706030402020204" pitchFamily="34" charset="0"/>
              </a:rPr>
              <a:t>sudah</a:t>
            </a:r>
            <a:r>
              <a:rPr lang="en-ID" sz="2500" dirty="0">
                <a:latin typeface="Franklin Gothic Demi Cond" panose="020B0706030402020204" pitchFamily="34" charset="0"/>
              </a:rPr>
              <a:t> </a:t>
            </a:r>
            <a:r>
              <a:rPr lang="en-ID" sz="2500" dirty="0" err="1">
                <a:latin typeface="Franklin Gothic Demi Cond" panose="020B0706030402020204" pitchFamily="34" charset="0"/>
              </a:rPr>
              <a:t>dilanggar</a:t>
            </a:r>
            <a:r>
              <a:rPr lang="en-ID" sz="2500" dirty="0">
                <a:latin typeface="Franklin Gothic Demi Cond" panose="020B0706030402020204" pitchFamily="34" charset="0"/>
              </a:rPr>
              <a:t> </a:t>
            </a:r>
            <a:r>
              <a:rPr lang="en-ID" sz="2500" dirty="0" err="1">
                <a:latin typeface="Franklin Gothic Demi Cond" panose="020B0706030402020204" pitchFamily="34" charset="0"/>
              </a:rPr>
              <a:t>itu</a:t>
            </a:r>
            <a:r>
              <a:rPr lang="en-ID" sz="2500" dirty="0">
                <a:latin typeface="Franklin Gothic Demi Cond" panose="020B0706030402020204" pitchFamily="34" charset="0"/>
              </a:rPr>
              <a:t>. </a:t>
            </a:r>
            <a:r>
              <a:rPr lang="en-ID" sz="2500" dirty="0" err="1">
                <a:latin typeface="Gill Sans Nova Cond Ultra Bold" panose="020B0B04020104020203" pitchFamily="34" charset="0"/>
              </a:rPr>
              <a:t>Yesus</a:t>
            </a:r>
            <a:r>
              <a:rPr lang="en-ID" sz="2500" dirty="0">
                <a:latin typeface="Gill Sans Nova Cond Ultra Bold" panose="020B0B04020104020203" pitchFamily="34" charset="0"/>
              </a:rPr>
              <a:t> </a:t>
            </a:r>
            <a:r>
              <a:rPr lang="en-ID" sz="2500" dirty="0" err="1">
                <a:latin typeface="Gill Sans Nova Cond Ultra Bold" panose="020B0B04020104020203" pitchFamily="34" charset="0"/>
              </a:rPr>
              <a:t>telah</a:t>
            </a:r>
            <a:r>
              <a:rPr lang="en-ID" sz="2500" dirty="0">
                <a:latin typeface="Gill Sans Nova Cond Ultra Bold" panose="020B0B04020104020203" pitchFamily="34" charset="0"/>
              </a:rPr>
              <a:t> </a:t>
            </a:r>
            <a:r>
              <a:rPr lang="en-ID" sz="2500" dirty="0" err="1">
                <a:latin typeface="Gill Sans Nova Cond Ultra Bold" panose="020B0B04020104020203" pitchFamily="34" charset="0"/>
              </a:rPr>
              <a:t>membuka</a:t>
            </a:r>
            <a:r>
              <a:rPr lang="en-ID" sz="2500" dirty="0">
                <a:latin typeface="Gill Sans Nova Cond Ultra Bold" panose="020B0B04020104020203" pitchFamily="34" charset="0"/>
              </a:rPr>
              <a:t> </a:t>
            </a:r>
            <a:r>
              <a:rPr lang="en-ID" sz="2500" dirty="0" err="1">
                <a:latin typeface="Gill Sans Nova Cond Ultra Bold" panose="020B0B04020104020203" pitchFamily="34" charset="0"/>
              </a:rPr>
              <a:t>jalan</a:t>
            </a:r>
            <a:r>
              <a:rPr lang="en-ID" sz="2500" dirty="0">
                <a:latin typeface="Gill Sans Nova Cond Ultra Bold" panose="020B0B04020104020203" pitchFamily="34" charset="0"/>
              </a:rPr>
              <a:t> </a:t>
            </a:r>
            <a:r>
              <a:rPr lang="en-ID" sz="2500" dirty="0" err="1">
                <a:latin typeface="Gill Sans Nova Cond Ultra Bold" panose="020B0B04020104020203" pitchFamily="34" charset="0"/>
              </a:rPr>
              <a:t>ke</a:t>
            </a:r>
            <a:r>
              <a:rPr lang="en-ID" sz="2500" dirty="0">
                <a:latin typeface="Gill Sans Nova Cond Ultra Bold" panose="020B0B04020104020203" pitchFamily="34" charset="0"/>
              </a:rPr>
              <a:t> </a:t>
            </a:r>
            <a:r>
              <a:rPr lang="en-ID" sz="2500" dirty="0" err="1">
                <a:latin typeface="Gill Sans Nova Cond Ultra Bold" panose="020B0B04020104020203" pitchFamily="34" charset="0"/>
              </a:rPr>
              <a:t>takhta</a:t>
            </a:r>
            <a:r>
              <a:rPr lang="en-ID" sz="2500" dirty="0">
                <a:latin typeface="Gill Sans Nova Cond Ultra Bold" panose="020B0B04020104020203" pitchFamily="34" charset="0"/>
              </a:rPr>
              <a:t> Bapa, dan </a:t>
            </a:r>
            <a:r>
              <a:rPr lang="en-ID" sz="2500" dirty="0" err="1">
                <a:latin typeface="Gill Sans Nova Cond Ultra Bold" panose="020B0B04020104020203" pitchFamily="34" charset="0"/>
              </a:rPr>
              <a:t>melalui</a:t>
            </a:r>
            <a:r>
              <a:rPr lang="en-ID" sz="2500" dirty="0">
                <a:latin typeface="Gill Sans Nova Cond Ultra Bold" panose="020B0B04020104020203" pitchFamily="34" charset="0"/>
              </a:rPr>
              <a:t> </a:t>
            </a:r>
            <a:r>
              <a:rPr lang="en-ID" sz="2500" dirty="0" err="1">
                <a:latin typeface="Gill Sans Nova Cond Ultra Bold" panose="020B0B04020104020203" pitchFamily="34" charset="0"/>
              </a:rPr>
              <a:t>pengantaraan</a:t>
            </a:r>
            <a:r>
              <a:rPr lang="en-ID" sz="2500" dirty="0">
                <a:latin typeface="Gill Sans Nova Cond Ultra Bold" panose="020B0B04020104020203" pitchFamily="34" charset="0"/>
              </a:rPr>
              <a:t>-Nya </a:t>
            </a:r>
            <a:r>
              <a:rPr lang="en-ID" sz="2500" dirty="0" err="1">
                <a:latin typeface="Gill Sans Nova Cond Ultra Bold" panose="020B0B04020104020203" pitchFamily="34" charset="0"/>
              </a:rPr>
              <a:t>keinginan</a:t>
            </a:r>
            <a:r>
              <a:rPr lang="en-ID" sz="2500" dirty="0">
                <a:latin typeface="Gill Sans Nova Cond Ultra Bold" panose="020B0B04020104020203" pitchFamily="34" charset="0"/>
              </a:rPr>
              <a:t> </a:t>
            </a:r>
            <a:r>
              <a:rPr lang="en-ID" sz="2500" dirty="0" err="1">
                <a:latin typeface="Gill Sans Nova Cond Ultra Bold" panose="020B0B04020104020203" pitchFamily="34" charset="0"/>
              </a:rPr>
              <a:t>sungguh-sungguh</a:t>
            </a:r>
            <a:r>
              <a:rPr lang="en-ID" sz="2500" dirty="0">
                <a:latin typeface="Gill Sans Nova Cond Ultra Bold" panose="020B0B04020104020203" pitchFamily="34" charset="0"/>
              </a:rPr>
              <a:t> </a:t>
            </a:r>
            <a:r>
              <a:rPr lang="en-ID" sz="2500" dirty="0" err="1">
                <a:latin typeface="Gill Sans Nova Cond Ultra Bold" panose="020B0B04020104020203" pitchFamily="34" charset="0"/>
              </a:rPr>
              <a:t>dari</a:t>
            </a:r>
            <a:r>
              <a:rPr lang="en-ID" sz="2500" dirty="0">
                <a:latin typeface="Gill Sans Nova Cond Ultra Bold" panose="020B0B04020104020203" pitchFamily="34" charset="0"/>
              </a:rPr>
              <a:t> </a:t>
            </a:r>
            <a:r>
              <a:rPr lang="en-ID" sz="2500" dirty="0" err="1">
                <a:latin typeface="Gill Sans Nova Cond Ultra Bold" panose="020B0B04020104020203" pitchFamily="34" charset="0"/>
              </a:rPr>
              <a:t>semua</a:t>
            </a:r>
            <a:r>
              <a:rPr lang="en-ID" sz="2500" dirty="0">
                <a:latin typeface="Gill Sans Nova Cond Ultra Bold" panose="020B0B04020104020203" pitchFamily="34" charset="0"/>
              </a:rPr>
              <a:t> yang </a:t>
            </a:r>
            <a:r>
              <a:rPr lang="en-ID" sz="2500" dirty="0" err="1">
                <a:latin typeface="Gill Sans Nova Cond Ultra Bold" panose="020B0B04020104020203" pitchFamily="34" charset="0"/>
              </a:rPr>
              <a:t>datang</a:t>
            </a:r>
            <a:r>
              <a:rPr lang="en-ID" sz="2500" dirty="0">
                <a:latin typeface="Gill Sans Nova Cond Ultra Bold" panose="020B0B04020104020203" pitchFamily="34" charset="0"/>
              </a:rPr>
              <a:t> </a:t>
            </a:r>
            <a:r>
              <a:rPr lang="en-ID" sz="2500" dirty="0" err="1">
                <a:latin typeface="Gill Sans Nova Cond Ultra Bold" panose="020B0B04020104020203" pitchFamily="34" charset="0"/>
              </a:rPr>
              <a:t>kepada</a:t>
            </a:r>
            <a:r>
              <a:rPr lang="en-ID" sz="2500" dirty="0">
                <a:latin typeface="Gill Sans Nova Cond Ultra Bold" panose="020B0B04020104020203" pitchFamily="34" charset="0"/>
              </a:rPr>
              <a:t>-Nya </a:t>
            </a:r>
            <a:r>
              <a:rPr lang="en-ID" sz="2500" dirty="0" err="1">
                <a:latin typeface="Gill Sans Nova Cond Ultra Bold" panose="020B0B04020104020203" pitchFamily="34" charset="0"/>
              </a:rPr>
              <a:t>dalam</a:t>
            </a:r>
            <a:r>
              <a:rPr lang="en-ID" sz="2500" dirty="0">
                <a:latin typeface="Gill Sans Nova Cond Ultra Bold" panose="020B0B04020104020203" pitchFamily="34" charset="0"/>
              </a:rPr>
              <a:t> </a:t>
            </a:r>
            <a:r>
              <a:rPr lang="en-ID" sz="2500" dirty="0" err="1">
                <a:latin typeface="Gill Sans Nova Cond Ultra Bold" panose="020B0B04020104020203" pitchFamily="34" charset="0"/>
              </a:rPr>
              <a:t>iman</a:t>
            </a:r>
            <a:r>
              <a:rPr lang="en-ID" sz="2500" dirty="0">
                <a:latin typeface="Gill Sans Nova Cond Ultra Bold" panose="020B0B04020104020203" pitchFamily="34" charset="0"/>
              </a:rPr>
              <a:t> </a:t>
            </a:r>
            <a:r>
              <a:rPr lang="en-ID" sz="2500" dirty="0" err="1">
                <a:latin typeface="Gill Sans Nova Cond Ultra Bold" panose="020B0B04020104020203" pitchFamily="34" charset="0"/>
              </a:rPr>
              <a:t>boleh</a:t>
            </a:r>
            <a:r>
              <a:rPr lang="en-ID" sz="2500" dirty="0">
                <a:latin typeface="Gill Sans Nova Cond Ultra Bold" panose="020B0B04020104020203" pitchFamily="34" charset="0"/>
              </a:rPr>
              <a:t> </a:t>
            </a:r>
            <a:r>
              <a:rPr lang="en-ID" sz="2500" dirty="0" err="1">
                <a:latin typeface="Gill Sans Nova Cond Ultra Bold" panose="020B0B04020104020203" pitchFamily="34" charset="0"/>
              </a:rPr>
              <a:t>disampaikan</a:t>
            </a:r>
            <a:r>
              <a:rPr lang="en-ID" sz="2500" dirty="0">
                <a:latin typeface="Gill Sans Nova Cond Ultra Bold" panose="020B0B04020104020203" pitchFamily="34" charset="0"/>
              </a:rPr>
              <a:t> </a:t>
            </a:r>
            <a:r>
              <a:rPr lang="en-ID" sz="2500" dirty="0" err="1">
                <a:latin typeface="Gill Sans Nova Cond Ultra Bold" panose="020B0B04020104020203" pitchFamily="34" charset="0"/>
              </a:rPr>
              <a:t>ke</a:t>
            </a:r>
            <a:r>
              <a:rPr lang="en-ID" sz="2500" dirty="0">
                <a:latin typeface="Gill Sans Nova Cond Ultra Bold" panose="020B0B04020104020203" pitchFamily="34" charset="0"/>
              </a:rPr>
              <a:t> </a:t>
            </a:r>
            <a:r>
              <a:rPr lang="en-ID" sz="2500" dirty="0" err="1">
                <a:latin typeface="Gill Sans Nova Cond Ultra Bold" panose="020B0B04020104020203" pitchFamily="34" charset="0"/>
              </a:rPr>
              <a:t>hadirat</a:t>
            </a:r>
            <a:r>
              <a:rPr lang="en-ID" sz="2500" dirty="0">
                <a:latin typeface="Gill Sans Nova Cond Ultra Bold" panose="020B0B04020104020203" pitchFamily="34" charset="0"/>
              </a:rPr>
              <a:t> Allah</a:t>
            </a:r>
            <a:r>
              <a:rPr lang="en-ID" sz="2500" dirty="0">
                <a:latin typeface="Franklin Gothic Demi Cond" panose="020B0706030402020204" pitchFamily="34" charset="0"/>
              </a:rPr>
              <a:t>".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6A43FA-6BD4-32F6-EA68-1050057B492F}"/>
              </a:ext>
            </a:extLst>
          </p:cNvPr>
          <p:cNvSpPr/>
          <p:nvPr/>
        </p:nvSpPr>
        <p:spPr>
          <a:xfrm>
            <a:off x="160794" y="2453042"/>
            <a:ext cx="975883" cy="19411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84485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3EFA6C3-82DC-4131-9929-2523E6FD0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7DEB3-67CD-DFDC-933E-3F08BF851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8622" y="641500"/>
            <a:ext cx="4362271" cy="65263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masis MT Pro Black" panose="02040A04050005020304" pitchFamily="18" charset="0"/>
              </a:rPr>
              <a:t>IBRANI 8 : 1, 2</a:t>
            </a:r>
            <a:endParaRPr lang="en-ID" dirty="0">
              <a:latin typeface="Amasis MT Pro Black" panose="02040A040500050203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EC9469E-14CA-4358-BABC-CBF836A61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652260" cy="767978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48EB4C9-ACAF-4CCA-BA6E-931443192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4314" y="6027658"/>
            <a:ext cx="5929686" cy="830343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80420 w 6884912"/>
              <a:gd name="connsiteY104" fmla="*/ 173195 h 1161397"/>
              <a:gd name="connsiteX105" fmla="*/ 6507891 w 6884912"/>
              <a:gd name="connsiteY105" fmla="*/ 118474 h 1161397"/>
              <a:gd name="connsiteX106" fmla="*/ 6571807 w 6884912"/>
              <a:gd name="connsiteY106" fmla="*/ 98636 h 1161397"/>
              <a:gd name="connsiteX107" fmla="*/ 6671880 w 6884912"/>
              <a:gd name="connsiteY107" fmla="*/ 82931 h 1161397"/>
              <a:gd name="connsiteX108" fmla="*/ 6702266 w 6884912"/>
              <a:gd name="connsiteY108" fmla="*/ 75470 h 1161397"/>
              <a:gd name="connsiteX109" fmla="*/ 6845802 w 6884912"/>
              <a:gd name="connsiteY109" fmla="*/ 24496 h 1161397"/>
              <a:gd name="connsiteX110" fmla="*/ 6884912 w 6884912"/>
              <a:gd name="connsiteY11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289361 w 6884912"/>
              <a:gd name="connsiteY79" fmla="*/ 196642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785037 w 6884912"/>
              <a:gd name="connsiteY84" fmla="*/ 161964 h 1161397"/>
              <a:gd name="connsiteX85" fmla="*/ 4844073 w 6884912"/>
              <a:gd name="connsiteY85" fmla="*/ 161768 h 1161397"/>
              <a:gd name="connsiteX86" fmla="*/ 4856454 w 6884912"/>
              <a:gd name="connsiteY86" fmla="*/ 130488 h 1161397"/>
              <a:gd name="connsiteX87" fmla="*/ 4920038 w 6884912"/>
              <a:gd name="connsiteY87" fmla="*/ 140418 h 1161397"/>
              <a:gd name="connsiteX88" fmla="*/ 5016639 w 6884912"/>
              <a:gd name="connsiteY88" fmla="*/ 158905 h 1161397"/>
              <a:gd name="connsiteX89" fmla="*/ 5072009 w 6884912"/>
              <a:gd name="connsiteY89" fmla="*/ 161502 h 1161397"/>
              <a:gd name="connsiteX90" fmla="*/ 5223626 w 6884912"/>
              <a:gd name="connsiteY90" fmla="*/ 177356 h 1161397"/>
              <a:gd name="connsiteX91" fmla="*/ 5375773 w 6884912"/>
              <a:gd name="connsiteY91" fmla="*/ 199913 h 1161397"/>
              <a:gd name="connsiteX92" fmla="*/ 5467502 w 6884912"/>
              <a:gd name="connsiteY92" fmla="*/ 250963 h 1161397"/>
              <a:gd name="connsiteX93" fmla="*/ 5592395 w 6884912"/>
              <a:gd name="connsiteY93" fmla="*/ 265434 h 1161397"/>
              <a:gd name="connsiteX94" fmla="*/ 5613532 w 6884912"/>
              <a:gd name="connsiteY94" fmla="*/ 273379 h 1161397"/>
              <a:gd name="connsiteX95" fmla="*/ 5642173 w 6884912"/>
              <a:gd name="connsiteY95" fmla="*/ 266904 h 1161397"/>
              <a:gd name="connsiteX96" fmla="*/ 5756910 w 6884912"/>
              <a:gd name="connsiteY96" fmla="*/ 239211 h 1161397"/>
              <a:gd name="connsiteX97" fmla="*/ 5846667 w 6884912"/>
              <a:gd name="connsiteY97" fmla="*/ 201786 h 1161397"/>
              <a:gd name="connsiteX98" fmla="*/ 5960732 w 6884912"/>
              <a:gd name="connsiteY98" fmla="*/ 220708 h 1161397"/>
              <a:gd name="connsiteX99" fmla="*/ 6029542 w 6884912"/>
              <a:gd name="connsiteY99" fmla="*/ 210339 h 1161397"/>
              <a:gd name="connsiteX100" fmla="*/ 6141123 w 6884912"/>
              <a:gd name="connsiteY100" fmla="*/ 159923 h 1161397"/>
              <a:gd name="connsiteX101" fmla="*/ 6290640 w 6884912"/>
              <a:gd name="connsiteY101" fmla="*/ 167441 h 1161397"/>
              <a:gd name="connsiteX102" fmla="*/ 6322806 w 6884912"/>
              <a:gd name="connsiteY102" fmla="*/ 213293 h 1161397"/>
              <a:gd name="connsiteX103" fmla="*/ 6380420 w 6884912"/>
              <a:gd name="connsiteY103" fmla="*/ 173195 h 1161397"/>
              <a:gd name="connsiteX104" fmla="*/ 6507891 w 6884912"/>
              <a:gd name="connsiteY104" fmla="*/ 118474 h 1161397"/>
              <a:gd name="connsiteX105" fmla="*/ 6571807 w 6884912"/>
              <a:gd name="connsiteY105" fmla="*/ 98636 h 1161397"/>
              <a:gd name="connsiteX106" fmla="*/ 6671880 w 6884912"/>
              <a:gd name="connsiteY106" fmla="*/ 82931 h 1161397"/>
              <a:gd name="connsiteX107" fmla="*/ 6702266 w 6884912"/>
              <a:gd name="connsiteY107" fmla="*/ 75470 h 1161397"/>
              <a:gd name="connsiteX108" fmla="*/ 6845802 w 6884912"/>
              <a:gd name="connsiteY108" fmla="*/ 24496 h 1161397"/>
              <a:gd name="connsiteX109" fmla="*/ 6884912 w 6884912"/>
              <a:gd name="connsiteY10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289361 w 6884912"/>
              <a:gd name="connsiteY79" fmla="*/ 196642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844073 w 6884912"/>
              <a:gd name="connsiteY84" fmla="*/ 161768 h 1161397"/>
              <a:gd name="connsiteX85" fmla="*/ 4856454 w 6884912"/>
              <a:gd name="connsiteY85" fmla="*/ 130488 h 1161397"/>
              <a:gd name="connsiteX86" fmla="*/ 4920038 w 6884912"/>
              <a:gd name="connsiteY86" fmla="*/ 140418 h 1161397"/>
              <a:gd name="connsiteX87" fmla="*/ 5016639 w 6884912"/>
              <a:gd name="connsiteY87" fmla="*/ 158905 h 1161397"/>
              <a:gd name="connsiteX88" fmla="*/ 5072009 w 6884912"/>
              <a:gd name="connsiteY88" fmla="*/ 161502 h 1161397"/>
              <a:gd name="connsiteX89" fmla="*/ 5223626 w 6884912"/>
              <a:gd name="connsiteY89" fmla="*/ 177356 h 1161397"/>
              <a:gd name="connsiteX90" fmla="*/ 5375773 w 6884912"/>
              <a:gd name="connsiteY90" fmla="*/ 199913 h 1161397"/>
              <a:gd name="connsiteX91" fmla="*/ 5467502 w 6884912"/>
              <a:gd name="connsiteY91" fmla="*/ 250963 h 1161397"/>
              <a:gd name="connsiteX92" fmla="*/ 5592395 w 6884912"/>
              <a:gd name="connsiteY92" fmla="*/ 265434 h 1161397"/>
              <a:gd name="connsiteX93" fmla="*/ 5613532 w 6884912"/>
              <a:gd name="connsiteY93" fmla="*/ 273379 h 1161397"/>
              <a:gd name="connsiteX94" fmla="*/ 5642173 w 6884912"/>
              <a:gd name="connsiteY94" fmla="*/ 266904 h 1161397"/>
              <a:gd name="connsiteX95" fmla="*/ 5756910 w 6884912"/>
              <a:gd name="connsiteY95" fmla="*/ 239211 h 1161397"/>
              <a:gd name="connsiteX96" fmla="*/ 5846667 w 6884912"/>
              <a:gd name="connsiteY96" fmla="*/ 201786 h 1161397"/>
              <a:gd name="connsiteX97" fmla="*/ 5960732 w 6884912"/>
              <a:gd name="connsiteY97" fmla="*/ 220708 h 1161397"/>
              <a:gd name="connsiteX98" fmla="*/ 6029542 w 6884912"/>
              <a:gd name="connsiteY98" fmla="*/ 210339 h 1161397"/>
              <a:gd name="connsiteX99" fmla="*/ 6141123 w 6884912"/>
              <a:gd name="connsiteY99" fmla="*/ 159923 h 1161397"/>
              <a:gd name="connsiteX100" fmla="*/ 6290640 w 6884912"/>
              <a:gd name="connsiteY100" fmla="*/ 167441 h 1161397"/>
              <a:gd name="connsiteX101" fmla="*/ 6322806 w 6884912"/>
              <a:gd name="connsiteY101" fmla="*/ 213293 h 1161397"/>
              <a:gd name="connsiteX102" fmla="*/ 6380420 w 6884912"/>
              <a:gd name="connsiteY102" fmla="*/ 173195 h 1161397"/>
              <a:gd name="connsiteX103" fmla="*/ 6507891 w 6884912"/>
              <a:gd name="connsiteY103" fmla="*/ 118474 h 1161397"/>
              <a:gd name="connsiteX104" fmla="*/ 6571807 w 6884912"/>
              <a:gd name="connsiteY104" fmla="*/ 98636 h 1161397"/>
              <a:gd name="connsiteX105" fmla="*/ 6671880 w 6884912"/>
              <a:gd name="connsiteY105" fmla="*/ 82931 h 1161397"/>
              <a:gd name="connsiteX106" fmla="*/ 6702266 w 6884912"/>
              <a:gd name="connsiteY106" fmla="*/ 75470 h 1161397"/>
              <a:gd name="connsiteX107" fmla="*/ 6845802 w 6884912"/>
              <a:gd name="connsiteY107" fmla="*/ 24496 h 1161397"/>
              <a:gd name="connsiteX108" fmla="*/ 6884912 w 6884912"/>
              <a:gd name="connsiteY10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12111 w 6884912"/>
              <a:gd name="connsiteY8" fmla="*/ 1085599 h 1161397"/>
              <a:gd name="connsiteX9" fmla="*/ 567875 w 6884912"/>
              <a:gd name="connsiteY9" fmla="*/ 1051976 h 1161397"/>
              <a:gd name="connsiteX10" fmla="*/ 601644 w 6884912"/>
              <a:gd name="connsiteY10" fmla="*/ 1003997 h 1161397"/>
              <a:gd name="connsiteX11" fmla="*/ 651408 w 6884912"/>
              <a:gd name="connsiteY11" fmla="*/ 984938 h 1161397"/>
              <a:gd name="connsiteX12" fmla="*/ 673197 w 6884912"/>
              <a:gd name="connsiteY12" fmla="*/ 1010060 h 1161397"/>
              <a:gd name="connsiteX13" fmla="*/ 723108 w 6884912"/>
              <a:gd name="connsiteY13" fmla="*/ 980081 h 1161397"/>
              <a:gd name="connsiteX14" fmla="*/ 797699 w 6884912"/>
              <a:gd name="connsiteY14" fmla="*/ 931362 h 1161397"/>
              <a:gd name="connsiteX15" fmla="*/ 843359 w 6884912"/>
              <a:gd name="connsiteY15" fmla="*/ 910894 h 1161397"/>
              <a:gd name="connsiteX16" fmla="*/ 965215 w 6884912"/>
              <a:gd name="connsiteY16" fmla="*/ 846701 h 1161397"/>
              <a:gd name="connsiteX17" fmla="*/ 1085080 w 6884912"/>
              <a:gd name="connsiteY17" fmla="*/ 776086 h 1161397"/>
              <a:gd name="connsiteX18" fmla="*/ 1131224 w 6884912"/>
              <a:gd name="connsiteY18" fmla="*/ 706160 h 1161397"/>
              <a:gd name="connsiteX19" fmla="*/ 1138051 w 6884912"/>
              <a:gd name="connsiteY19" fmla="*/ 70203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26340 w 6884912"/>
              <a:gd name="connsiteY38" fmla="*/ 638496 h 1161397"/>
              <a:gd name="connsiteX39" fmla="*/ 1731986 w 6884912"/>
              <a:gd name="connsiteY39" fmla="*/ 589682 h 1161397"/>
              <a:gd name="connsiteX40" fmla="*/ 1927935 w 6884912"/>
              <a:gd name="connsiteY40" fmla="*/ 628540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510042 w 6884912"/>
              <a:gd name="connsiteY59" fmla="*/ 311820 h 1161397"/>
              <a:gd name="connsiteX60" fmla="*/ 3626773 w 6884912"/>
              <a:gd name="connsiteY60" fmla="*/ 290452 h 1161397"/>
              <a:gd name="connsiteX61" fmla="*/ 3666217 w 6884912"/>
              <a:gd name="connsiteY61" fmla="*/ 273255 h 1161397"/>
              <a:gd name="connsiteX62" fmla="*/ 3732427 w 6884912"/>
              <a:gd name="connsiteY62" fmla="*/ 245039 h 1161397"/>
              <a:gd name="connsiteX63" fmla="*/ 3777022 w 6884912"/>
              <a:gd name="connsiteY63" fmla="*/ 200276 h 1161397"/>
              <a:gd name="connsiteX64" fmla="*/ 3791246 w 6884912"/>
              <a:gd name="connsiteY64" fmla="*/ 189996 h 1161397"/>
              <a:gd name="connsiteX65" fmla="*/ 3819864 w 6884912"/>
              <a:gd name="connsiteY65" fmla="*/ 194605 h 1161397"/>
              <a:gd name="connsiteX66" fmla="*/ 3830398 w 6884912"/>
              <a:gd name="connsiteY66" fmla="*/ 188383 h 1161397"/>
              <a:gd name="connsiteX67" fmla="*/ 3834360 w 6884912"/>
              <a:gd name="connsiteY67" fmla="*/ 188992 h 1161397"/>
              <a:gd name="connsiteX68" fmla="*/ 3843715 w 6884912"/>
              <a:gd name="connsiteY68" fmla="*/ 188752 h 1161397"/>
              <a:gd name="connsiteX69" fmla="*/ 3842609 w 6884912"/>
              <a:gd name="connsiteY69" fmla="*/ 197386 h 1161397"/>
              <a:gd name="connsiteX70" fmla="*/ 3853961 w 6884912"/>
              <a:gd name="connsiteY70" fmla="*/ 213380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3922400 w 6884912"/>
              <a:gd name="connsiteY74" fmla="*/ 205056 h 1161397"/>
              <a:gd name="connsiteX75" fmla="*/ 4013061 w 6884912"/>
              <a:gd name="connsiteY75" fmla="*/ 224874 h 1161397"/>
              <a:gd name="connsiteX76" fmla="*/ 4220717 w 6884912"/>
              <a:gd name="connsiteY76" fmla="*/ 192946 h 1161397"/>
              <a:gd name="connsiteX77" fmla="*/ 4228802 w 6884912"/>
              <a:gd name="connsiteY77" fmla="*/ 201468 h 1161397"/>
              <a:gd name="connsiteX78" fmla="*/ 4289361 w 6884912"/>
              <a:gd name="connsiteY78" fmla="*/ 196642 h 1161397"/>
              <a:gd name="connsiteX79" fmla="*/ 4498913 w 6884912"/>
              <a:gd name="connsiteY79" fmla="*/ 118915 h 1161397"/>
              <a:gd name="connsiteX80" fmla="*/ 4617330 w 6884912"/>
              <a:gd name="connsiteY80" fmla="*/ 111163 h 1161397"/>
              <a:gd name="connsiteX81" fmla="*/ 4659778 w 6884912"/>
              <a:gd name="connsiteY81" fmla="*/ 118219 h 1161397"/>
              <a:gd name="connsiteX82" fmla="*/ 4730870 w 6884912"/>
              <a:gd name="connsiteY82" fmla="*/ 129432 h 1161397"/>
              <a:gd name="connsiteX83" fmla="*/ 4844073 w 6884912"/>
              <a:gd name="connsiteY83" fmla="*/ 161768 h 1161397"/>
              <a:gd name="connsiteX84" fmla="*/ 4856454 w 6884912"/>
              <a:gd name="connsiteY84" fmla="*/ 130488 h 1161397"/>
              <a:gd name="connsiteX85" fmla="*/ 4920038 w 6884912"/>
              <a:gd name="connsiteY85" fmla="*/ 140418 h 1161397"/>
              <a:gd name="connsiteX86" fmla="*/ 5016639 w 6884912"/>
              <a:gd name="connsiteY86" fmla="*/ 158905 h 1161397"/>
              <a:gd name="connsiteX87" fmla="*/ 5072009 w 6884912"/>
              <a:gd name="connsiteY87" fmla="*/ 161502 h 1161397"/>
              <a:gd name="connsiteX88" fmla="*/ 5223626 w 6884912"/>
              <a:gd name="connsiteY88" fmla="*/ 177356 h 1161397"/>
              <a:gd name="connsiteX89" fmla="*/ 5375773 w 6884912"/>
              <a:gd name="connsiteY89" fmla="*/ 199913 h 1161397"/>
              <a:gd name="connsiteX90" fmla="*/ 5467502 w 6884912"/>
              <a:gd name="connsiteY90" fmla="*/ 250963 h 1161397"/>
              <a:gd name="connsiteX91" fmla="*/ 5592395 w 6884912"/>
              <a:gd name="connsiteY91" fmla="*/ 265434 h 1161397"/>
              <a:gd name="connsiteX92" fmla="*/ 5613532 w 6884912"/>
              <a:gd name="connsiteY92" fmla="*/ 273379 h 1161397"/>
              <a:gd name="connsiteX93" fmla="*/ 5642173 w 6884912"/>
              <a:gd name="connsiteY93" fmla="*/ 266904 h 1161397"/>
              <a:gd name="connsiteX94" fmla="*/ 5756910 w 6884912"/>
              <a:gd name="connsiteY94" fmla="*/ 239211 h 1161397"/>
              <a:gd name="connsiteX95" fmla="*/ 5846667 w 6884912"/>
              <a:gd name="connsiteY95" fmla="*/ 201786 h 1161397"/>
              <a:gd name="connsiteX96" fmla="*/ 5960732 w 6884912"/>
              <a:gd name="connsiteY96" fmla="*/ 220708 h 1161397"/>
              <a:gd name="connsiteX97" fmla="*/ 6029542 w 6884912"/>
              <a:gd name="connsiteY97" fmla="*/ 210339 h 1161397"/>
              <a:gd name="connsiteX98" fmla="*/ 6141123 w 6884912"/>
              <a:gd name="connsiteY98" fmla="*/ 159923 h 1161397"/>
              <a:gd name="connsiteX99" fmla="*/ 6290640 w 6884912"/>
              <a:gd name="connsiteY99" fmla="*/ 167441 h 1161397"/>
              <a:gd name="connsiteX100" fmla="*/ 6322806 w 6884912"/>
              <a:gd name="connsiteY100" fmla="*/ 213293 h 1161397"/>
              <a:gd name="connsiteX101" fmla="*/ 6380420 w 6884912"/>
              <a:gd name="connsiteY101" fmla="*/ 173195 h 1161397"/>
              <a:gd name="connsiteX102" fmla="*/ 6507891 w 6884912"/>
              <a:gd name="connsiteY102" fmla="*/ 118474 h 1161397"/>
              <a:gd name="connsiteX103" fmla="*/ 6571807 w 6884912"/>
              <a:gd name="connsiteY103" fmla="*/ 98636 h 1161397"/>
              <a:gd name="connsiteX104" fmla="*/ 6671880 w 6884912"/>
              <a:gd name="connsiteY104" fmla="*/ 82931 h 1161397"/>
              <a:gd name="connsiteX105" fmla="*/ 6702266 w 6884912"/>
              <a:gd name="connsiteY105" fmla="*/ 75470 h 1161397"/>
              <a:gd name="connsiteX106" fmla="*/ 6845802 w 6884912"/>
              <a:gd name="connsiteY106" fmla="*/ 24496 h 1161397"/>
              <a:gd name="connsiteX107" fmla="*/ 6884912 w 6884912"/>
              <a:gd name="connsiteY10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512111 w 6884912"/>
              <a:gd name="connsiteY7" fmla="*/ 1085599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51408 w 6884912"/>
              <a:gd name="connsiteY10" fmla="*/ 984938 h 1161397"/>
              <a:gd name="connsiteX11" fmla="*/ 673197 w 6884912"/>
              <a:gd name="connsiteY11" fmla="*/ 1010060 h 1161397"/>
              <a:gd name="connsiteX12" fmla="*/ 723108 w 6884912"/>
              <a:gd name="connsiteY12" fmla="*/ 980081 h 1161397"/>
              <a:gd name="connsiteX13" fmla="*/ 797699 w 6884912"/>
              <a:gd name="connsiteY13" fmla="*/ 931362 h 1161397"/>
              <a:gd name="connsiteX14" fmla="*/ 843359 w 6884912"/>
              <a:gd name="connsiteY14" fmla="*/ 910894 h 1161397"/>
              <a:gd name="connsiteX15" fmla="*/ 965215 w 6884912"/>
              <a:gd name="connsiteY15" fmla="*/ 846701 h 1161397"/>
              <a:gd name="connsiteX16" fmla="*/ 1085080 w 6884912"/>
              <a:gd name="connsiteY16" fmla="*/ 776086 h 1161397"/>
              <a:gd name="connsiteX17" fmla="*/ 1131224 w 6884912"/>
              <a:gd name="connsiteY17" fmla="*/ 706160 h 1161397"/>
              <a:gd name="connsiteX18" fmla="*/ 1138051 w 6884912"/>
              <a:gd name="connsiteY18" fmla="*/ 702034 h 1161397"/>
              <a:gd name="connsiteX19" fmla="*/ 1158800 w 6884912"/>
              <a:gd name="connsiteY19" fmla="*/ 700004 h 1161397"/>
              <a:gd name="connsiteX20" fmla="*/ 1166947 w 6884912"/>
              <a:gd name="connsiteY20" fmla="*/ 700762 h 1161397"/>
              <a:gd name="connsiteX21" fmla="*/ 1178135 w 6884912"/>
              <a:gd name="connsiteY21" fmla="*/ 698631 h 1161397"/>
              <a:gd name="connsiteX22" fmla="*/ 1178301 w 6884912"/>
              <a:gd name="connsiteY22" fmla="*/ 698094 h 1161397"/>
              <a:gd name="connsiteX23" fmla="*/ 1188995 w 6884912"/>
              <a:gd name="connsiteY23" fmla="*/ 697048 h 1161397"/>
              <a:gd name="connsiteX24" fmla="*/ 1242716 w 6884912"/>
              <a:gd name="connsiteY24" fmla="*/ 698052 h 1161397"/>
              <a:gd name="connsiteX25" fmla="*/ 1299977 w 6884912"/>
              <a:gd name="connsiteY25" fmla="*/ 639196 h 1161397"/>
              <a:gd name="connsiteX26" fmla="*/ 1326190 w 6884912"/>
              <a:gd name="connsiteY26" fmla="*/ 625955 h 1161397"/>
              <a:gd name="connsiteX27" fmla="*/ 1339600 w 6884912"/>
              <a:gd name="connsiteY27" fmla="*/ 616295 h 1161397"/>
              <a:gd name="connsiteX28" fmla="*/ 1340054 w 6884912"/>
              <a:gd name="connsiteY28" fmla="*/ 614022 h 1161397"/>
              <a:gd name="connsiteX29" fmla="*/ 1391606 w 6884912"/>
              <a:gd name="connsiteY29" fmla="*/ 615229 h 1161397"/>
              <a:gd name="connsiteX30" fmla="*/ 1397565 w 6884912"/>
              <a:gd name="connsiteY30" fmla="*/ 611490 h 1161397"/>
              <a:gd name="connsiteX31" fmla="*/ 1432302 w 6884912"/>
              <a:gd name="connsiteY31" fmla="*/ 617267 h 1161397"/>
              <a:gd name="connsiteX32" fmla="*/ 1449644 w 6884912"/>
              <a:gd name="connsiteY32" fmla="*/ 617591 h 1161397"/>
              <a:gd name="connsiteX33" fmla="*/ 1455793 w 6884912"/>
              <a:gd name="connsiteY33" fmla="*/ 623174 h 1161397"/>
              <a:gd name="connsiteX34" fmla="*/ 1480758 w 6884912"/>
              <a:gd name="connsiteY34" fmla="*/ 620863 h 1161397"/>
              <a:gd name="connsiteX35" fmla="*/ 1483154 w 6884912"/>
              <a:gd name="connsiteY35" fmla="*/ 618527 h 1161397"/>
              <a:gd name="connsiteX36" fmla="*/ 1505495 w 6884912"/>
              <a:gd name="connsiteY36" fmla="*/ 624325 h 1161397"/>
              <a:gd name="connsiteX37" fmla="*/ 1526340 w 6884912"/>
              <a:gd name="connsiteY37" fmla="*/ 638496 h 1161397"/>
              <a:gd name="connsiteX38" fmla="*/ 1731986 w 6884912"/>
              <a:gd name="connsiteY38" fmla="*/ 589682 h 1161397"/>
              <a:gd name="connsiteX39" fmla="*/ 1927935 w 6884912"/>
              <a:gd name="connsiteY39" fmla="*/ 628540 h 1161397"/>
              <a:gd name="connsiteX40" fmla="*/ 2039075 w 6884912"/>
              <a:gd name="connsiteY40" fmla="*/ 599964 h 1161397"/>
              <a:gd name="connsiteX41" fmla="*/ 2066980 w 6884912"/>
              <a:gd name="connsiteY41" fmla="*/ 550413 h 1161397"/>
              <a:gd name="connsiteX42" fmla="*/ 2352236 w 6884912"/>
              <a:gd name="connsiteY42" fmla="*/ 519602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561265 w 6884912"/>
              <a:gd name="connsiteY49" fmla="*/ 450623 h 1161397"/>
              <a:gd name="connsiteX50" fmla="*/ 2594349 w 6884912"/>
              <a:gd name="connsiteY50" fmla="*/ 443884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222191 w 6884912"/>
              <a:gd name="connsiteY56" fmla="*/ 307887 h 1161397"/>
              <a:gd name="connsiteX57" fmla="*/ 3227953 w 6884912"/>
              <a:gd name="connsiteY57" fmla="*/ 297650 h 1161397"/>
              <a:gd name="connsiteX58" fmla="*/ 3510042 w 6884912"/>
              <a:gd name="connsiteY58" fmla="*/ 311820 h 1161397"/>
              <a:gd name="connsiteX59" fmla="*/ 3626773 w 6884912"/>
              <a:gd name="connsiteY59" fmla="*/ 290452 h 1161397"/>
              <a:gd name="connsiteX60" fmla="*/ 3666217 w 6884912"/>
              <a:gd name="connsiteY60" fmla="*/ 273255 h 1161397"/>
              <a:gd name="connsiteX61" fmla="*/ 3732427 w 6884912"/>
              <a:gd name="connsiteY61" fmla="*/ 245039 h 1161397"/>
              <a:gd name="connsiteX62" fmla="*/ 3777022 w 6884912"/>
              <a:gd name="connsiteY62" fmla="*/ 200276 h 1161397"/>
              <a:gd name="connsiteX63" fmla="*/ 3791246 w 6884912"/>
              <a:gd name="connsiteY63" fmla="*/ 189996 h 1161397"/>
              <a:gd name="connsiteX64" fmla="*/ 3819864 w 6884912"/>
              <a:gd name="connsiteY64" fmla="*/ 194605 h 1161397"/>
              <a:gd name="connsiteX65" fmla="*/ 3830398 w 6884912"/>
              <a:gd name="connsiteY65" fmla="*/ 188383 h 1161397"/>
              <a:gd name="connsiteX66" fmla="*/ 3834360 w 6884912"/>
              <a:gd name="connsiteY66" fmla="*/ 188992 h 1161397"/>
              <a:gd name="connsiteX67" fmla="*/ 3843715 w 6884912"/>
              <a:gd name="connsiteY67" fmla="*/ 188752 h 1161397"/>
              <a:gd name="connsiteX68" fmla="*/ 3842609 w 6884912"/>
              <a:gd name="connsiteY68" fmla="*/ 197386 h 1161397"/>
              <a:gd name="connsiteX69" fmla="*/ 3853961 w 6884912"/>
              <a:gd name="connsiteY69" fmla="*/ 213380 h 1161397"/>
              <a:gd name="connsiteX70" fmla="*/ 3907640 w 6884912"/>
              <a:gd name="connsiteY70" fmla="*/ 207568 h 1161397"/>
              <a:gd name="connsiteX71" fmla="*/ 3910449 w 6884912"/>
              <a:gd name="connsiteY71" fmla="*/ 197808 h 1161397"/>
              <a:gd name="connsiteX72" fmla="*/ 3917197 w 6884912"/>
              <a:gd name="connsiteY72" fmla="*/ 196121 h 1161397"/>
              <a:gd name="connsiteX73" fmla="*/ 3922400 w 6884912"/>
              <a:gd name="connsiteY73" fmla="*/ 205056 h 1161397"/>
              <a:gd name="connsiteX74" fmla="*/ 4013061 w 6884912"/>
              <a:gd name="connsiteY74" fmla="*/ 224874 h 1161397"/>
              <a:gd name="connsiteX75" fmla="*/ 4220717 w 6884912"/>
              <a:gd name="connsiteY75" fmla="*/ 192946 h 1161397"/>
              <a:gd name="connsiteX76" fmla="*/ 4228802 w 6884912"/>
              <a:gd name="connsiteY76" fmla="*/ 201468 h 1161397"/>
              <a:gd name="connsiteX77" fmla="*/ 4289361 w 6884912"/>
              <a:gd name="connsiteY77" fmla="*/ 196642 h 1161397"/>
              <a:gd name="connsiteX78" fmla="*/ 4498913 w 6884912"/>
              <a:gd name="connsiteY78" fmla="*/ 118915 h 1161397"/>
              <a:gd name="connsiteX79" fmla="*/ 4617330 w 6884912"/>
              <a:gd name="connsiteY79" fmla="*/ 111163 h 1161397"/>
              <a:gd name="connsiteX80" fmla="*/ 4659778 w 6884912"/>
              <a:gd name="connsiteY80" fmla="*/ 118219 h 1161397"/>
              <a:gd name="connsiteX81" fmla="*/ 4730870 w 6884912"/>
              <a:gd name="connsiteY81" fmla="*/ 129432 h 1161397"/>
              <a:gd name="connsiteX82" fmla="*/ 4844073 w 6884912"/>
              <a:gd name="connsiteY82" fmla="*/ 161768 h 1161397"/>
              <a:gd name="connsiteX83" fmla="*/ 4856454 w 6884912"/>
              <a:gd name="connsiteY83" fmla="*/ 130488 h 1161397"/>
              <a:gd name="connsiteX84" fmla="*/ 4920038 w 6884912"/>
              <a:gd name="connsiteY84" fmla="*/ 140418 h 1161397"/>
              <a:gd name="connsiteX85" fmla="*/ 5016639 w 6884912"/>
              <a:gd name="connsiteY85" fmla="*/ 158905 h 1161397"/>
              <a:gd name="connsiteX86" fmla="*/ 5072009 w 6884912"/>
              <a:gd name="connsiteY86" fmla="*/ 161502 h 1161397"/>
              <a:gd name="connsiteX87" fmla="*/ 5223626 w 6884912"/>
              <a:gd name="connsiteY87" fmla="*/ 177356 h 1161397"/>
              <a:gd name="connsiteX88" fmla="*/ 5375773 w 6884912"/>
              <a:gd name="connsiteY88" fmla="*/ 199913 h 1161397"/>
              <a:gd name="connsiteX89" fmla="*/ 5467502 w 6884912"/>
              <a:gd name="connsiteY89" fmla="*/ 250963 h 1161397"/>
              <a:gd name="connsiteX90" fmla="*/ 5592395 w 6884912"/>
              <a:gd name="connsiteY90" fmla="*/ 265434 h 1161397"/>
              <a:gd name="connsiteX91" fmla="*/ 5613532 w 6884912"/>
              <a:gd name="connsiteY91" fmla="*/ 273379 h 1161397"/>
              <a:gd name="connsiteX92" fmla="*/ 5642173 w 6884912"/>
              <a:gd name="connsiteY92" fmla="*/ 266904 h 1161397"/>
              <a:gd name="connsiteX93" fmla="*/ 5756910 w 6884912"/>
              <a:gd name="connsiteY93" fmla="*/ 239211 h 1161397"/>
              <a:gd name="connsiteX94" fmla="*/ 5846667 w 6884912"/>
              <a:gd name="connsiteY94" fmla="*/ 201786 h 1161397"/>
              <a:gd name="connsiteX95" fmla="*/ 5960732 w 6884912"/>
              <a:gd name="connsiteY95" fmla="*/ 220708 h 1161397"/>
              <a:gd name="connsiteX96" fmla="*/ 6029542 w 6884912"/>
              <a:gd name="connsiteY96" fmla="*/ 210339 h 1161397"/>
              <a:gd name="connsiteX97" fmla="*/ 6141123 w 6884912"/>
              <a:gd name="connsiteY97" fmla="*/ 159923 h 1161397"/>
              <a:gd name="connsiteX98" fmla="*/ 6290640 w 6884912"/>
              <a:gd name="connsiteY98" fmla="*/ 167441 h 1161397"/>
              <a:gd name="connsiteX99" fmla="*/ 6322806 w 6884912"/>
              <a:gd name="connsiteY99" fmla="*/ 213293 h 1161397"/>
              <a:gd name="connsiteX100" fmla="*/ 6380420 w 6884912"/>
              <a:gd name="connsiteY100" fmla="*/ 173195 h 1161397"/>
              <a:gd name="connsiteX101" fmla="*/ 6507891 w 6884912"/>
              <a:gd name="connsiteY101" fmla="*/ 118474 h 1161397"/>
              <a:gd name="connsiteX102" fmla="*/ 6571807 w 6884912"/>
              <a:gd name="connsiteY102" fmla="*/ 98636 h 1161397"/>
              <a:gd name="connsiteX103" fmla="*/ 6671880 w 6884912"/>
              <a:gd name="connsiteY103" fmla="*/ 82931 h 1161397"/>
              <a:gd name="connsiteX104" fmla="*/ 6702266 w 6884912"/>
              <a:gd name="connsiteY104" fmla="*/ 75470 h 1161397"/>
              <a:gd name="connsiteX105" fmla="*/ 6845802 w 6884912"/>
              <a:gd name="connsiteY105" fmla="*/ 24496 h 1161397"/>
              <a:gd name="connsiteX106" fmla="*/ 6884912 w 6884912"/>
              <a:gd name="connsiteY10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567875 w 6884912"/>
              <a:gd name="connsiteY7" fmla="*/ 1051976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54970 w 6884912"/>
              <a:gd name="connsiteY7" fmla="*/ 1023343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213420 w 6884912"/>
              <a:gd name="connsiteY6" fmla="*/ 1056868 h 1161397"/>
              <a:gd name="connsiteX7" fmla="*/ 454970 w 6884912"/>
              <a:gd name="connsiteY7" fmla="*/ 1023343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26340 w 6884912"/>
              <a:gd name="connsiteY35" fmla="*/ 638496 h 1161397"/>
              <a:gd name="connsiteX36" fmla="*/ 1731986 w 6884912"/>
              <a:gd name="connsiteY36" fmla="*/ 589682 h 1161397"/>
              <a:gd name="connsiteX37" fmla="*/ 1927935 w 6884912"/>
              <a:gd name="connsiteY37" fmla="*/ 628540 h 1161397"/>
              <a:gd name="connsiteX38" fmla="*/ 2039075 w 6884912"/>
              <a:gd name="connsiteY38" fmla="*/ 599964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561265 w 6884912"/>
              <a:gd name="connsiteY47" fmla="*/ 450623 h 1161397"/>
              <a:gd name="connsiteX48" fmla="*/ 2594349 w 6884912"/>
              <a:gd name="connsiteY48" fmla="*/ 443884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830398 w 6884912"/>
              <a:gd name="connsiteY63" fmla="*/ 188383 h 1161397"/>
              <a:gd name="connsiteX64" fmla="*/ 3834360 w 6884912"/>
              <a:gd name="connsiteY64" fmla="*/ 188992 h 1161397"/>
              <a:gd name="connsiteX65" fmla="*/ 3843715 w 6884912"/>
              <a:gd name="connsiteY65" fmla="*/ 188752 h 1161397"/>
              <a:gd name="connsiteX66" fmla="*/ 3842609 w 6884912"/>
              <a:gd name="connsiteY66" fmla="*/ 197386 h 1161397"/>
              <a:gd name="connsiteX67" fmla="*/ 3853961 w 6884912"/>
              <a:gd name="connsiteY67" fmla="*/ 213380 h 1161397"/>
              <a:gd name="connsiteX68" fmla="*/ 3907640 w 6884912"/>
              <a:gd name="connsiteY68" fmla="*/ 207568 h 1161397"/>
              <a:gd name="connsiteX69" fmla="*/ 3910449 w 6884912"/>
              <a:gd name="connsiteY69" fmla="*/ 197808 h 1161397"/>
              <a:gd name="connsiteX70" fmla="*/ 3917197 w 6884912"/>
              <a:gd name="connsiteY70" fmla="*/ 196121 h 1161397"/>
              <a:gd name="connsiteX71" fmla="*/ 3922400 w 6884912"/>
              <a:gd name="connsiteY71" fmla="*/ 205056 h 1161397"/>
              <a:gd name="connsiteX72" fmla="*/ 4013061 w 6884912"/>
              <a:gd name="connsiteY72" fmla="*/ 224874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289361 w 6884912"/>
              <a:gd name="connsiteY75" fmla="*/ 196642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375773 w 6884912"/>
              <a:gd name="connsiteY86" fmla="*/ 199913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141123 w 6884912"/>
              <a:gd name="connsiteY95" fmla="*/ 159923 h 1161397"/>
              <a:gd name="connsiteX96" fmla="*/ 6290640 w 6884912"/>
              <a:gd name="connsiteY96" fmla="*/ 167441 h 1161397"/>
              <a:gd name="connsiteX97" fmla="*/ 6322806 w 6884912"/>
              <a:gd name="connsiteY97" fmla="*/ 213293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26340 w 6884912"/>
              <a:gd name="connsiteY35" fmla="*/ 638496 h 1161397"/>
              <a:gd name="connsiteX36" fmla="*/ 1731986 w 6884912"/>
              <a:gd name="connsiteY36" fmla="*/ 589682 h 1161397"/>
              <a:gd name="connsiteX37" fmla="*/ 1927935 w 6884912"/>
              <a:gd name="connsiteY37" fmla="*/ 628540 h 1161397"/>
              <a:gd name="connsiteX38" fmla="*/ 2039075 w 6884912"/>
              <a:gd name="connsiteY38" fmla="*/ 599964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561265 w 6884912"/>
              <a:gd name="connsiteY47" fmla="*/ 450623 h 1161397"/>
              <a:gd name="connsiteX48" fmla="*/ 2594349 w 6884912"/>
              <a:gd name="connsiteY48" fmla="*/ 443884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830398 w 6884912"/>
              <a:gd name="connsiteY63" fmla="*/ 188383 h 1161397"/>
              <a:gd name="connsiteX64" fmla="*/ 3834360 w 6884912"/>
              <a:gd name="connsiteY64" fmla="*/ 188992 h 1161397"/>
              <a:gd name="connsiteX65" fmla="*/ 3843715 w 6884912"/>
              <a:gd name="connsiteY65" fmla="*/ 188752 h 1161397"/>
              <a:gd name="connsiteX66" fmla="*/ 3842609 w 6884912"/>
              <a:gd name="connsiteY66" fmla="*/ 197386 h 1161397"/>
              <a:gd name="connsiteX67" fmla="*/ 3853961 w 6884912"/>
              <a:gd name="connsiteY67" fmla="*/ 213380 h 1161397"/>
              <a:gd name="connsiteX68" fmla="*/ 3907640 w 6884912"/>
              <a:gd name="connsiteY68" fmla="*/ 207568 h 1161397"/>
              <a:gd name="connsiteX69" fmla="*/ 3910449 w 6884912"/>
              <a:gd name="connsiteY69" fmla="*/ 197808 h 1161397"/>
              <a:gd name="connsiteX70" fmla="*/ 3917197 w 6884912"/>
              <a:gd name="connsiteY70" fmla="*/ 196121 h 1161397"/>
              <a:gd name="connsiteX71" fmla="*/ 3922400 w 6884912"/>
              <a:gd name="connsiteY71" fmla="*/ 205056 h 1161397"/>
              <a:gd name="connsiteX72" fmla="*/ 4013061 w 6884912"/>
              <a:gd name="connsiteY72" fmla="*/ 224874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289361 w 6884912"/>
              <a:gd name="connsiteY75" fmla="*/ 196642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375773 w 6884912"/>
              <a:gd name="connsiteY86" fmla="*/ 199913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141123 w 6884912"/>
              <a:gd name="connsiteY95" fmla="*/ 159923 h 1161397"/>
              <a:gd name="connsiteX96" fmla="*/ 6290640 w 6884912"/>
              <a:gd name="connsiteY96" fmla="*/ 167441 h 1161397"/>
              <a:gd name="connsiteX97" fmla="*/ 6322806 w 6884912"/>
              <a:gd name="connsiteY97" fmla="*/ 213293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723108 w 6884912"/>
              <a:gd name="connsiteY9" fmla="*/ 980081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80081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242716 w 6884912"/>
              <a:gd name="connsiteY20" fmla="*/ 698052 h 1161397"/>
              <a:gd name="connsiteX21" fmla="*/ 1299977 w 6884912"/>
              <a:gd name="connsiteY21" fmla="*/ 639196 h 1161397"/>
              <a:gd name="connsiteX22" fmla="*/ 1326190 w 6884912"/>
              <a:gd name="connsiteY22" fmla="*/ 625955 h 1161397"/>
              <a:gd name="connsiteX23" fmla="*/ 1339600 w 6884912"/>
              <a:gd name="connsiteY23" fmla="*/ 616295 h 1161397"/>
              <a:gd name="connsiteX24" fmla="*/ 1340054 w 6884912"/>
              <a:gd name="connsiteY24" fmla="*/ 614022 h 1161397"/>
              <a:gd name="connsiteX25" fmla="*/ 1391606 w 6884912"/>
              <a:gd name="connsiteY25" fmla="*/ 615229 h 1161397"/>
              <a:gd name="connsiteX26" fmla="*/ 1397565 w 6884912"/>
              <a:gd name="connsiteY26" fmla="*/ 611490 h 1161397"/>
              <a:gd name="connsiteX27" fmla="*/ 1432302 w 6884912"/>
              <a:gd name="connsiteY27" fmla="*/ 617267 h 1161397"/>
              <a:gd name="connsiteX28" fmla="*/ 1449644 w 6884912"/>
              <a:gd name="connsiteY28" fmla="*/ 617591 h 1161397"/>
              <a:gd name="connsiteX29" fmla="*/ 1455793 w 6884912"/>
              <a:gd name="connsiteY29" fmla="*/ 623174 h 1161397"/>
              <a:gd name="connsiteX30" fmla="*/ 1480758 w 6884912"/>
              <a:gd name="connsiteY30" fmla="*/ 620863 h 1161397"/>
              <a:gd name="connsiteX31" fmla="*/ 1483154 w 6884912"/>
              <a:gd name="connsiteY31" fmla="*/ 618527 h 1161397"/>
              <a:gd name="connsiteX32" fmla="*/ 1505495 w 6884912"/>
              <a:gd name="connsiteY32" fmla="*/ 624325 h 1161397"/>
              <a:gd name="connsiteX33" fmla="*/ 1526340 w 6884912"/>
              <a:gd name="connsiteY33" fmla="*/ 638496 h 1161397"/>
              <a:gd name="connsiteX34" fmla="*/ 1731986 w 6884912"/>
              <a:gd name="connsiteY34" fmla="*/ 589682 h 1161397"/>
              <a:gd name="connsiteX35" fmla="*/ 1927935 w 6884912"/>
              <a:gd name="connsiteY35" fmla="*/ 628540 h 1161397"/>
              <a:gd name="connsiteX36" fmla="*/ 2039075 w 6884912"/>
              <a:gd name="connsiteY36" fmla="*/ 599964 h 1161397"/>
              <a:gd name="connsiteX37" fmla="*/ 2066980 w 6884912"/>
              <a:gd name="connsiteY37" fmla="*/ 550413 h 1161397"/>
              <a:gd name="connsiteX38" fmla="*/ 2352236 w 6884912"/>
              <a:gd name="connsiteY38" fmla="*/ 519602 h 1161397"/>
              <a:gd name="connsiteX39" fmla="*/ 2420791 w 6884912"/>
              <a:gd name="connsiteY39" fmla="*/ 492826 h 1161397"/>
              <a:gd name="connsiteX40" fmla="*/ 2489932 w 6884912"/>
              <a:gd name="connsiteY40" fmla="*/ 507864 h 1161397"/>
              <a:gd name="connsiteX41" fmla="*/ 2512917 w 6884912"/>
              <a:gd name="connsiteY41" fmla="*/ 489127 h 1161397"/>
              <a:gd name="connsiteX42" fmla="*/ 2516783 w 6884912"/>
              <a:gd name="connsiteY42" fmla="*/ 485473 h 1161397"/>
              <a:gd name="connsiteX43" fmla="*/ 2534360 w 6884912"/>
              <a:gd name="connsiteY43" fmla="*/ 480064 h 1161397"/>
              <a:gd name="connsiteX44" fmla="*/ 2536691 w 6884912"/>
              <a:gd name="connsiteY44" fmla="*/ 467018 h 1161397"/>
              <a:gd name="connsiteX45" fmla="*/ 2561265 w 6884912"/>
              <a:gd name="connsiteY45" fmla="*/ 450623 h 1161397"/>
              <a:gd name="connsiteX46" fmla="*/ 2594349 w 6884912"/>
              <a:gd name="connsiteY46" fmla="*/ 443884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510042 w 6884912"/>
              <a:gd name="connsiteY54" fmla="*/ 311820 h 1161397"/>
              <a:gd name="connsiteX55" fmla="*/ 3626773 w 6884912"/>
              <a:gd name="connsiteY55" fmla="*/ 290452 h 1161397"/>
              <a:gd name="connsiteX56" fmla="*/ 3666217 w 6884912"/>
              <a:gd name="connsiteY56" fmla="*/ 273255 h 1161397"/>
              <a:gd name="connsiteX57" fmla="*/ 3732427 w 6884912"/>
              <a:gd name="connsiteY57" fmla="*/ 245039 h 1161397"/>
              <a:gd name="connsiteX58" fmla="*/ 3777022 w 6884912"/>
              <a:gd name="connsiteY58" fmla="*/ 200276 h 1161397"/>
              <a:gd name="connsiteX59" fmla="*/ 3791246 w 6884912"/>
              <a:gd name="connsiteY59" fmla="*/ 189996 h 1161397"/>
              <a:gd name="connsiteX60" fmla="*/ 3819864 w 6884912"/>
              <a:gd name="connsiteY60" fmla="*/ 194605 h 1161397"/>
              <a:gd name="connsiteX61" fmla="*/ 3830398 w 6884912"/>
              <a:gd name="connsiteY61" fmla="*/ 188383 h 1161397"/>
              <a:gd name="connsiteX62" fmla="*/ 3834360 w 6884912"/>
              <a:gd name="connsiteY62" fmla="*/ 188992 h 1161397"/>
              <a:gd name="connsiteX63" fmla="*/ 3843715 w 6884912"/>
              <a:gd name="connsiteY63" fmla="*/ 188752 h 1161397"/>
              <a:gd name="connsiteX64" fmla="*/ 3842609 w 6884912"/>
              <a:gd name="connsiteY64" fmla="*/ 197386 h 1161397"/>
              <a:gd name="connsiteX65" fmla="*/ 3853961 w 6884912"/>
              <a:gd name="connsiteY65" fmla="*/ 213380 h 1161397"/>
              <a:gd name="connsiteX66" fmla="*/ 3907640 w 6884912"/>
              <a:gd name="connsiteY66" fmla="*/ 207568 h 1161397"/>
              <a:gd name="connsiteX67" fmla="*/ 3910449 w 6884912"/>
              <a:gd name="connsiteY67" fmla="*/ 197808 h 1161397"/>
              <a:gd name="connsiteX68" fmla="*/ 3917197 w 6884912"/>
              <a:gd name="connsiteY68" fmla="*/ 196121 h 1161397"/>
              <a:gd name="connsiteX69" fmla="*/ 3922400 w 6884912"/>
              <a:gd name="connsiteY69" fmla="*/ 205056 h 1161397"/>
              <a:gd name="connsiteX70" fmla="*/ 4013061 w 6884912"/>
              <a:gd name="connsiteY70" fmla="*/ 224874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289361 w 6884912"/>
              <a:gd name="connsiteY73" fmla="*/ 196642 h 1161397"/>
              <a:gd name="connsiteX74" fmla="*/ 4498913 w 6884912"/>
              <a:gd name="connsiteY74" fmla="*/ 118915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844073 w 6884912"/>
              <a:gd name="connsiteY78" fmla="*/ 161768 h 1161397"/>
              <a:gd name="connsiteX79" fmla="*/ 4856454 w 6884912"/>
              <a:gd name="connsiteY79" fmla="*/ 130488 h 1161397"/>
              <a:gd name="connsiteX80" fmla="*/ 4920038 w 6884912"/>
              <a:gd name="connsiteY80" fmla="*/ 140418 h 1161397"/>
              <a:gd name="connsiteX81" fmla="*/ 5016639 w 6884912"/>
              <a:gd name="connsiteY81" fmla="*/ 158905 h 1161397"/>
              <a:gd name="connsiteX82" fmla="*/ 5072009 w 6884912"/>
              <a:gd name="connsiteY82" fmla="*/ 161502 h 1161397"/>
              <a:gd name="connsiteX83" fmla="*/ 5223626 w 6884912"/>
              <a:gd name="connsiteY83" fmla="*/ 177356 h 1161397"/>
              <a:gd name="connsiteX84" fmla="*/ 5375773 w 6884912"/>
              <a:gd name="connsiteY84" fmla="*/ 199913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141123 w 6884912"/>
              <a:gd name="connsiteY93" fmla="*/ 159923 h 1161397"/>
              <a:gd name="connsiteX94" fmla="*/ 6290640 w 6884912"/>
              <a:gd name="connsiteY94" fmla="*/ 167441 h 1161397"/>
              <a:gd name="connsiteX95" fmla="*/ 6322806 w 6884912"/>
              <a:gd name="connsiteY95" fmla="*/ 213293 h 1161397"/>
              <a:gd name="connsiteX96" fmla="*/ 6380420 w 6884912"/>
              <a:gd name="connsiteY96" fmla="*/ 173195 h 1161397"/>
              <a:gd name="connsiteX97" fmla="*/ 6507891 w 6884912"/>
              <a:gd name="connsiteY97" fmla="*/ 118474 h 1161397"/>
              <a:gd name="connsiteX98" fmla="*/ 6571807 w 6884912"/>
              <a:gd name="connsiteY98" fmla="*/ 98636 h 1161397"/>
              <a:gd name="connsiteX99" fmla="*/ 6671880 w 6884912"/>
              <a:gd name="connsiteY99" fmla="*/ 82931 h 1161397"/>
              <a:gd name="connsiteX100" fmla="*/ 6702266 w 6884912"/>
              <a:gd name="connsiteY100" fmla="*/ 75470 h 1161397"/>
              <a:gd name="connsiteX101" fmla="*/ 6845802 w 6884912"/>
              <a:gd name="connsiteY101" fmla="*/ 24496 h 1161397"/>
              <a:gd name="connsiteX102" fmla="*/ 6884912 w 6884912"/>
              <a:gd name="connsiteY10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66947 w 6884912"/>
              <a:gd name="connsiteY16" fmla="*/ 700762 h 1161397"/>
              <a:gd name="connsiteX17" fmla="*/ 1178135 w 6884912"/>
              <a:gd name="connsiteY17" fmla="*/ 698631 h 1161397"/>
              <a:gd name="connsiteX18" fmla="*/ 1178301 w 6884912"/>
              <a:gd name="connsiteY18" fmla="*/ 698094 h 1161397"/>
              <a:gd name="connsiteX19" fmla="*/ 1242716 w 6884912"/>
              <a:gd name="connsiteY19" fmla="*/ 698052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40054 w 6884912"/>
              <a:gd name="connsiteY23" fmla="*/ 614022 h 1161397"/>
              <a:gd name="connsiteX24" fmla="*/ 1391606 w 6884912"/>
              <a:gd name="connsiteY24" fmla="*/ 615229 h 1161397"/>
              <a:gd name="connsiteX25" fmla="*/ 1397565 w 6884912"/>
              <a:gd name="connsiteY25" fmla="*/ 611490 h 1161397"/>
              <a:gd name="connsiteX26" fmla="*/ 1432302 w 6884912"/>
              <a:gd name="connsiteY26" fmla="*/ 617267 h 1161397"/>
              <a:gd name="connsiteX27" fmla="*/ 1449644 w 6884912"/>
              <a:gd name="connsiteY27" fmla="*/ 617591 h 1161397"/>
              <a:gd name="connsiteX28" fmla="*/ 1455793 w 6884912"/>
              <a:gd name="connsiteY28" fmla="*/ 623174 h 1161397"/>
              <a:gd name="connsiteX29" fmla="*/ 1480758 w 6884912"/>
              <a:gd name="connsiteY29" fmla="*/ 620863 h 1161397"/>
              <a:gd name="connsiteX30" fmla="*/ 1483154 w 6884912"/>
              <a:gd name="connsiteY30" fmla="*/ 618527 h 1161397"/>
              <a:gd name="connsiteX31" fmla="*/ 1505495 w 6884912"/>
              <a:gd name="connsiteY31" fmla="*/ 624325 h 1161397"/>
              <a:gd name="connsiteX32" fmla="*/ 1526340 w 6884912"/>
              <a:gd name="connsiteY32" fmla="*/ 638496 h 1161397"/>
              <a:gd name="connsiteX33" fmla="*/ 1731986 w 6884912"/>
              <a:gd name="connsiteY33" fmla="*/ 589682 h 1161397"/>
              <a:gd name="connsiteX34" fmla="*/ 1927935 w 6884912"/>
              <a:gd name="connsiteY34" fmla="*/ 628540 h 1161397"/>
              <a:gd name="connsiteX35" fmla="*/ 2039075 w 6884912"/>
              <a:gd name="connsiteY35" fmla="*/ 599964 h 1161397"/>
              <a:gd name="connsiteX36" fmla="*/ 2066980 w 6884912"/>
              <a:gd name="connsiteY36" fmla="*/ 550413 h 1161397"/>
              <a:gd name="connsiteX37" fmla="*/ 2352236 w 6884912"/>
              <a:gd name="connsiteY37" fmla="*/ 519602 h 1161397"/>
              <a:gd name="connsiteX38" fmla="*/ 2420791 w 6884912"/>
              <a:gd name="connsiteY38" fmla="*/ 492826 h 1161397"/>
              <a:gd name="connsiteX39" fmla="*/ 2489932 w 6884912"/>
              <a:gd name="connsiteY39" fmla="*/ 507864 h 1161397"/>
              <a:gd name="connsiteX40" fmla="*/ 2512917 w 6884912"/>
              <a:gd name="connsiteY40" fmla="*/ 489127 h 1161397"/>
              <a:gd name="connsiteX41" fmla="*/ 2516783 w 6884912"/>
              <a:gd name="connsiteY41" fmla="*/ 485473 h 1161397"/>
              <a:gd name="connsiteX42" fmla="*/ 2534360 w 6884912"/>
              <a:gd name="connsiteY42" fmla="*/ 480064 h 1161397"/>
              <a:gd name="connsiteX43" fmla="*/ 2536691 w 6884912"/>
              <a:gd name="connsiteY43" fmla="*/ 467018 h 1161397"/>
              <a:gd name="connsiteX44" fmla="*/ 2561265 w 6884912"/>
              <a:gd name="connsiteY44" fmla="*/ 450623 h 1161397"/>
              <a:gd name="connsiteX45" fmla="*/ 2594349 w 6884912"/>
              <a:gd name="connsiteY45" fmla="*/ 443884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222191 w 6884912"/>
              <a:gd name="connsiteY51" fmla="*/ 307887 h 1161397"/>
              <a:gd name="connsiteX52" fmla="*/ 3227953 w 6884912"/>
              <a:gd name="connsiteY52" fmla="*/ 297650 h 1161397"/>
              <a:gd name="connsiteX53" fmla="*/ 3510042 w 6884912"/>
              <a:gd name="connsiteY53" fmla="*/ 311820 h 1161397"/>
              <a:gd name="connsiteX54" fmla="*/ 3626773 w 6884912"/>
              <a:gd name="connsiteY54" fmla="*/ 290452 h 1161397"/>
              <a:gd name="connsiteX55" fmla="*/ 3666217 w 6884912"/>
              <a:gd name="connsiteY55" fmla="*/ 273255 h 1161397"/>
              <a:gd name="connsiteX56" fmla="*/ 3732427 w 6884912"/>
              <a:gd name="connsiteY56" fmla="*/ 245039 h 1161397"/>
              <a:gd name="connsiteX57" fmla="*/ 3777022 w 6884912"/>
              <a:gd name="connsiteY57" fmla="*/ 200276 h 1161397"/>
              <a:gd name="connsiteX58" fmla="*/ 3791246 w 6884912"/>
              <a:gd name="connsiteY58" fmla="*/ 189996 h 1161397"/>
              <a:gd name="connsiteX59" fmla="*/ 3819864 w 6884912"/>
              <a:gd name="connsiteY59" fmla="*/ 194605 h 1161397"/>
              <a:gd name="connsiteX60" fmla="*/ 3830398 w 6884912"/>
              <a:gd name="connsiteY60" fmla="*/ 188383 h 1161397"/>
              <a:gd name="connsiteX61" fmla="*/ 3834360 w 6884912"/>
              <a:gd name="connsiteY61" fmla="*/ 188992 h 1161397"/>
              <a:gd name="connsiteX62" fmla="*/ 3843715 w 6884912"/>
              <a:gd name="connsiteY62" fmla="*/ 188752 h 1161397"/>
              <a:gd name="connsiteX63" fmla="*/ 3842609 w 6884912"/>
              <a:gd name="connsiteY63" fmla="*/ 197386 h 1161397"/>
              <a:gd name="connsiteX64" fmla="*/ 3853961 w 6884912"/>
              <a:gd name="connsiteY64" fmla="*/ 213380 h 1161397"/>
              <a:gd name="connsiteX65" fmla="*/ 3907640 w 6884912"/>
              <a:gd name="connsiteY65" fmla="*/ 207568 h 1161397"/>
              <a:gd name="connsiteX66" fmla="*/ 3910449 w 6884912"/>
              <a:gd name="connsiteY66" fmla="*/ 197808 h 1161397"/>
              <a:gd name="connsiteX67" fmla="*/ 3917197 w 6884912"/>
              <a:gd name="connsiteY67" fmla="*/ 196121 h 1161397"/>
              <a:gd name="connsiteX68" fmla="*/ 3922400 w 6884912"/>
              <a:gd name="connsiteY68" fmla="*/ 205056 h 1161397"/>
              <a:gd name="connsiteX69" fmla="*/ 4013061 w 6884912"/>
              <a:gd name="connsiteY69" fmla="*/ 224874 h 1161397"/>
              <a:gd name="connsiteX70" fmla="*/ 4220717 w 6884912"/>
              <a:gd name="connsiteY70" fmla="*/ 192946 h 1161397"/>
              <a:gd name="connsiteX71" fmla="*/ 4228802 w 6884912"/>
              <a:gd name="connsiteY71" fmla="*/ 201468 h 1161397"/>
              <a:gd name="connsiteX72" fmla="*/ 4289361 w 6884912"/>
              <a:gd name="connsiteY72" fmla="*/ 196642 h 1161397"/>
              <a:gd name="connsiteX73" fmla="*/ 4498913 w 6884912"/>
              <a:gd name="connsiteY73" fmla="*/ 118915 h 1161397"/>
              <a:gd name="connsiteX74" fmla="*/ 4617330 w 6884912"/>
              <a:gd name="connsiteY74" fmla="*/ 111163 h 1161397"/>
              <a:gd name="connsiteX75" fmla="*/ 4659778 w 6884912"/>
              <a:gd name="connsiteY75" fmla="*/ 118219 h 1161397"/>
              <a:gd name="connsiteX76" fmla="*/ 4730870 w 6884912"/>
              <a:gd name="connsiteY76" fmla="*/ 129432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375773 w 6884912"/>
              <a:gd name="connsiteY83" fmla="*/ 199913 h 1161397"/>
              <a:gd name="connsiteX84" fmla="*/ 5467502 w 6884912"/>
              <a:gd name="connsiteY84" fmla="*/ 250963 h 1161397"/>
              <a:gd name="connsiteX85" fmla="*/ 5592395 w 6884912"/>
              <a:gd name="connsiteY85" fmla="*/ 265434 h 1161397"/>
              <a:gd name="connsiteX86" fmla="*/ 5613532 w 6884912"/>
              <a:gd name="connsiteY86" fmla="*/ 273379 h 1161397"/>
              <a:gd name="connsiteX87" fmla="*/ 5642173 w 6884912"/>
              <a:gd name="connsiteY87" fmla="*/ 266904 h 1161397"/>
              <a:gd name="connsiteX88" fmla="*/ 5756910 w 6884912"/>
              <a:gd name="connsiteY88" fmla="*/ 239211 h 1161397"/>
              <a:gd name="connsiteX89" fmla="*/ 5846667 w 6884912"/>
              <a:gd name="connsiteY89" fmla="*/ 201786 h 1161397"/>
              <a:gd name="connsiteX90" fmla="*/ 5960732 w 6884912"/>
              <a:gd name="connsiteY90" fmla="*/ 220708 h 1161397"/>
              <a:gd name="connsiteX91" fmla="*/ 6029542 w 6884912"/>
              <a:gd name="connsiteY91" fmla="*/ 210339 h 1161397"/>
              <a:gd name="connsiteX92" fmla="*/ 6141123 w 6884912"/>
              <a:gd name="connsiteY92" fmla="*/ 159923 h 1161397"/>
              <a:gd name="connsiteX93" fmla="*/ 6290640 w 6884912"/>
              <a:gd name="connsiteY93" fmla="*/ 167441 h 1161397"/>
              <a:gd name="connsiteX94" fmla="*/ 6322806 w 6884912"/>
              <a:gd name="connsiteY94" fmla="*/ 213293 h 1161397"/>
              <a:gd name="connsiteX95" fmla="*/ 6380420 w 6884912"/>
              <a:gd name="connsiteY95" fmla="*/ 173195 h 1161397"/>
              <a:gd name="connsiteX96" fmla="*/ 6507891 w 6884912"/>
              <a:gd name="connsiteY96" fmla="*/ 118474 h 1161397"/>
              <a:gd name="connsiteX97" fmla="*/ 6571807 w 6884912"/>
              <a:gd name="connsiteY97" fmla="*/ 98636 h 1161397"/>
              <a:gd name="connsiteX98" fmla="*/ 6671880 w 6884912"/>
              <a:gd name="connsiteY98" fmla="*/ 82931 h 1161397"/>
              <a:gd name="connsiteX99" fmla="*/ 6702266 w 6884912"/>
              <a:gd name="connsiteY99" fmla="*/ 75470 h 1161397"/>
              <a:gd name="connsiteX100" fmla="*/ 6845802 w 6884912"/>
              <a:gd name="connsiteY100" fmla="*/ 24496 h 1161397"/>
              <a:gd name="connsiteX101" fmla="*/ 6884912 w 6884912"/>
              <a:gd name="connsiteY10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78135 w 6884912"/>
              <a:gd name="connsiteY16" fmla="*/ 698631 h 1161397"/>
              <a:gd name="connsiteX17" fmla="*/ 1178301 w 6884912"/>
              <a:gd name="connsiteY17" fmla="*/ 698094 h 1161397"/>
              <a:gd name="connsiteX18" fmla="*/ 1242716 w 6884912"/>
              <a:gd name="connsiteY18" fmla="*/ 698052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40054 w 6884912"/>
              <a:gd name="connsiteY22" fmla="*/ 614022 h 1161397"/>
              <a:gd name="connsiteX23" fmla="*/ 1391606 w 6884912"/>
              <a:gd name="connsiteY23" fmla="*/ 615229 h 1161397"/>
              <a:gd name="connsiteX24" fmla="*/ 1397565 w 6884912"/>
              <a:gd name="connsiteY24" fmla="*/ 611490 h 1161397"/>
              <a:gd name="connsiteX25" fmla="*/ 1432302 w 6884912"/>
              <a:gd name="connsiteY25" fmla="*/ 617267 h 1161397"/>
              <a:gd name="connsiteX26" fmla="*/ 1449644 w 6884912"/>
              <a:gd name="connsiteY26" fmla="*/ 617591 h 1161397"/>
              <a:gd name="connsiteX27" fmla="*/ 1455793 w 6884912"/>
              <a:gd name="connsiteY27" fmla="*/ 623174 h 1161397"/>
              <a:gd name="connsiteX28" fmla="*/ 1480758 w 6884912"/>
              <a:gd name="connsiteY28" fmla="*/ 620863 h 1161397"/>
              <a:gd name="connsiteX29" fmla="*/ 1483154 w 6884912"/>
              <a:gd name="connsiteY29" fmla="*/ 618527 h 1161397"/>
              <a:gd name="connsiteX30" fmla="*/ 1505495 w 6884912"/>
              <a:gd name="connsiteY30" fmla="*/ 624325 h 1161397"/>
              <a:gd name="connsiteX31" fmla="*/ 1526340 w 6884912"/>
              <a:gd name="connsiteY31" fmla="*/ 638496 h 1161397"/>
              <a:gd name="connsiteX32" fmla="*/ 1731986 w 6884912"/>
              <a:gd name="connsiteY32" fmla="*/ 589682 h 1161397"/>
              <a:gd name="connsiteX33" fmla="*/ 1927935 w 6884912"/>
              <a:gd name="connsiteY33" fmla="*/ 628540 h 1161397"/>
              <a:gd name="connsiteX34" fmla="*/ 2039075 w 6884912"/>
              <a:gd name="connsiteY34" fmla="*/ 599964 h 1161397"/>
              <a:gd name="connsiteX35" fmla="*/ 2066980 w 6884912"/>
              <a:gd name="connsiteY35" fmla="*/ 550413 h 1161397"/>
              <a:gd name="connsiteX36" fmla="*/ 2352236 w 6884912"/>
              <a:gd name="connsiteY36" fmla="*/ 519602 h 1161397"/>
              <a:gd name="connsiteX37" fmla="*/ 2420791 w 6884912"/>
              <a:gd name="connsiteY37" fmla="*/ 492826 h 1161397"/>
              <a:gd name="connsiteX38" fmla="*/ 2489932 w 6884912"/>
              <a:gd name="connsiteY38" fmla="*/ 507864 h 1161397"/>
              <a:gd name="connsiteX39" fmla="*/ 2512917 w 6884912"/>
              <a:gd name="connsiteY39" fmla="*/ 489127 h 1161397"/>
              <a:gd name="connsiteX40" fmla="*/ 2516783 w 6884912"/>
              <a:gd name="connsiteY40" fmla="*/ 485473 h 1161397"/>
              <a:gd name="connsiteX41" fmla="*/ 2534360 w 6884912"/>
              <a:gd name="connsiteY41" fmla="*/ 480064 h 1161397"/>
              <a:gd name="connsiteX42" fmla="*/ 2536691 w 6884912"/>
              <a:gd name="connsiteY42" fmla="*/ 467018 h 1161397"/>
              <a:gd name="connsiteX43" fmla="*/ 2561265 w 6884912"/>
              <a:gd name="connsiteY43" fmla="*/ 450623 h 1161397"/>
              <a:gd name="connsiteX44" fmla="*/ 2594349 w 6884912"/>
              <a:gd name="connsiteY44" fmla="*/ 443884 h 1161397"/>
              <a:gd name="connsiteX45" fmla="*/ 2754324 w 6884912"/>
              <a:gd name="connsiteY45" fmla="*/ 424766 h 1161397"/>
              <a:gd name="connsiteX46" fmla="*/ 2848470 w 6884912"/>
              <a:gd name="connsiteY46" fmla="*/ 405966 h 1161397"/>
              <a:gd name="connsiteX47" fmla="*/ 2881772 w 6884912"/>
              <a:gd name="connsiteY47" fmla="*/ 387260 h 1161397"/>
              <a:gd name="connsiteX48" fmla="*/ 2929932 w 6884912"/>
              <a:gd name="connsiteY48" fmla="*/ 368912 h 1161397"/>
              <a:gd name="connsiteX49" fmla="*/ 3013020 w 6884912"/>
              <a:gd name="connsiteY49" fmla="*/ 327578 h 1161397"/>
              <a:gd name="connsiteX50" fmla="*/ 3222191 w 6884912"/>
              <a:gd name="connsiteY50" fmla="*/ 307887 h 1161397"/>
              <a:gd name="connsiteX51" fmla="*/ 3227953 w 6884912"/>
              <a:gd name="connsiteY51" fmla="*/ 297650 h 1161397"/>
              <a:gd name="connsiteX52" fmla="*/ 3510042 w 6884912"/>
              <a:gd name="connsiteY52" fmla="*/ 311820 h 1161397"/>
              <a:gd name="connsiteX53" fmla="*/ 3626773 w 6884912"/>
              <a:gd name="connsiteY53" fmla="*/ 290452 h 1161397"/>
              <a:gd name="connsiteX54" fmla="*/ 3666217 w 6884912"/>
              <a:gd name="connsiteY54" fmla="*/ 273255 h 1161397"/>
              <a:gd name="connsiteX55" fmla="*/ 3732427 w 6884912"/>
              <a:gd name="connsiteY55" fmla="*/ 245039 h 1161397"/>
              <a:gd name="connsiteX56" fmla="*/ 3777022 w 6884912"/>
              <a:gd name="connsiteY56" fmla="*/ 200276 h 1161397"/>
              <a:gd name="connsiteX57" fmla="*/ 3791246 w 6884912"/>
              <a:gd name="connsiteY57" fmla="*/ 189996 h 1161397"/>
              <a:gd name="connsiteX58" fmla="*/ 3819864 w 6884912"/>
              <a:gd name="connsiteY58" fmla="*/ 194605 h 1161397"/>
              <a:gd name="connsiteX59" fmla="*/ 3830398 w 6884912"/>
              <a:gd name="connsiteY59" fmla="*/ 188383 h 1161397"/>
              <a:gd name="connsiteX60" fmla="*/ 3834360 w 6884912"/>
              <a:gd name="connsiteY60" fmla="*/ 188992 h 1161397"/>
              <a:gd name="connsiteX61" fmla="*/ 3843715 w 6884912"/>
              <a:gd name="connsiteY61" fmla="*/ 188752 h 1161397"/>
              <a:gd name="connsiteX62" fmla="*/ 3842609 w 6884912"/>
              <a:gd name="connsiteY62" fmla="*/ 197386 h 1161397"/>
              <a:gd name="connsiteX63" fmla="*/ 3853961 w 6884912"/>
              <a:gd name="connsiteY63" fmla="*/ 213380 h 1161397"/>
              <a:gd name="connsiteX64" fmla="*/ 3907640 w 6884912"/>
              <a:gd name="connsiteY64" fmla="*/ 207568 h 1161397"/>
              <a:gd name="connsiteX65" fmla="*/ 3910449 w 6884912"/>
              <a:gd name="connsiteY65" fmla="*/ 197808 h 1161397"/>
              <a:gd name="connsiteX66" fmla="*/ 3917197 w 6884912"/>
              <a:gd name="connsiteY66" fmla="*/ 196121 h 1161397"/>
              <a:gd name="connsiteX67" fmla="*/ 3922400 w 6884912"/>
              <a:gd name="connsiteY67" fmla="*/ 205056 h 1161397"/>
              <a:gd name="connsiteX68" fmla="*/ 4013061 w 6884912"/>
              <a:gd name="connsiteY68" fmla="*/ 224874 h 1161397"/>
              <a:gd name="connsiteX69" fmla="*/ 4220717 w 6884912"/>
              <a:gd name="connsiteY69" fmla="*/ 192946 h 1161397"/>
              <a:gd name="connsiteX70" fmla="*/ 4228802 w 6884912"/>
              <a:gd name="connsiteY70" fmla="*/ 201468 h 1161397"/>
              <a:gd name="connsiteX71" fmla="*/ 4289361 w 6884912"/>
              <a:gd name="connsiteY71" fmla="*/ 196642 h 1161397"/>
              <a:gd name="connsiteX72" fmla="*/ 4498913 w 6884912"/>
              <a:gd name="connsiteY72" fmla="*/ 118915 h 1161397"/>
              <a:gd name="connsiteX73" fmla="*/ 4617330 w 6884912"/>
              <a:gd name="connsiteY73" fmla="*/ 111163 h 1161397"/>
              <a:gd name="connsiteX74" fmla="*/ 4659778 w 6884912"/>
              <a:gd name="connsiteY74" fmla="*/ 118219 h 1161397"/>
              <a:gd name="connsiteX75" fmla="*/ 4730870 w 6884912"/>
              <a:gd name="connsiteY75" fmla="*/ 129432 h 1161397"/>
              <a:gd name="connsiteX76" fmla="*/ 4844073 w 6884912"/>
              <a:gd name="connsiteY76" fmla="*/ 161768 h 1161397"/>
              <a:gd name="connsiteX77" fmla="*/ 4856454 w 6884912"/>
              <a:gd name="connsiteY77" fmla="*/ 130488 h 1161397"/>
              <a:gd name="connsiteX78" fmla="*/ 4920038 w 6884912"/>
              <a:gd name="connsiteY78" fmla="*/ 140418 h 1161397"/>
              <a:gd name="connsiteX79" fmla="*/ 5016639 w 6884912"/>
              <a:gd name="connsiteY79" fmla="*/ 158905 h 1161397"/>
              <a:gd name="connsiteX80" fmla="*/ 5072009 w 6884912"/>
              <a:gd name="connsiteY80" fmla="*/ 161502 h 1161397"/>
              <a:gd name="connsiteX81" fmla="*/ 5223626 w 6884912"/>
              <a:gd name="connsiteY81" fmla="*/ 177356 h 1161397"/>
              <a:gd name="connsiteX82" fmla="*/ 5375773 w 6884912"/>
              <a:gd name="connsiteY82" fmla="*/ 199913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5960732 w 6884912"/>
              <a:gd name="connsiteY89" fmla="*/ 220708 h 1161397"/>
              <a:gd name="connsiteX90" fmla="*/ 6029542 w 6884912"/>
              <a:gd name="connsiteY90" fmla="*/ 210339 h 1161397"/>
              <a:gd name="connsiteX91" fmla="*/ 6141123 w 6884912"/>
              <a:gd name="connsiteY91" fmla="*/ 159923 h 1161397"/>
              <a:gd name="connsiteX92" fmla="*/ 6290640 w 6884912"/>
              <a:gd name="connsiteY92" fmla="*/ 167441 h 1161397"/>
              <a:gd name="connsiteX93" fmla="*/ 6322806 w 6884912"/>
              <a:gd name="connsiteY93" fmla="*/ 213293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78135 w 6884912"/>
              <a:gd name="connsiteY15" fmla="*/ 698631 h 1161397"/>
              <a:gd name="connsiteX16" fmla="*/ 1178301 w 6884912"/>
              <a:gd name="connsiteY16" fmla="*/ 698094 h 1161397"/>
              <a:gd name="connsiteX17" fmla="*/ 1242716 w 6884912"/>
              <a:gd name="connsiteY17" fmla="*/ 698052 h 1161397"/>
              <a:gd name="connsiteX18" fmla="*/ 1299977 w 6884912"/>
              <a:gd name="connsiteY18" fmla="*/ 639196 h 1161397"/>
              <a:gd name="connsiteX19" fmla="*/ 1326190 w 6884912"/>
              <a:gd name="connsiteY19" fmla="*/ 625955 h 1161397"/>
              <a:gd name="connsiteX20" fmla="*/ 1339600 w 6884912"/>
              <a:gd name="connsiteY20" fmla="*/ 616295 h 1161397"/>
              <a:gd name="connsiteX21" fmla="*/ 1340054 w 6884912"/>
              <a:gd name="connsiteY21" fmla="*/ 614022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26340 w 6884912"/>
              <a:gd name="connsiteY30" fmla="*/ 638496 h 1161397"/>
              <a:gd name="connsiteX31" fmla="*/ 1731986 w 6884912"/>
              <a:gd name="connsiteY31" fmla="*/ 589682 h 1161397"/>
              <a:gd name="connsiteX32" fmla="*/ 1927935 w 6884912"/>
              <a:gd name="connsiteY32" fmla="*/ 628540 h 1161397"/>
              <a:gd name="connsiteX33" fmla="*/ 2039075 w 6884912"/>
              <a:gd name="connsiteY33" fmla="*/ 599964 h 1161397"/>
              <a:gd name="connsiteX34" fmla="*/ 2066980 w 6884912"/>
              <a:gd name="connsiteY34" fmla="*/ 550413 h 1161397"/>
              <a:gd name="connsiteX35" fmla="*/ 2352236 w 6884912"/>
              <a:gd name="connsiteY35" fmla="*/ 519602 h 1161397"/>
              <a:gd name="connsiteX36" fmla="*/ 2420791 w 6884912"/>
              <a:gd name="connsiteY36" fmla="*/ 492826 h 1161397"/>
              <a:gd name="connsiteX37" fmla="*/ 2489932 w 6884912"/>
              <a:gd name="connsiteY37" fmla="*/ 507864 h 1161397"/>
              <a:gd name="connsiteX38" fmla="*/ 2512917 w 6884912"/>
              <a:gd name="connsiteY38" fmla="*/ 489127 h 1161397"/>
              <a:gd name="connsiteX39" fmla="*/ 2516783 w 6884912"/>
              <a:gd name="connsiteY39" fmla="*/ 485473 h 1161397"/>
              <a:gd name="connsiteX40" fmla="*/ 2534360 w 6884912"/>
              <a:gd name="connsiteY40" fmla="*/ 480064 h 1161397"/>
              <a:gd name="connsiteX41" fmla="*/ 2536691 w 6884912"/>
              <a:gd name="connsiteY41" fmla="*/ 467018 h 1161397"/>
              <a:gd name="connsiteX42" fmla="*/ 2561265 w 6884912"/>
              <a:gd name="connsiteY42" fmla="*/ 450623 h 1161397"/>
              <a:gd name="connsiteX43" fmla="*/ 2594349 w 6884912"/>
              <a:gd name="connsiteY43" fmla="*/ 443884 h 1161397"/>
              <a:gd name="connsiteX44" fmla="*/ 2754324 w 6884912"/>
              <a:gd name="connsiteY44" fmla="*/ 424766 h 1161397"/>
              <a:gd name="connsiteX45" fmla="*/ 2848470 w 6884912"/>
              <a:gd name="connsiteY45" fmla="*/ 405966 h 1161397"/>
              <a:gd name="connsiteX46" fmla="*/ 2881772 w 6884912"/>
              <a:gd name="connsiteY46" fmla="*/ 387260 h 1161397"/>
              <a:gd name="connsiteX47" fmla="*/ 2929932 w 6884912"/>
              <a:gd name="connsiteY47" fmla="*/ 368912 h 1161397"/>
              <a:gd name="connsiteX48" fmla="*/ 3013020 w 6884912"/>
              <a:gd name="connsiteY48" fmla="*/ 327578 h 1161397"/>
              <a:gd name="connsiteX49" fmla="*/ 3222191 w 6884912"/>
              <a:gd name="connsiteY49" fmla="*/ 307887 h 1161397"/>
              <a:gd name="connsiteX50" fmla="*/ 3227953 w 6884912"/>
              <a:gd name="connsiteY50" fmla="*/ 297650 h 1161397"/>
              <a:gd name="connsiteX51" fmla="*/ 3510042 w 6884912"/>
              <a:gd name="connsiteY51" fmla="*/ 311820 h 1161397"/>
              <a:gd name="connsiteX52" fmla="*/ 3626773 w 6884912"/>
              <a:gd name="connsiteY52" fmla="*/ 290452 h 1161397"/>
              <a:gd name="connsiteX53" fmla="*/ 3666217 w 6884912"/>
              <a:gd name="connsiteY53" fmla="*/ 273255 h 1161397"/>
              <a:gd name="connsiteX54" fmla="*/ 3732427 w 6884912"/>
              <a:gd name="connsiteY54" fmla="*/ 245039 h 1161397"/>
              <a:gd name="connsiteX55" fmla="*/ 3777022 w 6884912"/>
              <a:gd name="connsiteY55" fmla="*/ 200276 h 1161397"/>
              <a:gd name="connsiteX56" fmla="*/ 3791246 w 6884912"/>
              <a:gd name="connsiteY56" fmla="*/ 189996 h 1161397"/>
              <a:gd name="connsiteX57" fmla="*/ 3819864 w 6884912"/>
              <a:gd name="connsiteY57" fmla="*/ 194605 h 1161397"/>
              <a:gd name="connsiteX58" fmla="*/ 3830398 w 6884912"/>
              <a:gd name="connsiteY58" fmla="*/ 188383 h 1161397"/>
              <a:gd name="connsiteX59" fmla="*/ 3834360 w 6884912"/>
              <a:gd name="connsiteY59" fmla="*/ 188992 h 1161397"/>
              <a:gd name="connsiteX60" fmla="*/ 3843715 w 6884912"/>
              <a:gd name="connsiteY60" fmla="*/ 188752 h 1161397"/>
              <a:gd name="connsiteX61" fmla="*/ 3842609 w 6884912"/>
              <a:gd name="connsiteY61" fmla="*/ 197386 h 1161397"/>
              <a:gd name="connsiteX62" fmla="*/ 3853961 w 6884912"/>
              <a:gd name="connsiteY62" fmla="*/ 213380 h 1161397"/>
              <a:gd name="connsiteX63" fmla="*/ 3907640 w 6884912"/>
              <a:gd name="connsiteY63" fmla="*/ 207568 h 1161397"/>
              <a:gd name="connsiteX64" fmla="*/ 3910449 w 6884912"/>
              <a:gd name="connsiteY64" fmla="*/ 197808 h 1161397"/>
              <a:gd name="connsiteX65" fmla="*/ 3917197 w 6884912"/>
              <a:gd name="connsiteY65" fmla="*/ 196121 h 1161397"/>
              <a:gd name="connsiteX66" fmla="*/ 3922400 w 6884912"/>
              <a:gd name="connsiteY66" fmla="*/ 205056 h 1161397"/>
              <a:gd name="connsiteX67" fmla="*/ 4013061 w 6884912"/>
              <a:gd name="connsiteY67" fmla="*/ 224874 h 1161397"/>
              <a:gd name="connsiteX68" fmla="*/ 4220717 w 6884912"/>
              <a:gd name="connsiteY68" fmla="*/ 192946 h 1161397"/>
              <a:gd name="connsiteX69" fmla="*/ 4228802 w 6884912"/>
              <a:gd name="connsiteY69" fmla="*/ 201468 h 1161397"/>
              <a:gd name="connsiteX70" fmla="*/ 4289361 w 6884912"/>
              <a:gd name="connsiteY70" fmla="*/ 196642 h 1161397"/>
              <a:gd name="connsiteX71" fmla="*/ 4498913 w 6884912"/>
              <a:gd name="connsiteY71" fmla="*/ 118915 h 1161397"/>
              <a:gd name="connsiteX72" fmla="*/ 4617330 w 6884912"/>
              <a:gd name="connsiteY72" fmla="*/ 111163 h 1161397"/>
              <a:gd name="connsiteX73" fmla="*/ 4659778 w 6884912"/>
              <a:gd name="connsiteY73" fmla="*/ 118219 h 1161397"/>
              <a:gd name="connsiteX74" fmla="*/ 4730870 w 6884912"/>
              <a:gd name="connsiteY74" fmla="*/ 129432 h 1161397"/>
              <a:gd name="connsiteX75" fmla="*/ 4844073 w 6884912"/>
              <a:gd name="connsiteY75" fmla="*/ 161768 h 1161397"/>
              <a:gd name="connsiteX76" fmla="*/ 4856454 w 6884912"/>
              <a:gd name="connsiteY76" fmla="*/ 130488 h 1161397"/>
              <a:gd name="connsiteX77" fmla="*/ 4920038 w 6884912"/>
              <a:gd name="connsiteY77" fmla="*/ 140418 h 1161397"/>
              <a:gd name="connsiteX78" fmla="*/ 5016639 w 6884912"/>
              <a:gd name="connsiteY78" fmla="*/ 158905 h 1161397"/>
              <a:gd name="connsiteX79" fmla="*/ 5072009 w 6884912"/>
              <a:gd name="connsiteY79" fmla="*/ 161502 h 1161397"/>
              <a:gd name="connsiteX80" fmla="*/ 5223626 w 6884912"/>
              <a:gd name="connsiteY80" fmla="*/ 177356 h 1161397"/>
              <a:gd name="connsiteX81" fmla="*/ 5375773 w 6884912"/>
              <a:gd name="connsiteY81" fmla="*/ 199913 h 1161397"/>
              <a:gd name="connsiteX82" fmla="*/ 5467502 w 6884912"/>
              <a:gd name="connsiteY82" fmla="*/ 250963 h 1161397"/>
              <a:gd name="connsiteX83" fmla="*/ 5592395 w 6884912"/>
              <a:gd name="connsiteY83" fmla="*/ 265434 h 1161397"/>
              <a:gd name="connsiteX84" fmla="*/ 5613532 w 6884912"/>
              <a:gd name="connsiteY84" fmla="*/ 273379 h 1161397"/>
              <a:gd name="connsiteX85" fmla="*/ 5642173 w 6884912"/>
              <a:gd name="connsiteY85" fmla="*/ 266904 h 1161397"/>
              <a:gd name="connsiteX86" fmla="*/ 5756910 w 6884912"/>
              <a:gd name="connsiteY86" fmla="*/ 239211 h 1161397"/>
              <a:gd name="connsiteX87" fmla="*/ 5846667 w 6884912"/>
              <a:gd name="connsiteY87" fmla="*/ 201786 h 1161397"/>
              <a:gd name="connsiteX88" fmla="*/ 5960732 w 6884912"/>
              <a:gd name="connsiteY88" fmla="*/ 220708 h 1161397"/>
              <a:gd name="connsiteX89" fmla="*/ 6029542 w 6884912"/>
              <a:gd name="connsiteY89" fmla="*/ 210339 h 1161397"/>
              <a:gd name="connsiteX90" fmla="*/ 6141123 w 6884912"/>
              <a:gd name="connsiteY90" fmla="*/ 159923 h 1161397"/>
              <a:gd name="connsiteX91" fmla="*/ 6290640 w 6884912"/>
              <a:gd name="connsiteY91" fmla="*/ 167441 h 1161397"/>
              <a:gd name="connsiteX92" fmla="*/ 6322806 w 6884912"/>
              <a:gd name="connsiteY92" fmla="*/ 213293 h 1161397"/>
              <a:gd name="connsiteX93" fmla="*/ 6380420 w 6884912"/>
              <a:gd name="connsiteY93" fmla="*/ 173195 h 1161397"/>
              <a:gd name="connsiteX94" fmla="*/ 6507891 w 6884912"/>
              <a:gd name="connsiteY94" fmla="*/ 118474 h 1161397"/>
              <a:gd name="connsiteX95" fmla="*/ 6571807 w 6884912"/>
              <a:gd name="connsiteY95" fmla="*/ 98636 h 1161397"/>
              <a:gd name="connsiteX96" fmla="*/ 6671880 w 6884912"/>
              <a:gd name="connsiteY96" fmla="*/ 82931 h 1161397"/>
              <a:gd name="connsiteX97" fmla="*/ 6702266 w 6884912"/>
              <a:gd name="connsiteY97" fmla="*/ 75470 h 1161397"/>
              <a:gd name="connsiteX98" fmla="*/ 6845802 w 6884912"/>
              <a:gd name="connsiteY98" fmla="*/ 24496 h 1161397"/>
              <a:gd name="connsiteX99" fmla="*/ 6884912 w 6884912"/>
              <a:gd name="connsiteY9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78135 w 6884912"/>
              <a:gd name="connsiteY15" fmla="*/ 698631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207847 w 6884912"/>
              <a:gd name="connsiteY15" fmla="*/ 689087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7166 w 6884912"/>
              <a:gd name="connsiteY14" fmla="*/ 744338 h 1161397"/>
              <a:gd name="connsiteX15" fmla="*/ 1207847 w 6884912"/>
              <a:gd name="connsiteY15" fmla="*/ 689087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088181"/>
                  <a:pt x="115388" y="1111320"/>
                </a:cubicBezTo>
                <a:cubicBezTo>
                  <a:pt x="146435" y="1096221"/>
                  <a:pt x="156823" y="1079485"/>
                  <a:pt x="213420" y="1056868"/>
                </a:cubicBezTo>
                <a:cubicBezTo>
                  <a:pt x="288217" y="1040787"/>
                  <a:pt x="383333" y="1044881"/>
                  <a:pt x="454970" y="1023343"/>
                </a:cubicBezTo>
                <a:cubicBezTo>
                  <a:pt x="440966" y="999969"/>
                  <a:pt x="571419" y="1006841"/>
                  <a:pt x="548162" y="984908"/>
                </a:cubicBezTo>
                <a:cubicBezTo>
                  <a:pt x="561321" y="956563"/>
                  <a:pt x="637415" y="1010272"/>
                  <a:pt x="651408" y="984938"/>
                </a:cubicBezTo>
                <a:cubicBezTo>
                  <a:pt x="671652" y="980952"/>
                  <a:pt x="698726" y="950833"/>
                  <a:pt x="723108" y="941904"/>
                </a:cubicBezTo>
                <a:cubicBezTo>
                  <a:pt x="760262" y="946949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6251" y="768649"/>
                  <a:pt x="1137166" y="744338"/>
                </a:cubicBezTo>
                <a:lnTo>
                  <a:pt x="1207847" y="689087"/>
                </a:lnTo>
                <a:cubicBezTo>
                  <a:pt x="1226429" y="687736"/>
                  <a:pt x="1222409" y="707958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cubicBezTo>
                  <a:pt x="1339751" y="615537"/>
                  <a:pt x="1339903" y="614780"/>
                  <a:pt x="1340054" y="614022"/>
                </a:cubicBez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61730" y="317407"/>
                  <a:pt x="3186369" y="312875"/>
                  <a:pt x="3222191" y="307887"/>
                </a:cubicBezTo>
                <a:cubicBezTo>
                  <a:pt x="3223593" y="304249"/>
                  <a:pt x="3179978" y="296995"/>
                  <a:pt x="3227953" y="297650"/>
                </a:cubicBezTo>
                <a:cubicBezTo>
                  <a:pt x="3275928" y="298306"/>
                  <a:pt x="3443572" y="313020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62781" y="222856"/>
                  <a:pt x="4184760" y="196847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61586" y="136690"/>
                  <a:pt x="4823142" y="161592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7769" y="214252"/>
                  <a:pt x="6349573" y="188998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lnTo>
                  <a:pt x="6884912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leather bible with gold text&#10;&#10;Description automatically generated">
            <a:extLst>
              <a:ext uri="{FF2B5EF4-FFF2-40B4-BE49-F238E27FC236}">
                <a16:creationId xmlns:a16="http://schemas.microsoft.com/office/drawing/2014/main" id="{A0420D20-635B-7F00-7C89-5B6022307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99" y="1262234"/>
            <a:ext cx="3021806" cy="475874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C50BE-9C3C-868B-EB73-F9EA819F1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0521" y="1871837"/>
            <a:ext cx="5465135" cy="423085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>
                <a:latin typeface="Tw Cen MT Condensed Extra Bold" panose="020B0803020202020204" pitchFamily="34" charset="0"/>
              </a:rPr>
              <a:t>“Inti </a:t>
            </a:r>
            <a:r>
              <a:rPr lang="en-US" sz="3200" dirty="0" err="1">
                <a:latin typeface="Tw Cen MT Condensed Extra Bold" panose="020B0803020202020204" pitchFamily="34" charset="0"/>
              </a:rPr>
              <a:t>segala</a:t>
            </a:r>
            <a:r>
              <a:rPr lang="en-US" sz="3200" dirty="0">
                <a:latin typeface="Tw Cen MT Condensed Extra Bold" panose="020B0803020202020204" pitchFamily="34" charset="0"/>
              </a:rPr>
              <a:t> yang </a:t>
            </a:r>
            <a:r>
              <a:rPr lang="en-US" sz="3200" dirty="0" err="1">
                <a:latin typeface="Tw Cen MT Condensed Extra Bold" panose="020B0803020202020204" pitchFamily="34" charset="0"/>
              </a:rPr>
              <a:t>kita</a:t>
            </a:r>
            <a:r>
              <a:rPr lang="en-US" sz="3200" dirty="0">
                <a:latin typeface="Tw Cen MT Condensed Extra Bold" panose="020B0803020202020204" pitchFamily="34" charset="0"/>
              </a:rPr>
              <a:t> </a:t>
            </a:r>
            <a:r>
              <a:rPr lang="en-US" sz="3200" dirty="0" err="1">
                <a:latin typeface="Tw Cen MT Condensed Extra Bold" panose="020B0803020202020204" pitchFamily="34" charset="0"/>
              </a:rPr>
              <a:t>bicarakan</a:t>
            </a:r>
            <a:r>
              <a:rPr lang="en-US" sz="3200" dirty="0">
                <a:latin typeface="Tw Cen MT Condensed Extra Bold" panose="020B0803020202020204" pitchFamily="34" charset="0"/>
              </a:rPr>
              <a:t> </a:t>
            </a:r>
            <a:r>
              <a:rPr lang="en-US" sz="3200" dirty="0" err="1">
                <a:latin typeface="Tw Cen MT Condensed Extra Bold" panose="020B0803020202020204" pitchFamily="34" charset="0"/>
              </a:rPr>
              <a:t>itu</a:t>
            </a:r>
            <a:r>
              <a:rPr lang="en-US" sz="3200" dirty="0">
                <a:latin typeface="Tw Cen MT Condensed Extra Bold" panose="020B0803020202020204" pitchFamily="34" charset="0"/>
              </a:rPr>
              <a:t> </a:t>
            </a:r>
            <a:r>
              <a:rPr lang="en-US" sz="3200" dirty="0" err="1">
                <a:latin typeface="Tw Cen MT Condensed Extra Bold" panose="020B0803020202020204" pitchFamily="34" charset="0"/>
              </a:rPr>
              <a:t>ialah</a:t>
            </a:r>
            <a:r>
              <a:rPr lang="en-US" sz="3200" dirty="0">
                <a:latin typeface="Tw Cen MT Condensed Extra Bold" panose="020B0803020202020204" pitchFamily="34" charset="0"/>
              </a:rPr>
              <a:t>: </a:t>
            </a:r>
            <a:r>
              <a:rPr lang="en-US" sz="3200" dirty="0" err="1">
                <a:latin typeface="Tw Cen MT Condensed Extra Bold" panose="020B0803020202020204" pitchFamily="34" charset="0"/>
              </a:rPr>
              <a:t>kita</a:t>
            </a:r>
            <a:r>
              <a:rPr lang="en-US" sz="3200" dirty="0">
                <a:latin typeface="Tw Cen MT Condensed Extra Bold" panose="020B0803020202020204" pitchFamily="34" charset="0"/>
              </a:rPr>
              <a:t> </a:t>
            </a:r>
            <a:r>
              <a:rPr lang="en-US" sz="3200" dirty="0" err="1">
                <a:latin typeface="Tw Cen MT Condensed Extra Bold" panose="020B0803020202020204" pitchFamily="34" charset="0"/>
              </a:rPr>
              <a:t>mempunyai</a:t>
            </a:r>
            <a:r>
              <a:rPr lang="en-US" sz="3200" dirty="0">
                <a:latin typeface="Tw Cen MT Condensed Extra Bold" panose="020B0803020202020204" pitchFamily="34" charset="0"/>
              </a:rPr>
              <a:t> Imam </a:t>
            </a:r>
            <a:r>
              <a:rPr lang="en-US" sz="3200" dirty="0" err="1">
                <a:latin typeface="Tw Cen MT Condensed Extra Bold" panose="020B0803020202020204" pitchFamily="34" charset="0"/>
              </a:rPr>
              <a:t>Besar</a:t>
            </a:r>
            <a:r>
              <a:rPr lang="en-US" sz="3200" dirty="0">
                <a:latin typeface="Tw Cen MT Condensed Extra Bold" panose="020B0803020202020204" pitchFamily="34" charset="0"/>
              </a:rPr>
              <a:t> yang </a:t>
            </a:r>
            <a:r>
              <a:rPr lang="en-US" sz="3200" dirty="0" err="1">
                <a:latin typeface="Tw Cen MT Condensed Extra Bold" panose="020B0803020202020204" pitchFamily="34" charset="0"/>
              </a:rPr>
              <a:t>demikian</a:t>
            </a:r>
            <a:r>
              <a:rPr lang="en-US" sz="3200" dirty="0">
                <a:latin typeface="Tw Cen MT Condensed Extra Bold" panose="020B0803020202020204" pitchFamily="34" charset="0"/>
              </a:rPr>
              <a:t>, yang duduk di </a:t>
            </a:r>
            <a:r>
              <a:rPr lang="en-US" sz="3200" dirty="0" err="1">
                <a:latin typeface="Tw Cen MT Condensed Extra Bold" panose="020B0803020202020204" pitchFamily="34" charset="0"/>
              </a:rPr>
              <a:t>sebelah</a:t>
            </a:r>
            <a:r>
              <a:rPr lang="en-US" sz="3200" dirty="0">
                <a:latin typeface="Tw Cen MT Condensed Extra Bold" panose="020B0803020202020204" pitchFamily="34" charset="0"/>
              </a:rPr>
              <a:t> </a:t>
            </a:r>
            <a:r>
              <a:rPr lang="en-US" sz="3200" dirty="0" err="1">
                <a:latin typeface="Tw Cen MT Condensed Extra Bold" panose="020B0803020202020204" pitchFamily="34" charset="0"/>
              </a:rPr>
              <a:t>kanan</a:t>
            </a:r>
            <a:r>
              <a:rPr lang="en-US" sz="3200" dirty="0">
                <a:latin typeface="Tw Cen MT Condensed Extra Bold" panose="020B0803020202020204" pitchFamily="34" charset="0"/>
              </a:rPr>
              <a:t> </a:t>
            </a:r>
            <a:r>
              <a:rPr lang="en-US" sz="3200" dirty="0" err="1">
                <a:latin typeface="Tw Cen MT Condensed Extra Bold" panose="020B0803020202020204" pitchFamily="34" charset="0"/>
              </a:rPr>
              <a:t>takhta</a:t>
            </a:r>
            <a:r>
              <a:rPr lang="en-US" sz="3200" dirty="0">
                <a:latin typeface="Tw Cen MT Condensed Extra Bold" panose="020B0803020202020204" pitchFamily="34" charset="0"/>
              </a:rPr>
              <a:t> Yang </a:t>
            </a:r>
            <a:r>
              <a:rPr lang="en-US" sz="3200" dirty="0" err="1">
                <a:latin typeface="Tw Cen MT Condensed Extra Bold" panose="020B0803020202020204" pitchFamily="34" charset="0"/>
              </a:rPr>
              <a:t>Mahabesar</a:t>
            </a:r>
            <a:r>
              <a:rPr lang="en-US" sz="3200" dirty="0">
                <a:latin typeface="Tw Cen MT Condensed Extra Bold" panose="020B0803020202020204" pitchFamily="34" charset="0"/>
              </a:rPr>
              <a:t> di </a:t>
            </a:r>
            <a:r>
              <a:rPr lang="en-US" sz="3200" dirty="0" err="1">
                <a:latin typeface="Tw Cen MT Condensed Extra Bold" panose="020B0803020202020204" pitchFamily="34" charset="0"/>
              </a:rPr>
              <a:t>sorga</a:t>
            </a:r>
            <a:r>
              <a:rPr lang="en-US" sz="3200" dirty="0">
                <a:latin typeface="Tw Cen MT Condensed Extra Bold" panose="020B0803020202020204" pitchFamily="34" charset="0"/>
              </a:rPr>
              <a:t>, dan yang melayani ibadah di </a:t>
            </a:r>
            <a:r>
              <a:rPr lang="en-US" sz="3200" dirty="0" err="1">
                <a:latin typeface="Tw Cen MT Condensed Extra Bold" panose="020B0803020202020204" pitchFamily="34" charset="0"/>
              </a:rPr>
              <a:t>tempat</a:t>
            </a:r>
            <a:r>
              <a:rPr lang="en-US" sz="3200" dirty="0">
                <a:latin typeface="Tw Cen MT Condensed Extra Bold" panose="020B0803020202020204" pitchFamily="34" charset="0"/>
              </a:rPr>
              <a:t> kudus, yaitu di </a:t>
            </a:r>
            <a:r>
              <a:rPr lang="en-US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US" sz="3200" dirty="0">
                <a:latin typeface="Tw Cen MT Condensed Extra Bold" panose="020B0803020202020204" pitchFamily="34" charset="0"/>
              </a:rPr>
              <a:t> </a:t>
            </a:r>
            <a:r>
              <a:rPr lang="en-US" sz="3200" dirty="0" err="1">
                <a:latin typeface="Tw Cen MT Condensed Extra Bold" panose="020B0803020202020204" pitchFamily="34" charset="0"/>
              </a:rPr>
              <a:t>kemah</a:t>
            </a:r>
            <a:r>
              <a:rPr lang="en-US" sz="3200" dirty="0">
                <a:latin typeface="Tw Cen MT Condensed Extra Bold" panose="020B0803020202020204" pitchFamily="34" charset="0"/>
              </a:rPr>
              <a:t> </a:t>
            </a:r>
            <a:r>
              <a:rPr lang="en-US" sz="3200" dirty="0" err="1">
                <a:latin typeface="Tw Cen MT Condensed Extra Bold" panose="020B0803020202020204" pitchFamily="34" charset="0"/>
              </a:rPr>
              <a:t>sejati</a:t>
            </a:r>
            <a:r>
              <a:rPr lang="en-US" sz="3200" dirty="0">
                <a:latin typeface="Tw Cen MT Condensed Extra Bold" panose="020B0803020202020204" pitchFamily="34" charset="0"/>
              </a:rPr>
              <a:t>, yang </a:t>
            </a:r>
            <a:r>
              <a:rPr lang="en-US" sz="3200" dirty="0" err="1">
                <a:latin typeface="Tw Cen MT Condensed Extra Bold" panose="020B0803020202020204" pitchFamily="34" charset="0"/>
              </a:rPr>
              <a:t>didirikan</a:t>
            </a:r>
            <a:r>
              <a:rPr lang="en-US" sz="3200" dirty="0">
                <a:latin typeface="Tw Cen MT Condensed Extra Bold" panose="020B0803020202020204" pitchFamily="34" charset="0"/>
              </a:rPr>
              <a:t> oleh Tuhan dan bukan oleh manusia.”</a:t>
            </a:r>
          </a:p>
          <a:p>
            <a:pPr marL="0" indent="0" algn="ctr">
              <a:buNone/>
            </a:pPr>
            <a:endParaRPr lang="en-US" sz="3200" dirty="0">
              <a:latin typeface="Tw Cen MT Condensed Extra Bold" panose="020B0803020202020204" pitchFamily="34" charset="0"/>
            </a:endParaRPr>
          </a:p>
          <a:p>
            <a:pPr marL="0" indent="0" algn="ctr">
              <a:buNone/>
            </a:pPr>
            <a:endParaRPr lang="en-ID" sz="3200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033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91A9F6-7EDF-EAD6-F60F-F59B05E17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60187-822F-0847-C39E-AAA43A7AF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0146" y="1079893"/>
            <a:ext cx="7128979" cy="479991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Kehidupan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menyatakan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kasih</a:t>
            </a:r>
            <a:r>
              <a:rPr lang="en-ID" sz="3200" dirty="0">
                <a:latin typeface="Franklin Gothic Demi Cond" panose="020B0706030402020204" pitchFamily="34" charset="0"/>
              </a:rPr>
              <a:t> Allah </a:t>
            </a:r>
            <a:r>
              <a:rPr lang="en-ID" sz="3200" dirty="0" err="1">
                <a:latin typeface="Franklin Gothic Demi Cond" panose="020B0706030402020204" pitchFamily="34" charset="0"/>
              </a:rPr>
              <a:t>kepada</a:t>
            </a:r>
            <a:r>
              <a:rPr lang="en-ID" sz="3200" dirty="0">
                <a:latin typeface="Franklin Gothic Demi Cond" panose="020B0706030402020204" pitchFamily="34" charset="0"/>
              </a:rPr>
              <a:t> dunia yang </a:t>
            </a:r>
            <a:r>
              <a:rPr lang="en-ID" sz="3200" dirty="0" err="1">
                <a:latin typeface="Franklin Gothic Demi Cond" panose="020B0706030402020204" pitchFamily="34" charset="0"/>
              </a:rPr>
              <a:t>membutuhkan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alam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semesta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menyaksikan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Kematian</a:t>
            </a:r>
            <a:r>
              <a:rPr lang="en-ID" sz="3200" dirty="0">
                <a:latin typeface="Franklin Gothic Demi Cond" panose="020B0706030402020204" pitchFamily="34" charset="0"/>
              </a:rPr>
              <a:t>-Nya </a:t>
            </a:r>
            <a:r>
              <a:rPr lang="en-ID" sz="3200" dirty="0" err="1">
                <a:latin typeface="Franklin Gothic Demi Cond" panose="020B0706030402020204" pitchFamily="34" charset="0"/>
              </a:rPr>
              <a:t>menyingkapkan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kengerian</a:t>
            </a:r>
            <a:r>
              <a:rPr lang="en-ID" sz="3200" dirty="0">
                <a:latin typeface="Franklin Gothic Demi Cond" panose="020B0706030402020204" pitchFamily="34" charset="0"/>
              </a:rPr>
              <a:t> dosa dan </a:t>
            </a:r>
            <a:r>
              <a:rPr lang="en-ID" sz="3200" dirty="0" err="1">
                <a:latin typeface="Franklin Gothic Demi Cond" panose="020B0706030402020204" pitchFamily="34" charset="0"/>
              </a:rPr>
              <a:t>menyediakan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keselamatan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bagi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seluruh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umat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manusia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Impact" panose="020B0806030902050204" pitchFamily="34" charset="0"/>
              </a:rPr>
              <a:t>Pengantaraan</a:t>
            </a:r>
            <a:r>
              <a:rPr lang="en-ID" sz="3200" dirty="0">
                <a:latin typeface="Impact" panose="020B0806030902050204" pitchFamily="34" charset="0"/>
              </a:rPr>
              <a:t>-Nya di Bait </a:t>
            </a:r>
            <a:r>
              <a:rPr lang="en-ID" sz="3200" dirty="0" err="1">
                <a:latin typeface="Impact" panose="020B0806030902050204" pitchFamily="34" charset="0"/>
              </a:rPr>
              <a:t>Suci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surgawi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memberikan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manfaat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penebusan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bagi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setiap</a:t>
            </a:r>
            <a:r>
              <a:rPr lang="en-ID" sz="3200" dirty="0">
                <a:latin typeface="Impact" panose="020B0806030902050204" pitchFamily="34" charset="0"/>
              </a:rPr>
              <a:t> orang yang </a:t>
            </a:r>
            <a:r>
              <a:rPr lang="en-ID" sz="3200" dirty="0" err="1">
                <a:latin typeface="Impact" panose="020B0806030902050204" pitchFamily="34" charset="0"/>
              </a:rPr>
              <a:t>mengulurkan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tangan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dengan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iman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untuk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menerimanya</a:t>
            </a:r>
            <a:r>
              <a:rPr lang="en-ID" sz="32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547A76-BF71-EBF4-B20A-974B1D1059D5}"/>
              </a:ext>
            </a:extLst>
          </p:cNvPr>
          <p:cNvSpPr/>
          <p:nvPr/>
        </p:nvSpPr>
        <p:spPr>
          <a:xfrm>
            <a:off x="201911" y="2458414"/>
            <a:ext cx="975883" cy="19411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15439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EDDDC-D742-8538-6EB8-B07211292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DA5DD-CC8D-46FE-0CB0-03E9DE7F9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CB3CFA-E9EF-0A96-E7A5-68CC85693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9344"/>
            <a:ext cx="9170684" cy="687734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23F9719-D15E-4D94-EEEF-F50383EFCB3F}"/>
              </a:ext>
            </a:extLst>
          </p:cNvPr>
          <p:cNvSpPr txBox="1">
            <a:spLocks/>
          </p:cNvSpPr>
          <p:nvPr/>
        </p:nvSpPr>
        <p:spPr>
          <a:xfrm>
            <a:off x="2161605" y="169920"/>
            <a:ext cx="4847476" cy="599400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masis MT Pro Black" panose="02040A04050005020304" pitchFamily="18" charset="0"/>
              </a:rPr>
              <a:t>KESIMPULAN</a:t>
            </a:r>
            <a:endParaRPr lang="en-ID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6" name="Graphic 5" descr="Badge 1 with solid fill">
            <a:extLst>
              <a:ext uri="{FF2B5EF4-FFF2-40B4-BE49-F238E27FC236}">
                <a16:creationId xmlns:a16="http://schemas.microsoft.com/office/drawing/2014/main" id="{B1329ABC-110E-95EA-61DE-19647FCCF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403" y="1017143"/>
            <a:ext cx="914400" cy="914400"/>
          </a:xfrm>
          <a:prstGeom prst="rect">
            <a:avLst/>
          </a:prstGeom>
        </p:spPr>
      </p:pic>
      <p:pic>
        <p:nvPicPr>
          <p:cNvPr id="7" name="Graphic 6" descr="Badge with solid fill">
            <a:extLst>
              <a:ext uri="{FF2B5EF4-FFF2-40B4-BE49-F238E27FC236}">
                <a16:creationId xmlns:a16="http://schemas.microsoft.com/office/drawing/2014/main" id="{8193D012-4777-FC53-1497-E40B016DF7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6403" y="2243372"/>
            <a:ext cx="914400" cy="914400"/>
          </a:xfrm>
          <a:prstGeom prst="rect">
            <a:avLst/>
          </a:prstGeom>
        </p:spPr>
      </p:pic>
      <p:pic>
        <p:nvPicPr>
          <p:cNvPr id="8" name="Graphic 7" descr="Badge 3 with solid fill">
            <a:extLst>
              <a:ext uri="{FF2B5EF4-FFF2-40B4-BE49-F238E27FC236}">
                <a16:creationId xmlns:a16="http://schemas.microsoft.com/office/drawing/2014/main" id="{B401BAEF-65CF-B40B-13AF-54A4EC9454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6403" y="3368688"/>
            <a:ext cx="914400" cy="914400"/>
          </a:xfrm>
          <a:prstGeom prst="rect">
            <a:avLst/>
          </a:prstGeom>
        </p:spPr>
      </p:pic>
      <p:pic>
        <p:nvPicPr>
          <p:cNvPr id="9" name="Graphic 8" descr="Badge 4 with solid fill">
            <a:extLst>
              <a:ext uri="{FF2B5EF4-FFF2-40B4-BE49-F238E27FC236}">
                <a16:creationId xmlns:a16="http://schemas.microsoft.com/office/drawing/2014/main" id="{12F4BE81-CA92-F0B1-6B82-F00DFD1657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6403" y="4497463"/>
            <a:ext cx="914400" cy="914400"/>
          </a:xfrm>
          <a:prstGeom prst="rect">
            <a:avLst/>
          </a:prstGeom>
        </p:spPr>
      </p:pic>
      <p:pic>
        <p:nvPicPr>
          <p:cNvPr id="10" name="Graphic 9" descr="Badge 5 with solid fill">
            <a:extLst>
              <a:ext uri="{FF2B5EF4-FFF2-40B4-BE49-F238E27FC236}">
                <a16:creationId xmlns:a16="http://schemas.microsoft.com/office/drawing/2014/main" id="{FEC1FFB9-3DBB-E510-391F-ABCDA9CCCF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6403" y="5624409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871CFB-5E45-E893-CC91-EC81F8DB2E69}"/>
              </a:ext>
            </a:extLst>
          </p:cNvPr>
          <p:cNvSpPr txBox="1"/>
          <p:nvPr/>
        </p:nvSpPr>
        <p:spPr>
          <a:xfrm>
            <a:off x="1243934" y="877045"/>
            <a:ext cx="7599083" cy="1154162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ID" sz="2300" dirty="0" err="1">
                <a:solidFill>
                  <a:schemeClr val="bg1"/>
                </a:solidFill>
                <a:latin typeface="Impact" panose="020B0806030902050204" pitchFamily="34" charset="0"/>
              </a:rPr>
              <a:t>Pelayanan</a:t>
            </a:r>
            <a:r>
              <a:rPr lang="en-ID" sz="23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ID" sz="2300" dirty="0">
                <a:solidFill>
                  <a:schemeClr val="bg1"/>
                </a:solidFill>
                <a:latin typeface="Impact" panose="020B0806030902050204" pitchFamily="34" charset="0"/>
              </a:rPr>
              <a:t> di Bait </a:t>
            </a:r>
            <a:r>
              <a:rPr lang="en-ID" sz="2300" dirty="0" err="1">
                <a:solidFill>
                  <a:schemeClr val="bg1"/>
                </a:solidFill>
                <a:latin typeface="Impact" panose="020B0806030902050204" pitchFamily="34" charset="0"/>
              </a:rPr>
              <a:t>Suci</a:t>
            </a:r>
            <a:r>
              <a:rPr lang="en-ID" sz="23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Impact" panose="020B0806030902050204" pitchFamily="34" charset="0"/>
              </a:rPr>
              <a:t>surga</a:t>
            </a:r>
            <a:r>
              <a:rPr lang="en-ID" sz="23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sz="23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3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3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300" dirty="0" err="1">
                <a:solidFill>
                  <a:schemeClr val="bg1"/>
                </a:solidFill>
                <a:latin typeface="Impact" panose="020B0806030902050204" pitchFamily="34" charset="0"/>
              </a:rPr>
              <a:t>sebagai</a:t>
            </a:r>
            <a:r>
              <a:rPr lang="en-ID" sz="23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Impact" panose="020B0806030902050204" pitchFamily="34" charset="0"/>
              </a:rPr>
              <a:t>hasil</a:t>
            </a:r>
            <a:r>
              <a:rPr lang="en-ID" sz="23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Impact" panose="020B0806030902050204" pitchFamily="34" charset="0"/>
              </a:rPr>
              <a:t>dari</a:t>
            </a:r>
            <a:r>
              <a:rPr lang="en-ID" sz="23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Impact" panose="020B0806030902050204" pitchFamily="34" charset="0"/>
              </a:rPr>
              <a:t>pengantaraan</a:t>
            </a:r>
            <a:r>
              <a:rPr lang="en-ID" sz="2300" dirty="0">
                <a:solidFill>
                  <a:schemeClr val="bg1"/>
                </a:solidFill>
                <a:latin typeface="Impact" panose="020B0806030902050204" pitchFamily="34" charset="0"/>
              </a:rPr>
              <a:t>-Nya, </a:t>
            </a:r>
            <a:r>
              <a:rPr lang="en-ID" sz="23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3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Impact" panose="020B0806030902050204" pitchFamily="34" charset="0"/>
              </a:rPr>
              <a:t>memiliki</a:t>
            </a:r>
            <a:r>
              <a:rPr lang="en-ID" sz="23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Impact" panose="020B0806030902050204" pitchFamily="34" charset="0"/>
              </a:rPr>
              <a:t>jaminan</a:t>
            </a:r>
            <a:r>
              <a:rPr lang="en-ID" sz="23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Impact" panose="020B0806030902050204" pitchFamily="34" charset="0"/>
              </a:rPr>
              <a:t>keselamatan</a:t>
            </a:r>
            <a:r>
              <a:rPr lang="en-ID" sz="23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032241-2B61-4A55-7646-C3FEDCA6C9D9}"/>
              </a:ext>
            </a:extLst>
          </p:cNvPr>
          <p:cNvSpPr txBox="1"/>
          <p:nvPr/>
        </p:nvSpPr>
        <p:spPr>
          <a:xfrm>
            <a:off x="1247203" y="2106299"/>
            <a:ext cx="7599082" cy="1015663"/>
          </a:xfrm>
          <a:prstGeom prst="rect">
            <a:avLst/>
          </a:prstGeom>
          <a:solidFill>
            <a:srgbClr val="5A6129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Sementara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menantikan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akhir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hari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menentukan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itu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saat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ini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waktu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penting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bagi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bertumbuh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kasih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karunia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hidup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kekudusan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2138C1-56DF-F6E6-DCE7-C461D2FEB014}"/>
              </a:ext>
            </a:extLst>
          </p:cNvPr>
          <p:cNvSpPr txBox="1"/>
          <p:nvPr/>
        </p:nvSpPr>
        <p:spPr>
          <a:xfrm>
            <a:off x="1247203" y="3257622"/>
            <a:ext cx="7599082" cy="1154162"/>
          </a:xfrm>
          <a:prstGeom prst="rect">
            <a:avLst/>
          </a:prstGeom>
          <a:solidFill>
            <a:srgbClr val="2C585E"/>
          </a:solidFill>
        </p:spPr>
        <p:txBody>
          <a:bodyPr wrap="square">
            <a:spAutoFit/>
          </a:bodyPr>
          <a:lstStyle/>
          <a:p>
            <a:r>
              <a:rPr lang="en-ID" sz="2300" dirty="0" err="1">
                <a:solidFill>
                  <a:schemeClr val="bg1"/>
                </a:solidFill>
                <a:latin typeface="Impact" panose="020B0806030902050204" pitchFamily="34" charset="0"/>
              </a:rPr>
              <a:t>Kristus</a:t>
            </a:r>
            <a:r>
              <a:rPr lang="en-ID" sz="23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Impact" panose="020B0806030902050204" pitchFamily="34" charset="0"/>
              </a:rPr>
              <a:t>datang</a:t>
            </a:r>
            <a:r>
              <a:rPr lang="en-ID" sz="23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3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Impact" panose="020B0806030902050204" pitchFamily="34" charset="0"/>
              </a:rPr>
              <a:t>memberikan</a:t>
            </a:r>
            <a:r>
              <a:rPr lang="en-ID" sz="23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Impact" panose="020B0806030902050204" pitchFamily="34" charset="0"/>
              </a:rPr>
              <a:t>upah</a:t>
            </a:r>
            <a:r>
              <a:rPr lang="en-ID" sz="23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Impact" panose="020B0806030902050204" pitchFamily="34" charset="0"/>
              </a:rPr>
              <a:t>terakhir</a:t>
            </a:r>
            <a:r>
              <a:rPr lang="en-ID" sz="2300" dirty="0">
                <a:solidFill>
                  <a:schemeClr val="bg1"/>
                </a:solidFill>
                <a:latin typeface="Impact" panose="020B0806030902050204" pitchFamily="34" charset="0"/>
              </a:rPr>
              <a:t>-Nya, </a:t>
            </a:r>
            <a:r>
              <a:rPr lang="en-ID" sz="2300" dirty="0" err="1">
                <a:solidFill>
                  <a:schemeClr val="bg1"/>
                </a:solidFill>
                <a:latin typeface="Impact" panose="020B0806030902050204" pitchFamily="34" charset="0"/>
              </a:rPr>
              <a:t>maka</a:t>
            </a:r>
            <a:r>
              <a:rPr lang="en-ID" sz="23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Impact" panose="020B0806030902050204" pitchFamily="34" charset="0"/>
              </a:rPr>
              <a:t>harus</a:t>
            </a:r>
            <a:r>
              <a:rPr lang="en-ID" sz="23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Impact" panose="020B0806030902050204" pitchFamily="34" charset="0"/>
              </a:rPr>
              <a:t>ada</a:t>
            </a:r>
            <a:r>
              <a:rPr lang="en-ID" sz="23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Impact" panose="020B0806030902050204" pitchFamily="34" charset="0"/>
              </a:rPr>
              <a:t>penghakiman</a:t>
            </a:r>
            <a:r>
              <a:rPr lang="en-ID" sz="23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Impact" panose="020B0806030902050204" pitchFamily="34" charset="0"/>
              </a:rPr>
              <a:t>sebelumnya</a:t>
            </a:r>
            <a:r>
              <a:rPr lang="en-ID" sz="23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3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3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Impact" panose="020B0806030902050204" pitchFamily="34" charset="0"/>
              </a:rPr>
              <a:t>menunjukkan</a:t>
            </a:r>
            <a:r>
              <a:rPr lang="en-ID" sz="23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Impact" panose="020B0806030902050204" pitchFamily="34" charset="0"/>
              </a:rPr>
              <a:t>siapa</a:t>
            </a:r>
            <a:r>
              <a:rPr lang="en-ID" sz="23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3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ID" sz="23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Impact" panose="020B0806030902050204" pitchFamily="34" charset="0"/>
              </a:rPr>
              <a:t>menerima</a:t>
            </a:r>
            <a:r>
              <a:rPr lang="en-ID" sz="23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Impact" panose="020B0806030902050204" pitchFamily="34" charset="0"/>
              </a:rPr>
              <a:t>upahNya</a:t>
            </a:r>
            <a:r>
              <a:rPr lang="en-ID" sz="23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0572C3-33F8-6AA3-3003-8BF5564AC26E}"/>
              </a:ext>
            </a:extLst>
          </p:cNvPr>
          <p:cNvSpPr txBox="1"/>
          <p:nvPr/>
        </p:nvSpPr>
        <p:spPr>
          <a:xfrm>
            <a:off x="1247202" y="4497463"/>
            <a:ext cx="7599083" cy="830997"/>
          </a:xfrm>
          <a:prstGeom prst="rect">
            <a:avLst/>
          </a:prstGeom>
          <a:solidFill>
            <a:srgbClr val="6E2B0C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Di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Tempat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Mahakudus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keadilan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belas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kasihan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Allah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dinyatakan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3B88A9-8C54-7B19-C117-A41F43C452A1}"/>
              </a:ext>
            </a:extLst>
          </p:cNvPr>
          <p:cNvSpPr txBox="1"/>
          <p:nvPr/>
        </p:nvSpPr>
        <p:spPr>
          <a:xfrm>
            <a:off x="1247202" y="5481444"/>
            <a:ext cx="7599082" cy="1200329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Pengantaraan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-Nya di Bait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Suci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surgawi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memberikan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manfaat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penebusan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bagi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setiap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orang yang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mengulurkan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tangan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dengan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iman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menerimanya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1375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E897D8-4D57-59D9-9D11-FDAEAF8F8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21" y="2687543"/>
            <a:ext cx="3945732" cy="29987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47F4-D43A-20C0-2252-5C4D5F3D4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307" y="2636877"/>
            <a:ext cx="4402405" cy="37001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rgbClr val="FFFFFF"/>
                </a:solidFill>
                <a:latin typeface="Bahnschrift SemiBold Condensed" panose="020B0502040204020203" pitchFamily="34" charset="0"/>
              </a:rPr>
              <a:t>Nubuatan</a:t>
            </a:r>
            <a:r>
              <a:rPr lang="en-ID" sz="3200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 2.300 </a:t>
            </a:r>
            <a:r>
              <a:rPr lang="en-ID" sz="3200" dirty="0" err="1">
                <a:solidFill>
                  <a:srgbClr val="FFFFFF"/>
                </a:solidFill>
                <a:latin typeface="Bahnschrift SemiBold Condensed" panose="020B0502040204020203" pitchFamily="34" charset="0"/>
              </a:rPr>
              <a:t>hari</a:t>
            </a:r>
            <a:r>
              <a:rPr lang="en-ID" sz="3200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Bahnschrift SemiBold Condensed" panose="020B0502040204020203" pitchFamily="34" charset="0"/>
              </a:rPr>
              <a:t>tidak</a:t>
            </a:r>
            <a:r>
              <a:rPr lang="en-ID" sz="3200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Bahnschrift SemiBold Condensed" panose="020B0502040204020203" pitchFamily="34" charset="0"/>
              </a:rPr>
              <a:t>berhubungan</a:t>
            </a:r>
            <a:r>
              <a:rPr lang="en-ID" sz="3200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Bahnschrift SemiBold Condensed" panose="020B0502040204020203" pitchFamily="34" charset="0"/>
              </a:rPr>
              <a:t>dengan</a:t>
            </a:r>
            <a:r>
              <a:rPr lang="en-ID" sz="3200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Bahnschrift SemiBold Condensed" panose="020B0502040204020203" pitchFamily="34" charset="0"/>
              </a:rPr>
              <a:t>kedatangan</a:t>
            </a:r>
            <a:r>
              <a:rPr lang="en-ID" sz="3200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Bahnschrift SemiBold Condensed" panose="020B0502040204020203" pitchFamily="34" charset="0"/>
              </a:rPr>
              <a:t>Yesus</a:t>
            </a:r>
            <a:r>
              <a:rPr lang="en-ID" sz="3200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 yang </a:t>
            </a:r>
            <a:r>
              <a:rPr lang="en-ID" sz="3200" dirty="0" err="1">
                <a:solidFill>
                  <a:srgbClr val="FFFFFF"/>
                </a:solidFill>
                <a:latin typeface="Bahnschrift SemiBold Condensed" panose="020B0502040204020203" pitchFamily="34" charset="0"/>
              </a:rPr>
              <a:t>kedua</a:t>
            </a:r>
            <a:r>
              <a:rPr lang="en-ID" sz="3200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 kali, </a:t>
            </a:r>
            <a:r>
              <a:rPr lang="en-ID" sz="3200" dirty="0" err="1">
                <a:solidFill>
                  <a:srgbClr val="FFFFFF"/>
                </a:solidFill>
                <a:latin typeface="Bahnschrift SemiBold Condensed" panose="020B0502040204020203" pitchFamily="34" charset="0"/>
              </a:rPr>
              <a:t>seperti</a:t>
            </a:r>
            <a:r>
              <a:rPr lang="en-ID" sz="3200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 yang </a:t>
            </a:r>
            <a:r>
              <a:rPr lang="en-ID" sz="3200" dirty="0" err="1">
                <a:solidFill>
                  <a:srgbClr val="FFFFFF"/>
                </a:solidFill>
                <a:latin typeface="Bahnschrift SemiBold Condensed" panose="020B0502040204020203" pitchFamily="34" charset="0"/>
              </a:rPr>
              <a:t>umumnya</a:t>
            </a:r>
            <a:r>
              <a:rPr lang="en-ID" sz="3200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Bahnschrift SemiBold Condensed" panose="020B0502040204020203" pitchFamily="34" charset="0"/>
              </a:rPr>
              <a:t>dipahami</a:t>
            </a:r>
            <a:r>
              <a:rPr lang="en-ID" sz="3200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, </a:t>
            </a:r>
            <a:r>
              <a:rPr lang="en-ID" sz="3200" dirty="0" err="1">
                <a:solidFill>
                  <a:srgbClr val="FFFFFF"/>
                </a:solidFill>
                <a:latin typeface="Bahnschrift SemiBold Condensed" panose="020B0502040204020203" pitchFamily="34" charset="0"/>
              </a:rPr>
              <a:t>tetapi</a:t>
            </a:r>
            <a:r>
              <a:rPr lang="en-ID" sz="3200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Bahnschrift SemiBold Condensed" panose="020B0502040204020203" pitchFamily="34" charset="0"/>
              </a:rPr>
              <a:t>dengan</a:t>
            </a:r>
            <a:r>
              <a:rPr lang="en-ID" sz="3200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Bahnschrift SemiBold Condensed" panose="020B0502040204020203" pitchFamily="34" charset="0"/>
              </a:rPr>
              <a:t>pekerjaan</a:t>
            </a:r>
            <a:r>
              <a:rPr lang="en-ID" sz="3200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Bahnschrift SemiBold Condensed" panose="020B0502040204020203" pitchFamily="34" charset="0"/>
              </a:rPr>
              <a:t>Kristus</a:t>
            </a:r>
            <a:r>
              <a:rPr lang="en-ID" sz="3200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 di Bait </a:t>
            </a:r>
            <a:r>
              <a:rPr lang="en-ID" sz="3200" dirty="0" err="1">
                <a:solidFill>
                  <a:srgbClr val="FFFFFF"/>
                </a:solidFill>
                <a:latin typeface="Bahnschrift SemiBold Condensed" panose="020B0502040204020203" pitchFamily="34" charset="0"/>
              </a:rPr>
              <a:t>Suci</a:t>
            </a:r>
            <a:r>
              <a:rPr lang="en-ID" sz="3200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Bahnschrift SemiBold Condensed" panose="020B0502040204020203" pitchFamily="34" charset="0"/>
              </a:rPr>
              <a:t>surgawi</a:t>
            </a:r>
            <a:r>
              <a:rPr lang="en-ID" sz="3200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, yang </a:t>
            </a:r>
            <a:r>
              <a:rPr lang="en-ID" sz="3200" dirty="0" err="1">
                <a:solidFill>
                  <a:srgbClr val="FFFFFF"/>
                </a:solidFill>
                <a:latin typeface="Bahnschrift SemiBold Condensed" panose="020B0502040204020203" pitchFamily="34" charset="0"/>
              </a:rPr>
              <a:t>digambarkan</a:t>
            </a:r>
            <a:r>
              <a:rPr lang="en-ID" sz="3200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Bahnschrift SemiBold Condensed" panose="020B0502040204020203" pitchFamily="34" charset="0"/>
              </a:rPr>
              <a:t>begitu</a:t>
            </a:r>
            <a:r>
              <a:rPr lang="en-ID" sz="3200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Bahnschrift SemiBold Condensed" panose="020B0502040204020203" pitchFamily="34" charset="0"/>
              </a:rPr>
              <a:t>kuat</a:t>
            </a:r>
            <a:r>
              <a:rPr lang="en-ID" sz="3200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Bahnschrift SemiBold Condensed" panose="020B0502040204020203" pitchFamily="34" charset="0"/>
              </a:rPr>
              <a:t>dalam</a:t>
            </a:r>
            <a:r>
              <a:rPr lang="en-ID" sz="3200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 kitab </a:t>
            </a:r>
            <a:r>
              <a:rPr lang="en-ID" sz="3200" dirty="0" err="1">
                <a:solidFill>
                  <a:srgbClr val="FFFFFF"/>
                </a:solidFill>
                <a:latin typeface="Bahnschrift SemiBold Condensed" panose="020B0502040204020203" pitchFamily="34" charset="0"/>
              </a:rPr>
              <a:t>Ibrani</a:t>
            </a:r>
            <a:r>
              <a:rPr lang="en-ID" sz="3200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2B1D8D-C168-EFFB-1F83-0831034E6678}"/>
              </a:ext>
            </a:extLst>
          </p:cNvPr>
          <p:cNvSpPr txBox="1"/>
          <p:nvPr/>
        </p:nvSpPr>
        <p:spPr>
          <a:xfrm>
            <a:off x="498928" y="222940"/>
            <a:ext cx="742418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000" dirty="0" err="1">
                <a:solidFill>
                  <a:srgbClr val="FFFFFF"/>
                </a:solidFill>
              </a:rPr>
              <a:t>Tidak</a:t>
            </a:r>
            <a:r>
              <a:rPr lang="en-ID" sz="3000" dirty="0">
                <a:solidFill>
                  <a:srgbClr val="FFFFFF"/>
                </a:solidFill>
              </a:rPr>
              <a:t> lama </a:t>
            </a:r>
            <a:r>
              <a:rPr lang="en-ID" sz="3000" dirty="0" err="1">
                <a:solidFill>
                  <a:srgbClr val="FFFFFF"/>
                </a:solidFill>
              </a:rPr>
              <a:t>setelah</a:t>
            </a:r>
            <a:r>
              <a:rPr lang="en-ID" sz="3000" dirty="0">
                <a:solidFill>
                  <a:srgbClr val="FFFFFF"/>
                </a:solidFill>
              </a:rPr>
              <a:t> </a:t>
            </a:r>
            <a:r>
              <a:rPr lang="en-ID" sz="3000" dirty="0" err="1">
                <a:solidFill>
                  <a:srgbClr val="FFFFFF"/>
                </a:solidFill>
              </a:rPr>
              <a:t>kekecewaan</a:t>
            </a:r>
            <a:r>
              <a:rPr lang="en-ID" sz="3000" dirty="0">
                <a:solidFill>
                  <a:srgbClr val="FFFFFF"/>
                </a:solidFill>
              </a:rPr>
              <a:t> pada </a:t>
            </a:r>
            <a:r>
              <a:rPr lang="en-ID" sz="3000" dirty="0" err="1">
                <a:solidFill>
                  <a:srgbClr val="FFFFFF"/>
                </a:solidFill>
              </a:rPr>
              <a:t>tanggal</a:t>
            </a:r>
            <a:r>
              <a:rPr lang="en-ID" sz="3000" dirty="0">
                <a:solidFill>
                  <a:srgbClr val="FFFFFF"/>
                </a:solidFill>
              </a:rPr>
              <a:t> 22 </a:t>
            </a:r>
            <a:r>
              <a:rPr lang="en-ID" sz="3000" dirty="0" err="1">
                <a:solidFill>
                  <a:srgbClr val="FFFFFF"/>
                </a:solidFill>
              </a:rPr>
              <a:t>Oktober</a:t>
            </a:r>
            <a:r>
              <a:rPr lang="en-ID" sz="3000" dirty="0">
                <a:solidFill>
                  <a:srgbClr val="FFFFFF"/>
                </a:solidFill>
              </a:rPr>
              <a:t> 1844, </a:t>
            </a:r>
            <a:r>
              <a:rPr lang="en-ID" sz="3000" dirty="0" err="1">
                <a:solidFill>
                  <a:srgbClr val="FFFFFF"/>
                </a:solidFill>
              </a:rPr>
              <a:t>beberapa</a:t>
            </a:r>
            <a:r>
              <a:rPr lang="en-ID" sz="3000" dirty="0">
                <a:solidFill>
                  <a:srgbClr val="FFFFFF"/>
                </a:solidFill>
              </a:rPr>
              <a:t> </a:t>
            </a:r>
            <a:r>
              <a:rPr lang="en-ID" sz="3000" dirty="0" err="1">
                <a:solidFill>
                  <a:srgbClr val="FFFFFF"/>
                </a:solidFill>
              </a:rPr>
              <a:t>pengikut</a:t>
            </a:r>
            <a:r>
              <a:rPr lang="en-ID" sz="3000" dirty="0">
                <a:solidFill>
                  <a:srgbClr val="FFFFFF"/>
                </a:solidFill>
              </a:rPr>
              <a:t> Miller, </a:t>
            </a:r>
            <a:r>
              <a:rPr lang="en-ID" sz="3000" dirty="0" err="1">
                <a:solidFill>
                  <a:srgbClr val="FFFFFF"/>
                </a:solidFill>
              </a:rPr>
              <a:t>setelah</a:t>
            </a:r>
            <a:r>
              <a:rPr lang="en-ID" sz="3000" dirty="0">
                <a:solidFill>
                  <a:srgbClr val="FFFFFF"/>
                </a:solidFill>
              </a:rPr>
              <a:t> </a:t>
            </a:r>
            <a:r>
              <a:rPr lang="en-ID" sz="3000" dirty="0" err="1">
                <a:solidFill>
                  <a:srgbClr val="FFFFFF"/>
                </a:solidFill>
              </a:rPr>
              <a:t>berdoa</a:t>
            </a:r>
            <a:r>
              <a:rPr lang="en-ID" sz="3000" dirty="0">
                <a:solidFill>
                  <a:srgbClr val="FFFFFF"/>
                </a:solidFill>
              </a:rPr>
              <a:t> dan </a:t>
            </a:r>
            <a:r>
              <a:rPr lang="en-ID" sz="3000" dirty="0" err="1">
                <a:solidFill>
                  <a:srgbClr val="FFFFFF"/>
                </a:solidFill>
              </a:rPr>
              <a:t>belajar</a:t>
            </a:r>
            <a:r>
              <a:rPr lang="en-ID" sz="3000" dirty="0">
                <a:solidFill>
                  <a:srgbClr val="FFFFFF"/>
                </a:solidFill>
              </a:rPr>
              <a:t>, </a:t>
            </a:r>
            <a:r>
              <a:rPr lang="en-ID" sz="3000" dirty="0" err="1">
                <a:solidFill>
                  <a:srgbClr val="FFFFFF"/>
                </a:solidFill>
              </a:rPr>
              <a:t>memahami</a:t>
            </a:r>
            <a:r>
              <a:rPr lang="en-ID" sz="3000" dirty="0">
                <a:solidFill>
                  <a:srgbClr val="FFFFFF"/>
                </a:solidFill>
              </a:rPr>
              <a:t> </a:t>
            </a:r>
            <a:r>
              <a:rPr lang="en-ID" sz="3000" dirty="0" err="1">
                <a:solidFill>
                  <a:srgbClr val="FFFFFF"/>
                </a:solidFill>
              </a:rPr>
              <a:t>kesalahan</a:t>
            </a:r>
            <a:r>
              <a:rPr lang="en-ID" sz="3000" dirty="0">
                <a:solidFill>
                  <a:srgbClr val="FFFFFF"/>
                </a:solidFill>
              </a:rPr>
              <a:t> </a:t>
            </a:r>
            <a:r>
              <a:rPr lang="en-ID" sz="3000" dirty="0" err="1">
                <a:solidFill>
                  <a:srgbClr val="FFFFFF"/>
                </a:solidFill>
              </a:rPr>
              <a:t>mereka</a:t>
            </a:r>
            <a:r>
              <a:rPr lang="en-ID" sz="3000" dirty="0">
                <a:solidFill>
                  <a:srgbClr val="FFFFFF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0812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B66711-4470-C9AA-549A-33BA09B53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302894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BAIT SUCI SURGAWI</a:t>
            </a:r>
            <a:br>
              <a:rPr lang="en-ID" sz="32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</a:rPr>
              <a:t>Minggu</a:t>
            </a:r>
            <a:r>
              <a:rPr lang="en-ID" sz="2800" dirty="0">
                <a:solidFill>
                  <a:srgbClr val="FFFFFF"/>
                </a:solidFill>
              </a:rPr>
              <a:t>, 19 Mei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0B338B-07C6-210D-095A-FF146F6D52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93"/>
          <a:stretch/>
        </p:blipFill>
        <p:spPr>
          <a:xfrm>
            <a:off x="0" y="1597432"/>
            <a:ext cx="9144000" cy="52605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B865E4-8ED9-8070-6920-E99208AAA56A}"/>
              </a:ext>
            </a:extLst>
          </p:cNvPr>
          <p:cNvSpPr txBox="1"/>
          <p:nvPr/>
        </p:nvSpPr>
        <p:spPr>
          <a:xfrm>
            <a:off x="1554159" y="1817386"/>
            <a:ext cx="7182464" cy="48320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 dirty="0">
                <a:latin typeface="Tw Cen MT Condensed Extra Bold" panose="020B0803020202020204" pitchFamily="34" charset="0"/>
              </a:rPr>
              <a:t>Di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latin typeface="Tw Cen MT Condensed Extra Bold" panose="020B0803020202020204" pitchFamily="34" charset="0"/>
              </a:rPr>
              <a:t> Kitab </a:t>
            </a:r>
            <a:r>
              <a:rPr lang="en-ID" sz="2800" dirty="0" err="1">
                <a:latin typeface="Tw Cen MT Condensed Extra Bold" panose="020B0803020202020204" pitchFamily="34" charset="0"/>
              </a:rPr>
              <a:t>Suci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istilah</a:t>
            </a:r>
            <a:r>
              <a:rPr lang="en-ID" sz="2800" dirty="0">
                <a:latin typeface="Tw Cen MT Condensed Extra Bold" panose="020B0803020202020204" pitchFamily="34" charset="0"/>
              </a:rPr>
              <a:t> “Bait </a:t>
            </a:r>
            <a:r>
              <a:rPr lang="en-ID" sz="2800" dirty="0" err="1">
                <a:latin typeface="Tw Cen MT Condensed Extra Bold" panose="020B0803020202020204" pitchFamily="34" charset="0"/>
              </a:rPr>
              <a:t>Suci</a:t>
            </a:r>
            <a:r>
              <a:rPr lang="en-ID" sz="2800" dirty="0">
                <a:latin typeface="Tw Cen MT Condensed Extra Bold" panose="020B0803020202020204" pitchFamily="34" charset="0"/>
              </a:rPr>
              <a:t>,"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pertama-tama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merujuk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kemah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suci</a:t>
            </a:r>
            <a:r>
              <a:rPr lang="en-ID" sz="2800" dirty="0"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dibangun</a:t>
            </a:r>
            <a:r>
              <a:rPr lang="en-ID" sz="2800" dirty="0">
                <a:latin typeface="Tw Cen MT Condensed Extra Bold" panose="020B0803020202020204" pitchFamily="34" charset="0"/>
              </a:rPr>
              <a:t> oleh Musa,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sebagai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sebuah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pola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atau</a:t>
            </a:r>
            <a:r>
              <a:rPr lang="en-ID" sz="2800" dirty="0">
                <a:latin typeface="Tw Cen MT Condensed Extra Bold" panose="020B0803020202020204" pitchFamily="34" charset="0"/>
              </a:rPr>
              <a:t> “</a:t>
            </a:r>
            <a:r>
              <a:rPr lang="en-ID" sz="2800" dirty="0" err="1">
                <a:latin typeface="Tw Cen MT Condensed Extra Bold" panose="020B0803020202020204" pitchFamily="34" charset="0"/>
              </a:rPr>
              <a:t>tipe</a:t>
            </a:r>
            <a:r>
              <a:rPr lang="en-ID" sz="2800" dirty="0">
                <a:latin typeface="Tw Cen MT Condensed Extra Bold" panose="020B0803020202020204" pitchFamily="34" charset="0"/>
              </a:rPr>
              <a:t>”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dari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hal-hal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surgawi</a:t>
            </a:r>
            <a:r>
              <a:rPr lang="en-ID" sz="2800" dirty="0">
                <a:latin typeface="Tw Cen MT Condensed Extra Bold" panose="020B0803020202020204" pitchFamily="34" charset="0"/>
              </a:rPr>
              <a:t>; dan,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kedua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2800" dirty="0">
                <a:latin typeface="Tw Cen MT Condensed Extra Bold" panose="020B0803020202020204" pitchFamily="34" charset="0"/>
              </a:rPr>
              <a:t> "</a:t>
            </a:r>
            <a:r>
              <a:rPr lang="en-ID" sz="2800" dirty="0" err="1">
                <a:latin typeface="Tw Cen MT Condensed Extra Bold" panose="020B0803020202020204" pitchFamily="34" charset="0"/>
              </a:rPr>
              <a:t>kemah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suci</a:t>
            </a:r>
            <a:r>
              <a:rPr lang="en-ID" sz="2800" dirty="0"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sejati</a:t>
            </a:r>
            <a:r>
              <a:rPr lang="en-ID" sz="2800" dirty="0">
                <a:latin typeface="Tw Cen MT Condensed Extra Bold" panose="020B0803020202020204" pitchFamily="34" charset="0"/>
              </a:rPr>
              <a:t>" di </a:t>
            </a:r>
            <a:r>
              <a:rPr lang="en-ID" sz="2800" dirty="0" err="1">
                <a:latin typeface="Tw Cen MT Condensed Extra Bold" panose="020B0803020202020204" pitchFamily="34" charset="0"/>
              </a:rPr>
              <a:t>surga</a:t>
            </a:r>
            <a:r>
              <a:rPr lang="en-ID" sz="2800" dirty="0">
                <a:latin typeface="Tw Cen MT Condensed Extra Bold" panose="020B0803020202020204" pitchFamily="34" charset="0"/>
              </a:rPr>
              <a:t>,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digambarkan</a:t>
            </a:r>
            <a:r>
              <a:rPr lang="en-ID" sz="2800" dirty="0">
                <a:latin typeface="Tw Cen MT Condensed Extra Bold" panose="020B0803020202020204" pitchFamily="34" charset="0"/>
              </a:rPr>
              <a:t> oleh </a:t>
            </a:r>
            <a:r>
              <a:rPr lang="en-ID" sz="2800" dirty="0" err="1">
                <a:latin typeface="Tw Cen MT Condensed Extra Bold" panose="020B0803020202020204" pitchFamily="34" charset="0"/>
              </a:rPr>
              <a:t>tempat</a:t>
            </a:r>
            <a:r>
              <a:rPr lang="en-ID" sz="2800" dirty="0">
                <a:latin typeface="Tw Cen MT Condensed Extra Bold" panose="020B0803020202020204" pitchFamily="34" charset="0"/>
              </a:rPr>
              <a:t> kudus di </a:t>
            </a:r>
            <a:r>
              <a:rPr lang="en-ID" sz="2800" dirty="0" err="1">
                <a:latin typeface="Tw Cen MT Condensed Extra Bold" panose="020B0803020202020204" pitchFamily="34" charset="0"/>
              </a:rPr>
              <a:t>bumi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>
                <a:latin typeface="Trade Gothic Next Heavy" panose="020B0903040303020004" pitchFamily="34" charset="0"/>
              </a:rPr>
              <a:t>[</a:t>
            </a:r>
            <a:r>
              <a:rPr lang="en-ID" sz="2800" dirty="0" err="1">
                <a:latin typeface="Trade Gothic Next Heavy" panose="020B0903040303020004" pitchFamily="34" charset="0"/>
              </a:rPr>
              <a:t>Keluaran</a:t>
            </a:r>
            <a:r>
              <a:rPr lang="en-ID" sz="2800" dirty="0">
                <a:latin typeface="Trade Gothic Next Heavy" panose="020B0903040303020004" pitchFamily="34" charset="0"/>
              </a:rPr>
              <a:t> 25:8, 9, 40 dan </a:t>
            </a:r>
            <a:r>
              <a:rPr lang="en-ID" sz="2800" dirty="0" err="1">
                <a:latin typeface="Trade Gothic Next Heavy" panose="020B0903040303020004" pitchFamily="34" charset="0"/>
              </a:rPr>
              <a:t>Ibrani</a:t>
            </a:r>
            <a:r>
              <a:rPr lang="en-ID" sz="2800" dirty="0">
                <a:latin typeface="Trade Gothic Next Heavy" panose="020B0903040303020004" pitchFamily="34" charset="0"/>
              </a:rPr>
              <a:t> 8:1-6]. </a:t>
            </a:r>
          </a:p>
          <a:p>
            <a:r>
              <a:rPr lang="en-ID" sz="2800" dirty="0">
                <a:latin typeface="Tw Cen MT Condensed Extra Bold" panose="020B0803020202020204" pitchFamily="34" charset="0"/>
              </a:rPr>
              <a:t>Pada </a:t>
            </a:r>
            <a:r>
              <a:rPr lang="en-ID" sz="2800" dirty="0" err="1">
                <a:latin typeface="Tw Cen MT Condensed Extra Bold" panose="020B0803020202020204" pitchFamily="34" charset="0"/>
              </a:rPr>
              <a:t>saat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kematian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pelayanan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tipikal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ini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kehilangan</a:t>
            </a:r>
            <a:r>
              <a:rPr lang="en-ID" sz="2800" dirty="0">
                <a:latin typeface="Tw Cen MT Condensed Extra Bold" panose="020B0803020202020204" pitchFamily="34" charset="0"/>
              </a:rPr>
              <a:t> arti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pentingnya</a:t>
            </a:r>
            <a:r>
              <a:rPr lang="en-ID" sz="2800" dirty="0">
                <a:latin typeface="Tw Cen MT Condensed Extra Bold" panose="020B0803020202020204" pitchFamily="34" charset="0"/>
              </a:rPr>
              <a:t>. </a:t>
            </a:r>
            <a:r>
              <a:rPr lang="en-ID" sz="2800" dirty="0">
                <a:latin typeface="Amasis MT Pro Black" panose="02040A04050005020304" pitchFamily="18" charset="0"/>
              </a:rPr>
              <a:t>"Kemah </a:t>
            </a:r>
            <a:r>
              <a:rPr lang="en-ID" sz="2800" dirty="0" err="1">
                <a:latin typeface="Amasis MT Pro Black" panose="02040A04050005020304" pitchFamily="18" charset="0"/>
              </a:rPr>
              <a:t>Suci</a:t>
            </a:r>
            <a:r>
              <a:rPr lang="en-ID" sz="2800" dirty="0">
                <a:latin typeface="Amasis MT Pro Black" panose="02040A04050005020304" pitchFamily="18" charset="0"/>
              </a:rPr>
              <a:t> yang </a:t>
            </a:r>
            <a:r>
              <a:rPr lang="en-ID" sz="2800" dirty="0" err="1">
                <a:latin typeface="Amasis MT Pro Black" panose="02040A04050005020304" pitchFamily="18" charset="0"/>
              </a:rPr>
              <a:t>sejati</a:t>
            </a:r>
            <a:r>
              <a:rPr lang="en-ID" sz="2800" dirty="0">
                <a:latin typeface="Amasis MT Pro Black" panose="02040A04050005020304" pitchFamily="18" charset="0"/>
              </a:rPr>
              <a:t>" di </a:t>
            </a:r>
            <a:r>
              <a:rPr lang="en-ID" sz="2800" dirty="0" err="1">
                <a:latin typeface="Amasis MT Pro Black" panose="02040A04050005020304" pitchFamily="18" charset="0"/>
              </a:rPr>
              <a:t>surga</a:t>
            </a:r>
            <a:r>
              <a:rPr lang="en-ID" sz="2800" dirty="0">
                <a:latin typeface="Amasis MT Pro Black" panose="02040A04050005020304" pitchFamily="18" charset="0"/>
              </a:rPr>
              <a:t> </a:t>
            </a:r>
            <a:r>
              <a:rPr lang="en-ID" sz="2800" dirty="0" err="1">
                <a:latin typeface="Amasis MT Pro Black" panose="02040A04050005020304" pitchFamily="18" charset="0"/>
              </a:rPr>
              <a:t>adalah</a:t>
            </a:r>
            <a:r>
              <a:rPr lang="en-ID" sz="2800" dirty="0">
                <a:latin typeface="Amasis MT Pro Black" panose="02040A04050005020304" pitchFamily="18" charset="0"/>
              </a:rPr>
              <a:t> Bait </a:t>
            </a:r>
            <a:r>
              <a:rPr lang="en-ID" sz="2800" dirty="0" err="1">
                <a:latin typeface="Amasis MT Pro Black" panose="02040A04050005020304" pitchFamily="18" charset="0"/>
              </a:rPr>
              <a:t>Suci</a:t>
            </a:r>
            <a:r>
              <a:rPr lang="en-ID" sz="2800" dirty="0">
                <a:latin typeface="Amasis MT Pro Black" panose="02040A04050005020304" pitchFamily="18" charset="0"/>
              </a:rPr>
              <a:t> </a:t>
            </a:r>
            <a:r>
              <a:rPr lang="en-ID" sz="2800" dirty="0" err="1">
                <a:latin typeface="Amasis MT Pro Black" panose="02040A04050005020304" pitchFamily="18" charset="0"/>
              </a:rPr>
              <a:t>dari</a:t>
            </a:r>
            <a:r>
              <a:rPr lang="en-ID" sz="2800" dirty="0">
                <a:latin typeface="Amasis MT Pro Black" panose="02040A04050005020304" pitchFamily="18" charset="0"/>
              </a:rPr>
              <a:t> </a:t>
            </a:r>
            <a:r>
              <a:rPr lang="en-ID" sz="2800" dirty="0" err="1">
                <a:latin typeface="Amasis MT Pro Black" panose="02040A04050005020304" pitchFamily="18" charset="0"/>
              </a:rPr>
              <a:t>perjanjian</a:t>
            </a:r>
            <a:r>
              <a:rPr lang="en-ID" sz="2800" dirty="0">
                <a:latin typeface="Amasis MT Pro Black" panose="02040A04050005020304" pitchFamily="18" charset="0"/>
              </a:rPr>
              <a:t> yang </a:t>
            </a:r>
            <a:r>
              <a:rPr lang="en-ID" sz="2800" dirty="0" err="1">
                <a:latin typeface="Amasis MT Pro Black" panose="02040A04050005020304" pitchFamily="18" charset="0"/>
              </a:rPr>
              <a:t>baru</a:t>
            </a:r>
            <a:endParaRPr lang="en-ID" sz="2800" dirty="0">
              <a:latin typeface="Amasis MT Pro Black" panose="02040A040500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5E3E56-52F7-71BB-AEC1-AD23B327B17E}"/>
              </a:ext>
            </a:extLst>
          </p:cNvPr>
          <p:cNvSpPr/>
          <p:nvPr/>
        </p:nvSpPr>
        <p:spPr>
          <a:xfrm>
            <a:off x="407377" y="3015994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27433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2EA0C2-83E0-5A25-0FF1-73DC5D8A1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34116D-9A4D-FEE7-833B-045A9A14AA49}"/>
              </a:ext>
            </a:extLst>
          </p:cNvPr>
          <p:cNvSpPr txBox="1"/>
          <p:nvPr/>
        </p:nvSpPr>
        <p:spPr>
          <a:xfrm>
            <a:off x="1707606" y="705176"/>
            <a:ext cx="7093974" cy="54476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3200" dirty="0">
                <a:latin typeface="Amasis MT Pro Black" panose="02040A04050005020304" pitchFamily="18" charset="0"/>
              </a:rPr>
              <a:t>"Pada </a:t>
            </a:r>
            <a:r>
              <a:rPr lang="en-ID" sz="3200" dirty="0" err="1">
                <a:latin typeface="Amasis MT Pro Black" panose="02040A04050005020304" pitchFamily="18" charset="0"/>
              </a:rPr>
              <a:t>akhir</a:t>
            </a:r>
            <a:r>
              <a:rPr lang="en-ID" sz="3200" dirty="0">
                <a:latin typeface="Amasis MT Pro Black" panose="02040A04050005020304" pitchFamily="18" charset="0"/>
              </a:rPr>
              <a:t> masa 2.300 </a:t>
            </a:r>
            <a:r>
              <a:rPr lang="en-ID" sz="3200" dirty="0" err="1">
                <a:latin typeface="Amasis MT Pro Black" panose="02040A04050005020304" pitchFamily="18" charset="0"/>
              </a:rPr>
              <a:t>hari</a:t>
            </a:r>
            <a:r>
              <a:rPr lang="en-ID" sz="3200" dirty="0">
                <a:latin typeface="Amasis MT Pro Black" panose="02040A04050005020304" pitchFamily="18" charset="0"/>
              </a:rPr>
              <a:t>, pada </a:t>
            </a:r>
            <a:r>
              <a:rPr lang="en-ID" sz="3200" dirty="0" err="1">
                <a:latin typeface="Amasis MT Pro Black" panose="02040A04050005020304" pitchFamily="18" charset="0"/>
              </a:rPr>
              <a:t>tahun</a:t>
            </a:r>
            <a:r>
              <a:rPr lang="en-ID" sz="3200" dirty="0">
                <a:latin typeface="Amasis MT Pro Black" panose="02040A04050005020304" pitchFamily="18" charset="0"/>
              </a:rPr>
              <a:t> 1844, di dunia </a:t>
            </a:r>
            <a:r>
              <a:rPr lang="en-ID" sz="3200" dirty="0" err="1">
                <a:latin typeface="Amasis MT Pro Black" panose="02040A04050005020304" pitchFamily="18" charset="0"/>
              </a:rPr>
              <a:t>ini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tidak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ada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lagi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tempat</a:t>
            </a:r>
            <a:r>
              <a:rPr lang="en-ID" sz="3200" dirty="0">
                <a:latin typeface="Amasis MT Pro Black" panose="02040A04050005020304" pitchFamily="18" charset="0"/>
              </a:rPr>
              <a:t> kudus </a:t>
            </a:r>
            <a:r>
              <a:rPr lang="en-ID" sz="3200" dirty="0" err="1">
                <a:latin typeface="Amasis MT Pro Black" panose="02040A04050005020304" pitchFamily="18" charset="0"/>
              </a:rPr>
              <a:t>selama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ratusan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tahun</a:t>
            </a:r>
            <a:r>
              <a:rPr lang="en-ID" sz="3200" dirty="0">
                <a:latin typeface="Amasis MT Pro Black" panose="02040A04050005020304" pitchFamily="18" charset="0"/>
              </a:rPr>
              <a:t>.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demikian</a:t>
            </a:r>
            <a:r>
              <a:rPr lang="en-ID" sz="3200" dirty="0">
                <a:latin typeface="Tw Cen MT Condensed Extra Bold" panose="020B0803020202020204" pitchFamily="34" charset="0"/>
              </a:rPr>
              <a:t>, “</a:t>
            </a:r>
            <a:r>
              <a:rPr lang="en-ID" sz="3200" dirty="0" err="1">
                <a:latin typeface="Tw Cen MT Condensed Extra Bold" panose="020B0803020202020204" pitchFamily="34" charset="0"/>
              </a:rPr>
              <a:t>Sampai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lewat</a:t>
            </a:r>
            <a:r>
              <a:rPr lang="en-ID" sz="3200" dirty="0">
                <a:latin typeface="Tw Cen MT Condensed Extra Bold" panose="020B0803020202020204" pitchFamily="34" charset="0"/>
              </a:rPr>
              <a:t> 2.300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petang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pagi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lalu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tempat</a:t>
            </a:r>
            <a:r>
              <a:rPr lang="en-ID" sz="3200" dirty="0">
                <a:latin typeface="Tw Cen MT Condensed Extra Bold" panose="020B0803020202020204" pitchFamily="34" charset="0"/>
              </a:rPr>
              <a:t> kudus 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dipulihkan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keadaan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wajar</a:t>
            </a:r>
            <a:r>
              <a:rPr lang="en-ID" sz="3200" dirty="0">
                <a:latin typeface="Tw Cen MT Condensed Extra Bold" panose="020B0803020202020204" pitchFamily="34" charset="0"/>
              </a:rPr>
              <a:t>," </a:t>
            </a:r>
            <a:r>
              <a:rPr lang="en-ID" sz="3200" dirty="0" err="1">
                <a:latin typeface="Tw Cen MT Condensed Extra Bold" panose="020B0803020202020204" pitchFamily="34" charset="0"/>
              </a:rPr>
              <a:t>tanpa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diragukan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lagi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menunjuk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tempat</a:t>
            </a:r>
            <a:r>
              <a:rPr lang="en-ID" sz="3200" dirty="0">
                <a:latin typeface="Tw Cen MT Condensed Extra Bold" panose="020B0803020202020204" pitchFamily="34" charset="0"/>
              </a:rPr>
              <a:t> kudus 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surga</a:t>
            </a:r>
            <a:r>
              <a:rPr lang="en-ID" sz="3200" dirty="0">
                <a:latin typeface="Tw Cen MT Condensed Extra Bold" panose="020B0803020202020204" pitchFamily="34" charset="0"/>
              </a:rPr>
              <a:t>" </a:t>
            </a:r>
          </a:p>
          <a:p>
            <a:endParaRPr lang="en-ID" sz="3200" dirty="0">
              <a:latin typeface="Tw Cen MT Condensed Extra Bold" panose="020B0803020202020204" pitchFamily="34" charset="0"/>
            </a:endParaRPr>
          </a:p>
          <a:p>
            <a:r>
              <a:rPr lang="en-ID" sz="2800" dirty="0">
                <a:latin typeface="Tw Cen MT Condensed Extra Bold" panose="020B0803020202020204" pitchFamily="34" charset="0"/>
              </a:rPr>
              <a:t>[Ellen G. White,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Kemenangan</a:t>
            </a:r>
            <a:r>
              <a:rPr lang="en-ID" sz="2800" dirty="0">
                <a:latin typeface="Tw Cen MT Condensed Extra Bold" panose="020B0803020202020204" pitchFamily="34" charset="0"/>
              </a:rPr>
              <a:t> Akhir, </a:t>
            </a:r>
            <a:r>
              <a:rPr lang="en-ID" sz="2800" dirty="0" err="1">
                <a:latin typeface="Tw Cen MT Condensed Extra Bold" panose="020B0803020202020204" pitchFamily="34" charset="0"/>
              </a:rPr>
              <a:t>hlm</a:t>
            </a:r>
            <a:r>
              <a:rPr lang="en-ID" sz="2800" dirty="0">
                <a:latin typeface="Tw Cen MT Condensed Extra Bold" panose="020B0803020202020204" pitchFamily="34" charset="0"/>
              </a:rPr>
              <a:t>. 353].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ED435C-E70D-5588-1723-8E521D7A986C}"/>
              </a:ext>
            </a:extLst>
          </p:cNvPr>
          <p:cNvSpPr/>
          <p:nvPr/>
        </p:nvSpPr>
        <p:spPr>
          <a:xfrm>
            <a:off x="342420" y="2459504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79867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9B6639-CCBB-29C6-86D3-7B64441A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8AA1CA-4953-D45F-1672-6E2B0AF2E9EF}"/>
              </a:ext>
            </a:extLst>
          </p:cNvPr>
          <p:cNvSpPr txBox="1"/>
          <p:nvPr/>
        </p:nvSpPr>
        <p:spPr>
          <a:xfrm>
            <a:off x="1664753" y="920620"/>
            <a:ext cx="7125286" cy="50167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3200" dirty="0">
                <a:latin typeface="Impact" panose="020B0806030902050204" pitchFamily="34" charset="0"/>
              </a:rPr>
              <a:t>Bait </a:t>
            </a:r>
            <a:r>
              <a:rPr lang="en-ID" sz="3200" dirty="0" err="1">
                <a:latin typeface="Impact" panose="020B0806030902050204" pitchFamily="34" charset="0"/>
              </a:rPr>
              <a:t>Suci</a:t>
            </a:r>
            <a:r>
              <a:rPr lang="en-ID" sz="3200" dirty="0">
                <a:latin typeface="Impact" panose="020B0806030902050204" pitchFamily="34" charset="0"/>
              </a:rPr>
              <a:t> di </a:t>
            </a:r>
            <a:r>
              <a:rPr lang="en-ID" sz="3200" dirty="0" err="1">
                <a:latin typeface="Impact" panose="020B0806030902050204" pitchFamily="34" charset="0"/>
              </a:rPr>
              <a:t>padang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gurun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adalah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suatu</a:t>
            </a:r>
            <a:r>
              <a:rPr lang="en-ID" sz="3200" dirty="0">
                <a:latin typeface="Impact" panose="020B0806030902050204" pitchFamily="34" charset="0"/>
              </a:rPr>
              <a:t> model </a:t>
            </a:r>
            <a:r>
              <a:rPr lang="en-ID" sz="3200" dirty="0" err="1">
                <a:latin typeface="Impact" panose="020B0806030902050204" pitchFamily="34" charset="0"/>
              </a:rPr>
              <a:t>atau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pola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dari</a:t>
            </a:r>
            <a:r>
              <a:rPr lang="en-ID" sz="3200" dirty="0">
                <a:latin typeface="Impact" panose="020B0806030902050204" pitchFamily="34" charset="0"/>
              </a:rPr>
              <a:t> Bait </a:t>
            </a:r>
            <a:r>
              <a:rPr lang="en-ID" sz="3200" dirty="0" err="1">
                <a:latin typeface="Impact" panose="020B0806030902050204" pitchFamily="34" charset="0"/>
              </a:rPr>
              <a:t>Suci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surgawi</a:t>
            </a:r>
            <a:r>
              <a:rPr lang="en-ID" sz="3200" dirty="0">
                <a:latin typeface="Impact" panose="020B0806030902050204" pitchFamily="34" charset="0"/>
              </a:rPr>
              <a:t>.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Pelayanan</a:t>
            </a:r>
            <a:r>
              <a:rPr lang="en-ID" sz="3200" dirty="0">
                <a:latin typeface="Tw Cen MT Condensed Extra Bold" panose="020B0803020202020204" pitchFamily="34" charset="0"/>
              </a:rPr>
              <a:t> di Bait </a:t>
            </a:r>
            <a:r>
              <a:rPr lang="en-ID" sz="3200" dirty="0" err="1">
                <a:latin typeface="Tw Cen MT Condensed Extra Bold" panose="020B0803020202020204" pitchFamily="34" charset="0"/>
              </a:rPr>
              <a:t>Suci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duniawi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menggambarkan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rencana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keselamatan</a:t>
            </a:r>
            <a:r>
              <a:rPr lang="en-ID" sz="3200" dirty="0">
                <a:latin typeface="Tw Cen MT Condensed Extra Bold" panose="020B0803020202020204" pitchFamily="34" charset="0"/>
              </a:rPr>
              <a:t> Ilahi.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Setiap</a:t>
            </a:r>
            <a:r>
              <a:rPr lang="en-ID" sz="3200" dirty="0">
                <a:latin typeface="Tw Cen MT Condensed Extra Bold" panose="020B0803020202020204" pitchFamily="34" charset="0"/>
              </a:rPr>
              <a:t> korban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dipersembahkan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melambangkan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pengorbanan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latin typeface="Tw Cen MT Condensed Extra Bold" panose="020B0803020202020204" pitchFamily="34" charset="0"/>
              </a:rPr>
              <a:t> 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salib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Golgota</a:t>
            </a:r>
            <a:r>
              <a:rPr lang="en-ID" sz="3200" dirty="0">
                <a:latin typeface="Tw Cen MT Condensed Extra Bold" panose="020B0803020202020204" pitchFamily="34" charset="0"/>
              </a:rPr>
              <a:t> [</a:t>
            </a:r>
            <a:r>
              <a:rPr lang="en-ID" sz="3200" dirty="0" err="1">
                <a:latin typeface="Tw Cen MT Condensed Extra Bold" panose="020B0803020202020204" pitchFamily="34" charset="0"/>
              </a:rPr>
              <a:t>Yohanes</a:t>
            </a:r>
            <a:r>
              <a:rPr lang="en-ID" sz="3200" dirty="0">
                <a:latin typeface="Tw Cen MT Condensed Extra Bold" panose="020B0803020202020204" pitchFamily="34" charset="0"/>
              </a:rPr>
              <a:t> 1:29]. </a:t>
            </a:r>
          </a:p>
          <a:p>
            <a:r>
              <a:rPr lang="en-ID" sz="3200" dirty="0" err="1">
                <a:latin typeface="Amasis MT Pro Black" panose="02040A04050005020304" pitchFamily="18" charset="0"/>
              </a:rPr>
              <a:t>Melalui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pengorbanan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Kristus</a:t>
            </a:r>
            <a:r>
              <a:rPr lang="en-ID" sz="3200" dirty="0">
                <a:latin typeface="Amasis MT Pro Black" panose="02040A04050005020304" pitchFamily="18" charset="0"/>
              </a:rPr>
              <a:t>, </a:t>
            </a:r>
            <a:r>
              <a:rPr lang="en-ID" sz="3200" dirty="0" err="1">
                <a:latin typeface="Amasis MT Pro Black" panose="02040A04050005020304" pitchFamily="18" charset="0"/>
              </a:rPr>
              <a:t>kita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dibebaskan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dari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penghukuman</a:t>
            </a:r>
            <a:r>
              <a:rPr lang="en-ID" sz="3200" dirty="0">
                <a:latin typeface="Amasis MT Pro Black" panose="02040A04050005020304" pitchFamily="18" charset="0"/>
              </a:rPr>
              <a:t> dosa.  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89D416-E467-996B-1748-3AA3D42FBCE5}"/>
              </a:ext>
            </a:extLst>
          </p:cNvPr>
          <p:cNvSpPr/>
          <p:nvPr/>
        </p:nvSpPr>
        <p:spPr>
          <a:xfrm>
            <a:off x="353961" y="2458414"/>
            <a:ext cx="975883" cy="19411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609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6D6C5C-47EF-9517-6647-DDD41C866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3CD895-C72F-0436-6457-D21D7E6AB251}"/>
              </a:ext>
            </a:extLst>
          </p:cNvPr>
          <p:cNvSpPr txBox="1"/>
          <p:nvPr/>
        </p:nvSpPr>
        <p:spPr>
          <a:xfrm>
            <a:off x="1506825" y="366622"/>
            <a:ext cx="7241458" cy="61247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 dirty="0" err="1">
                <a:latin typeface="Tw Cen MT Condensed Extra Bold" panose="020B0803020202020204" pitchFamily="34" charset="0"/>
              </a:rPr>
              <a:t>Pelayanan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2800" dirty="0">
                <a:latin typeface="Tw Cen MT Condensed Extra Bold" panose="020B0803020202020204" pitchFamily="34" charset="0"/>
              </a:rPr>
              <a:t> di Bait </a:t>
            </a:r>
            <a:r>
              <a:rPr lang="en-ID" sz="2800" dirty="0" err="1">
                <a:latin typeface="Tw Cen MT Condensed Extra Bold" panose="020B0803020202020204" pitchFamily="34" charset="0"/>
              </a:rPr>
              <a:t>Suci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surga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kita</a:t>
            </a:r>
            <a:r>
              <a:rPr lang="en-ID" sz="2800" dirty="0">
                <a:latin typeface="Tw Cen MT Condensed Extra Bold" panose="020B0803020202020204" pitchFamily="34" charset="0"/>
              </a:rPr>
              <a:t>.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Sebagai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hasil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dari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pengantaraan</a:t>
            </a:r>
            <a:r>
              <a:rPr lang="en-ID" sz="2800" dirty="0">
                <a:latin typeface="Tw Cen MT Condensed Extra Bold" panose="020B0803020202020204" pitchFamily="34" charset="0"/>
              </a:rPr>
              <a:t>-Nya, </a:t>
            </a:r>
            <a:r>
              <a:rPr lang="en-ID" sz="2800" dirty="0" err="1">
                <a:latin typeface="Tw Cen MT Condensed Extra Bold" panose="020B0803020202020204" pitchFamily="34" charset="0"/>
              </a:rPr>
              <a:t>cengkeraman</a:t>
            </a:r>
            <a:r>
              <a:rPr lang="en-ID" sz="2800" dirty="0">
                <a:latin typeface="Tw Cen MT Condensed Extra Bold" panose="020B0803020202020204" pitchFamily="34" charset="0"/>
              </a:rPr>
              <a:t> dosa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hidup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kita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dipatahkan</a:t>
            </a:r>
            <a:r>
              <a:rPr lang="en-ID" sz="2800" dirty="0">
                <a:latin typeface="Tw Cen MT Condensed Extra Bold" panose="020B0803020202020204" pitchFamily="34" charset="0"/>
              </a:rPr>
              <a:t>. Kita </a:t>
            </a:r>
            <a:r>
              <a:rPr lang="en-ID" sz="28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lagi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terikat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atau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diperbudak</a:t>
            </a:r>
            <a:r>
              <a:rPr lang="en-ID" sz="2800" dirty="0">
                <a:latin typeface="Tw Cen MT Condensed Extra Bold" panose="020B0803020202020204" pitchFamily="34" charset="0"/>
              </a:rPr>
              <a:t> oleh </a:t>
            </a:r>
            <a:r>
              <a:rPr lang="en-ID" sz="2800" dirty="0" err="1">
                <a:latin typeface="Tw Cen MT Condensed Extra Bold" panose="020B0803020202020204" pitchFamily="34" charset="0"/>
              </a:rPr>
              <a:t>sifat-sifat</a:t>
            </a:r>
            <a:r>
              <a:rPr lang="en-ID" sz="2800" dirty="0">
                <a:latin typeface="Tw Cen MT Condensed Extra Bold" panose="020B0803020202020204" pitchFamily="34" charset="0"/>
              </a:rPr>
              <a:t> dosa </a:t>
            </a:r>
            <a:r>
              <a:rPr lang="en-ID" sz="2800" dirty="0" err="1">
                <a:latin typeface="Tw Cen MT Condensed Extra Bold" panose="020B0803020202020204" pitchFamily="34" charset="0"/>
              </a:rPr>
              <a:t>kita</a:t>
            </a:r>
            <a:r>
              <a:rPr lang="en-ID" sz="2800" dirty="0">
                <a:latin typeface="Tw Cen MT Condensed Extra Bold" panose="020B0803020202020204" pitchFamily="34" charset="0"/>
              </a:rPr>
              <a:t>. </a:t>
            </a:r>
          </a:p>
          <a:p>
            <a:r>
              <a:rPr lang="en-ID" sz="2800" dirty="0">
                <a:latin typeface="Gill Sans Nova Cond Ultra Bold" panose="020B0B04020104020203" pitchFamily="34" charset="0"/>
              </a:rPr>
              <a:t>Di </a:t>
            </a:r>
            <a:r>
              <a:rPr lang="en-ID" sz="2800" dirty="0" err="1">
                <a:latin typeface="Gill Sans Nova Cond Ultra Bold" panose="020B0B04020104020203" pitchFamily="34" charset="0"/>
              </a:rPr>
              <a:t>dalam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Kristus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kita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bebas</a:t>
            </a:r>
            <a:r>
              <a:rPr lang="en-ID" sz="2800" dirty="0">
                <a:latin typeface="Gill Sans Nova Cond Ultra Bold" panose="020B0B04020104020203" pitchFamily="34" charset="0"/>
              </a:rPr>
              <a:t> : </a:t>
            </a:r>
            <a:r>
              <a:rPr lang="en-ID" sz="2800" dirty="0" err="1">
                <a:latin typeface="Gill Sans Nova Cond Ultra Bold" panose="020B0B04020104020203" pitchFamily="34" charset="0"/>
              </a:rPr>
              <a:t>bebas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dari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penghukuman</a:t>
            </a:r>
            <a:r>
              <a:rPr lang="en-ID" sz="2800" dirty="0">
                <a:latin typeface="Gill Sans Nova Cond Ultra Bold" panose="020B0B04020104020203" pitchFamily="34" charset="0"/>
              </a:rPr>
              <a:t> dosa dan </a:t>
            </a:r>
            <a:r>
              <a:rPr lang="en-ID" sz="2800" dirty="0" err="1">
                <a:latin typeface="Gill Sans Nova Cond Ultra Bold" panose="020B0B04020104020203" pitchFamily="34" charset="0"/>
              </a:rPr>
              <a:t>bebas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dari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kendali</a:t>
            </a:r>
            <a:r>
              <a:rPr lang="en-ID" sz="2800" dirty="0">
                <a:latin typeface="Gill Sans Nova Cond Ultra Bold" panose="020B0B04020104020203" pitchFamily="34" charset="0"/>
              </a:rPr>
              <a:t> dosa.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>
                <a:latin typeface="Amasis MT Pro Black" panose="02040A04050005020304" pitchFamily="18" charset="0"/>
              </a:rPr>
              <a:t>Ketika </a:t>
            </a:r>
            <a:r>
              <a:rPr lang="en-ID" sz="2800" dirty="0" err="1">
                <a:latin typeface="Amasis MT Pro Black" panose="02040A04050005020304" pitchFamily="18" charset="0"/>
              </a:rPr>
              <a:t>kita</a:t>
            </a:r>
            <a:r>
              <a:rPr lang="en-ID" sz="2800" dirty="0">
                <a:latin typeface="Amasis MT Pro Black" panose="02040A04050005020304" pitchFamily="18" charset="0"/>
              </a:rPr>
              <a:t> </a:t>
            </a:r>
            <a:r>
              <a:rPr lang="en-ID" sz="2800" dirty="0" err="1">
                <a:latin typeface="Amasis MT Pro Black" panose="02040A04050005020304" pitchFamily="18" charset="0"/>
              </a:rPr>
              <a:t>berpegang</a:t>
            </a:r>
            <a:r>
              <a:rPr lang="en-ID" sz="2800" dirty="0">
                <a:latin typeface="Amasis MT Pro Black" panose="02040A04050005020304" pitchFamily="18" charset="0"/>
              </a:rPr>
              <a:t> pada </a:t>
            </a:r>
            <a:r>
              <a:rPr lang="en-ID" sz="2800" dirty="0" err="1">
                <a:latin typeface="Amasis MT Pro Black" panose="02040A04050005020304" pitchFamily="18" charset="0"/>
              </a:rPr>
              <a:t>Kristus</a:t>
            </a:r>
            <a:r>
              <a:rPr lang="en-ID" sz="2800" dirty="0">
                <a:latin typeface="Amasis MT Pro Black" panose="02040A04050005020304" pitchFamily="18" charset="0"/>
              </a:rPr>
              <a:t> </a:t>
            </a:r>
            <a:r>
              <a:rPr lang="en-ID" sz="2800" dirty="0" err="1">
                <a:latin typeface="Amasis MT Pro Black" panose="02040A04050005020304" pitchFamily="18" charset="0"/>
              </a:rPr>
              <a:t>dengan</a:t>
            </a:r>
            <a:r>
              <a:rPr lang="en-ID" sz="2800" dirty="0">
                <a:latin typeface="Amasis MT Pro Black" panose="02040A04050005020304" pitchFamily="18" charset="0"/>
              </a:rPr>
              <a:t> </a:t>
            </a:r>
            <a:r>
              <a:rPr lang="en-ID" sz="2800" dirty="0" err="1">
                <a:latin typeface="Amasis MT Pro Black" panose="02040A04050005020304" pitchFamily="18" charset="0"/>
              </a:rPr>
              <a:t>iman</a:t>
            </a:r>
            <a:r>
              <a:rPr lang="en-ID" sz="2800" dirty="0">
                <a:latin typeface="Amasis MT Pro Black" panose="02040A04050005020304" pitchFamily="18" charset="0"/>
              </a:rPr>
              <a:t>, </a:t>
            </a:r>
            <a:r>
              <a:rPr lang="en-ID" sz="2800" dirty="0" err="1">
                <a:latin typeface="Amasis MT Pro Black" panose="02040A04050005020304" pitchFamily="18" charset="0"/>
              </a:rPr>
              <a:t>kita</a:t>
            </a:r>
            <a:r>
              <a:rPr lang="en-ID" sz="2800" dirty="0">
                <a:latin typeface="Amasis MT Pro Black" panose="02040A04050005020304" pitchFamily="18" charset="0"/>
              </a:rPr>
              <a:t> </a:t>
            </a:r>
            <a:r>
              <a:rPr lang="en-ID" sz="2800" dirty="0" err="1">
                <a:latin typeface="Amasis MT Pro Black" panose="02040A04050005020304" pitchFamily="18" charset="0"/>
              </a:rPr>
              <a:t>memiliki</a:t>
            </a:r>
            <a:r>
              <a:rPr lang="en-ID" sz="2800" dirty="0">
                <a:latin typeface="Amasis MT Pro Black" panose="02040A04050005020304" pitchFamily="18" charset="0"/>
              </a:rPr>
              <a:t> </a:t>
            </a:r>
            <a:r>
              <a:rPr lang="en-ID" sz="2800" dirty="0" err="1">
                <a:latin typeface="Amasis MT Pro Black" panose="02040A04050005020304" pitchFamily="18" charset="0"/>
              </a:rPr>
              <a:t>jaminan</a:t>
            </a:r>
            <a:r>
              <a:rPr lang="en-ID" sz="2800" dirty="0">
                <a:latin typeface="Amasis MT Pro Black" panose="02040A04050005020304" pitchFamily="18" charset="0"/>
              </a:rPr>
              <a:t> </a:t>
            </a:r>
            <a:r>
              <a:rPr lang="en-ID" sz="2800" dirty="0" err="1">
                <a:latin typeface="Amasis MT Pro Black" panose="02040A04050005020304" pitchFamily="18" charset="0"/>
              </a:rPr>
              <a:t>keselamatan</a:t>
            </a:r>
            <a:r>
              <a:rPr lang="en-ID" sz="2800" dirty="0">
                <a:latin typeface="Amasis MT Pro Black" panose="02040A04050005020304" pitchFamily="18" charset="0"/>
              </a:rPr>
              <a:t>. </a:t>
            </a:r>
          </a:p>
          <a:p>
            <a:r>
              <a:rPr lang="en-ID" sz="2800" dirty="0" err="1">
                <a:latin typeface="Tw Cen MT Condensed Extra Bold" panose="020B0803020202020204" pitchFamily="34" charset="0"/>
              </a:rPr>
              <a:t>Ibrani</a:t>
            </a:r>
            <a:r>
              <a:rPr lang="en-ID" sz="2800" dirty="0">
                <a:latin typeface="Tw Cen MT Condensed Extra Bold" panose="020B0803020202020204" pitchFamily="34" charset="0"/>
              </a:rPr>
              <a:t> 7:25 "Karena </a:t>
            </a:r>
            <a:r>
              <a:rPr lang="en-ID" sz="2800" dirty="0" err="1">
                <a:latin typeface="Tw Cen MT Condensed Extra Bold" panose="020B0803020202020204" pitchFamily="34" charset="0"/>
              </a:rPr>
              <a:t>itu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Ia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sanggup</a:t>
            </a:r>
            <a:r>
              <a:rPr lang="en-ID" sz="2800" dirty="0">
                <a:latin typeface="Tw Cen MT Condensed Extra Bold" panose="020B0803020202020204" pitchFamily="34" charset="0"/>
              </a:rPr>
              <a:t> juga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menyelamatkan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sempurna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semua</a:t>
            </a:r>
            <a:r>
              <a:rPr lang="en-ID" sz="2800" dirty="0">
                <a:latin typeface="Tw Cen MT Condensed Extra Bold" panose="020B0803020202020204" pitchFamily="34" charset="0"/>
              </a:rPr>
              <a:t> orang yang oleh Dia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datang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2800" dirty="0">
                <a:latin typeface="Tw Cen MT Condensed Extra Bold" panose="020B0803020202020204" pitchFamily="34" charset="0"/>
              </a:rPr>
              <a:t> Allah.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Sebab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Ia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hidup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senantiasa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2800" dirty="0">
                <a:latin typeface="Tw Cen MT Condensed Extra Bold" panose="020B0803020202020204" pitchFamily="34" charset="0"/>
              </a:rPr>
              <a:t> menjadi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Pengantara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."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6D821D-4860-DEFD-9320-3E28996DFE1B}"/>
              </a:ext>
            </a:extLst>
          </p:cNvPr>
          <p:cNvSpPr/>
          <p:nvPr/>
        </p:nvSpPr>
        <p:spPr>
          <a:xfrm>
            <a:off x="265471" y="2458414"/>
            <a:ext cx="975883" cy="19411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33698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E72AE3-4FD4-DDFD-44F6-949DA6CEA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296203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FFFF00"/>
                </a:solidFill>
                <a:latin typeface="Impact" panose="020B0806030902050204" pitchFamily="34" charset="0"/>
              </a:rPr>
              <a:t>DI TEMPAT MAHAKUDUS</a:t>
            </a:r>
            <a:br>
              <a:rPr lang="fi-FI" sz="3200" dirty="0">
                <a:solidFill>
                  <a:srgbClr val="FFFFFF"/>
                </a:solidFill>
              </a:rPr>
            </a:br>
            <a:r>
              <a:rPr lang="fi-FI" sz="2800" dirty="0">
                <a:solidFill>
                  <a:srgbClr val="FFFFFF"/>
                </a:solidFill>
              </a:rPr>
              <a:t>Senin, 20 Mei 2024</a:t>
            </a:r>
            <a:endParaRPr lang="en-ID" sz="28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E7FC4B-2C2C-D520-054C-1E2BEA0F16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93"/>
          <a:stretch/>
        </p:blipFill>
        <p:spPr>
          <a:xfrm>
            <a:off x="-5" y="1597432"/>
            <a:ext cx="9144000" cy="52605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F84750-9998-C379-9B79-3132C5573502}"/>
              </a:ext>
            </a:extLst>
          </p:cNvPr>
          <p:cNvSpPr txBox="1"/>
          <p:nvPr/>
        </p:nvSpPr>
        <p:spPr>
          <a:xfrm>
            <a:off x="1484794" y="2097366"/>
            <a:ext cx="7276433" cy="424731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r>
              <a:rPr lang="en-ID" sz="3000" dirty="0" err="1">
                <a:latin typeface="Franklin Gothic Demi Cond" panose="020B0706030402020204" pitchFamily="34" charset="0"/>
              </a:rPr>
              <a:t>Imamat</a:t>
            </a:r>
            <a:r>
              <a:rPr lang="en-ID" sz="3000" dirty="0">
                <a:latin typeface="Franklin Gothic Demi Cond" panose="020B0706030402020204" pitchFamily="34" charset="0"/>
              </a:rPr>
              <a:t> 16 dan 23 </a:t>
            </a:r>
            <a:r>
              <a:rPr lang="en-ID" sz="3000" dirty="0" err="1">
                <a:latin typeface="Franklin Gothic Demi Cond" panose="020B0706030402020204" pitchFamily="34" charset="0"/>
              </a:rPr>
              <a:t>memberikan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instruksi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jelas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tentang</a:t>
            </a:r>
            <a:r>
              <a:rPr lang="en-ID" sz="3000" dirty="0">
                <a:latin typeface="Franklin Gothic Demi Cond" panose="020B0706030402020204" pitchFamily="34" charset="0"/>
              </a:rPr>
              <a:t> Hari </a:t>
            </a:r>
            <a:r>
              <a:rPr lang="en-ID" sz="3000" dirty="0" err="1">
                <a:latin typeface="Franklin Gothic Demi Cond" panose="020B0706030402020204" pitchFamily="34" charset="0"/>
              </a:rPr>
              <a:t>Pendamaian</a:t>
            </a:r>
            <a:r>
              <a:rPr lang="en-ID" sz="3000" dirty="0">
                <a:latin typeface="Franklin Gothic Demi Cond" panose="020B0706030402020204" pitchFamily="34" charset="0"/>
              </a:rPr>
              <a:t> [Yom Kippur]. </a:t>
            </a:r>
            <a:r>
              <a:rPr lang="en-ID" sz="3000" dirty="0">
                <a:latin typeface="Eras Bold ITC" panose="020B0907030504020204" pitchFamily="34" charset="0"/>
              </a:rPr>
              <a:t>Pada </a:t>
            </a:r>
            <a:r>
              <a:rPr lang="en-ID" sz="3000" dirty="0" err="1">
                <a:latin typeface="Eras Bold ITC" panose="020B0907030504020204" pitchFamily="34" charset="0"/>
              </a:rPr>
              <a:t>hari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itu</a:t>
            </a:r>
            <a:r>
              <a:rPr lang="en-ID" sz="3000" dirty="0">
                <a:latin typeface="Eras Bold ITC" panose="020B0907030504020204" pitchFamily="34" charset="0"/>
              </a:rPr>
              <a:t>, </a:t>
            </a:r>
            <a:r>
              <a:rPr lang="en-ID" sz="3000" dirty="0" err="1">
                <a:latin typeface="Eras Bold ITC" panose="020B0907030504020204" pitchFamily="34" charset="0"/>
              </a:rPr>
              <a:t>semua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kegiatan</a:t>
            </a:r>
            <a:r>
              <a:rPr lang="en-ID" sz="3000" dirty="0">
                <a:latin typeface="Eras Bold ITC" panose="020B0907030504020204" pitchFamily="34" charset="0"/>
              </a:rPr>
              <a:t> rutin </a:t>
            </a:r>
            <a:r>
              <a:rPr lang="en-ID" sz="3000" dirty="0" err="1">
                <a:latin typeface="Eras Bold ITC" panose="020B0907030504020204" pitchFamily="34" charset="0"/>
              </a:rPr>
              <a:t>dihentikan</a:t>
            </a:r>
            <a:r>
              <a:rPr lang="en-ID" sz="3000" dirty="0">
                <a:latin typeface="Eras Bold ITC" panose="020B0907030504020204" pitchFamily="34" charset="0"/>
              </a:rPr>
              <a:t>. </a:t>
            </a:r>
            <a:r>
              <a:rPr lang="en-ID" sz="3000" dirty="0" err="1">
                <a:latin typeface="Eras Bold ITC" panose="020B0907030504020204" pitchFamily="34" charset="0"/>
              </a:rPr>
              <a:t>Semua</a:t>
            </a:r>
            <a:r>
              <a:rPr lang="en-ID" sz="3000" dirty="0">
                <a:latin typeface="Eras Bold ITC" panose="020B0907030504020204" pitchFamily="34" charset="0"/>
              </a:rPr>
              <a:t> orang </a:t>
            </a:r>
            <a:r>
              <a:rPr lang="en-ID" sz="3000" dirty="0" err="1">
                <a:latin typeface="Eras Bold ITC" panose="020B0907030504020204" pitchFamily="34" charset="0"/>
              </a:rPr>
              <a:t>berpuasa</a:t>
            </a:r>
            <a:r>
              <a:rPr lang="en-ID" sz="3000" dirty="0">
                <a:latin typeface="Eras Bold ITC" panose="020B0907030504020204" pitchFamily="34" charset="0"/>
              </a:rPr>
              <a:t>. </a:t>
            </a:r>
          </a:p>
          <a:p>
            <a:r>
              <a:rPr lang="en-ID" sz="3000" dirty="0" err="1">
                <a:latin typeface="Franklin Gothic Demi Cond" panose="020B0706030402020204" pitchFamily="34" charset="0"/>
              </a:rPr>
              <a:t>Sementara</a:t>
            </a:r>
            <a:r>
              <a:rPr lang="en-ID" sz="3000" dirty="0">
                <a:latin typeface="Franklin Gothic Demi Cond" panose="020B0706030402020204" pitchFamily="34" charset="0"/>
              </a:rPr>
              <a:t> imam </a:t>
            </a:r>
            <a:r>
              <a:rPr lang="en-ID" sz="3000" dirty="0" err="1">
                <a:latin typeface="Franklin Gothic Demi Cond" panose="020B0706030402020204" pitchFamily="34" charset="0"/>
              </a:rPr>
              <a:t>besar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memasuki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hadirat</a:t>
            </a:r>
            <a:r>
              <a:rPr lang="en-ID" sz="3000" dirty="0">
                <a:latin typeface="Franklin Gothic Demi Cond" panose="020B0706030402020204" pitchFamily="34" charset="0"/>
              </a:rPr>
              <a:t> Allah </a:t>
            </a:r>
            <a:r>
              <a:rPr lang="en-ID" sz="3000" dirty="0" err="1">
                <a:latin typeface="Franklin Gothic Demi Cond" panose="020B0706030402020204" pitchFamily="34" charset="0"/>
              </a:rPr>
              <a:t>bagi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latin typeface="Franklin Gothic Demi Cond" panose="020B0706030402020204" pitchFamily="34" charset="0"/>
              </a:rPr>
              <a:t>Tempat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Mahakudus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umat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memeriksa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hati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  <a:p>
            <a:r>
              <a:rPr lang="en-ID" sz="3000" dirty="0" err="1">
                <a:latin typeface="Impact" panose="020B0806030902050204" pitchFamily="34" charset="0"/>
              </a:rPr>
              <a:t>Mereka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mencari</a:t>
            </a:r>
            <a:r>
              <a:rPr lang="en-ID" sz="3000" dirty="0">
                <a:latin typeface="Impact" panose="020B0806030902050204" pitchFamily="34" charset="0"/>
              </a:rPr>
              <a:t> Allah </a:t>
            </a:r>
            <a:r>
              <a:rPr lang="en-ID" sz="3000" dirty="0" err="1">
                <a:latin typeface="Impact" panose="020B0806030902050204" pitchFamily="34" charset="0"/>
              </a:rPr>
              <a:t>dalam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kerendahan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hati</a:t>
            </a:r>
            <a:r>
              <a:rPr lang="en-ID" sz="3000" dirty="0">
                <a:latin typeface="Impact" panose="020B0806030902050204" pitchFamily="34" charset="0"/>
              </a:rPr>
              <a:t> dan </a:t>
            </a:r>
            <a:r>
              <a:rPr lang="en-ID" sz="3000" dirty="0" err="1">
                <a:latin typeface="Impact" panose="020B0806030902050204" pitchFamily="34" charset="0"/>
              </a:rPr>
              <a:t>pengakuan</a:t>
            </a:r>
            <a:r>
              <a:rPr lang="en-ID" sz="3000" dirty="0">
                <a:latin typeface="Impact" panose="020B0806030902050204" pitchFamily="34" charset="0"/>
              </a:rPr>
              <a:t> yang </a:t>
            </a:r>
            <a:r>
              <a:rPr lang="en-ID" sz="3000" dirty="0" err="1">
                <a:latin typeface="Impact" panose="020B0806030902050204" pitchFamily="34" charset="0"/>
              </a:rPr>
              <a:t>tulus</a:t>
            </a:r>
            <a:r>
              <a:rPr lang="en-ID" sz="3000" dirty="0">
                <a:latin typeface="Impact" panose="020B0806030902050204" pitchFamily="34" charset="0"/>
              </a:rPr>
              <a:t>. 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C55D5A-4E74-F711-B0EC-D8BD1298F95E}"/>
              </a:ext>
            </a:extLst>
          </p:cNvPr>
          <p:cNvSpPr/>
          <p:nvPr/>
        </p:nvSpPr>
        <p:spPr>
          <a:xfrm>
            <a:off x="254456" y="2981919"/>
            <a:ext cx="975883" cy="19411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97623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1EBF12-4648-9A38-66A5-0A9EB49D5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86E804-F34A-2FB4-EF75-CC06B6F54B49}"/>
              </a:ext>
            </a:extLst>
          </p:cNvPr>
          <p:cNvSpPr/>
          <p:nvPr/>
        </p:nvSpPr>
        <p:spPr>
          <a:xfrm>
            <a:off x="159145" y="2458415"/>
            <a:ext cx="975883" cy="19411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9D720A-ACFC-B44E-C1B6-5B270471C302}"/>
              </a:ext>
            </a:extLst>
          </p:cNvPr>
          <p:cNvSpPr txBox="1"/>
          <p:nvPr/>
        </p:nvSpPr>
        <p:spPr>
          <a:xfrm>
            <a:off x="1424164" y="366623"/>
            <a:ext cx="7401200" cy="612475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 dirty="0">
                <a:latin typeface="Franklin Gothic Demi Cond" panose="020B0706030402020204" pitchFamily="34" charset="0"/>
              </a:rPr>
              <a:t>Pada Hari </a:t>
            </a:r>
            <a:r>
              <a:rPr lang="en-ID" sz="2800" dirty="0" err="1">
                <a:latin typeface="Franklin Gothic Demi Cond" panose="020B0706030402020204" pitchFamily="34" charset="0"/>
              </a:rPr>
              <a:t>Pendamaian</a:t>
            </a:r>
            <a:r>
              <a:rPr lang="en-ID" sz="2800" dirty="0">
                <a:latin typeface="Franklin Gothic Demi Cond" panose="020B0706030402020204" pitchFamily="34" charset="0"/>
              </a:rPr>
              <a:t>, imam </a:t>
            </a:r>
            <a:r>
              <a:rPr lang="en-ID" sz="2800" dirty="0" err="1">
                <a:latin typeface="Franklin Gothic Demi Cond" panose="020B0706030402020204" pitchFamily="34" charset="0"/>
              </a:rPr>
              <a:t>besar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membawa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darah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kambing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Tuhan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ke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dalam</a:t>
            </a:r>
            <a:r>
              <a:rPr lang="en-ID" sz="2800" dirty="0">
                <a:latin typeface="Franklin Gothic Demi Cond" panose="020B0706030402020204" pitchFamily="34" charset="0"/>
              </a:rPr>
              <a:t> Bait </a:t>
            </a:r>
            <a:r>
              <a:rPr lang="en-ID" sz="2800" dirty="0" err="1">
                <a:latin typeface="Franklin Gothic Demi Cond" panose="020B0706030402020204" pitchFamily="34" charset="0"/>
              </a:rPr>
              <a:t>Suci</a:t>
            </a:r>
            <a:r>
              <a:rPr lang="en-ID" sz="2800" dirty="0">
                <a:latin typeface="Franklin Gothic Demi Cond" panose="020B0706030402020204" pitchFamily="34" charset="0"/>
              </a:rPr>
              <a:t> dan, </a:t>
            </a:r>
            <a:r>
              <a:rPr lang="en-ID" sz="2800" dirty="0" err="1">
                <a:latin typeface="Franklin Gothic Demi Cond" panose="020B0706030402020204" pitchFamily="34" charset="0"/>
              </a:rPr>
              <a:t>setelah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memercikkannya</a:t>
            </a:r>
            <a:r>
              <a:rPr lang="en-ID" sz="2800" dirty="0">
                <a:latin typeface="Franklin Gothic Demi Cond" panose="020B0706030402020204" pitchFamily="34" charset="0"/>
              </a:rPr>
              <a:t> pada </a:t>
            </a:r>
            <a:r>
              <a:rPr lang="en-ID" sz="2800" dirty="0" err="1">
                <a:latin typeface="Franklin Gothic Demi Cond" panose="020B0706030402020204" pitchFamily="34" charset="0"/>
              </a:rPr>
              <a:t>tutup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pendamaian</a:t>
            </a:r>
            <a:r>
              <a:rPr lang="en-ID" sz="2800" dirty="0">
                <a:latin typeface="Franklin Gothic Demi Cond" panose="020B0706030402020204" pitchFamily="34" charset="0"/>
              </a:rPr>
              <a:t>, </a:t>
            </a:r>
            <a:r>
              <a:rPr lang="en-ID" sz="2800" dirty="0" err="1">
                <a:latin typeface="Franklin Gothic Demi Cond" panose="020B0706030402020204" pitchFamily="34" charset="0"/>
              </a:rPr>
              <a:t>membubuhkan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darah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tersebut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ke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tanduk-tanduk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mazbah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emas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pedupaan</a:t>
            </a:r>
            <a:r>
              <a:rPr lang="en-ID" sz="2800" dirty="0">
                <a:latin typeface="Franklin Gothic Demi Cond" panose="020B0706030402020204" pitchFamily="34" charset="0"/>
              </a:rPr>
              <a:t> dan </a:t>
            </a:r>
            <a:r>
              <a:rPr lang="en-ID" sz="2800" dirty="0" err="1">
                <a:latin typeface="Franklin Gothic Demi Cond" panose="020B0706030402020204" pitchFamily="34" charset="0"/>
              </a:rPr>
              <a:t>mazbah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tembaga</a:t>
            </a:r>
            <a:r>
              <a:rPr lang="en-ID" sz="2800" dirty="0">
                <a:latin typeface="Franklin Gothic Demi Cond" panose="020B0706030402020204" pitchFamily="34" charset="0"/>
              </a:rPr>
              <a:t> korban </a:t>
            </a:r>
            <a:r>
              <a:rPr lang="en-ID" sz="2800" dirty="0" err="1">
                <a:latin typeface="Franklin Gothic Demi Cond" panose="020B0706030402020204" pitchFamily="34" charset="0"/>
              </a:rPr>
              <a:t>bakaran</a:t>
            </a:r>
            <a:r>
              <a:rPr lang="en-ID" sz="2800" dirty="0">
                <a:latin typeface="Franklin Gothic Demi Cond" panose="020B0706030402020204" pitchFamily="34" charset="0"/>
              </a:rPr>
              <a:t>, yang </a:t>
            </a:r>
            <a:r>
              <a:rPr lang="en-ID" sz="2800" dirty="0" err="1">
                <a:latin typeface="Franklin Gothic Demi Cond" panose="020B0706030402020204" pitchFamily="34" charset="0"/>
              </a:rPr>
              <a:t>sepenuhnya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mentahirkan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serta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menyucikan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seluruh</a:t>
            </a:r>
            <a:r>
              <a:rPr lang="en-ID" sz="2800" dirty="0">
                <a:latin typeface="Franklin Gothic Demi Cond" panose="020B0706030402020204" pitchFamily="34" charset="0"/>
              </a:rPr>
              <a:t> Bait </a:t>
            </a:r>
            <a:r>
              <a:rPr lang="en-ID" sz="2800" dirty="0" err="1">
                <a:latin typeface="Franklin Gothic Demi Cond" panose="020B0706030402020204" pitchFamily="34" charset="0"/>
              </a:rPr>
              <a:t>Suci</a:t>
            </a:r>
            <a:r>
              <a:rPr lang="en-ID" sz="2800" dirty="0">
                <a:latin typeface="Franklin Gothic Demi Cond" panose="020B0706030402020204" pitchFamily="34" charset="0"/>
              </a:rPr>
              <a:t>. </a:t>
            </a:r>
          </a:p>
          <a:p>
            <a:endParaRPr lang="en-ID" sz="2800" dirty="0">
              <a:latin typeface="Franklin Gothic Demi Cond" panose="020B0706030402020204" pitchFamily="34" charset="0"/>
            </a:endParaRPr>
          </a:p>
          <a:p>
            <a:r>
              <a:rPr lang="en-ID" sz="2800" dirty="0">
                <a:latin typeface="Impact" panose="020B0806030902050204" pitchFamily="34" charset="0"/>
              </a:rPr>
              <a:t>Ketika </a:t>
            </a:r>
            <a:r>
              <a:rPr lang="en-ID" sz="2800" dirty="0" err="1">
                <a:latin typeface="Impact" panose="020B0806030902050204" pitchFamily="34" charset="0"/>
              </a:rPr>
              <a:t>ia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telah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membuat</a:t>
            </a:r>
            <a:r>
              <a:rPr lang="en-ID" sz="2800" dirty="0">
                <a:latin typeface="Impact" panose="020B0806030902050204" pitchFamily="34" charset="0"/>
              </a:rPr>
              <a:t> “</a:t>
            </a:r>
            <a:r>
              <a:rPr lang="en-ID" sz="2800" dirty="0" err="1">
                <a:latin typeface="Impact" panose="020B0806030902050204" pitchFamily="34" charset="0"/>
              </a:rPr>
              <a:t>berakhirnya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pendamaian</a:t>
            </a:r>
            <a:r>
              <a:rPr lang="en-ID" sz="2800" dirty="0">
                <a:latin typeface="Impact" panose="020B0806030902050204" pitchFamily="34" charset="0"/>
              </a:rPr>
              <a:t>,” imam </a:t>
            </a:r>
            <a:r>
              <a:rPr lang="en-ID" sz="2800" dirty="0" err="1">
                <a:latin typeface="Impact" panose="020B0806030902050204" pitchFamily="34" charset="0"/>
              </a:rPr>
              <a:t>besar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meletakkan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tangannya</a:t>
            </a:r>
            <a:r>
              <a:rPr lang="en-ID" sz="2800" dirty="0">
                <a:latin typeface="Impact" panose="020B0806030902050204" pitchFamily="34" charset="0"/>
              </a:rPr>
              <a:t> di </a:t>
            </a:r>
            <a:r>
              <a:rPr lang="en-ID" sz="2800" dirty="0" err="1">
                <a:latin typeface="Impact" panose="020B0806030902050204" pitchFamily="34" charset="0"/>
              </a:rPr>
              <a:t>atas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kambing</a:t>
            </a:r>
            <a:r>
              <a:rPr lang="en-ID" sz="2800" dirty="0"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latin typeface="Impact" panose="020B0806030902050204" pitchFamily="34" charset="0"/>
              </a:rPr>
              <a:t>masih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hidup</a:t>
            </a:r>
            <a:r>
              <a:rPr lang="en-ID" sz="2800" dirty="0">
                <a:latin typeface="Impact" panose="020B0806030902050204" pitchFamily="34" charset="0"/>
              </a:rPr>
              <a:t> dan </a:t>
            </a:r>
            <a:r>
              <a:rPr lang="en-ID" sz="2800" dirty="0" err="1">
                <a:latin typeface="Impact" panose="020B0806030902050204" pitchFamily="34" charset="0"/>
              </a:rPr>
              <a:t>mengakui</a:t>
            </a:r>
            <a:r>
              <a:rPr lang="en-ID" sz="2800" dirty="0">
                <a:latin typeface="Impact" panose="020B0806030902050204" pitchFamily="34" charset="0"/>
              </a:rPr>
              <a:t> dosa-dosa Israel. </a:t>
            </a:r>
            <a:r>
              <a:rPr lang="en-ID" sz="2800" dirty="0" err="1">
                <a:latin typeface="Franklin Gothic Demi Cond" panose="020B0706030402020204" pitchFamily="34" charset="0"/>
              </a:rPr>
              <a:t>Kemudian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kambing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itu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dibawa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ke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padang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gurun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untuk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dipisahkan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dari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perkemahan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untuk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selamanya</a:t>
            </a:r>
            <a:r>
              <a:rPr lang="en-ID" sz="2800" dirty="0">
                <a:latin typeface="Franklin Gothic Demi Cond" panose="020B0706030402020204" pitchFamily="34" charset="0"/>
              </a:rPr>
              <a:t> [</a:t>
            </a:r>
            <a:r>
              <a:rPr lang="en-ID" sz="2800" dirty="0" err="1">
                <a:latin typeface="Franklin Gothic Demi Cond" panose="020B0706030402020204" pitchFamily="34" charset="0"/>
              </a:rPr>
              <a:t>Imamat</a:t>
            </a:r>
            <a:r>
              <a:rPr lang="en-ID" sz="2800" dirty="0">
                <a:latin typeface="Franklin Gothic Demi Cond" panose="020B0706030402020204" pitchFamily="34" charset="0"/>
              </a:rPr>
              <a:t> 16:20-22].   </a:t>
            </a:r>
          </a:p>
        </p:txBody>
      </p:sp>
    </p:spTree>
    <p:extLst>
      <p:ext uri="{BB962C8B-B14F-4D97-AF65-F5344CB8AC3E}">
        <p14:creationId xmlns:p14="http://schemas.microsoft.com/office/powerpoint/2010/main" val="3990340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261</TotalTime>
  <Words>1680</Words>
  <Application>Microsoft Office PowerPoint</Application>
  <PresentationFormat>On-screen Show (4:3)</PresentationFormat>
  <Paragraphs>80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Amasis MT Pro Black</vt:lpstr>
      <vt:lpstr>Aptos</vt:lpstr>
      <vt:lpstr>Aptos Display</vt:lpstr>
      <vt:lpstr>Arial</vt:lpstr>
      <vt:lpstr>Bahnschrift SemiBold Condensed</vt:lpstr>
      <vt:lpstr>Eras Bold ITC</vt:lpstr>
      <vt:lpstr>Franklin Gothic Demi Cond</vt:lpstr>
      <vt:lpstr>Gill Sans Nova Cond Ultra Bold</vt:lpstr>
      <vt:lpstr>Gill Sans Nova Cond XBd</vt:lpstr>
      <vt:lpstr>Impact</vt:lpstr>
      <vt:lpstr>Trade Gothic Next Heavy</vt:lpstr>
      <vt:lpstr>Tw Cen MT Condensed Extra Bold</vt:lpstr>
      <vt:lpstr>Office Theme</vt:lpstr>
      <vt:lpstr>TERANG DARI BAIT SUCI</vt:lpstr>
      <vt:lpstr>IBRANI 8 : 1, 2</vt:lpstr>
      <vt:lpstr>PowerPoint Presentation</vt:lpstr>
      <vt:lpstr>BAIT SUCI SURGAWI Minggu, 19 Mei 2024</vt:lpstr>
      <vt:lpstr>PowerPoint Presentation</vt:lpstr>
      <vt:lpstr>PowerPoint Presentation</vt:lpstr>
      <vt:lpstr>PowerPoint Presentation</vt:lpstr>
      <vt:lpstr>DI TEMPAT MAHAKUDUS Senin, 20 Mei 2024</vt:lpstr>
      <vt:lpstr>PowerPoint Presentation</vt:lpstr>
      <vt:lpstr>PowerPoint Presentation</vt:lpstr>
      <vt:lpstr>PowerPoint Presentation</vt:lpstr>
      <vt:lpstr>PENGHAKIMAN TELAH TIBA Selasa, 21 Mei 2024</vt:lpstr>
      <vt:lpstr>PowerPoint Presentation</vt:lpstr>
      <vt:lpstr>PowerPoint Presentation</vt:lpstr>
      <vt:lpstr>KABAR BAIK DARI TEMPAT MAHAKUDUS Rabu, 22 Mei 2024</vt:lpstr>
      <vt:lpstr>PowerPoint Presentation</vt:lpstr>
      <vt:lpstr>PowerPoint Presentation</vt:lpstr>
      <vt:lpstr>YESUS, PEMBELA KITA DALAM PENGHAKIMAN Kamis, 23 Mei 2024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TERANG DARI BAIT SUCI</dc:title>
  <dc:creator>Office365</dc:creator>
  <cp:lastModifiedBy>Office365</cp:lastModifiedBy>
  <cp:revision>15</cp:revision>
  <dcterms:created xsi:type="dcterms:W3CDTF">2024-05-20T03:18:53Z</dcterms:created>
  <dcterms:modified xsi:type="dcterms:W3CDTF">2024-05-23T07:53:16Z</dcterms:modified>
</cp:coreProperties>
</file>