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2"/>
  </p:notesMasterIdLst>
  <p:sldIdLst>
    <p:sldId id="256" r:id="rId2"/>
    <p:sldId id="257" r:id="rId3"/>
    <p:sldId id="285" r:id="rId4"/>
    <p:sldId id="258" r:id="rId5"/>
    <p:sldId id="259" r:id="rId6"/>
    <p:sldId id="271" r:id="rId7"/>
    <p:sldId id="270" r:id="rId8"/>
    <p:sldId id="272" r:id="rId9"/>
    <p:sldId id="260" r:id="rId10"/>
    <p:sldId id="261" r:id="rId11"/>
    <p:sldId id="262" r:id="rId12"/>
    <p:sldId id="263" r:id="rId13"/>
    <p:sldId id="264" r:id="rId14"/>
    <p:sldId id="265" r:id="rId15"/>
    <p:sldId id="273" r:id="rId16"/>
    <p:sldId id="266" r:id="rId17"/>
    <p:sldId id="274" r:id="rId18"/>
    <p:sldId id="275" r:id="rId19"/>
    <p:sldId id="276" r:id="rId20"/>
    <p:sldId id="277" r:id="rId21"/>
    <p:sldId id="278" r:id="rId22"/>
    <p:sldId id="279" r:id="rId23"/>
    <p:sldId id="267" r:id="rId24"/>
    <p:sldId id="280" r:id="rId25"/>
    <p:sldId id="281" r:id="rId26"/>
    <p:sldId id="282" r:id="rId27"/>
    <p:sldId id="268" r:id="rId28"/>
    <p:sldId id="283" r:id="rId29"/>
    <p:sldId id="284" r:id="rId30"/>
    <p:sldId id="286" r:id="rId3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370"/>
    <a:srgbClr val="4A262F"/>
    <a:srgbClr val="1D4A53"/>
    <a:srgbClr val="586010"/>
    <a:srgbClr val="00CC99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/>
  </p:normalViewPr>
  <p:slideViewPr>
    <p:cSldViewPr snapToGrid="0">
      <p:cViewPr varScale="1">
        <p:scale>
          <a:sx n="62" d="100"/>
          <a:sy n="62" d="100"/>
        </p:scale>
        <p:origin x="696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55D5CD-C247-4644-A1BF-8541073710AD}" type="datetimeFigureOut">
              <a:rPr lang="en-ID" smtClean="0"/>
              <a:t>04/04/2024</a:t>
            </a:fld>
            <a:endParaRPr lang="en-ID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D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6E07A9-F819-4546-AD3E-1B18E1784CF1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7276038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1EEF7-9E9F-442C-9121-616E36851C46}" type="datetimeFigureOut">
              <a:rPr lang="en-ID" smtClean="0"/>
              <a:t>04/04/2024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78C8B-E9FB-42E8-9384-F8EDB4C64B50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5401365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1EEF7-9E9F-442C-9121-616E36851C46}" type="datetimeFigureOut">
              <a:rPr lang="en-ID" smtClean="0"/>
              <a:t>04/04/2024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78C8B-E9FB-42E8-9384-F8EDB4C64B50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74156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1EEF7-9E9F-442C-9121-616E36851C46}" type="datetimeFigureOut">
              <a:rPr lang="en-ID" smtClean="0"/>
              <a:t>04/04/2024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78C8B-E9FB-42E8-9384-F8EDB4C64B50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8238567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1EEF7-9E9F-442C-9121-616E36851C46}" type="datetimeFigureOut">
              <a:rPr lang="en-ID" smtClean="0"/>
              <a:t>04/04/2024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78C8B-E9FB-42E8-9384-F8EDB4C64B50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6289289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1EEF7-9E9F-442C-9121-616E36851C46}" type="datetimeFigureOut">
              <a:rPr lang="en-ID" smtClean="0"/>
              <a:t>04/04/2024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78C8B-E9FB-42E8-9384-F8EDB4C64B50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8094408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1EEF7-9E9F-442C-9121-616E36851C46}" type="datetimeFigureOut">
              <a:rPr lang="en-ID" smtClean="0"/>
              <a:t>04/04/2024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78C8B-E9FB-42E8-9384-F8EDB4C64B50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6776355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1EEF7-9E9F-442C-9121-616E36851C46}" type="datetimeFigureOut">
              <a:rPr lang="en-ID" smtClean="0"/>
              <a:t>04/04/2024</a:t>
            </a:fld>
            <a:endParaRPr lang="en-ID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78C8B-E9FB-42E8-9384-F8EDB4C64B50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528784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1EEF7-9E9F-442C-9121-616E36851C46}" type="datetimeFigureOut">
              <a:rPr lang="en-ID" smtClean="0"/>
              <a:t>04/04/2024</a:t>
            </a:fld>
            <a:endParaRPr lang="en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78C8B-E9FB-42E8-9384-F8EDB4C64B50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3483597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1EEF7-9E9F-442C-9121-616E36851C46}" type="datetimeFigureOut">
              <a:rPr lang="en-ID" smtClean="0"/>
              <a:t>04/04/2024</a:t>
            </a:fld>
            <a:endParaRPr lang="en-ID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78C8B-E9FB-42E8-9384-F8EDB4C64B50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2205119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1EEF7-9E9F-442C-9121-616E36851C46}" type="datetimeFigureOut">
              <a:rPr lang="en-ID" smtClean="0"/>
              <a:t>04/04/2024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78C8B-E9FB-42E8-9384-F8EDB4C64B50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0193059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1EEF7-9E9F-442C-9121-616E36851C46}" type="datetimeFigureOut">
              <a:rPr lang="en-ID" smtClean="0"/>
              <a:t>04/04/2024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78C8B-E9FB-42E8-9384-F8EDB4C64B50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4632228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021EEF7-9E9F-442C-9121-616E36851C46}" type="datetimeFigureOut">
              <a:rPr lang="en-ID" smtClean="0"/>
              <a:t>04/04/2024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B578C8B-E9FB-42E8-9384-F8EDB4C64B50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5849373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12" Type="http://schemas.openxmlformats.org/officeDocument/2006/relationships/image" Target="../media/image38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sv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0" Type="http://schemas.openxmlformats.org/officeDocument/2006/relationships/image" Target="../media/image36.svg"/><Relationship Id="rId4" Type="http://schemas.openxmlformats.org/officeDocument/2006/relationships/image" Target="../media/image30.svg"/><Relationship Id="rId9" Type="http://schemas.openxmlformats.org/officeDocument/2006/relationships/image" Target="../media/image3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8446B12-7391-4711-8B31-112A0B896C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75FE52-692E-9327-E937-CBB85B66E1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4813" y="4633480"/>
            <a:ext cx="5104331" cy="1400400"/>
          </a:xfrm>
        </p:spPr>
        <p:txBody>
          <a:bodyPr wrap="square" anchor="b">
            <a:noAutofit/>
          </a:bodyPr>
          <a:lstStyle/>
          <a:p>
            <a:pPr algn="l"/>
            <a:r>
              <a:rPr lang="en-US" sz="4800" dirty="0">
                <a:solidFill>
                  <a:schemeClr val="bg1"/>
                </a:solidFill>
                <a:latin typeface="Impact" panose="020B0806030902050204" pitchFamily="34" charset="0"/>
              </a:rPr>
              <a:t>PERANG DI BALIK SEMUA PEPERANGAN</a:t>
            </a:r>
            <a:endParaRPr lang="en-ID" sz="48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EB70A7-3099-4A6A-F4D0-1A58706088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59173" y="4824732"/>
            <a:ext cx="2620566" cy="1017896"/>
          </a:xfrm>
        </p:spPr>
        <p:txBody>
          <a:bodyPr anchor="b">
            <a:normAutofit/>
          </a:bodyPr>
          <a:lstStyle/>
          <a:p>
            <a:pPr algn="l"/>
            <a:r>
              <a:rPr lang="en-US" sz="1900" dirty="0">
                <a:solidFill>
                  <a:schemeClr val="bg1"/>
                </a:solidFill>
              </a:rPr>
              <a:t>Pelajaran ke-1, Triwulan II</a:t>
            </a:r>
          </a:p>
          <a:p>
            <a:pPr algn="l"/>
            <a:r>
              <a:rPr lang="en-US" sz="1900" dirty="0">
                <a:solidFill>
                  <a:schemeClr val="bg1"/>
                </a:solidFill>
              </a:rPr>
              <a:t>Tahun 2024</a:t>
            </a:r>
            <a:endParaRPr lang="en-ID" sz="1900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6DB0032-203B-61CA-1730-486D76689E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333" b="4034"/>
          <a:stretch/>
        </p:blipFill>
        <p:spPr>
          <a:xfrm>
            <a:off x="20" y="-1"/>
            <a:ext cx="9143980" cy="3984912"/>
          </a:xfrm>
          <a:custGeom>
            <a:avLst/>
            <a:gdLst/>
            <a:ahLst/>
            <a:cxnLst/>
            <a:rect l="l" t="t" r="r" b="b"/>
            <a:pathLst>
              <a:path w="12192000" h="3984912">
                <a:moveTo>
                  <a:pt x="0" y="0"/>
                </a:moveTo>
                <a:lnTo>
                  <a:pt x="12192000" y="0"/>
                </a:lnTo>
                <a:lnTo>
                  <a:pt x="12192000" y="566059"/>
                </a:lnTo>
                <a:lnTo>
                  <a:pt x="12192000" y="794037"/>
                </a:lnTo>
                <a:lnTo>
                  <a:pt x="12192000" y="2336800"/>
                </a:lnTo>
                <a:lnTo>
                  <a:pt x="12192000" y="2631227"/>
                </a:lnTo>
                <a:lnTo>
                  <a:pt x="12192000" y="3908712"/>
                </a:lnTo>
                <a:lnTo>
                  <a:pt x="9439275" y="3984912"/>
                </a:lnTo>
                <a:lnTo>
                  <a:pt x="5572127" y="3737262"/>
                </a:lnTo>
                <a:lnTo>
                  <a:pt x="0" y="3908712"/>
                </a:lnTo>
                <a:lnTo>
                  <a:pt x="0" y="2631227"/>
                </a:lnTo>
                <a:lnTo>
                  <a:pt x="0" y="2336800"/>
                </a:lnTo>
                <a:lnTo>
                  <a:pt x="0" y="794037"/>
                </a:lnTo>
                <a:lnTo>
                  <a:pt x="0" y="566059"/>
                </a:lnTo>
                <a:close/>
              </a:path>
            </a:pathLst>
          </a:cu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AC0B7807-0C83-4963-821A-69B172722E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528992"/>
            <a:ext cx="9144000" cy="757168"/>
            <a:chOff x="0" y="2959818"/>
            <a:chExt cx="12192000" cy="757168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BB027EC7-3252-48A2-A7A4-1741F72E47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1524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4EBC51E4-7477-4290-BBD0-18AD942C36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blipFill>
              <a:blip r:embed="rId3">
                <a:alphaModFix amt="57000"/>
              </a:blip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61123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4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1"/>
            <a:ext cx="9143997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" y="0"/>
            <a:ext cx="6086479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4" y="-1"/>
            <a:ext cx="3057523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512" y="-1"/>
            <a:ext cx="8799485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AA1A2FD-CE78-2290-BF77-A8D8A01318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" y="294538"/>
            <a:ext cx="9143997" cy="1296203"/>
          </a:xfrm>
        </p:spPr>
        <p:txBody>
          <a:bodyPr>
            <a:normAutofit/>
          </a:bodyPr>
          <a:lstStyle/>
          <a:p>
            <a:pPr algn="ctr"/>
            <a:r>
              <a:rPr lang="en-ID" sz="4000" dirty="0">
                <a:solidFill>
                  <a:srgbClr val="FFFF00"/>
                </a:solidFill>
                <a:latin typeface="Impact" panose="020B0806030902050204" pitchFamily="34" charset="0"/>
              </a:rPr>
              <a:t>LUSIFER MENIPU : KRISTUS MENANG</a:t>
            </a:r>
            <a:br>
              <a:rPr lang="en-ID" sz="3200" dirty="0">
                <a:solidFill>
                  <a:srgbClr val="FFFFFF"/>
                </a:solidFill>
              </a:rPr>
            </a:br>
            <a:r>
              <a:rPr lang="en-ID" sz="2800" dirty="0" err="1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Senin</a:t>
            </a:r>
            <a:r>
              <a:rPr lang="en-ID" sz="2800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, 1 April 2024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FF072E-811C-B3F4-726F-FB58D9C449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8195" y="2386037"/>
            <a:ext cx="4710919" cy="3683358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ID" sz="4000" dirty="0">
                <a:latin typeface="Eras Bold ITC" panose="020B0907030504020204" pitchFamily="34" charset="0"/>
              </a:rPr>
              <a:t>Wahyu 12:4 </a:t>
            </a:r>
          </a:p>
          <a:p>
            <a:pPr marL="0" indent="0">
              <a:buNone/>
            </a:pPr>
            <a:r>
              <a:rPr lang="en-ID" sz="3600" dirty="0">
                <a:latin typeface="Tw Cen MT Condensed Extra Bold" panose="020B0803020202020204" pitchFamily="34" charset="0"/>
              </a:rPr>
              <a:t>"Dan </a:t>
            </a:r>
            <a:r>
              <a:rPr lang="en-ID" sz="3600" dirty="0" err="1">
                <a:latin typeface="Tw Cen MT Condensed Extra Bold" panose="020B0803020202020204" pitchFamily="34" charset="0"/>
              </a:rPr>
              <a:t>ekornya</a:t>
            </a:r>
            <a:r>
              <a:rPr lang="en-ID" sz="3600" dirty="0"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latin typeface="Tw Cen MT Condensed Extra Bold" panose="020B0803020202020204" pitchFamily="34" charset="0"/>
              </a:rPr>
              <a:t>menyeret</a:t>
            </a:r>
            <a:r>
              <a:rPr lang="en-ID" sz="3600" dirty="0"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latin typeface="Tw Cen MT Condensed Extra Bold" panose="020B0803020202020204" pitchFamily="34" charset="0"/>
              </a:rPr>
              <a:t>sepertiga</a:t>
            </a:r>
            <a:r>
              <a:rPr lang="en-ID" sz="3600" dirty="0"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latin typeface="Tw Cen MT Condensed Extra Bold" panose="020B0803020202020204" pitchFamily="34" charset="0"/>
              </a:rPr>
              <a:t>dari</a:t>
            </a:r>
            <a:r>
              <a:rPr lang="en-ID" sz="3600" dirty="0"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latin typeface="Tw Cen MT Condensed Extra Bold" panose="020B0803020202020204" pitchFamily="34" charset="0"/>
              </a:rPr>
              <a:t>bintang-bintang</a:t>
            </a:r>
            <a:r>
              <a:rPr lang="en-ID" sz="3600" dirty="0">
                <a:latin typeface="Tw Cen MT Condensed Extra Bold" panose="020B0803020202020204" pitchFamily="34" charset="0"/>
              </a:rPr>
              <a:t> di </a:t>
            </a:r>
            <a:r>
              <a:rPr lang="en-ID" sz="3600" dirty="0" err="1">
                <a:latin typeface="Tw Cen MT Condensed Extra Bold" panose="020B0803020202020204" pitchFamily="34" charset="0"/>
              </a:rPr>
              <a:t>langit</a:t>
            </a:r>
            <a:r>
              <a:rPr lang="en-ID" sz="3600" dirty="0">
                <a:latin typeface="Tw Cen MT Condensed Extra Bold" panose="020B0803020202020204" pitchFamily="34" charset="0"/>
              </a:rPr>
              <a:t> dan </a:t>
            </a:r>
            <a:r>
              <a:rPr lang="en-ID" sz="3600" dirty="0" err="1">
                <a:latin typeface="Tw Cen MT Condensed Extra Bold" panose="020B0803020202020204" pitchFamily="34" charset="0"/>
              </a:rPr>
              <a:t>melemparkannya</a:t>
            </a:r>
            <a:r>
              <a:rPr lang="en-ID" sz="3600" dirty="0"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latin typeface="Tw Cen MT Condensed Extra Bold" panose="020B0803020202020204" pitchFamily="34" charset="0"/>
              </a:rPr>
              <a:t>ke</a:t>
            </a:r>
            <a:r>
              <a:rPr lang="en-ID" sz="3600" dirty="0"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latin typeface="Tw Cen MT Condensed Extra Bold" panose="020B0803020202020204" pitchFamily="34" charset="0"/>
              </a:rPr>
              <a:t>atas</a:t>
            </a:r>
            <a:r>
              <a:rPr lang="en-ID" sz="3600" dirty="0"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latin typeface="Tw Cen MT Condensed Extra Bold" panose="020B0803020202020204" pitchFamily="34" charset="0"/>
              </a:rPr>
              <a:t>bumi</a:t>
            </a:r>
            <a:r>
              <a:rPr lang="en-ID" sz="3600" dirty="0">
                <a:latin typeface="Tw Cen MT Condensed Extra Bold" panose="020B0803020202020204" pitchFamily="34" charset="0"/>
              </a:rPr>
              <a:t>.... "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BA738EF-A46A-7165-1069-7E2CCF6C64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9942" y="2173150"/>
            <a:ext cx="3067050" cy="40957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8724275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C91E7B4-1EC4-70BE-708B-7DE5F16BE9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123" b="25507"/>
          <a:stretch/>
        </p:blipFill>
        <p:spPr>
          <a:xfrm>
            <a:off x="20" y="11"/>
            <a:ext cx="9143980" cy="3105140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DB8DA8-5EEC-BB8C-BECC-0DF55BAAD6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474" y="2926080"/>
            <a:ext cx="9045526" cy="3826413"/>
          </a:xfrm>
        </p:spPr>
        <p:txBody>
          <a:bodyPr anchor="ctr">
            <a:noAutofit/>
          </a:bodyPr>
          <a:lstStyle/>
          <a:p>
            <a:r>
              <a:rPr lang="en-ID" dirty="0">
                <a:latin typeface="Tw Cen MT Condensed Extra Bold" panose="020B0803020202020204" pitchFamily="34" charset="0"/>
              </a:rPr>
              <a:t>Ketika </a:t>
            </a:r>
            <a:r>
              <a:rPr lang="en-ID" dirty="0" err="1">
                <a:latin typeface="Tw Cen MT Condensed Extra Bold" panose="020B0803020202020204" pitchFamily="34" charset="0"/>
              </a:rPr>
              <a:t>perang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terjadi</a:t>
            </a:r>
            <a:r>
              <a:rPr lang="en-ID" dirty="0">
                <a:latin typeface="Tw Cen MT Condensed Extra Bold" panose="020B0803020202020204" pitchFamily="34" charset="0"/>
              </a:rPr>
              <a:t> di </a:t>
            </a:r>
            <a:r>
              <a:rPr lang="en-ID" dirty="0" err="1">
                <a:latin typeface="Tw Cen MT Condensed Extra Bold" panose="020B0803020202020204" pitchFamily="34" charset="0"/>
              </a:rPr>
              <a:t>surga</a:t>
            </a:r>
            <a:r>
              <a:rPr lang="en-ID" dirty="0">
                <a:latin typeface="Tw Cen MT Condensed Extra Bold" panose="020B0803020202020204" pitchFamily="34" charset="0"/>
              </a:rPr>
              <a:t>, para </a:t>
            </a:r>
            <a:r>
              <a:rPr lang="en-ID" dirty="0" err="1">
                <a:latin typeface="Tw Cen MT Condensed Extra Bold" panose="020B0803020202020204" pitchFamily="34" charset="0"/>
              </a:rPr>
              <a:t>malaikat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harus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memutuskan-apakah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mereka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akan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mengikuti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Yesus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atau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Lusifer</a:t>
            </a:r>
            <a:r>
              <a:rPr lang="en-ID" dirty="0">
                <a:latin typeface="Tw Cen MT Condensed Extra Bold" panose="020B0803020202020204" pitchFamily="34" charset="0"/>
              </a:rPr>
              <a:t>? </a:t>
            </a:r>
          </a:p>
          <a:p>
            <a:r>
              <a:rPr lang="en-ID" dirty="0" err="1">
                <a:latin typeface="Tw Cen MT Condensed Extra Bold" panose="020B0803020202020204" pitchFamily="34" charset="0"/>
              </a:rPr>
              <a:t>Apakah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sifat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dari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perang</a:t>
            </a:r>
            <a:r>
              <a:rPr lang="en-ID" dirty="0">
                <a:latin typeface="Tw Cen MT Condensed Extra Bold" panose="020B0803020202020204" pitchFamily="34" charset="0"/>
              </a:rPr>
              <a:t> di </a:t>
            </a:r>
            <a:r>
              <a:rPr lang="en-ID" dirty="0" err="1">
                <a:latin typeface="Tw Cen MT Condensed Extra Bold" panose="020B0803020202020204" pitchFamily="34" charset="0"/>
              </a:rPr>
              <a:t>surga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ini</a:t>
            </a:r>
            <a:r>
              <a:rPr lang="en-ID" dirty="0">
                <a:latin typeface="Tw Cen MT Condensed Extra Bold" panose="020B0803020202020204" pitchFamily="34" charset="0"/>
              </a:rPr>
              <a:t>? </a:t>
            </a:r>
          </a:p>
          <a:p>
            <a:r>
              <a:rPr lang="en-ID" dirty="0" err="1">
                <a:latin typeface="Tw Cen MT Condensed Extra Bold" panose="020B0803020202020204" pitchFamily="34" charset="0"/>
              </a:rPr>
              <a:t>Apakah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itu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perang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fisik</a:t>
            </a:r>
            <a:r>
              <a:rPr lang="en-ID" dirty="0">
                <a:latin typeface="Tw Cen MT Condensed Extra Bold" panose="020B0803020202020204" pitchFamily="34" charset="0"/>
              </a:rPr>
              <a:t>, </a:t>
            </a:r>
            <a:r>
              <a:rPr lang="en-ID" dirty="0" err="1">
                <a:latin typeface="Tw Cen MT Condensed Extra Bold" panose="020B0803020202020204" pitchFamily="34" charset="0"/>
              </a:rPr>
              <a:t>atau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perang</a:t>
            </a:r>
            <a:r>
              <a:rPr lang="en-ID" dirty="0">
                <a:latin typeface="Tw Cen MT Condensed Extra Bold" panose="020B0803020202020204" pitchFamily="34" charset="0"/>
              </a:rPr>
              <a:t> ide, </a:t>
            </a:r>
            <a:r>
              <a:rPr lang="en-ID" dirty="0" err="1">
                <a:latin typeface="Tw Cen MT Condensed Extra Bold" panose="020B0803020202020204" pitchFamily="34" charset="0"/>
              </a:rPr>
              <a:t>atau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keduanya</a:t>
            </a:r>
            <a:r>
              <a:rPr lang="en-ID" dirty="0">
                <a:latin typeface="Tw Cen MT Condensed Extra Bold" panose="020B0803020202020204" pitchFamily="34" charset="0"/>
              </a:rPr>
              <a:t>? </a:t>
            </a:r>
          </a:p>
          <a:p>
            <a:r>
              <a:rPr lang="en-ID" dirty="0">
                <a:latin typeface="Tw Cen MT Condensed Extra Bold" panose="020B0803020202020204" pitchFamily="34" charset="0"/>
              </a:rPr>
              <a:t>Kita </a:t>
            </a:r>
            <a:r>
              <a:rPr lang="en-ID" dirty="0" err="1">
                <a:latin typeface="Tw Cen MT Condensed Extra Bold" panose="020B0803020202020204" pitchFamily="34" charset="0"/>
              </a:rPr>
              <a:t>tidak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tahu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detailnya</a:t>
            </a:r>
            <a:r>
              <a:rPr lang="en-ID" dirty="0">
                <a:latin typeface="Tw Cen MT Condensed Extra Bold" panose="020B0803020202020204" pitchFamily="34" charset="0"/>
              </a:rPr>
              <a:t>, </a:t>
            </a:r>
            <a:r>
              <a:rPr lang="en-ID" dirty="0" err="1">
                <a:latin typeface="Tw Cen MT Condensed Extra Bold" panose="020B0803020202020204" pitchFamily="34" charset="0"/>
              </a:rPr>
              <a:t>tetapi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konflik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ini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cukup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bersifat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fisik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sehingga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lblis</a:t>
            </a:r>
            <a:r>
              <a:rPr lang="en-ID" dirty="0">
                <a:latin typeface="Tw Cen MT Condensed Extra Bold" panose="020B0803020202020204" pitchFamily="34" charset="0"/>
              </a:rPr>
              <a:t> dan para </a:t>
            </a:r>
            <a:r>
              <a:rPr lang="en-ID" dirty="0" err="1">
                <a:latin typeface="Tw Cen MT Condensed Extra Bold" panose="020B0803020202020204" pitchFamily="34" charset="0"/>
              </a:rPr>
              <a:t>malaikatnya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akhirnya</a:t>
            </a:r>
            <a:r>
              <a:rPr lang="en-ID" dirty="0">
                <a:latin typeface="Tw Cen MT Condensed Extra Bold" panose="020B0803020202020204" pitchFamily="34" charset="0"/>
              </a:rPr>
              <a:t> "</a:t>
            </a:r>
            <a:r>
              <a:rPr lang="en-ID" dirty="0" err="1">
                <a:latin typeface="Tw Cen MT Condensed Extra Bold" panose="020B0803020202020204" pitchFamily="34" charset="0"/>
              </a:rPr>
              <a:t>dilemparkan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ke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bawah</a:t>
            </a:r>
            <a:r>
              <a:rPr lang="en-ID" dirty="0">
                <a:latin typeface="Tw Cen MT Condensed Extra Bold" panose="020B0803020202020204" pitchFamily="34" charset="0"/>
              </a:rPr>
              <a:t>", dan "</a:t>
            </a:r>
            <a:r>
              <a:rPr lang="en-ID" dirty="0" err="1">
                <a:latin typeface="Tw Cen MT Condensed Extra Bold" panose="020B0803020202020204" pitchFamily="34" charset="0"/>
              </a:rPr>
              <a:t>tidak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mendapat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tempat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lagi</a:t>
            </a:r>
            <a:r>
              <a:rPr lang="en-ID" dirty="0">
                <a:latin typeface="Tw Cen MT Condensed Extra Bold" panose="020B0803020202020204" pitchFamily="34" charset="0"/>
              </a:rPr>
              <a:t> di </a:t>
            </a:r>
            <a:r>
              <a:rPr lang="en-ID" dirty="0" err="1">
                <a:latin typeface="Tw Cen MT Condensed Extra Bold" panose="020B0803020202020204" pitchFamily="34" charset="0"/>
              </a:rPr>
              <a:t>sorga</a:t>
            </a:r>
            <a:r>
              <a:rPr lang="en-ID" dirty="0">
                <a:latin typeface="Tw Cen MT Condensed Extra Bold" panose="020B0803020202020204" pitchFamily="34" charset="0"/>
              </a:rPr>
              <a:t>" [Wahyu12:8-9].</a:t>
            </a:r>
          </a:p>
        </p:txBody>
      </p:sp>
    </p:spTree>
    <p:extLst>
      <p:ext uri="{BB962C8B-B14F-4D97-AF65-F5344CB8AC3E}">
        <p14:creationId xmlns:p14="http://schemas.microsoft.com/office/powerpoint/2010/main" val="14816642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67FB72-71B3-AA36-E0E4-2F5C42CE20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8591" y="3610225"/>
            <a:ext cx="8093589" cy="302972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3200" dirty="0" err="1">
                <a:latin typeface="Franklin Gothic Demi" panose="020B0703020102020204" pitchFamily="34" charset="0"/>
              </a:rPr>
              <a:t>Siapa</a:t>
            </a:r>
            <a:r>
              <a:rPr lang="en-ID" sz="3200" dirty="0">
                <a:latin typeface="Franklin Gothic Demi" panose="020B0703020102020204" pitchFamily="34" charset="0"/>
              </a:rPr>
              <a:t> yang </a:t>
            </a:r>
            <a:r>
              <a:rPr lang="en-ID" sz="3200" dirty="0" err="1">
                <a:latin typeface="Franklin Gothic Demi" panose="020B0703020102020204" pitchFamily="34" charset="0"/>
              </a:rPr>
              <a:t>akan</a:t>
            </a:r>
            <a:r>
              <a:rPr lang="en-ID" sz="3200" dirty="0">
                <a:latin typeface="Franklin Gothic Demi" panose="020B0703020102020204" pitchFamily="34" charset="0"/>
              </a:rPr>
              <a:t> </a:t>
            </a:r>
            <a:r>
              <a:rPr lang="en-ID" sz="3200" dirty="0" err="1">
                <a:latin typeface="Franklin Gothic Demi" panose="020B0703020102020204" pitchFamily="34" charset="0"/>
              </a:rPr>
              <a:t>mereka</a:t>
            </a:r>
            <a:r>
              <a:rPr lang="en-ID" sz="3200" dirty="0">
                <a:latin typeface="Franklin Gothic Demi" panose="020B0703020102020204" pitchFamily="34" charset="0"/>
              </a:rPr>
              <a:t> </a:t>
            </a:r>
            <a:r>
              <a:rPr lang="en-ID" sz="3200" dirty="0" err="1">
                <a:latin typeface="Franklin Gothic Demi" panose="020B0703020102020204" pitchFamily="34" charset="0"/>
              </a:rPr>
              <a:t>ikuti</a:t>
            </a:r>
            <a:r>
              <a:rPr lang="en-ID" sz="3200" dirty="0">
                <a:latin typeface="Franklin Gothic Demi" panose="020B0703020102020204" pitchFamily="34" charset="0"/>
              </a:rPr>
              <a:t>? </a:t>
            </a:r>
          </a:p>
          <a:p>
            <a:pPr marL="0" indent="0">
              <a:buNone/>
            </a:pPr>
            <a:r>
              <a:rPr lang="en-ID" sz="3200" dirty="0" err="1">
                <a:latin typeface="Franklin Gothic Demi" panose="020B0703020102020204" pitchFamily="34" charset="0"/>
              </a:rPr>
              <a:t>Suara</a:t>
            </a:r>
            <a:r>
              <a:rPr lang="en-ID" sz="3200" dirty="0">
                <a:latin typeface="Franklin Gothic Demi" panose="020B0703020102020204" pitchFamily="34" charset="0"/>
              </a:rPr>
              <a:t> </a:t>
            </a:r>
            <a:r>
              <a:rPr lang="en-ID" sz="3200" dirty="0" err="1">
                <a:latin typeface="Franklin Gothic Demi" panose="020B0703020102020204" pitchFamily="34" charset="0"/>
              </a:rPr>
              <a:t>siapa</a:t>
            </a:r>
            <a:r>
              <a:rPr lang="en-ID" sz="3200" dirty="0">
                <a:latin typeface="Franklin Gothic Demi" panose="020B0703020102020204" pitchFamily="34" charset="0"/>
              </a:rPr>
              <a:t> yang </a:t>
            </a:r>
            <a:r>
              <a:rPr lang="en-ID" sz="3200" dirty="0" err="1">
                <a:latin typeface="Franklin Gothic Demi" panose="020B0703020102020204" pitchFamily="34" charset="0"/>
              </a:rPr>
              <a:t>akan</a:t>
            </a:r>
            <a:r>
              <a:rPr lang="en-ID" sz="3200" dirty="0">
                <a:latin typeface="Franklin Gothic Demi" panose="020B0703020102020204" pitchFamily="34" charset="0"/>
              </a:rPr>
              <a:t> </a:t>
            </a:r>
            <a:r>
              <a:rPr lang="en-ID" sz="3200" dirty="0" err="1">
                <a:latin typeface="Franklin Gothic Demi" panose="020B0703020102020204" pitchFamily="34" charset="0"/>
              </a:rPr>
              <a:t>mereka</a:t>
            </a:r>
            <a:r>
              <a:rPr lang="en-ID" sz="3200" dirty="0">
                <a:latin typeface="Franklin Gothic Demi" panose="020B0703020102020204" pitchFamily="34" charset="0"/>
              </a:rPr>
              <a:t> </a:t>
            </a:r>
            <a:r>
              <a:rPr lang="en-ID" sz="3200" dirty="0" err="1">
                <a:latin typeface="Franklin Gothic Demi" panose="020B0703020102020204" pitchFamily="34" charset="0"/>
              </a:rPr>
              <a:t>dengarkan</a:t>
            </a:r>
            <a:r>
              <a:rPr lang="en-ID" sz="3200" dirty="0">
                <a:latin typeface="Franklin Gothic Demi" panose="020B0703020102020204" pitchFamily="34" charset="0"/>
              </a:rPr>
              <a:t>? </a:t>
            </a:r>
          </a:p>
          <a:p>
            <a:pPr marL="0" indent="0">
              <a:buNone/>
            </a:pPr>
            <a:r>
              <a:rPr lang="en-ID" sz="3200" dirty="0" err="1">
                <a:latin typeface="Impact" panose="020B0806030902050204" pitchFamily="34" charset="0"/>
              </a:rPr>
              <a:t>Namun</a:t>
            </a:r>
            <a:r>
              <a:rPr lang="en-ID" sz="3200" dirty="0">
                <a:latin typeface="Impact" panose="020B0806030902050204" pitchFamily="34" charset="0"/>
              </a:rPr>
              <a:t>, </a:t>
            </a:r>
            <a:r>
              <a:rPr lang="en-ID" sz="3200" dirty="0" err="1">
                <a:latin typeface="Impact" panose="020B0806030902050204" pitchFamily="34" charset="0"/>
              </a:rPr>
              <a:t>sepertiga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malaikat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surga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memilih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mendengarkan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suara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Lusifer</a:t>
            </a:r>
            <a:r>
              <a:rPr lang="en-ID" sz="3200" dirty="0">
                <a:latin typeface="Impact" panose="020B0806030902050204" pitchFamily="34" charset="0"/>
              </a:rPr>
              <a:t>, dan </a:t>
            </a:r>
            <a:r>
              <a:rPr lang="en-ID" sz="3200" dirty="0" err="1">
                <a:latin typeface="Impact" panose="020B0806030902050204" pitchFamily="34" charset="0"/>
              </a:rPr>
              <a:t>tidak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taat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kepada</a:t>
            </a:r>
            <a:r>
              <a:rPr lang="en-ID" sz="3200" dirty="0">
                <a:latin typeface="Impact" panose="020B0806030902050204" pitchFamily="34" charset="0"/>
              </a:rPr>
              <a:t> Allah, </a:t>
            </a:r>
            <a:r>
              <a:rPr lang="en-ID" sz="3200" dirty="0" err="1">
                <a:latin typeface="Impact" panose="020B0806030902050204" pitchFamily="34" charset="0"/>
              </a:rPr>
              <a:t>konsekuensinya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mereka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kehilangan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surga</a:t>
            </a:r>
            <a:r>
              <a:rPr lang="en-ID" sz="3200" dirty="0">
                <a:latin typeface="Impact" panose="020B0806030902050204" pitchFamily="34" charset="0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1CB1D75-7BEF-4C66-1D31-77211E74B4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761" y="834926"/>
            <a:ext cx="3756344" cy="225012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7E34856-253B-8A3C-2A73-ADA56C7C1733}"/>
              </a:ext>
            </a:extLst>
          </p:cNvPr>
          <p:cNvSpPr txBox="1"/>
          <p:nvPr/>
        </p:nvSpPr>
        <p:spPr>
          <a:xfrm>
            <a:off x="4065832" y="793092"/>
            <a:ext cx="4895287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32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Satu </a:t>
            </a:r>
            <a:r>
              <a:rPr lang="en-ID" sz="32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hal</a:t>
            </a:r>
            <a:r>
              <a:rPr lang="en-ID" sz="32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yang </a:t>
            </a:r>
            <a:r>
              <a:rPr lang="en-ID" sz="32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pasti</a:t>
            </a:r>
            <a:r>
              <a:rPr lang="en-ID" sz="32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tentang</a:t>
            </a:r>
            <a:r>
              <a:rPr lang="en-ID" sz="32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perang</a:t>
            </a:r>
            <a:r>
              <a:rPr lang="en-ID" sz="32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di </a:t>
            </a:r>
            <a:r>
              <a:rPr lang="en-ID" sz="32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surga</a:t>
            </a:r>
            <a:r>
              <a:rPr lang="en-ID" sz="32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adalah</a:t>
            </a:r>
            <a:r>
              <a:rPr lang="en-ID" sz="32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setiap</a:t>
            </a:r>
            <a:r>
              <a:rPr lang="en-ID" sz="32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malaikat</a:t>
            </a:r>
            <a:r>
              <a:rPr lang="en-ID" sz="32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harus</a:t>
            </a:r>
            <a:r>
              <a:rPr lang="en-ID" sz="32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memutuskan</a:t>
            </a:r>
            <a:r>
              <a:rPr lang="en-ID" sz="32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untuk</a:t>
            </a:r>
            <a:r>
              <a:rPr lang="en-ID" sz="32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mendukung</a:t>
            </a:r>
            <a:r>
              <a:rPr lang="en-ID" sz="32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atau</a:t>
            </a:r>
            <a:r>
              <a:rPr lang="en-ID" sz="32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menentang</a:t>
            </a:r>
            <a:r>
              <a:rPr lang="en-ID" sz="32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Kristus</a:t>
            </a:r>
            <a:r>
              <a:rPr lang="en-ID" sz="32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1838962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ED48731-BCFF-9DF3-C854-6D625277AC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862474-EDC9-3BF5-40CC-918F25066B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2391508"/>
          </a:xfrm>
          <a:solidFill>
            <a:schemeClr val="accent2">
              <a:lumMod val="5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ID" sz="32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Apakah</a:t>
            </a:r>
            <a:r>
              <a:rPr lang="en-ID" sz="32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prinsip</a:t>
            </a:r>
            <a:r>
              <a:rPr lang="en-ID" sz="32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fundamental </a:t>
            </a:r>
            <a:r>
              <a:rPr lang="en-ID" sz="32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dari</a:t>
            </a:r>
            <a:r>
              <a:rPr lang="en-ID" sz="32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manusia</a:t>
            </a:r>
            <a:r>
              <a:rPr lang="en-ID" sz="32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yang </a:t>
            </a:r>
            <a:r>
              <a:rPr lang="en-ID" sz="32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diciptakan</a:t>
            </a:r>
            <a:r>
              <a:rPr lang="en-ID" sz="32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Tuhan</a:t>
            </a:r>
            <a:r>
              <a:rPr lang="en-ID" sz="32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dalam</a:t>
            </a:r>
            <a:r>
              <a:rPr lang="en-ID" sz="32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konteks</a:t>
            </a:r>
            <a:r>
              <a:rPr lang="en-ID" sz="32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pertentangan</a:t>
            </a:r>
            <a:r>
              <a:rPr lang="en-ID" sz="32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besar</a:t>
            </a:r>
            <a:r>
              <a:rPr lang="en-ID" sz="32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? [</a:t>
            </a:r>
            <a:r>
              <a:rPr lang="en-ID" sz="32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Kejadian</a:t>
            </a:r>
            <a:r>
              <a:rPr lang="en-ID" sz="32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2:15-17, </a:t>
            </a:r>
            <a:r>
              <a:rPr lang="en-ID" sz="32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Keluaran</a:t>
            </a:r>
            <a:r>
              <a:rPr lang="en-ID" sz="32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32:26, </a:t>
            </a:r>
            <a:r>
              <a:rPr lang="en-ID" sz="32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Yosua</a:t>
            </a:r>
            <a:r>
              <a:rPr lang="en-ID" sz="32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24:15, </a:t>
            </a:r>
            <a:br>
              <a:rPr lang="en-ID" sz="32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</a:br>
            <a:r>
              <a:rPr lang="en-ID" sz="32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1 Raja-raja 18:20-21, Wahyu 22:17]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4CBC55-2D54-A651-B35A-FA5FC455EB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7839" y="2844568"/>
            <a:ext cx="8548322" cy="3560371"/>
          </a:xfrm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ID" sz="3000" dirty="0">
                <a:latin typeface="Franklin Gothic Demi" panose="020B0703020102020204" pitchFamily="34" charset="0"/>
              </a:rPr>
              <a:t>Ketika </a:t>
            </a:r>
            <a:r>
              <a:rPr lang="en-ID" sz="3000" dirty="0" err="1">
                <a:latin typeface="Franklin Gothic Demi" panose="020B0703020102020204" pitchFamily="34" charset="0"/>
              </a:rPr>
              <a:t>Tuhan</a:t>
            </a:r>
            <a:r>
              <a:rPr lang="en-ID" sz="3000" dirty="0">
                <a:latin typeface="Franklin Gothic Demi" panose="020B0703020102020204" pitchFamily="34" charset="0"/>
              </a:rPr>
              <a:t> </a:t>
            </a:r>
            <a:r>
              <a:rPr lang="en-ID" sz="3000" dirty="0" err="1">
                <a:latin typeface="Franklin Gothic Demi" panose="020B0703020102020204" pitchFamily="34" charset="0"/>
              </a:rPr>
              <a:t>menciptakan</a:t>
            </a:r>
            <a:r>
              <a:rPr lang="en-ID" sz="3000" dirty="0">
                <a:latin typeface="Franklin Gothic Demi" panose="020B0703020102020204" pitchFamily="34" charset="0"/>
              </a:rPr>
              <a:t> </a:t>
            </a:r>
            <a:r>
              <a:rPr lang="en-ID" sz="3000" dirty="0" err="1">
                <a:latin typeface="Franklin Gothic Demi" panose="020B0703020102020204" pitchFamily="34" charset="0"/>
              </a:rPr>
              <a:t>manusia</a:t>
            </a:r>
            <a:r>
              <a:rPr lang="en-ID" sz="3000" dirty="0">
                <a:latin typeface="Franklin Gothic Demi" panose="020B0703020102020204" pitchFamily="34" charset="0"/>
              </a:rPr>
              <a:t>, Dia </a:t>
            </a:r>
            <a:r>
              <a:rPr lang="en-ID" sz="3000" dirty="0" err="1">
                <a:latin typeface="Franklin Gothic Demi" panose="020B0703020102020204" pitchFamily="34" charset="0"/>
              </a:rPr>
              <a:t>menanamkan</a:t>
            </a:r>
            <a:r>
              <a:rPr lang="en-ID" sz="3000" dirty="0">
                <a:latin typeface="Franklin Gothic Demi" panose="020B0703020102020204" pitchFamily="34" charset="0"/>
              </a:rPr>
              <a:t> di </a:t>
            </a:r>
            <a:r>
              <a:rPr lang="en-ID" sz="3000" dirty="0" err="1">
                <a:latin typeface="Franklin Gothic Demi" panose="020B0703020102020204" pitchFamily="34" charset="0"/>
              </a:rPr>
              <a:t>dalam</a:t>
            </a:r>
            <a:r>
              <a:rPr lang="en-ID" sz="3000" dirty="0">
                <a:latin typeface="Franklin Gothic Demi" panose="020B0703020102020204" pitchFamily="34" charset="0"/>
              </a:rPr>
              <a:t> </a:t>
            </a:r>
            <a:r>
              <a:rPr lang="en-ID" sz="3000" dirty="0" err="1">
                <a:latin typeface="Franklin Gothic Demi" panose="020B0703020102020204" pitchFamily="34" charset="0"/>
              </a:rPr>
              <a:t>otak</a:t>
            </a:r>
            <a:r>
              <a:rPr lang="en-ID" sz="3000" dirty="0">
                <a:latin typeface="Franklin Gothic Demi" panose="020B0703020102020204" pitchFamily="34" charset="0"/>
              </a:rPr>
              <a:t> </a:t>
            </a:r>
            <a:r>
              <a:rPr lang="en-ID" sz="3000" dirty="0" err="1">
                <a:latin typeface="Franklin Gothic Demi" panose="020B0703020102020204" pitchFamily="34" charset="0"/>
              </a:rPr>
              <a:t>kita</a:t>
            </a:r>
            <a:r>
              <a:rPr lang="en-ID" sz="3000" dirty="0">
                <a:latin typeface="Franklin Gothic Demi" panose="020B0703020102020204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Impact" panose="020B0806030902050204" pitchFamily="34" charset="0"/>
              </a:rPr>
              <a:t>kemampuan</a:t>
            </a:r>
            <a:r>
              <a:rPr lang="en-ID" sz="30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Impact" panose="020B0806030902050204" pitchFamily="34" charset="0"/>
              </a:rPr>
              <a:t>untuk</a:t>
            </a:r>
            <a:r>
              <a:rPr lang="en-ID" sz="30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Impact" panose="020B0806030902050204" pitchFamily="34" charset="0"/>
              </a:rPr>
              <a:t>berpikir</a:t>
            </a:r>
            <a:r>
              <a:rPr lang="en-ID" sz="3000" dirty="0">
                <a:solidFill>
                  <a:srgbClr val="C00000"/>
                </a:solidFill>
                <a:latin typeface="Impact" panose="020B0806030902050204" pitchFamily="34" charset="0"/>
              </a:rPr>
              <a:t>, </a:t>
            </a:r>
            <a:r>
              <a:rPr lang="en-ID" sz="3000" dirty="0" err="1">
                <a:solidFill>
                  <a:srgbClr val="C00000"/>
                </a:solidFill>
                <a:latin typeface="Impact" panose="020B0806030902050204" pitchFamily="34" charset="0"/>
              </a:rPr>
              <a:t>bernalar</a:t>
            </a:r>
            <a:r>
              <a:rPr lang="en-ID" sz="3000" dirty="0">
                <a:solidFill>
                  <a:srgbClr val="C00000"/>
                </a:solidFill>
                <a:latin typeface="Impact" panose="020B0806030902050204" pitchFamily="34" charset="0"/>
              </a:rPr>
              <a:t>, dan </a:t>
            </a:r>
            <a:r>
              <a:rPr lang="en-ID" sz="3000" dirty="0" err="1">
                <a:solidFill>
                  <a:srgbClr val="C00000"/>
                </a:solidFill>
                <a:latin typeface="Impact" panose="020B0806030902050204" pitchFamily="34" charset="0"/>
              </a:rPr>
              <a:t>memilih</a:t>
            </a:r>
            <a:r>
              <a:rPr lang="en-ID" sz="3000" dirty="0">
                <a:solidFill>
                  <a:srgbClr val="C00000"/>
                </a:solidFill>
                <a:latin typeface="Impact" panose="020B0806030902050204" pitchFamily="34" charset="0"/>
              </a:rPr>
              <a:t>.   </a:t>
            </a:r>
          </a:p>
          <a:p>
            <a:pPr marL="514350" indent="-514350">
              <a:buFont typeface="+mj-lt"/>
              <a:buAutoNum type="arabicPeriod"/>
            </a:pPr>
            <a:r>
              <a:rPr lang="en-ID" sz="3000" dirty="0">
                <a:latin typeface="Franklin Gothic Demi" panose="020B0703020102020204" pitchFamily="34" charset="0"/>
              </a:rPr>
              <a:t>Kita </a:t>
            </a:r>
            <a:r>
              <a:rPr lang="en-ID" sz="3000" dirty="0" err="1">
                <a:latin typeface="Franklin Gothic Demi" panose="020B0703020102020204" pitchFamily="34" charset="0"/>
              </a:rPr>
              <a:t>diciptakan</a:t>
            </a:r>
            <a:r>
              <a:rPr lang="en-ID" sz="3000" dirty="0">
                <a:latin typeface="Franklin Gothic Demi" panose="020B0703020102020204" pitchFamily="34" charset="0"/>
              </a:rPr>
              <a:t> </a:t>
            </a:r>
            <a:r>
              <a:rPr lang="en-ID" sz="3000" dirty="0" err="1">
                <a:latin typeface="Franklin Gothic Demi" panose="020B0703020102020204" pitchFamily="34" charset="0"/>
              </a:rPr>
              <a:t>menurut</a:t>
            </a:r>
            <a:r>
              <a:rPr lang="en-ID" sz="3000" dirty="0">
                <a:latin typeface="Franklin Gothic Demi" panose="020B0703020102020204" pitchFamily="34" charset="0"/>
              </a:rPr>
              <a:t> </a:t>
            </a:r>
            <a:r>
              <a:rPr lang="en-ID" sz="3000" dirty="0" err="1">
                <a:latin typeface="Franklin Gothic Demi" panose="020B0703020102020204" pitchFamily="34" charset="0"/>
              </a:rPr>
              <a:t>gambar</a:t>
            </a:r>
            <a:r>
              <a:rPr lang="en-ID" sz="3000" dirty="0">
                <a:latin typeface="Franklin Gothic Demi" panose="020B0703020102020204" pitchFamily="34" charset="0"/>
              </a:rPr>
              <a:t> Allah, </a:t>
            </a:r>
            <a:r>
              <a:rPr lang="en-ID" sz="3000" dirty="0" err="1">
                <a:latin typeface="Franklin Gothic Demi" panose="020B0703020102020204" pitchFamily="34" charset="0"/>
              </a:rPr>
              <a:t>berbeda</a:t>
            </a:r>
            <a:r>
              <a:rPr lang="en-ID" sz="3000" dirty="0">
                <a:latin typeface="Franklin Gothic Demi" panose="020B0703020102020204" pitchFamily="34" charset="0"/>
              </a:rPr>
              <a:t> </a:t>
            </a:r>
            <a:r>
              <a:rPr lang="en-ID" sz="3000" dirty="0" err="1">
                <a:latin typeface="Franklin Gothic Demi" panose="020B0703020102020204" pitchFamily="34" charset="0"/>
              </a:rPr>
              <a:t>dengan</a:t>
            </a:r>
            <a:r>
              <a:rPr lang="en-ID" sz="3000" dirty="0">
                <a:latin typeface="Franklin Gothic Demi" panose="020B0703020102020204" pitchFamily="34" charset="0"/>
              </a:rPr>
              <a:t> </a:t>
            </a:r>
            <a:r>
              <a:rPr lang="en-ID" sz="3000" dirty="0" err="1">
                <a:latin typeface="Franklin Gothic Demi" panose="020B0703020102020204" pitchFamily="34" charset="0"/>
              </a:rPr>
              <a:t>hewan</a:t>
            </a:r>
            <a:r>
              <a:rPr lang="en-ID" sz="3000" dirty="0">
                <a:latin typeface="Franklin Gothic Demi" panose="020B0703020102020204" pitchFamily="34" charset="0"/>
              </a:rPr>
              <a:t>. Kita </a:t>
            </a:r>
            <a:r>
              <a:rPr lang="en-ID" sz="3000" dirty="0" err="1">
                <a:latin typeface="Franklin Gothic Demi" panose="020B0703020102020204" pitchFamily="34" charset="0"/>
              </a:rPr>
              <a:t>memiliki</a:t>
            </a:r>
            <a:r>
              <a:rPr lang="en-ID" sz="3000" dirty="0">
                <a:latin typeface="Franklin Gothic Demi" panose="020B0703020102020204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Impact" panose="020B0806030902050204" pitchFamily="34" charset="0"/>
              </a:rPr>
              <a:t>kemampuan</a:t>
            </a:r>
            <a:r>
              <a:rPr lang="en-ID" sz="30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Impact" panose="020B0806030902050204" pitchFamily="34" charset="0"/>
              </a:rPr>
              <a:t>untuk</a:t>
            </a:r>
            <a:r>
              <a:rPr lang="en-ID" sz="30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Impact" panose="020B0806030902050204" pitchFamily="34" charset="0"/>
              </a:rPr>
              <a:t>membuat</a:t>
            </a:r>
            <a:r>
              <a:rPr lang="en-ID" sz="30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Impact" panose="020B0806030902050204" pitchFamily="34" charset="0"/>
              </a:rPr>
              <a:t>pilihan</a:t>
            </a:r>
            <a:r>
              <a:rPr lang="en-ID" sz="3000" dirty="0">
                <a:solidFill>
                  <a:srgbClr val="C00000"/>
                </a:solidFill>
                <a:latin typeface="Impact" panose="020B0806030902050204" pitchFamily="34" charset="0"/>
              </a:rPr>
              <a:t> moral dan </a:t>
            </a:r>
            <a:r>
              <a:rPr lang="en-ID" sz="3000" dirty="0" err="1">
                <a:solidFill>
                  <a:srgbClr val="C00000"/>
                </a:solidFill>
                <a:latin typeface="Impact" panose="020B0806030902050204" pitchFamily="34" charset="0"/>
              </a:rPr>
              <a:t>hidup</a:t>
            </a:r>
            <a:r>
              <a:rPr lang="en-ID" sz="30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Impact" panose="020B0806030902050204" pitchFamily="34" charset="0"/>
              </a:rPr>
              <a:t>dengan</a:t>
            </a:r>
            <a:r>
              <a:rPr lang="en-ID" sz="30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Impact" panose="020B0806030902050204" pitchFamily="34" charset="0"/>
              </a:rPr>
              <a:t>prinsip-prinsip</a:t>
            </a:r>
            <a:r>
              <a:rPr lang="en-ID" sz="3000" dirty="0">
                <a:solidFill>
                  <a:srgbClr val="C00000"/>
                </a:solidFill>
                <a:latin typeface="Impact" panose="020B0806030902050204" pitchFamily="34" charset="0"/>
              </a:rPr>
              <a:t> spiritual yang </a:t>
            </a:r>
            <a:r>
              <a:rPr lang="en-ID" sz="3000" dirty="0" err="1">
                <a:solidFill>
                  <a:srgbClr val="C00000"/>
                </a:solidFill>
                <a:latin typeface="Impact" panose="020B0806030902050204" pitchFamily="34" charset="0"/>
              </a:rPr>
              <a:t>kekal</a:t>
            </a:r>
            <a:r>
              <a:rPr lang="en-ID" sz="3000" dirty="0">
                <a:solidFill>
                  <a:srgbClr val="C00000"/>
                </a:solidFill>
                <a:latin typeface="Impact" panose="020B080603090205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361392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DC06DB9-719B-9929-82CF-33834DC1EF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7130" b="18764"/>
          <a:stretch/>
        </p:blipFill>
        <p:spPr>
          <a:xfrm>
            <a:off x="20" y="10"/>
            <a:ext cx="9143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90EE79-68A2-8026-0CED-8B8118FA41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2369" y="3879460"/>
            <a:ext cx="8472557" cy="2452687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ID" sz="4000" dirty="0" err="1">
                <a:latin typeface="Impact" panose="020B0806030902050204" pitchFamily="34" charset="0"/>
              </a:rPr>
              <a:t>Lusifer</a:t>
            </a:r>
            <a:r>
              <a:rPr lang="en-ID" sz="4000" dirty="0">
                <a:latin typeface="Impact" panose="020B0806030902050204" pitchFamily="34" charset="0"/>
              </a:rPr>
              <a:t> dan para </a:t>
            </a:r>
            <a:r>
              <a:rPr lang="en-ID" sz="4000" dirty="0" err="1">
                <a:latin typeface="Impact" panose="020B0806030902050204" pitchFamily="34" charset="0"/>
              </a:rPr>
              <a:t>malaikatnya</a:t>
            </a:r>
            <a:r>
              <a:rPr lang="en-ID" sz="4000" dirty="0">
                <a:latin typeface="Impact" panose="020B0806030902050204" pitchFamily="34" charset="0"/>
              </a:rPr>
              <a:t> </a:t>
            </a:r>
            <a:r>
              <a:rPr lang="en-ID" sz="4000" dirty="0" err="1">
                <a:latin typeface="Impact" panose="020B0806030902050204" pitchFamily="34" charset="0"/>
              </a:rPr>
              <a:t>memiliki</a:t>
            </a:r>
            <a:r>
              <a:rPr lang="en-ID" sz="4000" dirty="0">
                <a:latin typeface="Impact" panose="020B0806030902050204" pitchFamily="34" charset="0"/>
              </a:rPr>
              <a:t> </a:t>
            </a:r>
            <a:r>
              <a:rPr lang="en-ID" sz="4000" dirty="0" err="1">
                <a:latin typeface="Impact" panose="020B0806030902050204" pitchFamily="34" charset="0"/>
              </a:rPr>
              <a:t>kemampuan</a:t>
            </a:r>
            <a:r>
              <a:rPr lang="en-ID" sz="4000" dirty="0">
                <a:latin typeface="Impact" panose="020B0806030902050204" pitchFamily="34" charset="0"/>
              </a:rPr>
              <a:t> moral </a:t>
            </a:r>
            <a:r>
              <a:rPr lang="en-ID" sz="4000" dirty="0" err="1">
                <a:latin typeface="Impact" panose="020B0806030902050204" pitchFamily="34" charset="0"/>
              </a:rPr>
              <a:t>untuk</a:t>
            </a:r>
            <a:r>
              <a:rPr lang="en-ID" sz="4000" dirty="0">
                <a:latin typeface="Impact" panose="020B0806030902050204" pitchFamily="34" charset="0"/>
              </a:rPr>
              <a:t> </a:t>
            </a:r>
            <a:r>
              <a:rPr lang="en-ID" sz="4000" dirty="0" err="1">
                <a:latin typeface="Impact" panose="020B0806030902050204" pitchFamily="34" charset="0"/>
              </a:rPr>
              <a:t>memilih</a:t>
            </a:r>
            <a:r>
              <a:rPr lang="en-ID" sz="4000" dirty="0">
                <a:latin typeface="Impact" panose="020B0806030902050204" pitchFamily="34" charset="0"/>
              </a:rPr>
              <a:t>. </a:t>
            </a:r>
            <a:r>
              <a:rPr lang="en-ID" sz="4000" dirty="0" err="1">
                <a:latin typeface="Tw Cen MT Condensed Extra Bold" panose="020B0803020202020204" pitchFamily="34" charset="0"/>
              </a:rPr>
              <a:t>Namun</a:t>
            </a:r>
            <a:r>
              <a:rPr lang="en-ID" sz="4000" dirty="0">
                <a:latin typeface="Tw Cen MT Condensed Extra Bold" panose="020B0803020202020204" pitchFamily="34" charset="0"/>
              </a:rPr>
              <a:t>, </a:t>
            </a:r>
            <a:r>
              <a:rPr lang="en-ID" sz="4000" dirty="0" err="1">
                <a:latin typeface="Tw Cen MT Condensed Extra Bold" panose="020B0803020202020204" pitchFamily="34" charset="0"/>
              </a:rPr>
              <a:t>mereka</a:t>
            </a:r>
            <a:r>
              <a:rPr lang="en-ID" sz="4000" dirty="0">
                <a:latin typeface="Tw Cen MT Condensed Extra Bold" panose="020B0803020202020204" pitchFamily="34" charset="0"/>
              </a:rPr>
              <a:t> salah </a:t>
            </a:r>
            <a:r>
              <a:rPr lang="en-ID" sz="4000" dirty="0" err="1">
                <a:latin typeface="Tw Cen MT Condensed Extra Bold" panose="020B0803020202020204" pitchFamily="34" charset="0"/>
              </a:rPr>
              <a:t>menggunakan</a:t>
            </a:r>
            <a:r>
              <a:rPr lang="en-ID" sz="4000" dirty="0">
                <a:latin typeface="Tw Cen MT Condensed Extra Bold" panose="020B0803020202020204" pitchFamily="34" charset="0"/>
              </a:rPr>
              <a:t> </a:t>
            </a:r>
            <a:r>
              <a:rPr lang="en-ID" sz="4000" dirty="0" err="1">
                <a:latin typeface="Tw Cen MT Condensed Extra Bold" panose="020B0803020202020204" pitchFamily="34" charset="0"/>
              </a:rPr>
              <a:t>kuasa</a:t>
            </a:r>
            <a:r>
              <a:rPr lang="en-ID" sz="4000" dirty="0">
                <a:latin typeface="Tw Cen MT Condensed Extra Bold" panose="020B0803020202020204" pitchFamily="34" charset="0"/>
              </a:rPr>
              <a:t> </a:t>
            </a:r>
            <a:r>
              <a:rPr lang="en-ID" sz="4000" dirty="0" err="1">
                <a:latin typeface="Tw Cen MT Condensed Extra Bold" panose="020B0803020202020204" pitchFamily="34" charset="0"/>
              </a:rPr>
              <a:t>memilih</a:t>
            </a:r>
            <a:r>
              <a:rPr lang="en-ID" sz="4000" dirty="0">
                <a:latin typeface="Tw Cen MT Condensed Extra Bold" panose="020B0803020202020204" pitchFamily="34" charset="0"/>
              </a:rPr>
              <a:t> yang </a:t>
            </a:r>
            <a:r>
              <a:rPr lang="en-ID" sz="4000" dirty="0" err="1">
                <a:latin typeface="Tw Cen MT Condensed Extra Bold" panose="020B0803020202020204" pitchFamily="34" charset="0"/>
              </a:rPr>
              <a:t>diberikan</a:t>
            </a:r>
            <a:r>
              <a:rPr lang="en-ID" sz="4000" dirty="0">
                <a:latin typeface="Tw Cen MT Condensed Extra Bold" panose="020B0803020202020204" pitchFamily="34" charset="0"/>
              </a:rPr>
              <a:t> </a:t>
            </a:r>
            <a:r>
              <a:rPr lang="en-ID" sz="4000" dirty="0" err="1">
                <a:latin typeface="Tw Cen MT Condensed Extra Bold" panose="020B0803020202020204" pitchFamily="34" charset="0"/>
              </a:rPr>
              <a:t>Tuhan</a:t>
            </a:r>
            <a:r>
              <a:rPr lang="en-ID" sz="4000" dirty="0">
                <a:latin typeface="Tw Cen MT Condensed Extra Bold" panose="020B08030202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1233819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686842-A462-F04F-31E4-508E11DD88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7626" y="1055078"/>
            <a:ext cx="4726743" cy="569866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3200" dirty="0">
                <a:latin typeface="Tw Cen MT Condensed Extra Bold" panose="020B0803020202020204" pitchFamily="34" charset="0"/>
              </a:rPr>
              <a:t>Di masa </a:t>
            </a:r>
            <a:r>
              <a:rPr lang="en-ID" sz="3200" dirty="0" err="1">
                <a:latin typeface="Tw Cen MT Condensed Extra Bold" panose="020B0803020202020204" pitchFamily="34" charset="0"/>
              </a:rPr>
              <a:t>kritis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dalam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sejarah</a:t>
            </a:r>
            <a:r>
              <a:rPr lang="en-ID" sz="3200" dirty="0">
                <a:latin typeface="Tw Cen MT Condensed Extra Bold" panose="020B0803020202020204" pitchFamily="34" charset="0"/>
              </a:rPr>
              <a:t> dunia </a:t>
            </a:r>
            <a:r>
              <a:rPr lang="en-ID" sz="3200" dirty="0" err="1">
                <a:latin typeface="Tw Cen MT Condensed Extra Bold" panose="020B0803020202020204" pitchFamily="34" charset="0"/>
              </a:rPr>
              <a:t>ini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kita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dipanggil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untuk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memutuskan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untuk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mendukung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atau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menentang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Kristus</a:t>
            </a:r>
            <a:r>
              <a:rPr lang="en-ID" sz="3200" dirty="0">
                <a:latin typeface="Tw Cen MT Condensed Extra Bold" panose="020B0803020202020204" pitchFamily="34" charset="0"/>
              </a:rPr>
              <a:t>, </a:t>
            </a:r>
            <a:r>
              <a:rPr lang="en-ID" sz="3200" dirty="0" err="1">
                <a:latin typeface="Tw Cen MT Condensed Extra Bold" panose="020B0803020202020204" pitchFamily="34" charset="0"/>
              </a:rPr>
              <a:t>berada</a:t>
            </a:r>
            <a:r>
              <a:rPr lang="en-ID" sz="3200" dirty="0">
                <a:latin typeface="Tw Cen MT Condensed Extra Bold" panose="020B0803020202020204" pitchFamily="34" charset="0"/>
              </a:rPr>
              <a:t>-di </a:t>
            </a:r>
            <a:r>
              <a:rPr lang="en-ID" sz="3200" dirty="0" err="1">
                <a:latin typeface="Tw Cen MT Condensed Extra Bold" panose="020B0803020202020204" pitchFamily="34" charset="0"/>
              </a:rPr>
              <a:t>pihak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Kristus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atau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lblis</a:t>
            </a:r>
            <a:r>
              <a:rPr lang="en-ID" sz="3200" dirty="0">
                <a:latin typeface="Tw Cen MT Condensed Extra Bold" panose="020B0803020202020204" pitchFamily="34" charset="0"/>
              </a:rPr>
              <a:t>. </a:t>
            </a:r>
          </a:p>
          <a:p>
            <a:pPr marL="0" indent="0">
              <a:buNone/>
            </a:pPr>
            <a:r>
              <a:rPr lang="en-ID" sz="32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Allah </a:t>
            </a:r>
            <a:r>
              <a:rPr lang="en-ID" sz="32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memanggil</a:t>
            </a:r>
            <a:r>
              <a:rPr lang="en-ID" sz="32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umat</a:t>
            </a:r>
            <a:r>
              <a:rPr lang="en-ID" sz="32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-Nya </a:t>
            </a:r>
            <a:r>
              <a:rPr lang="en-ID" sz="32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untuk</a:t>
            </a:r>
            <a:r>
              <a:rPr lang="en-ID" sz="32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merespons</a:t>
            </a:r>
            <a:r>
              <a:rPr lang="en-ID" sz="32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kasih</a:t>
            </a:r>
            <a:r>
              <a:rPr lang="en-ID" sz="32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-Nya dan </a:t>
            </a:r>
            <a:r>
              <a:rPr lang="en-ID" sz="32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taat</a:t>
            </a:r>
            <a:r>
              <a:rPr lang="en-ID" sz="32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pada </a:t>
            </a:r>
            <a:r>
              <a:rPr lang="en-ID" sz="32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perintah</a:t>
            </a:r>
            <a:r>
              <a:rPr lang="en-ID" sz="32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-Nya </a:t>
            </a:r>
            <a:r>
              <a:rPr lang="en-ID" sz="32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dengan</a:t>
            </a:r>
            <a:r>
              <a:rPr lang="en-ID" sz="32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memilih</a:t>
            </a:r>
            <a:r>
              <a:rPr lang="en-ID" sz="32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untuk</a:t>
            </a:r>
            <a:r>
              <a:rPr lang="en-ID" sz="32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melayani</a:t>
            </a:r>
            <a:r>
              <a:rPr lang="en-ID" sz="32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Dia.</a:t>
            </a:r>
          </a:p>
          <a:p>
            <a:endParaRPr lang="en-ID" sz="3200" dirty="0">
              <a:latin typeface="Tw Cen MT Condensed Extra Bold" panose="020B0803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5AABE54-9FB2-E19D-09B4-95F11CAD3C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63" r="17525"/>
          <a:stretch/>
        </p:blipFill>
        <p:spPr>
          <a:xfrm>
            <a:off x="4671911" y="10"/>
            <a:ext cx="4472089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3418029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1"/>
            <a:ext cx="9143997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" y="0"/>
            <a:ext cx="6086479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4" y="-1"/>
            <a:ext cx="3057523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512" y="-1"/>
            <a:ext cx="8799485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3678303-7736-835F-1856-BF81387B90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94538"/>
            <a:ext cx="9143999" cy="1167214"/>
          </a:xfrm>
        </p:spPr>
        <p:txBody>
          <a:bodyPr>
            <a:normAutofit/>
          </a:bodyPr>
          <a:lstStyle/>
          <a:p>
            <a:pPr algn="ctr"/>
            <a:r>
              <a:rPr lang="en-ID" sz="4000" dirty="0">
                <a:solidFill>
                  <a:srgbClr val="FFFF00"/>
                </a:solidFill>
                <a:latin typeface="Impact" panose="020B0806030902050204" pitchFamily="34" charset="0"/>
              </a:rPr>
              <a:t>PLANET BUMI MENJADI TERLIBAT</a:t>
            </a:r>
            <a:br>
              <a:rPr lang="en-ID" sz="3500" dirty="0">
                <a:solidFill>
                  <a:srgbClr val="FFFFFF"/>
                </a:solidFill>
              </a:rPr>
            </a:br>
            <a:r>
              <a:rPr lang="en-ID" sz="2800" dirty="0" err="1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Selasa</a:t>
            </a:r>
            <a:r>
              <a:rPr lang="en-ID" sz="2800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, 2 April 2024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1C4EB4-E40A-2000-CF3D-FD7DEBEFF0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2648" y="4462289"/>
            <a:ext cx="8338700" cy="2395710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ID" sz="3200" dirty="0" err="1">
                <a:latin typeface="Impact" panose="020B0806030902050204" pitchFamily="34" charset="0"/>
              </a:rPr>
              <a:t>Tidak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ada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noda</a:t>
            </a:r>
            <a:r>
              <a:rPr lang="en-ID" sz="3200" dirty="0">
                <a:latin typeface="Impact" panose="020B0806030902050204" pitchFamily="34" charset="0"/>
              </a:rPr>
              <a:t> dosa </a:t>
            </a:r>
            <a:r>
              <a:rPr lang="en-ID" sz="3200" dirty="0" err="1">
                <a:latin typeface="Impact" panose="020B0806030902050204" pitchFamily="34" charset="0"/>
              </a:rPr>
              <a:t>atau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kejahatan</a:t>
            </a:r>
            <a:r>
              <a:rPr lang="en-ID" sz="3200" dirty="0">
                <a:latin typeface="Impact" panose="020B0806030902050204" pitchFamily="34" charset="0"/>
              </a:rPr>
              <a:t> di mana pun. </a:t>
            </a:r>
            <a:r>
              <a:rPr lang="en-ID" sz="3200" dirty="0">
                <a:latin typeface="Franklin Gothic Demi" panose="020B0703020102020204" pitchFamily="34" charset="0"/>
              </a:rPr>
              <a:t>Adam dan Hawa </a:t>
            </a:r>
            <a:r>
              <a:rPr lang="en-ID" sz="3200" dirty="0" err="1">
                <a:latin typeface="Franklin Gothic Demi" panose="020B0703020102020204" pitchFamily="34" charset="0"/>
              </a:rPr>
              <a:t>memiliki</a:t>
            </a:r>
            <a:r>
              <a:rPr lang="en-ID" sz="3200" dirty="0">
                <a:latin typeface="Franklin Gothic Demi" panose="020B0703020102020204" pitchFamily="34" charset="0"/>
              </a:rPr>
              <a:t> </a:t>
            </a:r>
            <a:r>
              <a:rPr lang="en-ID" sz="3200" dirty="0" err="1">
                <a:latin typeface="Franklin Gothic Demi" panose="020B0703020102020204" pitchFamily="34" charset="0"/>
              </a:rPr>
              <a:t>kebebasan</a:t>
            </a:r>
            <a:r>
              <a:rPr lang="en-ID" sz="3200" dirty="0">
                <a:latin typeface="Franklin Gothic Demi" panose="020B0703020102020204" pitchFamily="34" charset="0"/>
              </a:rPr>
              <a:t> </a:t>
            </a:r>
            <a:r>
              <a:rPr lang="en-ID" sz="3200" dirty="0" err="1">
                <a:latin typeface="Franklin Gothic Demi" panose="020B0703020102020204" pitchFamily="34" charset="0"/>
              </a:rPr>
              <a:t>memilih</a:t>
            </a:r>
            <a:r>
              <a:rPr lang="en-ID" sz="3200" dirty="0">
                <a:latin typeface="Franklin Gothic Demi" panose="020B0703020102020204" pitchFamily="34" charset="0"/>
              </a:rPr>
              <a:t> yang </a:t>
            </a:r>
            <a:r>
              <a:rPr lang="en-ID" sz="3200" dirty="0" err="1">
                <a:latin typeface="Franklin Gothic Demi" panose="020B0703020102020204" pitchFamily="34" charset="0"/>
              </a:rPr>
              <a:t>sama</a:t>
            </a:r>
            <a:r>
              <a:rPr lang="en-ID" sz="3200" dirty="0">
                <a:latin typeface="Franklin Gothic Demi" panose="020B0703020102020204" pitchFamily="34" charset="0"/>
              </a:rPr>
              <a:t> </a:t>
            </a:r>
            <a:r>
              <a:rPr lang="en-ID" sz="3200" dirty="0" err="1">
                <a:latin typeface="Franklin Gothic Demi" panose="020B0703020102020204" pitchFamily="34" charset="0"/>
              </a:rPr>
              <a:t>seperti</a:t>
            </a:r>
            <a:r>
              <a:rPr lang="en-ID" sz="3200" dirty="0">
                <a:latin typeface="Franklin Gothic Demi" panose="020B0703020102020204" pitchFamily="34" charset="0"/>
              </a:rPr>
              <a:t> yang </a:t>
            </a:r>
            <a:r>
              <a:rPr lang="en-ID" sz="3200" dirty="0" err="1">
                <a:latin typeface="Franklin Gothic Demi" panose="020B0703020102020204" pitchFamily="34" charset="0"/>
              </a:rPr>
              <a:t>Tuhan</a:t>
            </a:r>
            <a:r>
              <a:rPr lang="en-ID" sz="3200" dirty="0">
                <a:latin typeface="Franklin Gothic Demi" panose="020B0703020102020204" pitchFamily="34" charset="0"/>
              </a:rPr>
              <a:t> </a:t>
            </a:r>
            <a:r>
              <a:rPr lang="en-ID" sz="3200" dirty="0" err="1">
                <a:latin typeface="Franklin Gothic Demi" panose="020B0703020102020204" pitchFamily="34" charset="0"/>
              </a:rPr>
              <a:t>berikan</a:t>
            </a:r>
            <a:r>
              <a:rPr lang="en-ID" sz="3200" dirty="0">
                <a:latin typeface="Franklin Gothic Demi" panose="020B0703020102020204" pitchFamily="34" charset="0"/>
              </a:rPr>
              <a:t> </a:t>
            </a:r>
            <a:r>
              <a:rPr lang="en-ID" sz="3200" dirty="0" err="1">
                <a:latin typeface="Franklin Gothic Demi" panose="020B0703020102020204" pitchFamily="34" charset="0"/>
              </a:rPr>
              <a:t>kepada</a:t>
            </a:r>
            <a:r>
              <a:rPr lang="en-ID" sz="3200" dirty="0">
                <a:latin typeface="Franklin Gothic Demi" panose="020B0703020102020204" pitchFamily="34" charset="0"/>
              </a:rPr>
              <a:t> </a:t>
            </a:r>
            <a:r>
              <a:rPr lang="en-ID" sz="3200" dirty="0" err="1">
                <a:latin typeface="Franklin Gothic Demi" panose="020B0703020102020204" pitchFamily="34" charset="0"/>
              </a:rPr>
              <a:t>Lusifer</a:t>
            </a:r>
            <a:r>
              <a:rPr lang="en-ID" sz="3200" dirty="0">
                <a:latin typeface="Franklin Gothic Demi" panose="020B0703020102020204" pitchFamily="34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044BD0A-D242-A188-21A4-1871728359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8917" y="1891970"/>
            <a:ext cx="3703297" cy="207913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17E3C50-E0C9-F150-84AB-7CFBA641A34E}"/>
              </a:ext>
            </a:extLst>
          </p:cNvPr>
          <p:cNvSpPr txBox="1"/>
          <p:nvPr/>
        </p:nvSpPr>
        <p:spPr>
          <a:xfrm>
            <a:off x="481307" y="1784633"/>
            <a:ext cx="451641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ID" sz="3200" dirty="0">
                <a:solidFill>
                  <a:srgbClr val="C00000"/>
                </a:solidFill>
                <a:latin typeface="Franklin Gothic Demi" panose="020B0703020102020204" pitchFamily="34" charset="0"/>
              </a:rPr>
              <a:t>Ketika Allah </a:t>
            </a:r>
            <a:r>
              <a:rPr lang="en-ID" sz="3200" dirty="0" err="1">
                <a:solidFill>
                  <a:srgbClr val="C00000"/>
                </a:solidFill>
                <a:latin typeface="Franklin Gothic Demi" panose="020B0703020102020204" pitchFamily="34" charset="0"/>
              </a:rPr>
              <a:t>menciptakan</a:t>
            </a:r>
            <a:r>
              <a:rPr lang="en-ID" sz="3200" dirty="0">
                <a:solidFill>
                  <a:srgbClr val="C00000"/>
                </a:solidFill>
                <a:latin typeface="Franklin Gothic Demi" panose="020B0703020102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Franklin Gothic Demi" panose="020B0703020102020204" pitchFamily="34" charset="0"/>
              </a:rPr>
              <a:t>bumi</a:t>
            </a:r>
            <a:r>
              <a:rPr lang="en-ID" sz="3200" dirty="0">
                <a:solidFill>
                  <a:srgbClr val="C00000"/>
                </a:solidFill>
                <a:latin typeface="Franklin Gothic Demi" panose="020B0703020102020204" pitchFamily="34" charset="0"/>
              </a:rPr>
              <a:t>, Dia </a:t>
            </a:r>
            <a:r>
              <a:rPr lang="en-ID" sz="3200" dirty="0" err="1">
                <a:solidFill>
                  <a:srgbClr val="C00000"/>
                </a:solidFill>
                <a:latin typeface="Franklin Gothic Demi" panose="020B0703020102020204" pitchFamily="34" charset="0"/>
              </a:rPr>
              <a:t>menciptakannya</a:t>
            </a:r>
            <a:r>
              <a:rPr lang="en-ID" sz="3200" dirty="0">
                <a:solidFill>
                  <a:srgbClr val="C00000"/>
                </a:solidFill>
                <a:latin typeface="Franklin Gothic Demi" panose="020B0703020102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Franklin Gothic Demi" panose="020B0703020102020204" pitchFamily="34" charset="0"/>
              </a:rPr>
              <a:t>dengan</a:t>
            </a:r>
            <a:r>
              <a:rPr lang="en-ID" sz="3200" dirty="0">
                <a:solidFill>
                  <a:srgbClr val="C00000"/>
                </a:solidFill>
                <a:latin typeface="Franklin Gothic Demi" panose="020B0703020102020204" pitchFamily="34" charset="0"/>
              </a:rPr>
              <a:t> </a:t>
            </a:r>
            <a:r>
              <a:rPr lang="en-ID" sz="40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sempurna</a:t>
            </a:r>
            <a:r>
              <a:rPr lang="en-ID" sz="3200" dirty="0">
                <a:solidFill>
                  <a:srgbClr val="C00000"/>
                </a:solidFill>
                <a:latin typeface="Franklin Gothic Demi" panose="020B0703020102020204" pitchFamily="34" charset="0"/>
              </a:rPr>
              <a:t> [</a:t>
            </a:r>
            <a:r>
              <a:rPr lang="en-ID" sz="3200" dirty="0" err="1">
                <a:solidFill>
                  <a:srgbClr val="C00000"/>
                </a:solidFill>
                <a:latin typeface="Franklin Gothic Demi" panose="020B0703020102020204" pitchFamily="34" charset="0"/>
              </a:rPr>
              <a:t>Kejadian</a:t>
            </a:r>
            <a:r>
              <a:rPr lang="en-ID" sz="3200" dirty="0">
                <a:solidFill>
                  <a:srgbClr val="C00000"/>
                </a:solidFill>
                <a:latin typeface="Franklin Gothic Demi" panose="020B0703020102020204" pitchFamily="34" charset="0"/>
              </a:rPr>
              <a:t> 1:31]. </a:t>
            </a:r>
          </a:p>
        </p:txBody>
      </p:sp>
    </p:spTree>
    <p:extLst>
      <p:ext uri="{BB962C8B-B14F-4D97-AF65-F5344CB8AC3E}">
        <p14:creationId xmlns:p14="http://schemas.microsoft.com/office/powerpoint/2010/main" val="29971988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23E547B5-89CF-4EC0-96DE-25771AED0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F0B8CEB-8279-4E5E-A0CE-1FC9F71736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8086" y="0"/>
            <a:ext cx="5565913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CA5AE83-4B3F-B7BD-D0C0-446C22F487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066" r="36204"/>
          <a:stretch/>
        </p:blipFill>
        <p:spPr>
          <a:xfrm>
            <a:off x="20" y="10"/>
            <a:ext cx="4234356" cy="6857990"/>
          </a:xfrm>
          <a:custGeom>
            <a:avLst/>
            <a:gdLst/>
            <a:ahLst/>
            <a:cxnLst/>
            <a:rect l="l" t="t" r="r" b="b"/>
            <a:pathLst>
              <a:path w="6901731" h="6858000">
                <a:moveTo>
                  <a:pt x="0" y="0"/>
                </a:moveTo>
                <a:lnTo>
                  <a:pt x="6897896" y="5958"/>
                </a:lnTo>
                <a:lnTo>
                  <a:pt x="6866823" y="62592"/>
                </a:lnTo>
                <a:lnTo>
                  <a:pt x="6901731" y="89476"/>
                </a:lnTo>
                <a:lnTo>
                  <a:pt x="6901731" y="103833"/>
                </a:lnTo>
                <a:lnTo>
                  <a:pt x="6900034" y="110092"/>
                </a:lnTo>
                <a:lnTo>
                  <a:pt x="6901731" y="113679"/>
                </a:lnTo>
                <a:lnTo>
                  <a:pt x="6901731" y="405560"/>
                </a:lnTo>
                <a:lnTo>
                  <a:pt x="6900456" y="429509"/>
                </a:lnTo>
                <a:cubicBezTo>
                  <a:pt x="6892773" y="535647"/>
                  <a:pt x="6878314" y="537918"/>
                  <a:pt x="6886342" y="636808"/>
                </a:cubicBezTo>
                <a:cubicBezTo>
                  <a:pt x="6892506" y="756883"/>
                  <a:pt x="6864504" y="771443"/>
                  <a:pt x="6851784" y="839073"/>
                </a:cubicBezTo>
                <a:cubicBezTo>
                  <a:pt x="6838675" y="892655"/>
                  <a:pt x="6864124" y="961738"/>
                  <a:pt x="6845760" y="994930"/>
                </a:cubicBezTo>
                <a:cubicBezTo>
                  <a:pt x="6833572" y="1024166"/>
                  <a:pt x="6859282" y="1058905"/>
                  <a:pt x="6845601" y="1112932"/>
                </a:cubicBezTo>
                <a:cubicBezTo>
                  <a:pt x="6838700" y="1149910"/>
                  <a:pt x="6829138" y="1151035"/>
                  <a:pt x="6820235" y="1187433"/>
                </a:cubicBezTo>
                <a:cubicBezTo>
                  <a:pt x="6815504" y="1196464"/>
                  <a:pt x="6777707" y="1338549"/>
                  <a:pt x="6759643" y="1337010"/>
                </a:cubicBezTo>
                <a:cubicBezTo>
                  <a:pt x="6737660" y="1337296"/>
                  <a:pt x="6760650" y="1396341"/>
                  <a:pt x="6736375" y="1382272"/>
                </a:cubicBezTo>
                <a:cubicBezTo>
                  <a:pt x="6755741" y="1415836"/>
                  <a:pt x="6714675" y="1414567"/>
                  <a:pt x="6701292" y="1432111"/>
                </a:cubicBezTo>
                <a:cubicBezTo>
                  <a:pt x="6721110" y="1460185"/>
                  <a:pt x="6692106" y="1490815"/>
                  <a:pt x="6686578" y="1518624"/>
                </a:cubicBezTo>
                <a:cubicBezTo>
                  <a:pt x="6682512" y="1567002"/>
                  <a:pt x="6679579" y="1571443"/>
                  <a:pt x="6670824" y="1607743"/>
                </a:cubicBezTo>
                <a:cubicBezTo>
                  <a:pt x="6671133" y="1629590"/>
                  <a:pt x="6663161" y="1656870"/>
                  <a:pt x="6664392" y="1696405"/>
                </a:cubicBezTo>
                <a:cubicBezTo>
                  <a:pt x="6655686" y="1770486"/>
                  <a:pt x="6641938" y="1757082"/>
                  <a:pt x="6642880" y="1812372"/>
                </a:cubicBezTo>
                <a:cubicBezTo>
                  <a:pt x="6638579" y="1872475"/>
                  <a:pt x="6619231" y="1825476"/>
                  <a:pt x="6612547" y="1876437"/>
                </a:cubicBezTo>
                <a:cubicBezTo>
                  <a:pt x="6600695" y="1913834"/>
                  <a:pt x="6591061" y="1923231"/>
                  <a:pt x="6571760" y="1953331"/>
                </a:cubicBezTo>
                <a:cubicBezTo>
                  <a:pt x="6561039" y="1989021"/>
                  <a:pt x="6544090" y="2087896"/>
                  <a:pt x="6520213" y="2096455"/>
                </a:cubicBezTo>
                <a:lnTo>
                  <a:pt x="6492461" y="2188148"/>
                </a:lnTo>
                <a:cubicBezTo>
                  <a:pt x="6504372" y="2211333"/>
                  <a:pt x="6489131" y="2253220"/>
                  <a:pt x="6471854" y="2259117"/>
                </a:cubicBezTo>
                <a:cubicBezTo>
                  <a:pt x="6466151" y="2287829"/>
                  <a:pt x="6440452" y="2301346"/>
                  <a:pt x="6439832" y="2328334"/>
                </a:cubicBezTo>
                <a:cubicBezTo>
                  <a:pt x="6431013" y="2351201"/>
                  <a:pt x="6444250" y="2396409"/>
                  <a:pt x="6425162" y="2408211"/>
                </a:cubicBezTo>
                <a:lnTo>
                  <a:pt x="6417221" y="2427382"/>
                </a:lnTo>
                <a:lnTo>
                  <a:pt x="6425030" y="2464387"/>
                </a:lnTo>
                <a:lnTo>
                  <a:pt x="6406293" y="2472223"/>
                </a:lnTo>
                <a:cubicBezTo>
                  <a:pt x="6406862" y="2477277"/>
                  <a:pt x="6406486" y="2491723"/>
                  <a:pt x="6405400" y="2493547"/>
                </a:cubicBezTo>
                <a:lnTo>
                  <a:pt x="6374829" y="2532070"/>
                </a:lnTo>
                <a:cubicBezTo>
                  <a:pt x="6374597" y="2545374"/>
                  <a:pt x="6360976" y="2563797"/>
                  <a:pt x="6350864" y="2577422"/>
                </a:cubicBezTo>
                <a:cubicBezTo>
                  <a:pt x="6327056" y="2632768"/>
                  <a:pt x="6341262" y="2616275"/>
                  <a:pt x="6329174" y="2663854"/>
                </a:cubicBezTo>
                <a:cubicBezTo>
                  <a:pt x="6326303" y="2703642"/>
                  <a:pt x="6332854" y="2709643"/>
                  <a:pt x="6315095" y="2741507"/>
                </a:cubicBezTo>
                <a:cubicBezTo>
                  <a:pt x="6319921" y="2740191"/>
                  <a:pt x="6321925" y="2742004"/>
                  <a:pt x="6322463" y="2745641"/>
                </a:cubicBezTo>
                <a:cubicBezTo>
                  <a:pt x="6322245" y="2747982"/>
                  <a:pt x="6322027" y="2750323"/>
                  <a:pt x="6321808" y="2752663"/>
                </a:cubicBezTo>
                <a:lnTo>
                  <a:pt x="6314569" y="2756718"/>
                </a:lnTo>
                <a:cubicBezTo>
                  <a:pt x="6289324" y="2773686"/>
                  <a:pt x="6317551" y="2780051"/>
                  <a:pt x="6315211" y="2811618"/>
                </a:cubicBezTo>
                <a:cubicBezTo>
                  <a:pt x="6315620" y="2826627"/>
                  <a:pt x="6296047" y="2885298"/>
                  <a:pt x="6302211" y="2882314"/>
                </a:cubicBezTo>
                <a:lnTo>
                  <a:pt x="6286167" y="2949597"/>
                </a:lnTo>
                <a:cubicBezTo>
                  <a:pt x="6286401" y="2994618"/>
                  <a:pt x="6286615" y="2971464"/>
                  <a:pt x="6287037" y="3008578"/>
                </a:cubicBezTo>
                <a:cubicBezTo>
                  <a:pt x="6293795" y="3029535"/>
                  <a:pt x="6274405" y="3114154"/>
                  <a:pt x="6259150" y="3123139"/>
                </a:cubicBezTo>
                <a:cubicBezTo>
                  <a:pt x="6250085" y="3189063"/>
                  <a:pt x="6269067" y="3151280"/>
                  <a:pt x="6272249" y="3227854"/>
                </a:cubicBezTo>
                <a:cubicBezTo>
                  <a:pt x="6278775" y="3295842"/>
                  <a:pt x="6289216" y="3303765"/>
                  <a:pt x="6292288" y="3378383"/>
                </a:cubicBezTo>
                <a:cubicBezTo>
                  <a:pt x="6303894" y="3395995"/>
                  <a:pt x="6287498" y="3432581"/>
                  <a:pt x="6288328" y="3459618"/>
                </a:cubicBezTo>
                <a:cubicBezTo>
                  <a:pt x="6289158" y="3486653"/>
                  <a:pt x="6299937" y="3538735"/>
                  <a:pt x="6297272" y="3540603"/>
                </a:cubicBezTo>
                <a:cubicBezTo>
                  <a:pt x="6296849" y="3577379"/>
                  <a:pt x="6294184" y="3587943"/>
                  <a:pt x="6291001" y="3638374"/>
                </a:cubicBezTo>
                <a:cubicBezTo>
                  <a:pt x="6283026" y="3666794"/>
                  <a:pt x="6265833" y="3731744"/>
                  <a:pt x="6283592" y="3763609"/>
                </a:cubicBezTo>
                <a:cubicBezTo>
                  <a:pt x="6264286" y="3758340"/>
                  <a:pt x="6290177" y="3803150"/>
                  <a:pt x="6274068" y="3814506"/>
                </a:cubicBezTo>
                <a:cubicBezTo>
                  <a:pt x="6260645" y="3821643"/>
                  <a:pt x="6265372" y="3836902"/>
                  <a:pt x="6262850" y="3850454"/>
                </a:cubicBezTo>
                <a:cubicBezTo>
                  <a:pt x="6250418" y="3863479"/>
                  <a:pt x="6250660" y="3955243"/>
                  <a:pt x="6257357" y="3975474"/>
                </a:cubicBezTo>
                <a:cubicBezTo>
                  <a:pt x="6245091" y="4036737"/>
                  <a:pt x="6237535" y="4029237"/>
                  <a:pt x="6257889" y="4073155"/>
                </a:cubicBezTo>
                <a:cubicBezTo>
                  <a:pt x="6259272" y="4085906"/>
                  <a:pt x="6239882" y="4116397"/>
                  <a:pt x="6237441" y="4126638"/>
                </a:cubicBezTo>
                <a:lnTo>
                  <a:pt x="6245587" y="4172738"/>
                </a:lnTo>
                <a:lnTo>
                  <a:pt x="6235772" y="4176721"/>
                </a:lnTo>
                <a:lnTo>
                  <a:pt x="6233287" y="4195136"/>
                </a:lnTo>
                <a:lnTo>
                  <a:pt x="6234619" y="4280850"/>
                </a:lnTo>
                <a:cubicBezTo>
                  <a:pt x="6239453" y="4320763"/>
                  <a:pt x="6223309" y="4337596"/>
                  <a:pt x="6219318" y="4402526"/>
                </a:cubicBezTo>
                <a:cubicBezTo>
                  <a:pt x="6205466" y="4516209"/>
                  <a:pt x="6216183" y="4588729"/>
                  <a:pt x="6216810" y="4651172"/>
                </a:cubicBezTo>
                <a:cubicBezTo>
                  <a:pt x="6217673" y="4756959"/>
                  <a:pt x="6228654" y="4824005"/>
                  <a:pt x="6225945" y="4916779"/>
                </a:cubicBezTo>
                <a:cubicBezTo>
                  <a:pt x="6217032" y="4993010"/>
                  <a:pt x="6264271" y="4984591"/>
                  <a:pt x="6230174" y="5051379"/>
                </a:cubicBezTo>
                <a:cubicBezTo>
                  <a:pt x="6235713" y="5056951"/>
                  <a:pt x="6239420" y="5163714"/>
                  <a:pt x="6242600" y="5170879"/>
                </a:cubicBezTo>
                <a:lnTo>
                  <a:pt x="6235996" y="5216428"/>
                </a:lnTo>
                <a:lnTo>
                  <a:pt x="6214638" y="5285298"/>
                </a:lnTo>
                <a:cubicBezTo>
                  <a:pt x="6211392" y="5297492"/>
                  <a:pt x="6225576" y="5312063"/>
                  <a:pt x="6228432" y="5317696"/>
                </a:cubicBezTo>
                <a:lnTo>
                  <a:pt x="6246496" y="5398787"/>
                </a:lnTo>
                <a:lnTo>
                  <a:pt x="6244793" y="5399530"/>
                </a:lnTo>
                <a:lnTo>
                  <a:pt x="6241695" y="5406948"/>
                </a:lnTo>
                <a:lnTo>
                  <a:pt x="6267461" y="5499413"/>
                </a:lnTo>
                <a:cubicBezTo>
                  <a:pt x="6285387" y="5533848"/>
                  <a:pt x="6284888" y="5550029"/>
                  <a:pt x="6295987" y="5582659"/>
                </a:cubicBezTo>
                <a:cubicBezTo>
                  <a:pt x="6311253" y="5681724"/>
                  <a:pt x="6295439" y="5695558"/>
                  <a:pt x="6364803" y="5784263"/>
                </a:cubicBezTo>
                <a:cubicBezTo>
                  <a:pt x="6379348" y="5818651"/>
                  <a:pt x="6412475" y="5906802"/>
                  <a:pt x="6423050" y="5922637"/>
                </a:cubicBezTo>
                <a:cubicBezTo>
                  <a:pt x="6445210" y="5973612"/>
                  <a:pt x="6468179" y="6023873"/>
                  <a:pt x="6497767" y="6090108"/>
                </a:cubicBezTo>
                <a:cubicBezTo>
                  <a:pt x="6571895" y="6150548"/>
                  <a:pt x="6572491" y="6236583"/>
                  <a:pt x="6606710" y="6281543"/>
                </a:cubicBezTo>
                <a:cubicBezTo>
                  <a:pt x="6633675" y="6335892"/>
                  <a:pt x="6654357" y="6388782"/>
                  <a:pt x="6667540" y="6443715"/>
                </a:cubicBezTo>
                <a:cubicBezTo>
                  <a:pt x="6685192" y="6466826"/>
                  <a:pt x="6650500" y="6508701"/>
                  <a:pt x="6659722" y="6550105"/>
                </a:cubicBezTo>
                <a:cubicBezTo>
                  <a:pt x="6665926" y="6645044"/>
                  <a:pt x="6669126" y="6627536"/>
                  <a:pt x="6671805" y="6687397"/>
                </a:cubicBezTo>
                <a:cubicBezTo>
                  <a:pt x="6682671" y="6733683"/>
                  <a:pt x="6665210" y="6772117"/>
                  <a:pt x="6669658" y="6806602"/>
                </a:cubicBezTo>
                <a:cubicBezTo>
                  <a:pt x="6661174" y="6812658"/>
                  <a:pt x="6667097" y="6831470"/>
                  <a:pt x="6675783" y="6850325"/>
                </a:cubicBezTo>
                <a:lnTo>
                  <a:pt x="6679704" y="6858000"/>
                </a:lnTo>
                <a:lnTo>
                  <a:pt x="4532241" y="6858000"/>
                </a:lnTo>
                <a:lnTo>
                  <a:pt x="1208596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D0C404-60E7-08FB-4D8B-E0D87F7B0D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42627" y="1458729"/>
            <a:ext cx="4909624" cy="489782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3200" dirty="0">
                <a:latin typeface="Franklin Gothic Demi" panose="020B0703020102020204" pitchFamily="34" charset="0"/>
              </a:rPr>
              <a:t>Dia </a:t>
            </a:r>
            <a:r>
              <a:rPr lang="en-ID" sz="3200" dirty="0" err="1">
                <a:latin typeface="Franklin Gothic Demi" panose="020B0703020102020204" pitchFamily="34" charset="0"/>
              </a:rPr>
              <a:t>menanam</a:t>
            </a:r>
            <a:r>
              <a:rPr lang="en-ID" sz="3200" dirty="0">
                <a:latin typeface="Franklin Gothic Demi" panose="020B0703020102020204" pitchFamily="34" charset="0"/>
              </a:rPr>
              <a:t> </a:t>
            </a:r>
            <a:r>
              <a:rPr lang="en-ID" sz="3200" dirty="0" err="1">
                <a:latin typeface="Franklin Gothic Demi" panose="020B0703020102020204" pitchFamily="34" charset="0"/>
              </a:rPr>
              <a:t>sebuah</a:t>
            </a:r>
            <a:r>
              <a:rPr lang="en-ID" sz="3200" dirty="0">
                <a:latin typeface="Franklin Gothic Demi" panose="020B0703020102020204" pitchFamily="34" charset="0"/>
              </a:rPr>
              <a:t> </a:t>
            </a:r>
            <a:r>
              <a:rPr lang="en-ID" sz="3200" dirty="0" err="1">
                <a:latin typeface="Franklin Gothic Demi" panose="020B0703020102020204" pitchFamily="34" charset="0"/>
              </a:rPr>
              <a:t>pohon</a:t>
            </a:r>
            <a:r>
              <a:rPr lang="en-ID" sz="3200" dirty="0">
                <a:latin typeface="Franklin Gothic Demi" panose="020B0703020102020204" pitchFamily="34" charset="0"/>
              </a:rPr>
              <a:t> di Taman Eden dan </a:t>
            </a:r>
            <a:r>
              <a:rPr lang="en-ID" sz="3200" dirty="0" err="1">
                <a:latin typeface="Franklin Gothic Demi" panose="020B0703020102020204" pitchFamily="34" charset="0"/>
              </a:rPr>
              <a:t>menamainya</a:t>
            </a:r>
            <a:r>
              <a:rPr lang="en-ID" sz="3200" dirty="0">
                <a:latin typeface="Franklin Gothic Demi" panose="020B0703020102020204" pitchFamily="34" charset="0"/>
              </a:rPr>
              <a:t> </a:t>
            </a:r>
            <a:r>
              <a:rPr lang="en-ID" sz="3200" dirty="0" err="1">
                <a:latin typeface="Franklin Gothic Demi" panose="020B0703020102020204" pitchFamily="34" charset="0"/>
              </a:rPr>
              <a:t>Pohon</a:t>
            </a:r>
            <a:r>
              <a:rPr lang="en-ID" sz="3200" dirty="0">
                <a:latin typeface="Franklin Gothic Demi" panose="020B0703020102020204" pitchFamily="34" charset="0"/>
              </a:rPr>
              <a:t> </a:t>
            </a:r>
            <a:r>
              <a:rPr lang="en-ID" sz="3200" dirty="0" err="1">
                <a:latin typeface="Franklin Gothic Demi" panose="020B0703020102020204" pitchFamily="34" charset="0"/>
              </a:rPr>
              <a:t>Pengetahuan</a:t>
            </a:r>
            <a:r>
              <a:rPr lang="en-ID" sz="3200" dirty="0">
                <a:latin typeface="Franklin Gothic Demi" panose="020B0703020102020204" pitchFamily="34" charset="0"/>
              </a:rPr>
              <a:t> </a:t>
            </a:r>
            <a:r>
              <a:rPr lang="en-ID" sz="3200" dirty="0" err="1">
                <a:latin typeface="Franklin Gothic Demi" panose="020B0703020102020204" pitchFamily="34" charset="0"/>
              </a:rPr>
              <a:t>tentang</a:t>
            </a:r>
            <a:r>
              <a:rPr lang="en-ID" sz="3200" dirty="0">
                <a:latin typeface="Franklin Gothic Demi" panose="020B0703020102020204" pitchFamily="34" charset="0"/>
              </a:rPr>
              <a:t> yang </a:t>
            </a:r>
            <a:r>
              <a:rPr lang="en-ID" sz="3200" dirty="0" err="1">
                <a:latin typeface="Franklin Gothic Demi" panose="020B0703020102020204" pitchFamily="34" charset="0"/>
              </a:rPr>
              <a:t>Baik</a:t>
            </a:r>
            <a:r>
              <a:rPr lang="en-ID" sz="3200" dirty="0">
                <a:latin typeface="Franklin Gothic Demi" panose="020B0703020102020204" pitchFamily="34" charset="0"/>
              </a:rPr>
              <a:t> dan yang </a:t>
            </a:r>
            <a:r>
              <a:rPr lang="en-ID" sz="3200" dirty="0" err="1">
                <a:latin typeface="Franklin Gothic Demi" panose="020B0703020102020204" pitchFamily="34" charset="0"/>
              </a:rPr>
              <a:t>Jahat</a:t>
            </a:r>
            <a:r>
              <a:rPr lang="en-ID" sz="3200" dirty="0">
                <a:latin typeface="Franklin Gothic Demi" panose="020B0703020102020204" pitchFamily="34" charset="0"/>
              </a:rPr>
              <a:t>.</a:t>
            </a:r>
          </a:p>
          <a:p>
            <a:pPr marL="0" indent="0">
              <a:buNone/>
            </a:pPr>
            <a:r>
              <a:rPr lang="en-ID" sz="3200" dirty="0">
                <a:latin typeface="Franklin Gothic Demi" panose="020B0703020102020204" pitchFamily="34" charset="0"/>
              </a:rPr>
              <a:t> </a:t>
            </a:r>
          </a:p>
          <a:p>
            <a:pPr marL="0" indent="0">
              <a:buNone/>
            </a:pPr>
            <a:r>
              <a:rPr lang="en-ID" sz="3200" dirty="0" err="1">
                <a:latin typeface="Franklin Gothic Demi" panose="020B0703020102020204" pitchFamily="34" charset="0"/>
              </a:rPr>
              <a:t>Melalui</a:t>
            </a:r>
            <a:r>
              <a:rPr lang="en-ID" sz="3200" dirty="0">
                <a:latin typeface="Franklin Gothic Demi" panose="020B0703020102020204" pitchFamily="34" charset="0"/>
              </a:rPr>
              <a:t> </a:t>
            </a:r>
            <a:r>
              <a:rPr lang="en-ID" sz="3200" dirty="0" err="1">
                <a:latin typeface="Franklin Gothic Demi" panose="020B0703020102020204" pitchFamily="34" charset="0"/>
              </a:rPr>
              <a:t>pohon</a:t>
            </a:r>
            <a:r>
              <a:rPr lang="en-ID" sz="3200" dirty="0">
                <a:latin typeface="Franklin Gothic Demi" panose="020B0703020102020204" pitchFamily="34" charset="0"/>
              </a:rPr>
              <a:t> </a:t>
            </a:r>
            <a:r>
              <a:rPr lang="en-ID" sz="3200" dirty="0" err="1">
                <a:latin typeface="Franklin Gothic Demi" panose="020B0703020102020204" pitchFamily="34" charset="0"/>
              </a:rPr>
              <a:t>itu</a:t>
            </a:r>
            <a:r>
              <a:rPr lang="en-ID" sz="3200" dirty="0">
                <a:latin typeface="Franklin Gothic Demi" panose="020B0703020102020204" pitchFamily="34" charset="0"/>
              </a:rPr>
              <a:t>, </a:t>
            </a:r>
            <a:r>
              <a:rPr lang="en-ID" sz="3200" dirty="0" err="1">
                <a:latin typeface="Franklin Gothic Demi" panose="020B0703020102020204" pitchFamily="34" charset="0"/>
              </a:rPr>
              <a:t>Tuhan</a:t>
            </a:r>
            <a:r>
              <a:rPr lang="en-ID" sz="3200" dirty="0">
                <a:latin typeface="Franklin Gothic Demi" panose="020B0703020102020204" pitchFamily="34" charset="0"/>
              </a:rPr>
              <a:t> </a:t>
            </a:r>
            <a:r>
              <a:rPr lang="en-ID" sz="3200" dirty="0" err="1">
                <a:latin typeface="Franklin Gothic Demi" panose="020B0703020102020204" pitchFamily="34" charset="0"/>
              </a:rPr>
              <a:t>memberitahukan</a:t>
            </a:r>
            <a:r>
              <a:rPr lang="en-ID" sz="3200" dirty="0">
                <a:latin typeface="Franklin Gothic Demi" panose="020B0703020102020204" pitchFamily="34" charset="0"/>
              </a:rPr>
              <a:t> </a:t>
            </a:r>
            <a:r>
              <a:rPr lang="en-ID" sz="3200" dirty="0" err="1">
                <a:latin typeface="Franklin Gothic Demi" panose="020B0703020102020204" pitchFamily="34" charset="0"/>
              </a:rPr>
              <a:t>kepada</a:t>
            </a:r>
            <a:r>
              <a:rPr lang="en-ID" sz="3200" dirty="0">
                <a:latin typeface="Franklin Gothic Demi" panose="020B0703020102020204" pitchFamily="34" charset="0"/>
              </a:rPr>
              <a:t> </a:t>
            </a:r>
            <a:r>
              <a:rPr lang="en-ID" sz="3200" dirty="0" err="1">
                <a:latin typeface="Franklin Gothic Demi" panose="020B0703020102020204" pitchFamily="34" charset="0"/>
              </a:rPr>
              <a:t>manusia</a:t>
            </a:r>
            <a:r>
              <a:rPr lang="en-ID" sz="3200" dirty="0">
                <a:latin typeface="Franklin Gothic Demi" panose="020B0703020102020204" pitchFamily="34" charset="0"/>
              </a:rPr>
              <a:t>, </a:t>
            </a:r>
            <a:r>
              <a:rPr lang="en-ID" sz="3200" dirty="0" err="1">
                <a:latin typeface="Franklin Gothic Demi" panose="020B0703020102020204" pitchFamily="34" charset="0"/>
              </a:rPr>
              <a:t>bahwa</a:t>
            </a:r>
            <a:r>
              <a:rPr lang="en-ID" sz="3200" dirty="0">
                <a:latin typeface="Franklin Gothic Demi" panose="020B0703020102020204" pitchFamily="34" charset="0"/>
              </a:rPr>
              <a:t> </a:t>
            </a:r>
            <a:r>
              <a:rPr lang="en-ID" sz="3200" dirty="0" err="1">
                <a:latin typeface="Franklin Gothic Demi" panose="020B0703020102020204" pitchFamily="34" charset="0"/>
              </a:rPr>
              <a:t>mereka</a:t>
            </a:r>
            <a:r>
              <a:rPr lang="en-ID" sz="3200" dirty="0">
                <a:latin typeface="Franklin Gothic Demi" panose="020B0703020102020204" pitchFamily="34" charset="0"/>
              </a:rPr>
              <a:t> </a:t>
            </a:r>
            <a:r>
              <a:rPr lang="en-ID" sz="3600" dirty="0" err="1">
                <a:latin typeface="Gill Sans Ultra Bold Condensed" panose="020B0A06020104020203" pitchFamily="34" charset="0"/>
              </a:rPr>
              <a:t>memiliki</a:t>
            </a:r>
            <a:r>
              <a:rPr lang="en-ID" sz="3600" dirty="0">
                <a:latin typeface="Gill Sans Ultra Bold Condensed" panose="020B0A06020104020203" pitchFamily="34" charset="0"/>
              </a:rPr>
              <a:t> </a:t>
            </a:r>
            <a:r>
              <a:rPr lang="en-ID" sz="3600" dirty="0" err="1">
                <a:latin typeface="Gill Sans Ultra Bold Condensed" panose="020B0A06020104020203" pitchFamily="34" charset="0"/>
              </a:rPr>
              <a:t>hak</a:t>
            </a:r>
            <a:r>
              <a:rPr lang="en-ID" sz="3600" dirty="0">
                <a:latin typeface="Gill Sans Ultra Bold Condensed" panose="020B0A06020104020203" pitchFamily="34" charset="0"/>
              </a:rPr>
              <a:t> </a:t>
            </a:r>
            <a:r>
              <a:rPr lang="en-ID" sz="3600" dirty="0" err="1">
                <a:latin typeface="Gill Sans Ultra Bold Condensed" panose="020B0A06020104020203" pitchFamily="34" charset="0"/>
              </a:rPr>
              <a:t>memilih</a:t>
            </a:r>
            <a:r>
              <a:rPr lang="en-ID" sz="3200" dirty="0">
                <a:latin typeface="Franklin Gothic Demi" panose="020B07030201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4340345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9BB35BC-D5C2-4C8B-A22A-A71E6191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160F9F5-9124-1ADF-0638-872A6C79F2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524" r="13116"/>
          <a:stretch/>
        </p:blipFill>
        <p:spPr>
          <a:xfrm>
            <a:off x="20" y="10"/>
            <a:ext cx="4276672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339CF9-309C-A2E9-EB64-513B0EFC33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76692" y="958644"/>
            <a:ext cx="4761444" cy="553064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dirty="0">
                <a:latin typeface="Franklin Gothic Demi" panose="020B0703020102020204" pitchFamily="34" charset="0"/>
              </a:rPr>
              <a:t>Ketika Iblis </a:t>
            </a:r>
            <a:r>
              <a:rPr lang="en-ID" dirty="0" err="1">
                <a:latin typeface="Franklin Gothic Demi" panose="020B0703020102020204" pitchFamily="34" charset="0"/>
              </a:rPr>
              <a:t>datang</a:t>
            </a:r>
            <a:r>
              <a:rPr lang="en-ID" dirty="0">
                <a:latin typeface="Franklin Gothic Demi" panose="020B0703020102020204" pitchFamily="34" charset="0"/>
              </a:rPr>
              <a:t> </a:t>
            </a:r>
            <a:r>
              <a:rPr lang="en-ID" dirty="0" err="1">
                <a:latin typeface="Franklin Gothic Demi" panose="020B0703020102020204" pitchFamily="34" charset="0"/>
              </a:rPr>
              <a:t>ke</a:t>
            </a:r>
            <a:r>
              <a:rPr lang="en-ID" dirty="0">
                <a:latin typeface="Franklin Gothic Demi" panose="020B0703020102020204" pitchFamily="34" charset="0"/>
              </a:rPr>
              <a:t> </a:t>
            </a:r>
            <a:r>
              <a:rPr lang="en-ID" dirty="0" err="1">
                <a:latin typeface="Franklin Gothic Demi" panose="020B0703020102020204" pitchFamily="34" charset="0"/>
              </a:rPr>
              <a:t>pohon</a:t>
            </a:r>
            <a:r>
              <a:rPr lang="en-ID" dirty="0">
                <a:latin typeface="Franklin Gothic Demi" panose="020B0703020102020204" pitchFamily="34" charset="0"/>
              </a:rPr>
              <a:t> </a:t>
            </a:r>
            <a:r>
              <a:rPr lang="en-ID" dirty="0" err="1">
                <a:latin typeface="Franklin Gothic Demi" panose="020B0703020102020204" pitchFamily="34" charset="0"/>
              </a:rPr>
              <a:t>itu</a:t>
            </a:r>
            <a:r>
              <a:rPr lang="en-ID" dirty="0">
                <a:latin typeface="Franklin Gothic Demi" panose="020B0703020102020204" pitchFamily="34" charset="0"/>
              </a:rPr>
              <a:t> dan </a:t>
            </a:r>
            <a:r>
              <a:rPr lang="en-ID" dirty="0" err="1">
                <a:latin typeface="Franklin Gothic Demi" panose="020B0703020102020204" pitchFamily="34" charset="0"/>
              </a:rPr>
              <a:t>menggoda</a:t>
            </a:r>
            <a:r>
              <a:rPr lang="en-ID" dirty="0">
                <a:latin typeface="Franklin Gothic Demi" panose="020B0703020102020204" pitchFamily="34" charset="0"/>
              </a:rPr>
              <a:t> Hawa, Iblis </a:t>
            </a:r>
            <a:r>
              <a:rPr lang="en-ID" dirty="0" err="1">
                <a:latin typeface="Franklin Gothic Demi" panose="020B0703020102020204" pitchFamily="34" charset="0"/>
              </a:rPr>
              <a:t>berhasil</a:t>
            </a:r>
            <a:r>
              <a:rPr lang="en-ID" dirty="0">
                <a:latin typeface="Franklin Gothic Demi" panose="020B0703020102020204" pitchFamily="34" charset="0"/>
              </a:rPr>
              <a:t> </a:t>
            </a:r>
            <a:r>
              <a:rPr lang="en-ID" dirty="0" err="1">
                <a:latin typeface="Franklin Gothic Demi" panose="020B0703020102020204" pitchFamily="34" charset="0"/>
              </a:rPr>
              <a:t>menipu</a:t>
            </a:r>
            <a:r>
              <a:rPr lang="en-ID" dirty="0">
                <a:latin typeface="Franklin Gothic Demi" panose="020B0703020102020204" pitchFamily="34" charset="0"/>
              </a:rPr>
              <a:t> Hawa, Iblis </a:t>
            </a:r>
            <a:r>
              <a:rPr lang="en-ID" dirty="0" err="1">
                <a:latin typeface="Franklin Gothic Demi" panose="020B0703020102020204" pitchFamily="34" charset="0"/>
              </a:rPr>
              <a:t>berkata</a:t>
            </a:r>
            <a:r>
              <a:rPr lang="en-ID" dirty="0">
                <a:latin typeface="Franklin Gothic Demi" panose="020B0703020102020204" pitchFamily="34" charset="0"/>
              </a:rPr>
              <a:t>: </a:t>
            </a:r>
            <a:r>
              <a:rPr lang="en-ID" dirty="0" err="1">
                <a:latin typeface="Franklin Gothic Demi" panose="020B0703020102020204" pitchFamily="34" charset="0"/>
              </a:rPr>
              <a:t>Kejadian</a:t>
            </a:r>
            <a:r>
              <a:rPr lang="en-ID" dirty="0">
                <a:latin typeface="Franklin Gothic Demi" panose="020B0703020102020204" pitchFamily="34" charset="0"/>
              </a:rPr>
              <a:t> 3:4-5 </a:t>
            </a:r>
            <a:r>
              <a:rPr lang="en-ID" dirty="0" err="1">
                <a:latin typeface="Franklin Gothic Demi" panose="020B0703020102020204" pitchFamily="34" charset="0"/>
              </a:rPr>
              <a:t>Tetapi</a:t>
            </a:r>
            <a:r>
              <a:rPr lang="en-ID" dirty="0">
                <a:latin typeface="Franklin Gothic Demi" panose="020B0703020102020204" pitchFamily="34" charset="0"/>
              </a:rPr>
              <a:t> </a:t>
            </a:r>
            <a:r>
              <a:rPr lang="en-ID" dirty="0" err="1">
                <a:latin typeface="Franklin Gothic Demi" panose="020B0703020102020204" pitchFamily="34" charset="0"/>
              </a:rPr>
              <a:t>ular</a:t>
            </a:r>
            <a:r>
              <a:rPr lang="en-ID" dirty="0">
                <a:latin typeface="Franklin Gothic Demi" panose="020B0703020102020204" pitchFamily="34" charset="0"/>
              </a:rPr>
              <a:t> </a:t>
            </a:r>
            <a:r>
              <a:rPr lang="en-ID" dirty="0" err="1">
                <a:latin typeface="Franklin Gothic Demi" panose="020B0703020102020204" pitchFamily="34" charset="0"/>
              </a:rPr>
              <a:t>itu</a:t>
            </a:r>
            <a:r>
              <a:rPr lang="en-ID" dirty="0">
                <a:latin typeface="Franklin Gothic Demi" panose="020B0703020102020204" pitchFamily="34" charset="0"/>
              </a:rPr>
              <a:t> </a:t>
            </a:r>
            <a:r>
              <a:rPr lang="en-ID" dirty="0" err="1">
                <a:latin typeface="Franklin Gothic Demi" panose="020B0703020102020204" pitchFamily="34" charset="0"/>
              </a:rPr>
              <a:t>berkata</a:t>
            </a:r>
            <a:r>
              <a:rPr lang="en-ID" dirty="0">
                <a:latin typeface="Franklin Gothic Demi" panose="020B0703020102020204" pitchFamily="34" charset="0"/>
              </a:rPr>
              <a:t> </a:t>
            </a:r>
            <a:r>
              <a:rPr lang="en-ID" dirty="0" err="1">
                <a:latin typeface="Franklin Gothic Demi" panose="020B0703020102020204" pitchFamily="34" charset="0"/>
              </a:rPr>
              <a:t>kepada</a:t>
            </a:r>
            <a:r>
              <a:rPr lang="en-ID" dirty="0">
                <a:latin typeface="Franklin Gothic Demi" panose="020B0703020102020204" pitchFamily="34" charset="0"/>
              </a:rPr>
              <a:t> </a:t>
            </a:r>
            <a:r>
              <a:rPr lang="en-ID" dirty="0" err="1">
                <a:latin typeface="Franklin Gothic Demi" panose="020B0703020102020204" pitchFamily="34" charset="0"/>
              </a:rPr>
              <a:t>perempuan</a:t>
            </a:r>
            <a:r>
              <a:rPr lang="en-ID" dirty="0">
                <a:latin typeface="Franklin Gothic Demi" panose="020B0703020102020204" pitchFamily="34" charset="0"/>
              </a:rPr>
              <a:t> </a:t>
            </a:r>
            <a:r>
              <a:rPr lang="en-ID" dirty="0" err="1">
                <a:latin typeface="Franklin Gothic Demi" panose="020B0703020102020204" pitchFamily="34" charset="0"/>
              </a:rPr>
              <a:t>itu</a:t>
            </a:r>
            <a:r>
              <a:rPr lang="en-ID" dirty="0">
                <a:latin typeface="Franklin Gothic Demi" panose="020B0703020102020204" pitchFamily="34" charset="0"/>
              </a:rPr>
              <a:t>: </a:t>
            </a:r>
            <a:r>
              <a:rPr lang="en-ID" dirty="0">
                <a:solidFill>
                  <a:srgbClr val="C00000"/>
                </a:solidFill>
                <a:latin typeface="Franklin Gothic Demi" panose="020B0703020102020204" pitchFamily="34" charset="0"/>
              </a:rPr>
              <a:t>"</a:t>
            </a:r>
            <a:r>
              <a:rPr lang="en-ID" dirty="0" err="1">
                <a:solidFill>
                  <a:srgbClr val="C00000"/>
                </a:solidFill>
                <a:latin typeface="Franklin Gothic Demi" panose="020B0703020102020204" pitchFamily="34" charset="0"/>
              </a:rPr>
              <a:t>Sekali</a:t>
            </a:r>
            <a:r>
              <a:rPr lang="en-ID" dirty="0">
                <a:solidFill>
                  <a:srgbClr val="C00000"/>
                </a:solidFill>
                <a:latin typeface="Franklin Gothic Demi" panose="020B0703020102020204" pitchFamily="34" charset="0"/>
              </a:rPr>
              <a:t>-kali </a:t>
            </a:r>
            <a:r>
              <a:rPr lang="en-ID" dirty="0" err="1">
                <a:solidFill>
                  <a:srgbClr val="C00000"/>
                </a:solidFill>
                <a:latin typeface="Franklin Gothic Demi" panose="020B0703020102020204" pitchFamily="34" charset="0"/>
              </a:rPr>
              <a:t>kamu</a:t>
            </a:r>
            <a:r>
              <a:rPr lang="en-ID" dirty="0">
                <a:solidFill>
                  <a:srgbClr val="C00000"/>
                </a:solidFill>
                <a:latin typeface="Franklin Gothic Demi" panose="020B07030201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Franklin Gothic Demi" panose="020B0703020102020204" pitchFamily="34" charset="0"/>
              </a:rPr>
              <a:t>tidak</a:t>
            </a:r>
            <a:r>
              <a:rPr lang="en-ID" dirty="0">
                <a:solidFill>
                  <a:srgbClr val="C00000"/>
                </a:solidFill>
                <a:latin typeface="Franklin Gothic Demi" panose="020B07030201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Franklin Gothic Demi" panose="020B0703020102020204" pitchFamily="34" charset="0"/>
              </a:rPr>
              <a:t>akan</a:t>
            </a:r>
            <a:r>
              <a:rPr lang="en-ID" dirty="0">
                <a:solidFill>
                  <a:srgbClr val="C00000"/>
                </a:solidFill>
                <a:latin typeface="Franklin Gothic Demi" panose="020B07030201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Franklin Gothic Demi" panose="020B0703020102020204" pitchFamily="34" charset="0"/>
              </a:rPr>
              <a:t>mati</a:t>
            </a:r>
            <a:r>
              <a:rPr lang="en-ID" dirty="0">
                <a:solidFill>
                  <a:srgbClr val="C00000"/>
                </a:solidFill>
                <a:latin typeface="Franklin Gothic Demi" panose="020B0703020102020204" pitchFamily="34" charset="0"/>
              </a:rPr>
              <a:t>, </a:t>
            </a:r>
            <a:r>
              <a:rPr lang="en-ID" dirty="0" err="1">
                <a:solidFill>
                  <a:srgbClr val="C00000"/>
                </a:solidFill>
                <a:latin typeface="Franklin Gothic Demi" panose="020B0703020102020204" pitchFamily="34" charset="0"/>
              </a:rPr>
              <a:t>tetapi</a:t>
            </a:r>
            <a:r>
              <a:rPr lang="en-ID" dirty="0">
                <a:solidFill>
                  <a:srgbClr val="C00000"/>
                </a:solidFill>
                <a:latin typeface="Franklin Gothic Demi" panose="020B0703020102020204" pitchFamily="34" charset="0"/>
              </a:rPr>
              <a:t> Allah </a:t>
            </a:r>
            <a:r>
              <a:rPr lang="en-ID" dirty="0" err="1">
                <a:solidFill>
                  <a:srgbClr val="C00000"/>
                </a:solidFill>
                <a:latin typeface="Franklin Gothic Demi" panose="020B0703020102020204" pitchFamily="34" charset="0"/>
              </a:rPr>
              <a:t>mengetahui</a:t>
            </a:r>
            <a:r>
              <a:rPr lang="en-ID" dirty="0">
                <a:solidFill>
                  <a:srgbClr val="C00000"/>
                </a:solidFill>
                <a:latin typeface="Franklin Gothic Demi" panose="020B0703020102020204" pitchFamily="34" charset="0"/>
              </a:rPr>
              <a:t>, </a:t>
            </a:r>
            <a:r>
              <a:rPr lang="en-ID" dirty="0" err="1">
                <a:solidFill>
                  <a:srgbClr val="C00000"/>
                </a:solidFill>
                <a:latin typeface="Franklin Gothic Demi" panose="020B0703020102020204" pitchFamily="34" charset="0"/>
              </a:rPr>
              <a:t>bahwa</a:t>
            </a:r>
            <a:r>
              <a:rPr lang="en-ID" dirty="0">
                <a:solidFill>
                  <a:srgbClr val="C00000"/>
                </a:solidFill>
                <a:latin typeface="Franklin Gothic Demi" panose="020B0703020102020204" pitchFamily="34" charset="0"/>
              </a:rPr>
              <a:t> pada </a:t>
            </a:r>
            <a:r>
              <a:rPr lang="en-ID" dirty="0" err="1">
                <a:solidFill>
                  <a:srgbClr val="C00000"/>
                </a:solidFill>
                <a:latin typeface="Franklin Gothic Demi" panose="020B0703020102020204" pitchFamily="34" charset="0"/>
              </a:rPr>
              <a:t>waktu</a:t>
            </a:r>
            <a:r>
              <a:rPr lang="en-ID" dirty="0">
                <a:solidFill>
                  <a:srgbClr val="C00000"/>
                </a:solidFill>
                <a:latin typeface="Franklin Gothic Demi" panose="020B07030201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Franklin Gothic Demi" panose="020B0703020102020204" pitchFamily="34" charset="0"/>
              </a:rPr>
              <a:t>kamu</a:t>
            </a:r>
            <a:r>
              <a:rPr lang="en-ID" dirty="0">
                <a:solidFill>
                  <a:srgbClr val="C00000"/>
                </a:solidFill>
                <a:latin typeface="Franklin Gothic Demi" panose="020B07030201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Franklin Gothic Demi" panose="020B0703020102020204" pitchFamily="34" charset="0"/>
              </a:rPr>
              <a:t>memakannya</a:t>
            </a:r>
            <a:r>
              <a:rPr lang="en-ID" dirty="0">
                <a:solidFill>
                  <a:srgbClr val="C00000"/>
                </a:solidFill>
                <a:latin typeface="Franklin Gothic Demi" panose="020B07030201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Franklin Gothic Demi" panose="020B0703020102020204" pitchFamily="34" charset="0"/>
              </a:rPr>
              <a:t>matamu</a:t>
            </a:r>
            <a:r>
              <a:rPr lang="en-ID" dirty="0">
                <a:solidFill>
                  <a:srgbClr val="C00000"/>
                </a:solidFill>
                <a:latin typeface="Franklin Gothic Demi" panose="020B07030201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Franklin Gothic Demi" panose="020B0703020102020204" pitchFamily="34" charset="0"/>
              </a:rPr>
              <a:t>akan</a:t>
            </a:r>
            <a:r>
              <a:rPr lang="en-ID" dirty="0">
                <a:solidFill>
                  <a:srgbClr val="C00000"/>
                </a:solidFill>
                <a:latin typeface="Franklin Gothic Demi" panose="020B07030201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Franklin Gothic Demi" panose="020B0703020102020204" pitchFamily="34" charset="0"/>
              </a:rPr>
              <a:t>terbuka</a:t>
            </a:r>
            <a:r>
              <a:rPr lang="en-ID" dirty="0">
                <a:solidFill>
                  <a:srgbClr val="C00000"/>
                </a:solidFill>
                <a:latin typeface="Franklin Gothic Demi" panose="020B0703020102020204" pitchFamily="34" charset="0"/>
              </a:rPr>
              <a:t>, dan </a:t>
            </a:r>
            <a:r>
              <a:rPr lang="en-ID" dirty="0" err="1">
                <a:solidFill>
                  <a:srgbClr val="C00000"/>
                </a:solidFill>
                <a:latin typeface="Franklin Gothic Demi" panose="020B0703020102020204" pitchFamily="34" charset="0"/>
              </a:rPr>
              <a:t>kamu</a:t>
            </a:r>
            <a:r>
              <a:rPr lang="en-ID" dirty="0">
                <a:solidFill>
                  <a:srgbClr val="C00000"/>
                </a:solidFill>
                <a:latin typeface="Franklin Gothic Demi" panose="020B07030201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Franklin Gothic Demi" panose="020B0703020102020204" pitchFamily="34" charset="0"/>
              </a:rPr>
              <a:t>akan</a:t>
            </a:r>
            <a:r>
              <a:rPr lang="en-ID" dirty="0">
                <a:solidFill>
                  <a:srgbClr val="C00000"/>
                </a:solidFill>
                <a:latin typeface="Franklin Gothic Demi" panose="020B0703020102020204" pitchFamily="34" charset="0"/>
              </a:rPr>
              <a:t> menjadi </a:t>
            </a:r>
            <a:r>
              <a:rPr lang="en-ID" dirty="0" err="1">
                <a:solidFill>
                  <a:srgbClr val="C00000"/>
                </a:solidFill>
                <a:latin typeface="Franklin Gothic Demi" panose="020B0703020102020204" pitchFamily="34" charset="0"/>
              </a:rPr>
              <a:t>seperti</a:t>
            </a:r>
            <a:r>
              <a:rPr lang="en-ID" dirty="0">
                <a:solidFill>
                  <a:srgbClr val="C00000"/>
                </a:solidFill>
                <a:latin typeface="Franklin Gothic Demi" panose="020B0703020102020204" pitchFamily="34" charset="0"/>
              </a:rPr>
              <a:t> Allah, </a:t>
            </a:r>
            <a:r>
              <a:rPr lang="en-ID" dirty="0" err="1">
                <a:solidFill>
                  <a:srgbClr val="C00000"/>
                </a:solidFill>
                <a:latin typeface="Franklin Gothic Demi" panose="020B0703020102020204" pitchFamily="34" charset="0"/>
              </a:rPr>
              <a:t>tahu</a:t>
            </a:r>
            <a:r>
              <a:rPr lang="en-ID" dirty="0">
                <a:solidFill>
                  <a:srgbClr val="C00000"/>
                </a:solidFill>
                <a:latin typeface="Franklin Gothic Demi" panose="020B07030201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Franklin Gothic Demi" panose="020B0703020102020204" pitchFamily="34" charset="0"/>
              </a:rPr>
              <a:t>tentang</a:t>
            </a:r>
            <a:r>
              <a:rPr lang="en-ID" dirty="0">
                <a:solidFill>
                  <a:srgbClr val="C00000"/>
                </a:solidFill>
                <a:latin typeface="Franklin Gothic Demi" panose="020B0703020102020204" pitchFamily="34" charset="0"/>
              </a:rPr>
              <a:t> yang </a:t>
            </a:r>
            <a:r>
              <a:rPr lang="en-ID" dirty="0" err="1">
                <a:solidFill>
                  <a:srgbClr val="C00000"/>
                </a:solidFill>
                <a:latin typeface="Franklin Gothic Demi" panose="020B0703020102020204" pitchFamily="34" charset="0"/>
              </a:rPr>
              <a:t>baik</a:t>
            </a:r>
            <a:r>
              <a:rPr lang="en-ID" dirty="0">
                <a:solidFill>
                  <a:srgbClr val="C00000"/>
                </a:solidFill>
                <a:latin typeface="Franklin Gothic Demi" panose="020B0703020102020204" pitchFamily="34" charset="0"/>
              </a:rPr>
              <a:t> dan yang </a:t>
            </a:r>
            <a:r>
              <a:rPr lang="en-ID" dirty="0" err="1">
                <a:solidFill>
                  <a:srgbClr val="C00000"/>
                </a:solidFill>
                <a:latin typeface="Franklin Gothic Demi" panose="020B0703020102020204" pitchFamily="34" charset="0"/>
              </a:rPr>
              <a:t>jahat</a:t>
            </a:r>
            <a:r>
              <a:rPr lang="en-ID" dirty="0">
                <a:solidFill>
                  <a:srgbClr val="C00000"/>
                </a:solidFill>
                <a:latin typeface="Franklin Gothic Demi" panose="020B0703020102020204" pitchFamily="34" charset="0"/>
              </a:rPr>
              <a:t>." </a:t>
            </a:r>
          </a:p>
        </p:txBody>
      </p:sp>
    </p:spTree>
    <p:extLst>
      <p:ext uri="{BB962C8B-B14F-4D97-AF65-F5344CB8AC3E}">
        <p14:creationId xmlns:p14="http://schemas.microsoft.com/office/powerpoint/2010/main" val="16809042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BDD3A7D-1DC2-6C35-9146-32F7471204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780" b="33114"/>
          <a:stretch/>
        </p:blipFill>
        <p:spPr>
          <a:xfrm>
            <a:off x="20" y="10"/>
            <a:ext cx="9143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B2F05A-7900-0476-8F72-A1F5042ED9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8302" y="3893527"/>
            <a:ext cx="8430354" cy="2452687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sz="3200" dirty="0" err="1">
                <a:latin typeface="Berlin Sans FB" panose="020E0602020502020306" pitchFamily="34" charset="0"/>
              </a:rPr>
              <a:t>Dengan</a:t>
            </a:r>
            <a:r>
              <a:rPr lang="en-ID" sz="3200" dirty="0">
                <a:latin typeface="Berlin Sans FB" panose="020E0602020502020306" pitchFamily="34" charset="0"/>
              </a:rPr>
              <a:t> kata lain, </a:t>
            </a:r>
            <a:r>
              <a:rPr lang="en-ID" sz="3200" dirty="0" err="1">
                <a:latin typeface="Berlin Sans FB" panose="020E0602020502020306" pitchFamily="34" charset="0"/>
              </a:rPr>
              <a:t>jika</a:t>
            </a:r>
            <a:r>
              <a:rPr lang="en-ID" sz="3200" dirty="0">
                <a:latin typeface="Berlin Sans FB" panose="020E0602020502020306" pitchFamily="34" charset="0"/>
              </a:rPr>
              <a:t> Anda </a:t>
            </a:r>
            <a:r>
              <a:rPr lang="en-ID" sz="3200" dirty="0" err="1">
                <a:latin typeface="Berlin Sans FB" panose="020E0602020502020306" pitchFamily="34" charset="0"/>
              </a:rPr>
              <a:t>makan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dari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pohon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ini</a:t>
            </a:r>
            <a:r>
              <a:rPr lang="en-ID" sz="3200" dirty="0">
                <a:latin typeface="Berlin Sans FB" panose="020E0602020502020306" pitchFamily="34" charset="0"/>
              </a:rPr>
              <a:t>, Anda </a:t>
            </a:r>
            <a:r>
              <a:rPr lang="en-ID" sz="3200" dirty="0" err="1">
                <a:latin typeface="Berlin Sans FB" panose="020E0602020502020306" pitchFamily="34" charset="0"/>
              </a:rPr>
              <a:t>akan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memasuki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sebuah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lingkup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eksistensi</a:t>
            </a:r>
            <a:r>
              <a:rPr lang="en-ID" sz="3200" dirty="0">
                <a:latin typeface="Berlin Sans FB" panose="020E0602020502020306" pitchFamily="34" charset="0"/>
              </a:rPr>
              <a:t> yang </a:t>
            </a:r>
            <a:r>
              <a:rPr lang="en-ID" sz="3200" dirty="0" err="1">
                <a:latin typeface="Berlin Sans FB" panose="020E0602020502020306" pitchFamily="34" charset="0"/>
              </a:rPr>
              <a:t>baru</a:t>
            </a:r>
            <a:r>
              <a:rPr lang="en-ID" sz="3200" dirty="0">
                <a:latin typeface="Berlin Sans FB" panose="020E0602020502020306" pitchFamily="34" charset="0"/>
              </a:rPr>
              <a:t>. Anda </a:t>
            </a:r>
            <a:r>
              <a:rPr lang="en-ID" sz="3200" dirty="0" err="1">
                <a:latin typeface="Berlin Sans FB" panose="020E0602020502020306" pitchFamily="34" charset="0"/>
              </a:rPr>
              <a:t>akan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mengalami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kegembiraan</a:t>
            </a:r>
            <a:r>
              <a:rPr lang="en-ID" sz="3200" dirty="0">
                <a:latin typeface="Berlin Sans FB" panose="020E0602020502020306" pitchFamily="34" charset="0"/>
              </a:rPr>
              <a:t>. Anda </a:t>
            </a:r>
            <a:r>
              <a:rPr lang="en-ID" sz="3200" dirty="0" err="1">
                <a:latin typeface="Berlin Sans FB" panose="020E0602020502020306" pitchFamily="34" charset="0"/>
              </a:rPr>
              <a:t>akan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merasakan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sensasi</a:t>
            </a:r>
            <a:r>
              <a:rPr lang="en-ID" sz="3200" dirty="0">
                <a:latin typeface="Berlin Sans FB" panose="020E0602020502020306" pitchFamily="34" charset="0"/>
              </a:rPr>
              <a:t> yang </a:t>
            </a:r>
            <a:r>
              <a:rPr lang="en-ID" sz="3200" dirty="0" err="1">
                <a:latin typeface="Berlin Sans FB" panose="020E0602020502020306" pitchFamily="34" charset="0"/>
              </a:rPr>
              <a:t>belum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pernah</a:t>
            </a:r>
            <a:r>
              <a:rPr lang="en-ID" sz="3200" dirty="0">
                <a:latin typeface="Berlin Sans FB" panose="020E0602020502020306" pitchFamily="34" charset="0"/>
              </a:rPr>
              <a:t> Anda </a:t>
            </a:r>
            <a:r>
              <a:rPr lang="en-ID" sz="3200" dirty="0" err="1">
                <a:latin typeface="Berlin Sans FB" panose="020E0602020502020306" pitchFamily="34" charset="0"/>
              </a:rPr>
              <a:t>rasakan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sebelumnya</a:t>
            </a:r>
            <a:r>
              <a:rPr lang="en-ID" sz="3200" dirty="0">
                <a:latin typeface="Berlin Sans FB" panose="020E0602020502020306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7356235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8B3A2D1A-45FC-4F95-B150-1C13EF2F6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3768FD5-DD7A-43C7-8DEA-1F5DB3CB5B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CF68021-5C75-01E2-C87B-F883EA26B1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2559" y="3172263"/>
            <a:ext cx="7989410" cy="868025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latin typeface="Amasis MT Pro Black" panose="02040A04050005020304" pitchFamily="18" charset="0"/>
              </a:rPr>
              <a:t>WAHYU 12 : 7, 8</a:t>
            </a:r>
            <a:endParaRPr lang="en-ID" sz="4000" dirty="0">
              <a:latin typeface="Amasis MT Pro Black" panose="02040A040500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CEA7393-D14F-7EB2-F40E-791C2ABC01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864" b="20816"/>
          <a:stretch/>
        </p:blipFill>
        <p:spPr>
          <a:xfrm>
            <a:off x="1" y="10"/>
            <a:ext cx="9143999" cy="3154014"/>
          </a:xfrm>
          <a:custGeom>
            <a:avLst/>
            <a:gdLst/>
            <a:ahLst/>
            <a:cxnLst/>
            <a:rect l="l" t="t" r="r" b="b"/>
            <a:pathLst>
              <a:path w="12191999" h="3428999">
                <a:moveTo>
                  <a:pt x="0" y="0"/>
                </a:moveTo>
                <a:lnTo>
                  <a:pt x="12191999" y="0"/>
                </a:lnTo>
                <a:lnTo>
                  <a:pt x="12191999" y="920893"/>
                </a:lnTo>
                <a:lnTo>
                  <a:pt x="12191999" y="1514929"/>
                </a:lnTo>
                <a:lnTo>
                  <a:pt x="12191999" y="3130902"/>
                </a:lnTo>
                <a:lnTo>
                  <a:pt x="12188051" y="3131476"/>
                </a:lnTo>
                <a:cubicBezTo>
                  <a:pt x="12153000" y="3135813"/>
                  <a:pt x="12133655" y="3136025"/>
                  <a:pt x="12112012" y="3138906"/>
                </a:cubicBezTo>
                <a:cubicBezTo>
                  <a:pt x="12076970" y="3145595"/>
                  <a:pt x="12039899" y="3160769"/>
                  <a:pt x="12018752" y="3165642"/>
                </a:cubicBezTo>
                <a:lnTo>
                  <a:pt x="11985122" y="3168147"/>
                </a:lnTo>
                <a:lnTo>
                  <a:pt x="11986344" y="3172878"/>
                </a:lnTo>
                <a:lnTo>
                  <a:pt x="11973852" y="3173226"/>
                </a:lnTo>
                <a:lnTo>
                  <a:pt x="11945968" y="3173341"/>
                </a:lnTo>
                <a:cubicBezTo>
                  <a:pt x="11928568" y="3174057"/>
                  <a:pt x="11880184" y="3172923"/>
                  <a:pt x="11862470" y="3174654"/>
                </a:cubicBezTo>
                <a:cubicBezTo>
                  <a:pt x="11857360" y="3179700"/>
                  <a:pt x="11849473" y="3182451"/>
                  <a:pt x="11839688" y="3183726"/>
                </a:cubicBezTo>
                <a:lnTo>
                  <a:pt x="11818138" y="3183868"/>
                </a:lnTo>
                <a:lnTo>
                  <a:pt x="11693161" y="3196027"/>
                </a:lnTo>
                <a:lnTo>
                  <a:pt x="11675978" y="3196936"/>
                </a:lnTo>
                <a:lnTo>
                  <a:pt x="11666672" y="3201013"/>
                </a:lnTo>
                <a:cubicBezTo>
                  <a:pt x="11659568" y="3201827"/>
                  <a:pt x="11639160" y="3201301"/>
                  <a:pt x="11633348" y="3201823"/>
                </a:cubicBezTo>
                <a:lnTo>
                  <a:pt x="11631806" y="3204144"/>
                </a:lnTo>
                <a:cubicBezTo>
                  <a:pt x="11613292" y="3207852"/>
                  <a:pt x="11543654" y="3220200"/>
                  <a:pt x="11522270" y="3224070"/>
                </a:cubicBezTo>
                <a:cubicBezTo>
                  <a:pt x="11517998" y="3220503"/>
                  <a:pt x="11508432" y="3226137"/>
                  <a:pt x="11503503" y="3227361"/>
                </a:cubicBezTo>
                <a:cubicBezTo>
                  <a:pt x="11502740" y="3224959"/>
                  <a:pt x="11490808" y="3224226"/>
                  <a:pt x="11487288" y="3226364"/>
                </a:cubicBezTo>
                <a:cubicBezTo>
                  <a:pt x="11403406" y="3238085"/>
                  <a:pt x="11445394" y="3213864"/>
                  <a:pt x="11397514" y="3229209"/>
                </a:cubicBezTo>
                <a:cubicBezTo>
                  <a:pt x="11389044" y="3230225"/>
                  <a:pt x="11382180" y="3229256"/>
                  <a:pt x="11376160" y="3227461"/>
                </a:cubicBezTo>
                <a:lnTo>
                  <a:pt x="11367180" y="3223774"/>
                </a:lnTo>
                <a:lnTo>
                  <a:pt x="11332420" y="3230742"/>
                </a:lnTo>
                <a:cubicBezTo>
                  <a:pt x="11315298" y="3233171"/>
                  <a:pt x="11297277" y="3234781"/>
                  <a:pt x="11278786" y="3235517"/>
                </a:cubicBezTo>
                <a:cubicBezTo>
                  <a:pt x="11274637" y="3230607"/>
                  <a:pt x="11260123" y="3237582"/>
                  <a:pt x="11253295" y="3238964"/>
                </a:cubicBezTo>
                <a:cubicBezTo>
                  <a:pt x="11253224" y="3235757"/>
                  <a:pt x="11238096" y="3234220"/>
                  <a:pt x="11232727" y="3236871"/>
                </a:cubicBezTo>
                <a:cubicBezTo>
                  <a:pt x="11119903" y="3248332"/>
                  <a:pt x="11183388" y="3218382"/>
                  <a:pt x="11115682" y="3236341"/>
                </a:cubicBezTo>
                <a:cubicBezTo>
                  <a:pt x="11104356" y="3237278"/>
                  <a:pt x="11095858" y="3235671"/>
                  <a:pt x="11088768" y="3233017"/>
                </a:cubicBezTo>
                <a:lnTo>
                  <a:pt x="11076012" y="3226390"/>
                </a:lnTo>
                <a:lnTo>
                  <a:pt x="11066016" y="3228753"/>
                </a:lnTo>
                <a:cubicBezTo>
                  <a:pt x="11028292" y="3228939"/>
                  <a:pt x="11017169" y="3222147"/>
                  <a:pt x="10995221" y="3228989"/>
                </a:cubicBezTo>
                <a:cubicBezTo>
                  <a:pt x="10962786" y="3214768"/>
                  <a:pt x="10973708" y="3227571"/>
                  <a:pt x="10949038" y="3229747"/>
                </a:cubicBezTo>
                <a:cubicBezTo>
                  <a:pt x="10929576" y="3232582"/>
                  <a:pt x="10965306" y="3238039"/>
                  <a:pt x="10946231" y="3238844"/>
                </a:cubicBezTo>
                <a:cubicBezTo>
                  <a:pt x="10925596" y="3235173"/>
                  <a:pt x="10926566" y="3246575"/>
                  <a:pt x="10905107" y="3242085"/>
                </a:cubicBezTo>
                <a:cubicBezTo>
                  <a:pt x="10910320" y="3233495"/>
                  <a:pt x="10862761" y="3243750"/>
                  <a:pt x="10861282" y="3236246"/>
                </a:cubicBezTo>
                <a:cubicBezTo>
                  <a:pt x="10843055" y="3246977"/>
                  <a:pt x="10833897" y="3233757"/>
                  <a:pt x="10809627" y="3237064"/>
                </a:cubicBezTo>
                <a:cubicBezTo>
                  <a:pt x="10798198" y="3241124"/>
                  <a:pt x="10789952" y="3241821"/>
                  <a:pt x="10778718" y="3237455"/>
                </a:cubicBezTo>
                <a:cubicBezTo>
                  <a:pt x="10726069" y="3257219"/>
                  <a:pt x="10746866" y="3238339"/>
                  <a:pt x="10697595" y="3245939"/>
                </a:cubicBezTo>
                <a:cubicBezTo>
                  <a:pt x="10655146" y="3253933"/>
                  <a:pt x="10607026" y="3259119"/>
                  <a:pt x="10565970" y="3278201"/>
                </a:cubicBezTo>
                <a:cubicBezTo>
                  <a:pt x="10558434" y="3283608"/>
                  <a:pt x="10539930" y="3285654"/>
                  <a:pt x="10524645" y="3282773"/>
                </a:cubicBezTo>
                <a:cubicBezTo>
                  <a:pt x="10522018" y="3282276"/>
                  <a:pt x="10519582" y="3281649"/>
                  <a:pt x="10517421" y="3280913"/>
                </a:cubicBezTo>
                <a:cubicBezTo>
                  <a:pt x="10481928" y="3283832"/>
                  <a:pt x="10352108" y="3296870"/>
                  <a:pt x="10311683" y="3300288"/>
                </a:cubicBezTo>
                <a:cubicBezTo>
                  <a:pt x="10308410" y="3293342"/>
                  <a:pt x="10287968" y="3305875"/>
                  <a:pt x="10274873" y="3301423"/>
                </a:cubicBezTo>
                <a:cubicBezTo>
                  <a:pt x="10265494" y="3297516"/>
                  <a:pt x="10257104" y="3300407"/>
                  <a:pt x="10247307" y="3300714"/>
                </a:cubicBezTo>
                <a:cubicBezTo>
                  <a:pt x="10234401" y="3297643"/>
                  <a:pt x="10192308" y="3303190"/>
                  <a:pt x="10181334" y="3307168"/>
                </a:cubicBezTo>
                <a:cubicBezTo>
                  <a:pt x="10155109" y="3320992"/>
                  <a:pt x="10095518" y="3310726"/>
                  <a:pt x="10073729" y="3321318"/>
                </a:cubicBezTo>
                <a:cubicBezTo>
                  <a:pt x="10065823" y="3322872"/>
                  <a:pt x="10058087" y="3323501"/>
                  <a:pt x="10050495" y="3323554"/>
                </a:cubicBezTo>
                <a:lnTo>
                  <a:pt x="10029247" y="3322387"/>
                </a:lnTo>
                <a:lnTo>
                  <a:pt x="10023206" y="3319426"/>
                </a:lnTo>
                <a:lnTo>
                  <a:pt x="10010221" y="3320159"/>
                </a:lnTo>
                <a:lnTo>
                  <a:pt x="10006500" y="3319709"/>
                </a:lnTo>
                <a:cubicBezTo>
                  <a:pt x="9999392" y="3318836"/>
                  <a:pt x="9992376" y="3318075"/>
                  <a:pt x="9985433" y="3317775"/>
                </a:cubicBezTo>
                <a:cubicBezTo>
                  <a:pt x="9994564" y="3332623"/>
                  <a:pt x="9927872" y="3317665"/>
                  <a:pt x="9947096" y="3329673"/>
                </a:cubicBezTo>
                <a:cubicBezTo>
                  <a:pt x="9910530" y="3330603"/>
                  <a:pt x="9938422" y="3341787"/>
                  <a:pt x="9894468" y="3331125"/>
                </a:cubicBezTo>
                <a:cubicBezTo>
                  <a:pt x="9837697" y="3343266"/>
                  <a:pt x="9748207" y="3338748"/>
                  <a:pt x="9703741" y="3357170"/>
                </a:cubicBezTo>
                <a:cubicBezTo>
                  <a:pt x="9709264" y="3350136"/>
                  <a:pt x="9685337" y="3344679"/>
                  <a:pt x="9668763" y="3348169"/>
                </a:cubicBezTo>
                <a:cubicBezTo>
                  <a:pt x="9688139" y="3320571"/>
                  <a:pt x="9603232" y="3373038"/>
                  <a:pt x="9588644" y="3354205"/>
                </a:cubicBezTo>
                <a:cubicBezTo>
                  <a:pt x="9587925" y="3371689"/>
                  <a:pt x="9513642" y="3401336"/>
                  <a:pt x="9478680" y="3386990"/>
                </a:cubicBezTo>
                <a:cubicBezTo>
                  <a:pt x="9425416" y="3390492"/>
                  <a:pt x="9387699" y="3404944"/>
                  <a:pt x="9331856" y="3399166"/>
                </a:cubicBezTo>
                <a:cubicBezTo>
                  <a:pt x="9330123" y="3401505"/>
                  <a:pt x="9327283" y="3403463"/>
                  <a:pt x="9323679" y="3405145"/>
                </a:cubicBezTo>
                <a:lnTo>
                  <a:pt x="9311620" y="3409223"/>
                </a:lnTo>
                <a:lnTo>
                  <a:pt x="9309289" y="3408926"/>
                </a:lnTo>
                <a:cubicBezTo>
                  <a:pt x="9300131" y="3408873"/>
                  <a:pt x="9295442" y="3409859"/>
                  <a:pt x="9292731" y="3411301"/>
                </a:cubicBezTo>
                <a:lnTo>
                  <a:pt x="9290814" y="3413412"/>
                </a:lnTo>
                <a:lnTo>
                  <a:pt x="9279990" y="3415541"/>
                </a:lnTo>
                <a:lnTo>
                  <a:pt x="9260104" y="3421077"/>
                </a:lnTo>
                <a:lnTo>
                  <a:pt x="9255034" y="3420853"/>
                </a:lnTo>
                <a:lnTo>
                  <a:pt x="9222941" y="3427242"/>
                </a:lnTo>
                <a:lnTo>
                  <a:pt x="9221858" y="3426731"/>
                </a:lnTo>
                <a:cubicBezTo>
                  <a:pt x="9218700" y="3425733"/>
                  <a:pt x="9214983" y="3425271"/>
                  <a:pt x="9210014" y="3425917"/>
                </a:cubicBezTo>
                <a:cubicBezTo>
                  <a:pt x="9208256" y="3416158"/>
                  <a:pt x="9203342" y="3422957"/>
                  <a:pt x="9188839" y="3425728"/>
                </a:cubicBezTo>
                <a:cubicBezTo>
                  <a:pt x="9182870" y="3411188"/>
                  <a:pt x="9147335" y="3424352"/>
                  <a:pt x="9132080" y="3417886"/>
                </a:cubicBezTo>
                <a:cubicBezTo>
                  <a:pt x="9121557" y="3420249"/>
                  <a:pt x="9110321" y="3422482"/>
                  <a:pt x="9098549" y="3424480"/>
                </a:cubicBezTo>
                <a:lnTo>
                  <a:pt x="9003970" y="3425484"/>
                </a:lnTo>
                <a:lnTo>
                  <a:pt x="8904921" y="3413774"/>
                </a:lnTo>
                <a:cubicBezTo>
                  <a:pt x="8868284" y="3413519"/>
                  <a:pt x="8836559" y="3409171"/>
                  <a:pt x="8805551" y="3412237"/>
                </a:cubicBezTo>
                <a:cubicBezTo>
                  <a:pt x="8792955" y="3408854"/>
                  <a:pt x="8781083" y="3407488"/>
                  <a:pt x="8769572" y="3412551"/>
                </a:cubicBezTo>
                <a:cubicBezTo>
                  <a:pt x="8735382" y="3410862"/>
                  <a:pt x="8727105" y="3403632"/>
                  <a:pt x="8705440" y="3409271"/>
                </a:cubicBezTo>
                <a:cubicBezTo>
                  <a:pt x="8686231" y="3397576"/>
                  <a:pt x="8685094" y="3402040"/>
                  <a:pt x="8676067" y="3405389"/>
                </a:cubicBezTo>
                <a:lnTo>
                  <a:pt x="8674779" y="3405628"/>
                </a:lnTo>
                <a:lnTo>
                  <a:pt x="8672154" y="3403956"/>
                </a:lnTo>
                <a:lnTo>
                  <a:pt x="8666720" y="3403182"/>
                </a:lnTo>
                <a:lnTo>
                  <a:pt x="8651886" y="3403680"/>
                </a:lnTo>
                <a:lnTo>
                  <a:pt x="8646307" y="3404298"/>
                </a:lnTo>
                <a:cubicBezTo>
                  <a:pt x="8642465" y="3404565"/>
                  <a:pt x="8639912" y="3404534"/>
                  <a:pt x="8638145" y="3404287"/>
                </a:cubicBezTo>
                <a:lnTo>
                  <a:pt x="8637941" y="3404149"/>
                </a:lnTo>
                <a:lnTo>
                  <a:pt x="8630296" y="3404406"/>
                </a:lnTo>
                <a:cubicBezTo>
                  <a:pt x="8617394" y="3405155"/>
                  <a:pt x="8604838" y="3406180"/>
                  <a:pt x="8592887" y="3407398"/>
                </a:cubicBezTo>
                <a:cubicBezTo>
                  <a:pt x="8582781" y="3399722"/>
                  <a:pt x="8538622" y="3408789"/>
                  <a:pt x="8543455" y="3394319"/>
                </a:cubicBezTo>
                <a:cubicBezTo>
                  <a:pt x="8527334" y="3395534"/>
                  <a:pt x="8517583" y="3401542"/>
                  <a:pt x="8523012" y="3392051"/>
                </a:cubicBezTo>
                <a:cubicBezTo>
                  <a:pt x="8517705" y="3392178"/>
                  <a:pt x="8514435" y="3391372"/>
                  <a:pt x="8512093" y="3390108"/>
                </a:cubicBezTo>
                <a:lnTo>
                  <a:pt x="8511416" y="3389513"/>
                </a:lnTo>
                <a:lnTo>
                  <a:pt x="8475551" y="3392450"/>
                </a:lnTo>
                <a:lnTo>
                  <a:pt x="8470789" y="3391736"/>
                </a:lnTo>
                <a:lnTo>
                  <a:pt x="8447414" y="3395064"/>
                </a:lnTo>
                <a:lnTo>
                  <a:pt x="8435335" y="3396028"/>
                </a:lnTo>
                <a:lnTo>
                  <a:pt x="8431923" y="3397855"/>
                </a:lnTo>
                <a:cubicBezTo>
                  <a:pt x="8428239" y="3398965"/>
                  <a:pt x="8422959" y="3399444"/>
                  <a:pt x="8414099" y="3398491"/>
                </a:cubicBezTo>
                <a:lnTo>
                  <a:pt x="8412049" y="3397978"/>
                </a:lnTo>
                <a:lnTo>
                  <a:pt x="8397349" y="3400683"/>
                </a:lnTo>
                <a:cubicBezTo>
                  <a:pt x="8392615" y="3401933"/>
                  <a:pt x="8388424" y="3403524"/>
                  <a:pt x="8385030" y="3405585"/>
                </a:cubicBezTo>
                <a:cubicBezTo>
                  <a:pt x="8334977" y="3394568"/>
                  <a:pt x="8287750" y="3404648"/>
                  <a:pt x="8233422" y="3402742"/>
                </a:cubicBezTo>
                <a:cubicBezTo>
                  <a:pt x="8209936" y="3385601"/>
                  <a:pt x="8116056" y="3406588"/>
                  <a:pt x="8102569" y="3423208"/>
                </a:cubicBezTo>
                <a:cubicBezTo>
                  <a:pt x="8102264" y="3408645"/>
                  <a:pt x="8034186" y="3428475"/>
                  <a:pt x="8016625" y="3428989"/>
                </a:cubicBezTo>
                <a:cubicBezTo>
                  <a:pt x="8010771" y="3429161"/>
                  <a:pt x="8010530" y="3427186"/>
                  <a:pt x="8020284" y="3421076"/>
                </a:cubicBezTo>
                <a:cubicBezTo>
                  <a:pt x="8001623" y="3422777"/>
                  <a:pt x="7982361" y="3415208"/>
                  <a:pt x="7992871" y="3409037"/>
                </a:cubicBezTo>
                <a:cubicBezTo>
                  <a:pt x="7936181" y="3422244"/>
                  <a:pt x="7852511" y="3409112"/>
                  <a:pt x="7788452" y="3415110"/>
                </a:cubicBezTo>
                <a:cubicBezTo>
                  <a:pt x="7753529" y="3400598"/>
                  <a:pt x="7772461" y="3414025"/>
                  <a:pt x="7736237" y="3411311"/>
                </a:cubicBezTo>
                <a:cubicBezTo>
                  <a:pt x="7746145" y="3424670"/>
                  <a:pt x="7692261" y="3403816"/>
                  <a:pt x="7690279" y="3418893"/>
                </a:cubicBezTo>
                <a:cubicBezTo>
                  <a:pt x="7683750" y="3417921"/>
                  <a:pt x="7677487" y="3416505"/>
                  <a:pt x="7671219" y="3414970"/>
                </a:cubicBezTo>
                <a:lnTo>
                  <a:pt x="7667928" y="3414173"/>
                </a:lnTo>
                <a:lnTo>
                  <a:pt x="7654774" y="3413595"/>
                </a:lnTo>
                <a:lnTo>
                  <a:pt x="7651067" y="3410171"/>
                </a:lnTo>
                <a:lnTo>
                  <a:pt x="7631267" y="3406963"/>
                </a:lnTo>
                <a:cubicBezTo>
                  <a:pt x="7623851" y="3406267"/>
                  <a:pt x="7615871" y="3406106"/>
                  <a:pt x="7607053" y="3406809"/>
                </a:cubicBezTo>
                <a:cubicBezTo>
                  <a:pt x="7585359" y="3412784"/>
                  <a:pt x="7551579" y="3405461"/>
                  <a:pt x="7521027" y="3405904"/>
                </a:cubicBezTo>
                <a:lnTo>
                  <a:pt x="7506997" y="3407754"/>
                </a:lnTo>
                <a:lnTo>
                  <a:pt x="7461204" y="3404669"/>
                </a:lnTo>
                <a:cubicBezTo>
                  <a:pt x="7448169" y="3404071"/>
                  <a:pt x="7434640" y="3403756"/>
                  <a:pt x="7420396" y="3403975"/>
                </a:cubicBezTo>
                <a:lnTo>
                  <a:pt x="7393955" y="3405447"/>
                </a:lnTo>
                <a:lnTo>
                  <a:pt x="7387024" y="3404227"/>
                </a:lnTo>
                <a:cubicBezTo>
                  <a:pt x="7374952" y="3404363"/>
                  <a:pt x="7358975" y="3408656"/>
                  <a:pt x="7360398" y="3403441"/>
                </a:cubicBezTo>
                <a:lnTo>
                  <a:pt x="7346837" y="3405249"/>
                </a:lnTo>
                <a:lnTo>
                  <a:pt x="7333451" y="3401087"/>
                </a:lnTo>
                <a:cubicBezTo>
                  <a:pt x="7331985" y="3400120"/>
                  <a:pt x="7330882" y="3399091"/>
                  <a:pt x="7330179" y="3398037"/>
                </a:cubicBezTo>
                <a:lnTo>
                  <a:pt x="7311232" y="3399406"/>
                </a:lnTo>
                <a:lnTo>
                  <a:pt x="7295699" y="3396426"/>
                </a:lnTo>
                <a:lnTo>
                  <a:pt x="7282158" y="3398374"/>
                </a:lnTo>
                <a:lnTo>
                  <a:pt x="7276538" y="3397935"/>
                </a:lnTo>
                <a:lnTo>
                  <a:pt x="7262569" y="3396460"/>
                </a:lnTo>
                <a:cubicBezTo>
                  <a:pt x="7255407" y="3395426"/>
                  <a:pt x="7247392" y="3394180"/>
                  <a:pt x="7238468" y="3393183"/>
                </a:cubicBezTo>
                <a:lnTo>
                  <a:pt x="7230949" y="3392727"/>
                </a:lnTo>
                <a:lnTo>
                  <a:pt x="7214580" y="3387715"/>
                </a:lnTo>
                <a:cubicBezTo>
                  <a:pt x="7202670" y="3383926"/>
                  <a:pt x="7193296" y="3381373"/>
                  <a:pt x="7182893" y="3383429"/>
                </a:cubicBezTo>
                <a:cubicBezTo>
                  <a:pt x="7165160" y="3378534"/>
                  <a:pt x="7152772" y="3364815"/>
                  <a:pt x="7127104" y="3368475"/>
                </a:cubicBezTo>
                <a:cubicBezTo>
                  <a:pt x="7134894" y="3362260"/>
                  <a:pt x="7098599" y="3367723"/>
                  <a:pt x="7094311" y="3361339"/>
                </a:cubicBezTo>
                <a:cubicBezTo>
                  <a:pt x="7092331" y="3356198"/>
                  <a:pt x="7080860" y="3356657"/>
                  <a:pt x="7072124" y="3354762"/>
                </a:cubicBezTo>
                <a:cubicBezTo>
                  <a:pt x="7065898" y="3349511"/>
                  <a:pt x="7021942" y="3344717"/>
                  <a:pt x="7006638" y="3345473"/>
                </a:cubicBezTo>
                <a:cubicBezTo>
                  <a:pt x="6963504" y="3350697"/>
                  <a:pt x="6928807" y="3329559"/>
                  <a:pt x="6894320" y="3333192"/>
                </a:cubicBezTo>
                <a:cubicBezTo>
                  <a:pt x="6885290" y="3332697"/>
                  <a:pt x="6877803" y="3331507"/>
                  <a:pt x="6871318" y="3329892"/>
                </a:cubicBezTo>
                <a:lnTo>
                  <a:pt x="6855157" y="3324330"/>
                </a:lnTo>
                <a:cubicBezTo>
                  <a:pt x="6854956" y="3323109"/>
                  <a:pt x="6854755" y="3321887"/>
                  <a:pt x="6854555" y="3320665"/>
                </a:cubicBezTo>
                <a:lnTo>
                  <a:pt x="6842483" y="3318413"/>
                </a:lnTo>
                <a:lnTo>
                  <a:pt x="6840027" y="3317245"/>
                </a:lnTo>
                <a:cubicBezTo>
                  <a:pt x="6835354" y="3315001"/>
                  <a:pt x="6830588" y="3312868"/>
                  <a:pt x="6825185" y="3311114"/>
                </a:cubicBezTo>
                <a:cubicBezTo>
                  <a:pt x="6810331" y="3324866"/>
                  <a:pt x="6776772" y="3298463"/>
                  <a:pt x="6774755" y="3312168"/>
                </a:cubicBezTo>
                <a:cubicBezTo>
                  <a:pt x="6742477" y="3304924"/>
                  <a:pt x="6749024" y="3319870"/>
                  <a:pt x="6728129" y="3301832"/>
                </a:cubicBezTo>
                <a:cubicBezTo>
                  <a:pt x="6661764" y="3299056"/>
                  <a:pt x="6593104" y="3275946"/>
                  <a:pt x="6527587" y="3280829"/>
                </a:cubicBezTo>
                <a:cubicBezTo>
                  <a:pt x="6542935" y="3276465"/>
                  <a:pt x="6531033" y="3266920"/>
                  <a:pt x="6511742" y="3266067"/>
                </a:cubicBezTo>
                <a:cubicBezTo>
                  <a:pt x="6570025" y="3248440"/>
                  <a:pt x="6418649" y="3271458"/>
                  <a:pt x="6434953" y="3253360"/>
                </a:cubicBezTo>
                <a:cubicBezTo>
                  <a:pt x="6407781" y="3267048"/>
                  <a:pt x="6300040" y="3274313"/>
                  <a:pt x="6292331" y="3255322"/>
                </a:cubicBezTo>
                <a:cubicBezTo>
                  <a:pt x="6242057" y="3246469"/>
                  <a:pt x="6188266" y="3249680"/>
                  <a:pt x="6149913" y="3232917"/>
                </a:cubicBezTo>
                <a:cubicBezTo>
                  <a:pt x="6144898" y="3234391"/>
                  <a:pt x="6139526" y="3235322"/>
                  <a:pt x="6133930" y="3235867"/>
                </a:cubicBezTo>
                <a:lnTo>
                  <a:pt x="6117554" y="3236464"/>
                </a:lnTo>
                <a:lnTo>
                  <a:pt x="6116039" y="3235720"/>
                </a:lnTo>
                <a:cubicBezTo>
                  <a:pt x="6108393" y="3233681"/>
                  <a:pt x="6102936" y="3233437"/>
                  <a:pt x="6098459" y="3233988"/>
                </a:cubicBezTo>
                <a:lnTo>
                  <a:pt x="6093630" y="3235240"/>
                </a:lnTo>
                <a:lnTo>
                  <a:pt x="6081261" y="3234563"/>
                </a:lnTo>
                <a:lnTo>
                  <a:pt x="6056067" y="3234608"/>
                </a:lnTo>
                <a:lnTo>
                  <a:pt x="6052129" y="3233324"/>
                </a:lnTo>
                <a:lnTo>
                  <a:pt x="6015338" y="3231378"/>
                </a:lnTo>
                <a:cubicBezTo>
                  <a:pt x="6015291" y="3231165"/>
                  <a:pt x="6015245" y="3230951"/>
                  <a:pt x="6015198" y="3230737"/>
                </a:cubicBezTo>
                <a:cubicBezTo>
                  <a:pt x="6014048" y="3229257"/>
                  <a:pt x="6011617" y="3228081"/>
                  <a:pt x="6006436" y="3227508"/>
                </a:cubicBezTo>
                <a:cubicBezTo>
                  <a:pt x="6019781" y="3219395"/>
                  <a:pt x="6005305" y="3223709"/>
                  <a:pt x="5988851" y="3222735"/>
                </a:cubicBezTo>
                <a:cubicBezTo>
                  <a:pt x="6005907" y="3209918"/>
                  <a:pt x="5955918" y="3212588"/>
                  <a:pt x="5952863" y="3204137"/>
                </a:cubicBezTo>
                <a:cubicBezTo>
                  <a:pt x="5940395" y="3203711"/>
                  <a:pt x="5927517" y="3203028"/>
                  <a:pt x="5914548" y="3202041"/>
                </a:cubicBezTo>
                <a:lnTo>
                  <a:pt x="5907020" y="3201283"/>
                </a:lnTo>
                <a:cubicBezTo>
                  <a:pt x="5906995" y="3201231"/>
                  <a:pt x="5906969" y="3201180"/>
                  <a:pt x="5906944" y="3201129"/>
                </a:cubicBezTo>
                <a:cubicBezTo>
                  <a:pt x="5905471" y="3200668"/>
                  <a:pt x="5903056" y="3200308"/>
                  <a:pt x="5899155" y="3200053"/>
                </a:cubicBezTo>
                <a:lnTo>
                  <a:pt x="5893294" y="3199901"/>
                </a:lnTo>
                <a:lnTo>
                  <a:pt x="5878691" y="3198431"/>
                </a:lnTo>
                <a:lnTo>
                  <a:pt x="5874165" y="3197003"/>
                </a:lnTo>
                <a:lnTo>
                  <a:pt x="5873092" y="3195108"/>
                </a:lnTo>
                <a:lnTo>
                  <a:pt x="5871658" y="3195162"/>
                </a:lnTo>
                <a:cubicBezTo>
                  <a:pt x="5860152" y="3197097"/>
                  <a:pt x="5855231" y="3201097"/>
                  <a:pt x="5846928" y="3187725"/>
                </a:cubicBezTo>
                <a:cubicBezTo>
                  <a:pt x="5821379" y="3190142"/>
                  <a:pt x="5819686" y="3182343"/>
                  <a:pt x="5788468" y="3176316"/>
                </a:cubicBezTo>
                <a:cubicBezTo>
                  <a:pt x="5773119" y="3179521"/>
                  <a:pt x="5762947" y="3176704"/>
                  <a:pt x="5753823" y="3171919"/>
                </a:cubicBezTo>
                <a:cubicBezTo>
                  <a:pt x="5721557" y="3170726"/>
                  <a:pt x="5694983" y="3162549"/>
                  <a:pt x="5660194" y="3157536"/>
                </a:cubicBezTo>
                <a:cubicBezTo>
                  <a:pt x="5619608" y="3159495"/>
                  <a:pt x="5604384" y="3146636"/>
                  <a:pt x="5567188" y="3141325"/>
                </a:cubicBezTo>
                <a:cubicBezTo>
                  <a:pt x="5530345" y="3148235"/>
                  <a:pt x="5543868" y="3129416"/>
                  <a:pt x="5526178" y="3123274"/>
                </a:cubicBezTo>
                <a:lnTo>
                  <a:pt x="5520866" y="3122322"/>
                </a:lnTo>
                <a:lnTo>
                  <a:pt x="5506009" y="3122332"/>
                </a:lnTo>
                <a:lnTo>
                  <a:pt x="5500363" y="3122766"/>
                </a:lnTo>
                <a:cubicBezTo>
                  <a:pt x="5496497" y="3122905"/>
                  <a:pt x="5493953" y="3122792"/>
                  <a:pt x="5492228" y="3122486"/>
                </a:cubicBezTo>
                <a:lnTo>
                  <a:pt x="5492044" y="3122342"/>
                </a:lnTo>
                <a:lnTo>
                  <a:pt x="5484386" y="3122347"/>
                </a:lnTo>
                <a:cubicBezTo>
                  <a:pt x="5471420" y="3122670"/>
                  <a:pt x="5458764" y="3123280"/>
                  <a:pt x="5446679" y="3124105"/>
                </a:cubicBezTo>
                <a:cubicBezTo>
                  <a:pt x="5437659" y="3116107"/>
                  <a:pt x="5392392" y="3123709"/>
                  <a:pt x="5399188" y="3109418"/>
                </a:cubicBezTo>
                <a:cubicBezTo>
                  <a:pt x="5382948" y="3110102"/>
                  <a:pt x="5372407" y="3115781"/>
                  <a:pt x="5379117" y="3106482"/>
                </a:cubicBezTo>
                <a:cubicBezTo>
                  <a:pt x="5373809" y="3106435"/>
                  <a:pt x="5370660" y="3105521"/>
                  <a:pt x="5368499" y="3104181"/>
                </a:cubicBezTo>
                <a:lnTo>
                  <a:pt x="5367902" y="3103566"/>
                </a:lnTo>
                <a:lnTo>
                  <a:pt x="5331747" y="3105319"/>
                </a:lnTo>
                <a:lnTo>
                  <a:pt x="5327095" y="3104450"/>
                </a:lnTo>
                <a:lnTo>
                  <a:pt x="5303337" y="3107003"/>
                </a:lnTo>
                <a:lnTo>
                  <a:pt x="5291164" y="3107570"/>
                </a:lnTo>
                <a:lnTo>
                  <a:pt x="5287515" y="3109282"/>
                </a:lnTo>
                <a:cubicBezTo>
                  <a:pt x="5283689" y="3110269"/>
                  <a:pt x="5278356" y="3110573"/>
                  <a:pt x="5269654" y="3109330"/>
                </a:cubicBezTo>
                <a:lnTo>
                  <a:pt x="5267681" y="3108752"/>
                </a:lnTo>
                <a:lnTo>
                  <a:pt x="5252655" y="3110969"/>
                </a:lnTo>
                <a:cubicBezTo>
                  <a:pt x="5247766" y="3112062"/>
                  <a:pt x="5243369" y="3113511"/>
                  <a:pt x="5239703" y="3115460"/>
                </a:cubicBezTo>
                <a:cubicBezTo>
                  <a:pt x="5191311" y="3102811"/>
                  <a:pt x="5142849" y="3111324"/>
                  <a:pt x="5088947" y="3107634"/>
                </a:cubicBezTo>
                <a:cubicBezTo>
                  <a:pt x="5027989" y="3108214"/>
                  <a:pt x="4985627" y="3110432"/>
                  <a:pt x="4945514" y="3110162"/>
                </a:cubicBezTo>
                <a:cubicBezTo>
                  <a:pt x="4926678" y="3111245"/>
                  <a:pt x="4789238" y="3111826"/>
                  <a:pt x="4800559" y="3106010"/>
                </a:cubicBezTo>
                <a:cubicBezTo>
                  <a:pt x="4742239" y="3117333"/>
                  <a:pt x="4708324" y="3101468"/>
                  <a:pt x="4643642" y="3105351"/>
                </a:cubicBezTo>
                <a:cubicBezTo>
                  <a:pt x="4610808" y="3089712"/>
                  <a:pt x="4627845" y="3103743"/>
                  <a:pt x="4592107" y="3099840"/>
                </a:cubicBezTo>
                <a:cubicBezTo>
                  <a:pt x="4600157" y="3113506"/>
                  <a:pt x="4549287" y="3090911"/>
                  <a:pt x="4545249" y="3105899"/>
                </a:cubicBezTo>
                <a:cubicBezTo>
                  <a:pt x="4538872" y="3104716"/>
                  <a:pt x="4532825" y="3103094"/>
                  <a:pt x="4526782" y="3101355"/>
                </a:cubicBezTo>
                <a:lnTo>
                  <a:pt x="4523614" y="3100453"/>
                </a:lnTo>
                <a:lnTo>
                  <a:pt x="4510579" y="3099442"/>
                </a:lnTo>
                <a:lnTo>
                  <a:pt x="4507348" y="3095901"/>
                </a:lnTo>
                <a:lnTo>
                  <a:pt x="4348949" y="3090220"/>
                </a:lnTo>
                <a:cubicBezTo>
                  <a:pt x="4335046" y="3092487"/>
                  <a:pt x="4290056" y="3092155"/>
                  <a:pt x="4280362" y="3087618"/>
                </a:cubicBezTo>
                <a:cubicBezTo>
                  <a:pt x="4270739" y="3086627"/>
                  <a:pt x="4260237" y="3088220"/>
                  <a:pt x="4254634" y="3083366"/>
                </a:cubicBezTo>
                <a:cubicBezTo>
                  <a:pt x="4233731" y="3080512"/>
                  <a:pt x="4185859" y="3073948"/>
                  <a:pt x="4154942" y="3070490"/>
                </a:cubicBezTo>
                <a:cubicBezTo>
                  <a:pt x="4138280" y="3076599"/>
                  <a:pt x="4112117" y="3064194"/>
                  <a:pt x="4069131" y="3062612"/>
                </a:cubicBezTo>
                <a:cubicBezTo>
                  <a:pt x="4050897" y="3069679"/>
                  <a:pt x="4040160" y="3061449"/>
                  <a:pt x="4005249" y="3070810"/>
                </a:cubicBezTo>
                <a:cubicBezTo>
                  <a:pt x="4003818" y="3069842"/>
                  <a:pt x="4002032" y="3068943"/>
                  <a:pt x="3999945" y="3068139"/>
                </a:cubicBezTo>
                <a:cubicBezTo>
                  <a:pt x="3987818" y="3063468"/>
                  <a:pt x="3968381" y="3062958"/>
                  <a:pt x="3956529" y="3067000"/>
                </a:cubicBezTo>
                <a:cubicBezTo>
                  <a:pt x="3900898" y="3079382"/>
                  <a:pt x="3850463" y="3077929"/>
                  <a:pt x="3803031" y="3079823"/>
                </a:cubicBezTo>
                <a:cubicBezTo>
                  <a:pt x="3749421" y="3080464"/>
                  <a:pt x="3785521" y="3065630"/>
                  <a:pt x="3718229" y="3077134"/>
                </a:cubicBezTo>
                <a:cubicBezTo>
                  <a:pt x="3711244" y="3071611"/>
                  <a:pt x="3702770" y="3071184"/>
                  <a:pt x="3688357" y="3073468"/>
                </a:cubicBezTo>
                <a:cubicBezTo>
                  <a:pt x="3662326" y="3073378"/>
                  <a:pt x="3664937" y="3059899"/>
                  <a:pt x="3638298" y="3067494"/>
                </a:cubicBezTo>
                <a:cubicBezTo>
                  <a:pt x="3643333" y="3060328"/>
                  <a:pt x="3589079" y="3063658"/>
                  <a:pt x="3601443" y="3056355"/>
                </a:cubicBezTo>
                <a:cubicBezTo>
                  <a:pt x="3584797" y="3049384"/>
                  <a:pt x="3575923" y="3060108"/>
                  <a:pt x="3559361" y="3054005"/>
                </a:cubicBezTo>
                <a:cubicBezTo>
                  <a:pt x="3540444" y="3052269"/>
                  <a:pt x="3569896" y="3061996"/>
                  <a:pt x="3548859" y="3062094"/>
                </a:cubicBezTo>
                <a:cubicBezTo>
                  <a:pt x="3523419" y="3060901"/>
                  <a:pt x="3522848" y="3074222"/>
                  <a:pt x="3504082" y="3056779"/>
                </a:cubicBezTo>
                <a:lnTo>
                  <a:pt x="3436234" y="3047769"/>
                </a:lnTo>
                <a:cubicBezTo>
                  <a:pt x="3420764" y="3051629"/>
                  <a:pt x="3408644" y="3049227"/>
                  <a:pt x="3396914" y="3044803"/>
                </a:cubicBezTo>
                <a:cubicBezTo>
                  <a:pt x="3361398" y="3044955"/>
                  <a:pt x="3329425" y="3037856"/>
                  <a:pt x="3289720" y="3034278"/>
                </a:cubicBezTo>
                <a:cubicBezTo>
                  <a:pt x="3246348" y="3037943"/>
                  <a:pt x="3224942" y="3025667"/>
                  <a:pt x="3182509" y="3021890"/>
                </a:cubicBezTo>
                <a:cubicBezTo>
                  <a:pt x="3139731" y="3031583"/>
                  <a:pt x="3155749" y="3004773"/>
                  <a:pt x="3119879" y="3004134"/>
                </a:cubicBezTo>
                <a:cubicBezTo>
                  <a:pt x="3060941" y="3012153"/>
                  <a:pt x="3121880" y="2995117"/>
                  <a:pt x="3031656" y="2995077"/>
                </a:cubicBezTo>
                <a:cubicBezTo>
                  <a:pt x="3026453" y="2996603"/>
                  <a:pt x="3015685" y="2994367"/>
                  <a:pt x="3017018" y="2992034"/>
                </a:cubicBezTo>
                <a:cubicBezTo>
                  <a:pt x="2997245" y="2992118"/>
                  <a:pt x="2941342" y="2976346"/>
                  <a:pt x="2913012" y="2978042"/>
                </a:cubicBezTo>
                <a:cubicBezTo>
                  <a:pt x="2858481" y="2969139"/>
                  <a:pt x="2831094" y="2979433"/>
                  <a:pt x="2791382" y="2975899"/>
                </a:cubicBezTo>
                <a:cubicBezTo>
                  <a:pt x="2745836" y="2966063"/>
                  <a:pt x="2719288" y="2957529"/>
                  <a:pt x="2639738" y="2936567"/>
                </a:cubicBezTo>
                <a:lnTo>
                  <a:pt x="2369741" y="2876435"/>
                </a:lnTo>
                <a:cubicBezTo>
                  <a:pt x="2269614" y="2832081"/>
                  <a:pt x="2140023" y="2856176"/>
                  <a:pt x="2078755" y="2852909"/>
                </a:cubicBezTo>
                <a:cubicBezTo>
                  <a:pt x="2053362" y="2866100"/>
                  <a:pt x="2032778" y="2851474"/>
                  <a:pt x="2002128" y="2856835"/>
                </a:cubicBezTo>
                <a:cubicBezTo>
                  <a:pt x="1933939" y="2859736"/>
                  <a:pt x="1866254" y="2874726"/>
                  <a:pt x="1777746" y="2864566"/>
                </a:cubicBezTo>
                <a:cubicBezTo>
                  <a:pt x="1737851" y="2905864"/>
                  <a:pt x="1634115" y="2880970"/>
                  <a:pt x="1549425" y="2904556"/>
                </a:cubicBezTo>
                <a:cubicBezTo>
                  <a:pt x="1500265" y="2909373"/>
                  <a:pt x="1423030" y="2888862"/>
                  <a:pt x="1405992" y="2911144"/>
                </a:cubicBezTo>
                <a:cubicBezTo>
                  <a:pt x="1383494" y="2897507"/>
                  <a:pt x="1362438" y="2919536"/>
                  <a:pt x="1337848" y="2921491"/>
                </a:cubicBezTo>
                <a:cubicBezTo>
                  <a:pt x="1318218" y="2912820"/>
                  <a:pt x="1308478" y="2920319"/>
                  <a:pt x="1290645" y="2921985"/>
                </a:cubicBezTo>
                <a:cubicBezTo>
                  <a:pt x="1282569" y="2916637"/>
                  <a:pt x="1267476" y="2916916"/>
                  <a:pt x="1262341" y="2923190"/>
                </a:cubicBezTo>
                <a:cubicBezTo>
                  <a:pt x="1269627" y="2937654"/>
                  <a:pt x="1217209" y="2930439"/>
                  <a:pt x="1213314" y="2940415"/>
                </a:cubicBezTo>
                <a:cubicBezTo>
                  <a:pt x="1182890" y="2942495"/>
                  <a:pt x="1050782" y="2929830"/>
                  <a:pt x="1028405" y="2945799"/>
                </a:cubicBezTo>
                <a:cubicBezTo>
                  <a:pt x="966896" y="2953381"/>
                  <a:pt x="877997" y="2927977"/>
                  <a:pt x="851857" y="2928423"/>
                </a:cubicBezTo>
                <a:cubicBezTo>
                  <a:pt x="825919" y="2899251"/>
                  <a:pt x="699677" y="2976135"/>
                  <a:pt x="588681" y="2977769"/>
                </a:cubicBezTo>
                <a:cubicBezTo>
                  <a:pt x="573724" y="2974953"/>
                  <a:pt x="565729" y="2974991"/>
                  <a:pt x="561717" y="2981641"/>
                </a:cubicBezTo>
                <a:cubicBezTo>
                  <a:pt x="532860" y="2985482"/>
                  <a:pt x="475932" y="2991762"/>
                  <a:pt x="415541" y="3000819"/>
                </a:cubicBezTo>
                <a:cubicBezTo>
                  <a:pt x="370154" y="3008289"/>
                  <a:pt x="146634" y="3001788"/>
                  <a:pt x="86183" y="3009699"/>
                </a:cubicBezTo>
                <a:lnTo>
                  <a:pt x="0" y="3044978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77CE4E-6557-00E4-9EAE-ABE21BB1EB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031" y="4040288"/>
            <a:ext cx="8187397" cy="2609547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US" sz="3200" dirty="0">
                <a:latin typeface="Berlin Sans FB" panose="020E0602020502020306" pitchFamily="34" charset="0"/>
              </a:rPr>
              <a:t>“Maka </a:t>
            </a:r>
            <a:r>
              <a:rPr lang="en-US" sz="3200" dirty="0" err="1">
                <a:latin typeface="Berlin Sans FB" panose="020E0602020502020306" pitchFamily="34" charset="0"/>
              </a:rPr>
              <a:t>timbullah</a:t>
            </a:r>
            <a:r>
              <a:rPr lang="en-US" sz="3200" dirty="0">
                <a:latin typeface="Berlin Sans FB" panose="020E0602020502020306" pitchFamily="34" charset="0"/>
              </a:rPr>
              <a:t> </a:t>
            </a:r>
            <a:r>
              <a:rPr lang="en-US" sz="3200" dirty="0" err="1">
                <a:latin typeface="Berlin Sans FB" panose="020E0602020502020306" pitchFamily="34" charset="0"/>
              </a:rPr>
              <a:t>peperangan</a:t>
            </a:r>
            <a:r>
              <a:rPr lang="en-US" sz="3200" dirty="0">
                <a:latin typeface="Berlin Sans FB" panose="020E0602020502020306" pitchFamily="34" charset="0"/>
              </a:rPr>
              <a:t> di </a:t>
            </a:r>
            <a:r>
              <a:rPr lang="en-US" sz="3200" dirty="0" err="1">
                <a:latin typeface="Berlin Sans FB" panose="020E0602020502020306" pitchFamily="34" charset="0"/>
              </a:rPr>
              <a:t>sorga</a:t>
            </a:r>
            <a:r>
              <a:rPr lang="en-US" sz="3200" dirty="0">
                <a:latin typeface="Berlin Sans FB" panose="020E0602020502020306" pitchFamily="34" charset="0"/>
              </a:rPr>
              <a:t>. Mikhael dan malaikat-</a:t>
            </a:r>
            <a:r>
              <a:rPr lang="en-US" sz="3200" dirty="0" err="1">
                <a:latin typeface="Berlin Sans FB" panose="020E0602020502020306" pitchFamily="34" charset="0"/>
              </a:rPr>
              <a:t>malaikatnya</a:t>
            </a:r>
            <a:r>
              <a:rPr lang="en-US" sz="3200" dirty="0">
                <a:latin typeface="Berlin Sans FB" panose="020E0602020502020306" pitchFamily="34" charset="0"/>
              </a:rPr>
              <a:t> </a:t>
            </a:r>
            <a:r>
              <a:rPr lang="en-US" sz="3200" dirty="0" err="1">
                <a:latin typeface="Berlin Sans FB" panose="020E0602020502020306" pitchFamily="34" charset="0"/>
              </a:rPr>
              <a:t>berperang</a:t>
            </a:r>
            <a:r>
              <a:rPr lang="en-US" sz="3200" dirty="0">
                <a:latin typeface="Berlin Sans FB" panose="020E0602020502020306" pitchFamily="34" charset="0"/>
              </a:rPr>
              <a:t> </a:t>
            </a:r>
            <a:r>
              <a:rPr lang="en-US" sz="3200" dirty="0" err="1">
                <a:latin typeface="Berlin Sans FB" panose="020E0602020502020306" pitchFamily="34" charset="0"/>
              </a:rPr>
              <a:t>melawan</a:t>
            </a:r>
            <a:r>
              <a:rPr lang="en-US" sz="3200" dirty="0">
                <a:latin typeface="Berlin Sans FB" panose="020E0602020502020306" pitchFamily="34" charset="0"/>
              </a:rPr>
              <a:t> naga itu, dan naga itu  </a:t>
            </a:r>
            <a:r>
              <a:rPr lang="en-US" sz="3200" dirty="0" err="1">
                <a:latin typeface="Berlin Sans FB" panose="020E0602020502020306" pitchFamily="34" charset="0"/>
              </a:rPr>
              <a:t>dibantu</a:t>
            </a:r>
            <a:r>
              <a:rPr lang="en-US" sz="3200" dirty="0">
                <a:latin typeface="Berlin Sans FB" panose="020E0602020502020306" pitchFamily="34" charset="0"/>
              </a:rPr>
              <a:t> oleh malaikat-</a:t>
            </a:r>
            <a:r>
              <a:rPr lang="en-US" sz="3200" dirty="0" err="1">
                <a:latin typeface="Berlin Sans FB" panose="020E0602020502020306" pitchFamily="34" charset="0"/>
              </a:rPr>
              <a:t>malaikatnya</a:t>
            </a:r>
            <a:r>
              <a:rPr lang="en-US" sz="3200" dirty="0">
                <a:latin typeface="Berlin Sans FB" panose="020E0602020502020306" pitchFamily="34" charset="0"/>
              </a:rPr>
              <a:t>, tetapi </a:t>
            </a:r>
            <a:r>
              <a:rPr lang="en-US" sz="3200" dirty="0" err="1">
                <a:latin typeface="Berlin Sans FB" panose="020E0602020502020306" pitchFamily="34" charset="0"/>
              </a:rPr>
              <a:t>mereka</a:t>
            </a:r>
            <a:r>
              <a:rPr lang="en-US" sz="3200" dirty="0">
                <a:latin typeface="Berlin Sans FB" panose="020E0602020502020306" pitchFamily="34" charset="0"/>
              </a:rPr>
              <a:t> tidak dapat </a:t>
            </a:r>
            <a:r>
              <a:rPr lang="en-US" sz="3200" dirty="0" err="1">
                <a:latin typeface="Berlin Sans FB" panose="020E0602020502020306" pitchFamily="34" charset="0"/>
              </a:rPr>
              <a:t>bertahan</a:t>
            </a:r>
            <a:r>
              <a:rPr lang="en-US" sz="3200" dirty="0">
                <a:latin typeface="Berlin Sans FB" panose="020E0602020502020306" pitchFamily="34" charset="0"/>
              </a:rPr>
              <a:t>; </a:t>
            </a:r>
            <a:r>
              <a:rPr lang="en-US" sz="3200" dirty="0" err="1">
                <a:latin typeface="Berlin Sans FB" panose="020E0602020502020306" pitchFamily="34" charset="0"/>
              </a:rPr>
              <a:t>mereka</a:t>
            </a:r>
            <a:r>
              <a:rPr lang="en-US" sz="3200" dirty="0">
                <a:latin typeface="Berlin Sans FB" panose="020E0602020502020306" pitchFamily="34" charset="0"/>
              </a:rPr>
              <a:t> tidak mendapat tempat lagi di </a:t>
            </a:r>
            <a:r>
              <a:rPr lang="en-US" sz="3200" dirty="0" err="1">
                <a:latin typeface="Berlin Sans FB" panose="020E0602020502020306" pitchFamily="34" charset="0"/>
              </a:rPr>
              <a:t>sorga</a:t>
            </a:r>
            <a:r>
              <a:rPr lang="en-US" sz="3200" dirty="0">
                <a:latin typeface="Berlin Sans FB" panose="020E0602020502020306" pitchFamily="34" charset="0"/>
              </a:rPr>
              <a:t>.”</a:t>
            </a:r>
            <a:endParaRPr lang="en-ID" sz="3200" dirty="0"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87888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B9C27A-B3EF-9E5A-ED9E-3625C6E486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703" y="1125416"/>
            <a:ext cx="4472089" cy="506436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3200" dirty="0">
                <a:latin typeface="Franklin Gothic Demi" panose="020B0703020102020204" pitchFamily="34" charset="0"/>
              </a:rPr>
              <a:t>Ketika Hawa </a:t>
            </a:r>
            <a:r>
              <a:rPr lang="en-ID" sz="3200" dirty="0" err="1">
                <a:latin typeface="Franklin Gothic Demi" panose="020B0703020102020204" pitchFamily="34" charset="0"/>
              </a:rPr>
              <a:t>mentaati</a:t>
            </a:r>
            <a:r>
              <a:rPr lang="en-ID" sz="3200" dirty="0">
                <a:latin typeface="Franklin Gothic Demi" panose="020B0703020102020204" pitchFamily="34" charset="0"/>
              </a:rPr>
              <a:t> </a:t>
            </a:r>
            <a:r>
              <a:rPr lang="en-ID" sz="3200" dirty="0" err="1">
                <a:latin typeface="Franklin Gothic Demi" panose="020B0703020102020204" pitchFamily="34" charset="0"/>
              </a:rPr>
              <a:t>perkataan</a:t>
            </a:r>
            <a:r>
              <a:rPr lang="en-ID" sz="3200" dirty="0">
                <a:latin typeface="Franklin Gothic Demi" panose="020B0703020102020204" pitchFamily="34" charset="0"/>
              </a:rPr>
              <a:t> Iblis, </a:t>
            </a:r>
            <a:r>
              <a:rPr lang="en-ID" sz="3200" dirty="0" err="1">
                <a:latin typeface="Franklin Gothic Demi" panose="020B0703020102020204" pitchFamily="34" charset="0"/>
              </a:rPr>
              <a:t>kemudian</a:t>
            </a:r>
            <a:r>
              <a:rPr lang="en-ID" sz="3200" dirty="0">
                <a:latin typeface="Franklin Gothic Demi" panose="020B0703020102020204" pitchFamily="34" charset="0"/>
              </a:rPr>
              <a:t> Adam, </a:t>
            </a:r>
            <a:r>
              <a:rPr lang="en-ID" sz="3200" dirty="0" err="1">
                <a:latin typeface="Franklin Gothic Demi" panose="020B0703020102020204" pitchFamily="34" charset="0"/>
              </a:rPr>
              <a:t>mereka</a:t>
            </a:r>
            <a:r>
              <a:rPr lang="en-ID" sz="3200" dirty="0">
                <a:latin typeface="Franklin Gothic Demi" panose="020B0703020102020204" pitchFamily="34" charset="0"/>
              </a:rPr>
              <a:t> </a:t>
            </a:r>
            <a:r>
              <a:rPr lang="en-ID" sz="3200" dirty="0" err="1">
                <a:latin typeface="Franklin Gothic Demi" panose="020B0703020102020204" pitchFamily="34" charset="0"/>
              </a:rPr>
              <a:t>membuka</a:t>
            </a:r>
            <a:r>
              <a:rPr lang="en-ID" sz="3200" dirty="0">
                <a:latin typeface="Franklin Gothic Demi" panose="020B0703020102020204" pitchFamily="34" charset="0"/>
              </a:rPr>
              <a:t> </a:t>
            </a:r>
            <a:r>
              <a:rPr lang="en-ID" sz="3200" dirty="0" err="1">
                <a:latin typeface="Franklin Gothic Demi" panose="020B0703020102020204" pitchFamily="34" charset="0"/>
              </a:rPr>
              <a:t>sebuah</a:t>
            </a:r>
            <a:r>
              <a:rPr lang="en-ID" sz="3200" dirty="0">
                <a:latin typeface="Franklin Gothic Demi" panose="020B0703020102020204" pitchFamily="34" charset="0"/>
              </a:rPr>
              <a:t> </a:t>
            </a:r>
            <a:r>
              <a:rPr lang="en-ID" sz="3200" dirty="0" err="1">
                <a:latin typeface="Franklin Gothic Demi" panose="020B0703020102020204" pitchFamily="34" charset="0"/>
              </a:rPr>
              <a:t>pintu</a:t>
            </a:r>
            <a:r>
              <a:rPr lang="en-ID" sz="3200" dirty="0">
                <a:latin typeface="Franklin Gothic Demi" panose="020B0703020102020204" pitchFamily="34" charset="0"/>
              </a:rPr>
              <a:t> yang Allah </a:t>
            </a:r>
            <a:r>
              <a:rPr lang="en-ID" sz="3200" dirty="0" err="1">
                <a:latin typeface="Franklin Gothic Demi" panose="020B0703020102020204" pitchFamily="34" charset="0"/>
              </a:rPr>
              <a:t>ingin</a:t>
            </a:r>
            <a:r>
              <a:rPr lang="en-ID" sz="3200" dirty="0">
                <a:latin typeface="Franklin Gothic Demi" panose="020B0703020102020204" pitchFamily="34" charset="0"/>
              </a:rPr>
              <a:t> </a:t>
            </a:r>
            <a:r>
              <a:rPr lang="en-ID" sz="3200" dirty="0" err="1">
                <a:latin typeface="Franklin Gothic Demi" panose="020B0703020102020204" pitchFamily="34" charset="0"/>
              </a:rPr>
              <a:t>tutup</a:t>
            </a:r>
            <a:r>
              <a:rPr lang="en-ID" sz="3200" dirty="0">
                <a:latin typeface="Franklin Gothic Demi" panose="020B0703020102020204" pitchFamily="34" charset="0"/>
              </a:rPr>
              <a:t> </a:t>
            </a:r>
            <a:r>
              <a:rPr lang="en-ID" sz="3200" dirty="0" err="1">
                <a:latin typeface="Franklin Gothic Demi" panose="020B0703020102020204" pitchFamily="34" charset="0"/>
              </a:rPr>
              <a:t>selamanya</a:t>
            </a:r>
            <a:r>
              <a:rPr lang="en-ID" sz="3200" dirty="0">
                <a:latin typeface="Franklin Gothic Demi" panose="020B0703020102020204" pitchFamily="34" charset="0"/>
              </a:rPr>
              <a:t>. </a:t>
            </a:r>
          </a:p>
          <a:p>
            <a:pPr marL="0" indent="0">
              <a:buNone/>
            </a:pPr>
            <a:r>
              <a:rPr lang="en-ID" sz="3200" dirty="0" err="1">
                <a:latin typeface="Impact" panose="020B0806030902050204" pitchFamily="34" charset="0"/>
              </a:rPr>
              <a:t>Pintu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itu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adalah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pintu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menuju</a:t>
            </a:r>
            <a:r>
              <a:rPr lang="en-ID" sz="3200" dirty="0">
                <a:latin typeface="Impact" panose="020B0806030902050204" pitchFamily="34" charset="0"/>
              </a:rPr>
              <a:t> dosa, </a:t>
            </a:r>
            <a:r>
              <a:rPr lang="en-ID" sz="3200" dirty="0" err="1">
                <a:latin typeface="Impact" panose="020B0806030902050204" pitchFamily="34" charset="0"/>
              </a:rPr>
              <a:t>pintu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menuju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penderitaan</a:t>
            </a:r>
            <a:r>
              <a:rPr lang="en-ID" sz="3200" dirty="0">
                <a:latin typeface="Impact" panose="020B0806030902050204" pitchFamily="34" charset="0"/>
              </a:rPr>
              <a:t>, </a:t>
            </a:r>
            <a:r>
              <a:rPr lang="en-ID" sz="3200" dirty="0" err="1">
                <a:latin typeface="Impact" panose="020B0806030902050204" pitchFamily="34" charset="0"/>
              </a:rPr>
              <a:t>dukacita</a:t>
            </a:r>
            <a:r>
              <a:rPr lang="en-ID" sz="3200" dirty="0">
                <a:latin typeface="Impact" panose="020B0806030902050204" pitchFamily="34" charset="0"/>
              </a:rPr>
              <a:t>, </a:t>
            </a:r>
            <a:r>
              <a:rPr lang="en-ID" sz="3200" dirty="0" err="1">
                <a:latin typeface="Impact" panose="020B0806030902050204" pitchFamily="34" charset="0"/>
              </a:rPr>
              <a:t>penyakit</a:t>
            </a:r>
            <a:r>
              <a:rPr lang="en-ID" sz="3200" dirty="0">
                <a:latin typeface="Impact" panose="020B0806030902050204" pitchFamily="34" charset="0"/>
              </a:rPr>
              <a:t>, dan </a:t>
            </a:r>
            <a:r>
              <a:rPr lang="en-ID" sz="3200" dirty="0" err="1">
                <a:latin typeface="Impact" panose="020B0806030902050204" pitchFamily="34" charset="0"/>
              </a:rPr>
              <a:t>kematian</a:t>
            </a:r>
            <a:r>
              <a:rPr lang="en-ID" sz="3200" dirty="0">
                <a:latin typeface="Impact" panose="020B0806030902050204" pitchFamily="34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BE2FBB4-8E1F-4ED4-C2DF-14636C4160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3054"/>
          <a:stretch/>
        </p:blipFill>
        <p:spPr>
          <a:xfrm>
            <a:off x="4671911" y="10"/>
            <a:ext cx="4472089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8650154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2DC81AD-EF35-D10B-0B5B-45AE9A55E9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66E5155-EBDD-B4D2-0930-9E7944FC2D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5071" y="716819"/>
            <a:ext cx="6935372" cy="1927908"/>
          </a:xfrm>
        </p:spPr>
        <p:txBody>
          <a:bodyPr>
            <a:normAutofit/>
          </a:bodyPr>
          <a:lstStyle/>
          <a:p>
            <a:pPr algn="ctr"/>
            <a:r>
              <a:rPr lang="it-IT" sz="3200" dirty="0">
                <a:solidFill>
                  <a:srgbClr val="002060"/>
                </a:solidFill>
                <a:latin typeface="Impact" panose="020B0806030902050204" pitchFamily="34" charset="0"/>
              </a:rPr>
              <a:t>Apakah arti dan pengaruh dosa di planet bumi di mana kita saat ini berada? Kejadian 3:1-3; Roma 3:23; Roma 5:12].</a:t>
            </a:r>
            <a:endParaRPr lang="en-ID" sz="3200" dirty="0">
              <a:solidFill>
                <a:srgbClr val="002060"/>
              </a:solidFill>
              <a:latin typeface="Impact" panose="020B080603090205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673D04-3E23-CE18-089C-4F395EE426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0515" y="2840723"/>
            <a:ext cx="8219928" cy="3553044"/>
          </a:xfrm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ID" sz="3000" dirty="0">
                <a:latin typeface="Franklin Gothic Demi" panose="020B0703020102020204" pitchFamily="34" charset="0"/>
              </a:rPr>
              <a:t>Dosa </a:t>
            </a:r>
            <a:r>
              <a:rPr lang="en-ID" sz="3000" dirty="0" err="1">
                <a:latin typeface="Franklin Gothic Demi" panose="020B0703020102020204" pitchFamily="34" charset="0"/>
              </a:rPr>
              <a:t>adalah</a:t>
            </a:r>
            <a:r>
              <a:rPr lang="en-ID" sz="3000" dirty="0">
                <a:latin typeface="Franklin Gothic Demi" panose="020B0703020102020204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pemberontakan</a:t>
            </a:r>
            <a:r>
              <a:rPr lang="en-ID" sz="30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terhadap</a:t>
            </a:r>
            <a:r>
              <a:rPr lang="en-ID" sz="30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Allah</a:t>
            </a:r>
            <a:r>
              <a:rPr lang="en-ID" sz="3000" dirty="0">
                <a:latin typeface="Franklin Gothic Demi" panose="020B0703020102020204" pitchFamily="34" charset="0"/>
              </a:rPr>
              <a:t>. </a:t>
            </a:r>
            <a:r>
              <a:rPr lang="en-ID" sz="3000" dirty="0">
                <a:latin typeface="Gill Sans Ultra Bold Condensed" panose="020B0A06020104020203" pitchFamily="34" charset="0"/>
              </a:rPr>
              <a:t>  </a:t>
            </a:r>
          </a:p>
          <a:p>
            <a:pPr marL="514350" indent="-514350">
              <a:buFont typeface="+mj-lt"/>
              <a:buAutoNum type="arabicPeriod"/>
            </a:pPr>
            <a:r>
              <a:rPr lang="en-ID" sz="3000" dirty="0">
                <a:latin typeface="Franklin Gothic Demi" panose="020B0703020102020204" pitchFamily="34" charset="0"/>
              </a:rPr>
              <a:t>Dosa </a:t>
            </a:r>
            <a:r>
              <a:rPr lang="en-ID" sz="30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memisahkan</a:t>
            </a:r>
            <a:r>
              <a:rPr lang="en-ID" sz="30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kita</a:t>
            </a:r>
            <a:r>
              <a:rPr lang="en-ID" sz="30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dari</a:t>
            </a:r>
            <a:r>
              <a:rPr lang="en-ID" sz="30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Allah </a:t>
            </a:r>
            <a:r>
              <a:rPr lang="en-ID" sz="3000" dirty="0" err="1">
                <a:latin typeface="Franklin Gothic Demi" panose="020B0703020102020204" pitchFamily="34" charset="0"/>
              </a:rPr>
              <a:t>karena</a:t>
            </a:r>
            <a:r>
              <a:rPr lang="en-ID" sz="3000" dirty="0">
                <a:latin typeface="Franklin Gothic Demi" panose="020B0703020102020204" pitchFamily="34" charset="0"/>
              </a:rPr>
              <a:t> Allah </a:t>
            </a:r>
            <a:r>
              <a:rPr lang="en-ID" sz="3000" dirty="0" err="1">
                <a:latin typeface="Franklin Gothic Demi" panose="020B0703020102020204" pitchFamily="34" charset="0"/>
              </a:rPr>
              <a:t>adalah</a:t>
            </a:r>
            <a:r>
              <a:rPr lang="en-ID" sz="3000" dirty="0">
                <a:latin typeface="Franklin Gothic Demi" panose="020B0703020102020204" pitchFamily="34" charset="0"/>
              </a:rPr>
              <a:t> </a:t>
            </a:r>
            <a:r>
              <a:rPr lang="en-ID" sz="3000" dirty="0" err="1">
                <a:latin typeface="Franklin Gothic Demi" panose="020B0703020102020204" pitchFamily="34" charset="0"/>
              </a:rPr>
              <a:t>sumber</a:t>
            </a:r>
            <a:r>
              <a:rPr lang="en-ID" sz="3000" dirty="0">
                <a:latin typeface="Franklin Gothic Demi" panose="020B0703020102020204" pitchFamily="34" charset="0"/>
              </a:rPr>
              <a:t> </a:t>
            </a:r>
            <a:r>
              <a:rPr lang="en-ID" sz="3000" dirty="0" err="1">
                <a:latin typeface="Franklin Gothic Demi" panose="020B0703020102020204" pitchFamily="34" charset="0"/>
              </a:rPr>
              <a:t>kehidupan</a:t>
            </a:r>
            <a:r>
              <a:rPr lang="en-ID" sz="3000" dirty="0">
                <a:latin typeface="Franklin Gothic Demi" panose="020B0703020102020204" pitchFamily="34" charset="0"/>
              </a:rPr>
              <a:t>, </a:t>
            </a:r>
            <a:r>
              <a:rPr lang="en-ID" sz="3000" dirty="0" err="1">
                <a:latin typeface="Franklin Gothic Demi" panose="020B0703020102020204" pitchFamily="34" charset="0"/>
              </a:rPr>
              <a:t>maka</a:t>
            </a:r>
            <a:r>
              <a:rPr lang="en-ID" sz="3000" dirty="0">
                <a:latin typeface="Franklin Gothic Demi" panose="020B0703020102020204" pitchFamily="34" charset="0"/>
              </a:rPr>
              <a:t> </a:t>
            </a:r>
            <a:r>
              <a:rPr lang="en-ID" sz="3000" dirty="0" err="1">
                <a:latin typeface="Franklin Gothic Demi" panose="020B0703020102020204" pitchFamily="34" charset="0"/>
              </a:rPr>
              <a:t>pemisahan</a:t>
            </a:r>
            <a:r>
              <a:rPr lang="en-ID" sz="3000" dirty="0">
                <a:latin typeface="Franklin Gothic Demi" panose="020B0703020102020204" pitchFamily="34" charset="0"/>
              </a:rPr>
              <a:t> </a:t>
            </a:r>
            <a:r>
              <a:rPr lang="en-ID" sz="3000" dirty="0" err="1">
                <a:latin typeface="Franklin Gothic Demi" panose="020B0703020102020204" pitchFamily="34" charset="0"/>
              </a:rPr>
              <a:t>dari</a:t>
            </a:r>
            <a:r>
              <a:rPr lang="en-ID" sz="3000" dirty="0">
                <a:latin typeface="Franklin Gothic Demi" panose="020B0703020102020204" pitchFamily="34" charset="0"/>
              </a:rPr>
              <a:t> Allah </a:t>
            </a:r>
            <a:r>
              <a:rPr lang="en-ID" sz="3000" dirty="0" err="1">
                <a:latin typeface="Franklin Gothic Demi" panose="020B0703020102020204" pitchFamily="34" charset="0"/>
              </a:rPr>
              <a:t>akan</a:t>
            </a:r>
            <a:r>
              <a:rPr lang="en-ID" sz="3000" dirty="0">
                <a:latin typeface="Franklin Gothic Demi" panose="020B0703020102020204" pitchFamily="34" charset="0"/>
              </a:rPr>
              <a:t> </a:t>
            </a:r>
            <a:r>
              <a:rPr lang="en-ID" sz="3000" dirty="0" err="1">
                <a:latin typeface="Franklin Gothic Demi" panose="020B0703020102020204" pitchFamily="34" charset="0"/>
              </a:rPr>
              <a:t>membawa</a:t>
            </a:r>
            <a:r>
              <a:rPr lang="en-ID" sz="3000" dirty="0">
                <a:latin typeface="Franklin Gothic Demi" panose="020B0703020102020204" pitchFamily="34" charset="0"/>
              </a:rPr>
              <a:t> </a:t>
            </a:r>
            <a:r>
              <a:rPr lang="en-ID" sz="3000" dirty="0" err="1">
                <a:latin typeface="Franklin Gothic Demi" panose="020B0703020102020204" pitchFamily="34" charset="0"/>
              </a:rPr>
              <a:t>kepada</a:t>
            </a:r>
            <a:r>
              <a:rPr lang="en-ID" sz="3000" dirty="0">
                <a:latin typeface="Franklin Gothic Demi" panose="020B0703020102020204" pitchFamily="34" charset="0"/>
              </a:rPr>
              <a:t> </a:t>
            </a:r>
            <a:r>
              <a:rPr lang="en-ID" sz="3000" dirty="0" err="1">
                <a:latin typeface="Franklin Gothic Demi" panose="020B0703020102020204" pitchFamily="34" charset="0"/>
              </a:rPr>
              <a:t>kematian</a:t>
            </a:r>
            <a:r>
              <a:rPr lang="en-ID" sz="3000" dirty="0">
                <a:latin typeface="Franklin Gothic Demi" panose="020B0703020102020204" pitchFamily="34" charset="0"/>
              </a:rPr>
              <a:t>.   </a:t>
            </a:r>
          </a:p>
          <a:p>
            <a:pPr marL="514350" indent="-514350">
              <a:buFont typeface="+mj-lt"/>
              <a:buAutoNum type="arabicPeriod"/>
            </a:pPr>
            <a:r>
              <a:rPr lang="en-ID" sz="3000" dirty="0">
                <a:latin typeface="Franklin Gothic Demi" panose="020B0703020102020204" pitchFamily="34" charset="0"/>
              </a:rPr>
              <a:t>Dosa juga </a:t>
            </a:r>
            <a:r>
              <a:rPr lang="en-ID" sz="30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membawa</a:t>
            </a:r>
            <a:r>
              <a:rPr lang="en-ID" sz="30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kepada</a:t>
            </a:r>
            <a:r>
              <a:rPr lang="en-ID" sz="30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kekhawatiran</a:t>
            </a:r>
            <a:r>
              <a:rPr lang="en-ID" sz="30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, </a:t>
            </a:r>
            <a:r>
              <a:rPr lang="en-ID" sz="30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kecemasan</a:t>
            </a:r>
            <a:r>
              <a:rPr lang="en-ID" sz="30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, </a:t>
            </a:r>
            <a:r>
              <a:rPr lang="en-ID" sz="30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sakit</a:t>
            </a:r>
            <a:r>
              <a:rPr lang="en-ID" sz="30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, dan </a:t>
            </a:r>
            <a:r>
              <a:rPr lang="en-ID" sz="30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penyakit</a:t>
            </a:r>
            <a:r>
              <a:rPr lang="en-ID" sz="3000" dirty="0">
                <a:latin typeface="Franklin Gothic Demi" panose="020B07030201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1792688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58422D-EB2C-2921-F0F3-2E6A0AAFC5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379" y="1041009"/>
            <a:ext cx="4210636" cy="538792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3600" dirty="0" err="1">
                <a:latin typeface="Berlin Sans FB" panose="020E0602020502020306" pitchFamily="34" charset="0"/>
              </a:rPr>
              <a:t>Setiap</a:t>
            </a:r>
            <a:r>
              <a:rPr lang="en-ID" sz="3600" dirty="0">
                <a:latin typeface="Berlin Sans FB" panose="020E0602020502020306" pitchFamily="34" charset="0"/>
              </a:rPr>
              <a:t> orang </a:t>
            </a:r>
            <a:r>
              <a:rPr lang="en-ID" sz="3600" dirty="0" err="1">
                <a:latin typeface="Berlin Sans FB" panose="020E0602020502020306" pitchFamily="34" charset="0"/>
              </a:rPr>
              <a:t>dari</a:t>
            </a:r>
            <a:r>
              <a:rPr lang="en-ID" sz="3600" dirty="0">
                <a:latin typeface="Berlin Sans FB" panose="020E0602020502020306" pitchFamily="34" charset="0"/>
              </a:rPr>
              <a:t> </a:t>
            </a:r>
            <a:r>
              <a:rPr lang="en-ID" sz="3600" dirty="0" err="1">
                <a:latin typeface="Berlin Sans FB" panose="020E0602020502020306" pitchFamily="34" charset="0"/>
              </a:rPr>
              <a:t>kita</a:t>
            </a:r>
            <a:r>
              <a:rPr lang="en-ID" sz="3600" dirty="0">
                <a:latin typeface="Berlin Sans FB" panose="020E0602020502020306" pitchFamily="34" charset="0"/>
              </a:rPr>
              <a:t> </a:t>
            </a:r>
            <a:r>
              <a:rPr lang="en-ID" sz="3600" dirty="0" err="1">
                <a:latin typeface="Berlin Sans FB" panose="020E0602020502020306" pitchFamily="34" charset="0"/>
              </a:rPr>
              <a:t>terpengaruh</a:t>
            </a:r>
            <a:r>
              <a:rPr lang="en-ID" sz="3600" dirty="0">
                <a:latin typeface="Berlin Sans FB" panose="020E0602020502020306" pitchFamily="34" charset="0"/>
              </a:rPr>
              <a:t> </a:t>
            </a:r>
            <a:r>
              <a:rPr lang="en-ID" sz="3600" dirty="0" err="1">
                <a:latin typeface="Berlin Sans FB" panose="020E0602020502020306" pitchFamily="34" charset="0"/>
              </a:rPr>
              <a:t>karena</a:t>
            </a:r>
            <a:r>
              <a:rPr lang="en-ID" sz="3600" dirty="0">
                <a:latin typeface="Berlin Sans FB" panose="020E0602020502020306" pitchFamily="34" charset="0"/>
              </a:rPr>
              <a:t> </a:t>
            </a:r>
            <a:r>
              <a:rPr lang="en-ID" sz="3600" dirty="0" err="1">
                <a:latin typeface="Berlin Sans FB" panose="020E0602020502020306" pitchFamily="34" charset="0"/>
              </a:rPr>
              <a:t>hidup</a:t>
            </a:r>
            <a:r>
              <a:rPr lang="en-ID" sz="3600" dirty="0">
                <a:latin typeface="Berlin Sans FB" panose="020E0602020502020306" pitchFamily="34" charset="0"/>
              </a:rPr>
              <a:t> di planet yang </a:t>
            </a:r>
            <a:r>
              <a:rPr lang="en-ID" sz="3600" dirty="0" err="1">
                <a:latin typeface="Berlin Sans FB" panose="020E0602020502020306" pitchFamily="34" charset="0"/>
              </a:rPr>
              <a:t>telah</a:t>
            </a:r>
            <a:r>
              <a:rPr lang="en-ID" sz="3600" dirty="0">
                <a:latin typeface="Berlin Sans FB" panose="020E0602020502020306" pitchFamily="34" charset="0"/>
              </a:rPr>
              <a:t> </a:t>
            </a:r>
            <a:r>
              <a:rPr lang="en-ID" sz="3600" dirty="0" err="1">
                <a:latin typeface="Berlin Sans FB" panose="020E0602020502020306" pitchFamily="34" charset="0"/>
              </a:rPr>
              <a:t>dirusak</a:t>
            </a:r>
            <a:r>
              <a:rPr lang="en-ID" sz="3600" dirty="0">
                <a:latin typeface="Berlin Sans FB" panose="020E0602020502020306" pitchFamily="34" charset="0"/>
              </a:rPr>
              <a:t> oleh dosa. </a:t>
            </a:r>
            <a:r>
              <a:rPr lang="en-ID" sz="3600" dirty="0" err="1">
                <a:latin typeface="Berlin Sans FB" panose="020E0602020502020306" pitchFamily="34" charset="0"/>
              </a:rPr>
              <a:t>Namun</a:t>
            </a:r>
            <a:r>
              <a:rPr lang="en-ID" sz="3600" dirty="0">
                <a:latin typeface="Berlin Sans FB" panose="020E0602020502020306" pitchFamily="34" charset="0"/>
              </a:rPr>
              <a:t>, </a:t>
            </a:r>
            <a:r>
              <a:rPr lang="en-ID" sz="3600" dirty="0" err="1">
                <a:latin typeface="Berlin Sans FB" panose="020E0602020502020306" pitchFamily="34" charset="0"/>
              </a:rPr>
              <a:t>kita</a:t>
            </a:r>
            <a:r>
              <a:rPr lang="en-ID" sz="3600" dirty="0">
                <a:latin typeface="Berlin Sans FB" panose="020E0602020502020306" pitchFamily="34" charset="0"/>
              </a:rPr>
              <a:t> </a:t>
            </a:r>
            <a:r>
              <a:rPr lang="en-ID" sz="3600" dirty="0" err="1">
                <a:latin typeface="Berlin Sans FB" panose="020E0602020502020306" pitchFamily="34" charset="0"/>
              </a:rPr>
              <a:t>masih</a:t>
            </a:r>
            <a:r>
              <a:rPr lang="en-ID" sz="3600" dirty="0">
                <a:latin typeface="Berlin Sans FB" panose="020E0602020502020306" pitchFamily="34" charset="0"/>
              </a:rPr>
              <a:t> </a:t>
            </a:r>
            <a:r>
              <a:rPr lang="en-ID" sz="3600" dirty="0" err="1">
                <a:latin typeface="Berlin Sans FB" panose="020E0602020502020306" pitchFamily="34" charset="0"/>
              </a:rPr>
              <a:t>tetap</a:t>
            </a:r>
            <a:r>
              <a:rPr lang="en-ID" sz="3600" dirty="0">
                <a:latin typeface="Berlin Sans FB" panose="020E0602020502020306" pitchFamily="34" charset="0"/>
              </a:rPr>
              <a:t> </a:t>
            </a:r>
            <a:r>
              <a:rPr lang="en-ID" sz="3600" dirty="0" err="1">
                <a:latin typeface="Impact" panose="020B0806030902050204" pitchFamily="34" charset="0"/>
              </a:rPr>
              <a:t>memiliki</a:t>
            </a:r>
            <a:r>
              <a:rPr lang="en-ID" sz="3600" dirty="0">
                <a:latin typeface="Impact" panose="020B0806030902050204" pitchFamily="34" charset="0"/>
              </a:rPr>
              <a:t> </a:t>
            </a:r>
            <a:r>
              <a:rPr lang="en-ID" sz="3600" dirty="0" err="1">
                <a:latin typeface="Impact" panose="020B0806030902050204" pitchFamily="34" charset="0"/>
              </a:rPr>
              <a:t>kebebasan</a:t>
            </a:r>
            <a:r>
              <a:rPr lang="en-ID" sz="3600" dirty="0">
                <a:latin typeface="Impact" panose="020B0806030902050204" pitchFamily="34" charset="0"/>
              </a:rPr>
              <a:t> </a:t>
            </a:r>
            <a:r>
              <a:rPr lang="en-ID" sz="3600" dirty="0" err="1">
                <a:latin typeface="Impact" panose="020B0806030902050204" pitchFamily="34" charset="0"/>
              </a:rPr>
              <a:t>dalam</a:t>
            </a:r>
            <a:r>
              <a:rPr lang="en-ID" sz="3600" dirty="0">
                <a:latin typeface="Impact" panose="020B0806030902050204" pitchFamily="34" charset="0"/>
              </a:rPr>
              <a:t> </a:t>
            </a:r>
            <a:r>
              <a:rPr lang="en-ID" sz="3600" dirty="0" err="1">
                <a:latin typeface="Impact" panose="020B0806030902050204" pitchFamily="34" charset="0"/>
              </a:rPr>
              <a:t>memilih</a:t>
            </a:r>
            <a:r>
              <a:rPr lang="en-ID" sz="3600" dirty="0">
                <a:latin typeface="Impact" panose="020B0806030902050204" pitchFamily="34" charset="0"/>
              </a:rPr>
              <a:t>,</a:t>
            </a:r>
            <a:r>
              <a:rPr lang="en-ID" sz="3600" dirty="0">
                <a:latin typeface="Berlin Sans FB" panose="020E0602020502020306" pitchFamily="34" charset="0"/>
              </a:rPr>
              <a:t> </a:t>
            </a:r>
            <a:r>
              <a:rPr lang="en-ID" sz="3600" dirty="0" err="1">
                <a:latin typeface="Berlin Sans FB" panose="020E0602020502020306" pitchFamily="34" charset="0"/>
              </a:rPr>
              <a:t>untuk</a:t>
            </a:r>
            <a:r>
              <a:rPr lang="en-ID" sz="3600" dirty="0">
                <a:latin typeface="Berlin Sans FB" panose="020E0602020502020306" pitchFamily="34" charset="0"/>
              </a:rPr>
              <a:t> </a:t>
            </a:r>
            <a:r>
              <a:rPr lang="en-ID" sz="3600" dirty="0" err="1">
                <a:latin typeface="Berlin Sans FB" panose="020E0602020502020306" pitchFamily="34" charset="0"/>
              </a:rPr>
              <a:t>percaya</a:t>
            </a:r>
            <a:r>
              <a:rPr lang="en-ID" sz="3600" dirty="0">
                <a:latin typeface="Berlin Sans FB" panose="020E0602020502020306" pitchFamily="34" charset="0"/>
              </a:rPr>
              <a:t> pada </a:t>
            </a:r>
            <a:r>
              <a:rPr lang="en-ID" sz="3600" dirty="0" err="1">
                <a:latin typeface="Berlin Sans FB" panose="020E0602020502020306" pitchFamily="34" charset="0"/>
              </a:rPr>
              <a:t>Tuhan</a:t>
            </a:r>
            <a:r>
              <a:rPr lang="en-ID" sz="3600" dirty="0">
                <a:latin typeface="Berlin Sans FB" panose="020E0602020502020306" pitchFamily="34" charset="0"/>
              </a:rPr>
              <a:t> </a:t>
            </a:r>
            <a:r>
              <a:rPr lang="en-ID" sz="3600" dirty="0" err="1">
                <a:latin typeface="Berlin Sans FB" panose="020E0602020502020306" pitchFamily="34" charset="0"/>
              </a:rPr>
              <a:t>atau</a:t>
            </a:r>
            <a:r>
              <a:rPr lang="en-ID" sz="3600" dirty="0">
                <a:latin typeface="Berlin Sans FB" panose="020E0602020502020306" pitchFamily="34" charset="0"/>
              </a:rPr>
              <a:t> </a:t>
            </a:r>
            <a:r>
              <a:rPr lang="en-ID" sz="3600" dirty="0" err="1">
                <a:latin typeface="Berlin Sans FB" panose="020E0602020502020306" pitchFamily="34" charset="0"/>
              </a:rPr>
              <a:t>dusta</a:t>
            </a:r>
            <a:r>
              <a:rPr lang="en-ID" sz="3600" dirty="0">
                <a:latin typeface="Berlin Sans FB" panose="020E0602020502020306" pitchFamily="34" charset="0"/>
              </a:rPr>
              <a:t> Iblis.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3996D7-F773-0143-E5BF-5E48E3CCB3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625" r="32673"/>
          <a:stretch/>
        </p:blipFill>
        <p:spPr>
          <a:xfrm>
            <a:off x="4671911" y="10"/>
            <a:ext cx="4472089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6273696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1"/>
            <a:ext cx="9143997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" y="0"/>
            <a:ext cx="6086479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4" y="-1"/>
            <a:ext cx="3057523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512" y="-1"/>
            <a:ext cx="8799485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B0F5C44-5CCA-7776-B297-9A7002105F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294538"/>
            <a:ext cx="9143996" cy="1167214"/>
          </a:xfrm>
        </p:spPr>
        <p:txBody>
          <a:bodyPr>
            <a:normAutofit/>
          </a:bodyPr>
          <a:lstStyle/>
          <a:p>
            <a:pPr algn="ctr"/>
            <a:r>
              <a:rPr lang="fi-FI" sz="4000" dirty="0">
                <a:solidFill>
                  <a:srgbClr val="FFFF00"/>
                </a:solidFill>
                <a:latin typeface="Impact" panose="020B0806030902050204" pitchFamily="34" charset="0"/>
              </a:rPr>
              <a:t>KASIH MENEMUKAN JALAN</a:t>
            </a:r>
            <a:br>
              <a:rPr lang="fi-FI" sz="3500" dirty="0">
                <a:solidFill>
                  <a:srgbClr val="FFFFFF"/>
                </a:solidFill>
              </a:rPr>
            </a:br>
            <a:r>
              <a:rPr lang="fi-FI" sz="2800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Rabu, 3 April 2024</a:t>
            </a:r>
            <a:endParaRPr lang="en-ID" sz="2800" dirty="0">
              <a:solidFill>
                <a:srgbClr val="FFFFFF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80F30E-EFC2-164A-51FD-41F9BCC9E2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4509" y="4192171"/>
            <a:ext cx="8391528" cy="2371291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sz="30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Namun</a:t>
            </a:r>
            <a:r>
              <a:rPr lang="en-ID" sz="30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, </a:t>
            </a:r>
            <a:r>
              <a:rPr lang="en-ID" sz="30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manusia</a:t>
            </a:r>
            <a:r>
              <a:rPr lang="en-ID" sz="30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tidak</a:t>
            </a:r>
            <a:r>
              <a:rPr lang="en-ID" sz="30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dibiarkan</a:t>
            </a:r>
            <a:r>
              <a:rPr lang="en-ID" sz="30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tanpa</a:t>
            </a:r>
            <a:r>
              <a:rPr lang="en-ID" sz="30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harapan</a:t>
            </a:r>
            <a:r>
              <a:rPr lang="en-ID" sz="30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. </a:t>
            </a:r>
            <a:r>
              <a:rPr lang="en-ID" sz="3000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Inilah</a:t>
            </a:r>
            <a:r>
              <a:rPr lang="en-ID" sz="3000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janji</a:t>
            </a:r>
            <a:r>
              <a:rPr lang="en-ID" sz="3000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Tuhan</a:t>
            </a:r>
            <a:r>
              <a:rPr lang="en-ID" sz="3000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: </a:t>
            </a:r>
            <a:r>
              <a:rPr lang="en-ID" sz="3000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Kejadian</a:t>
            </a:r>
            <a:r>
              <a:rPr lang="en-ID" sz="3000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 3:15 Aku </a:t>
            </a:r>
            <a:r>
              <a:rPr lang="en-ID" sz="3000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akan</a:t>
            </a:r>
            <a:r>
              <a:rPr lang="en-ID" sz="3000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mengadakan</a:t>
            </a:r>
            <a:r>
              <a:rPr lang="en-ID" sz="3000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permusuhan</a:t>
            </a:r>
            <a:r>
              <a:rPr lang="en-ID" sz="3000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antara</a:t>
            </a:r>
            <a:r>
              <a:rPr lang="en-ID" sz="3000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engkau</a:t>
            </a:r>
            <a:r>
              <a:rPr lang="en-ID" sz="3000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 dan </a:t>
            </a:r>
            <a:r>
              <a:rPr lang="en-ID" sz="3000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perempuan</a:t>
            </a:r>
            <a:r>
              <a:rPr lang="en-ID" sz="3000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ini</a:t>
            </a:r>
            <a:r>
              <a:rPr lang="en-ID" sz="3000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, </a:t>
            </a:r>
            <a:r>
              <a:rPr lang="en-ID" sz="3000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antara</a:t>
            </a:r>
            <a:r>
              <a:rPr lang="en-ID" sz="3000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keturunanmu</a:t>
            </a:r>
            <a:r>
              <a:rPr lang="en-ID" sz="3000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 dan </a:t>
            </a:r>
            <a:r>
              <a:rPr lang="en-ID" sz="3000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keturunannya</a:t>
            </a:r>
            <a:r>
              <a:rPr lang="en-ID" sz="3000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; </a:t>
            </a:r>
            <a:r>
              <a:rPr lang="en-ID" sz="3000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keturunannya</a:t>
            </a:r>
            <a:r>
              <a:rPr lang="en-ID" sz="3000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akan</a:t>
            </a:r>
            <a:r>
              <a:rPr lang="en-ID" sz="3000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meremukkan</a:t>
            </a:r>
            <a:r>
              <a:rPr lang="en-ID" sz="3000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kepalamu</a:t>
            </a:r>
            <a:r>
              <a:rPr lang="en-ID" sz="3000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, dan </a:t>
            </a:r>
            <a:r>
              <a:rPr lang="en-ID" sz="3000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engkau</a:t>
            </a:r>
            <a:r>
              <a:rPr lang="en-ID" sz="3000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akan</a:t>
            </a:r>
            <a:r>
              <a:rPr lang="en-ID" sz="3000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meremukkan</a:t>
            </a:r>
            <a:r>
              <a:rPr lang="en-ID" sz="3000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tumitnya</a:t>
            </a:r>
            <a:r>
              <a:rPr lang="en-ID" sz="3000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."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E9E5B42-981F-4079-C1DE-CED2209F07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999" r="8616"/>
          <a:stretch/>
        </p:blipFill>
        <p:spPr>
          <a:xfrm>
            <a:off x="145514" y="1732686"/>
            <a:ext cx="2876582" cy="21344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19CE86F-27BE-CB29-0A91-D78FCD58EDD4}"/>
              </a:ext>
            </a:extLst>
          </p:cNvPr>
          <p:cNvSpPr txBox="1"/>
          <p:nvPr/>
        </p:nvSpPr>
        <p:spPr>
          <a:xfrm>
            <a:off x="3174462" y="1891970"/>
            <a:ext cx="5824024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2800" dirty="0" err="1">
                <a:latin typeface="Franklin Gothic Demi Cond" panose="020B0706030402020204" pitchFamily="34" charset="0"/>
              </a:rPr>
              <a:t>Setelah</a:t>
            </a:r>
            <a:r>
              <a:rPr lang="en-ID" sz="2800" dirty="0">
                <a:latin typeface="Franklin Gothic Demi Cond" panose="020B0706030402020204" pitchFamily="34" charset="0"/>
              </a:rPr>
              <a:t> Adam dan Hawa </a:t>
            </a:r>
            <a:r>
              <a:rPr lang="en-ID" sz="2800" dirty="0" err="1">
                <a:latin typeface="Franklin Gothic Demi Cond" panose="020B0706030402020204" pitchFamily="34" charset="0"/>
              </a:rPr>
              <a:t>berdosa</a:t>
            </a:r>
            <a:r>
              <a:rPr lang="en-ID" sz="2800" dirty="0">
                <a:latin typeface="Franklin Gothic Demi Cond" panose="020B0706030402020204" pitchFamily="34" charset="0"/>
              </a:rPr>
              <a:t>, </a:t>
            </a:r>
            <a:r>
              <a:rPr lang="en-ID" sz="2800" dirty="0" err="1">
                <a:latin typeface="Franklin Gothic Demi Cond" panose="020B0706030402020204" pitchFamily="34" charset="0"/>
              </a:rPr>
              <a:t>mereka</a:t>
            </a:r>
            <a:r>
              <a:rPr lang="en-ID" sz="2800" dirty="0"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latin typeface="Franklin Gothic Demi Cond" panose="020B0706030402020204" pitchFamily="34" charset="0"/>
              </a:rPr>
              <a:t>harus</a:t>
            </a:r>
            <a:r>
              <a:rPr lang="en-ID" sz="2800" dirty="0"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latin typeface="Franklin Gothic Demi Cond" panose="020B0706030402020204" pitchFamily="34" charset="0"/>
              </a:rPr>
              <a:t>meninggalkan</a:t>
            </a:r>
            <a:r>
              <a:rPr lang="en-ID" sz="2800" dirty="0">
                <a:latin typeface="Franklin Gothic Demi Cond" panose="020B0706030402020204" pitchFamily="34" charset="0"/>
              </a:rPr>
              <a:t> Taman Eden. </a:t>
            </a:r>
            <a:r>
              <a:rPr lang="en-ID" sz="2800" dirty="0" err="1">
                <a:latin typeface="Franklin Gothic Demi Cond" panose="020B0706030402020204" pitchFamily="34" charset="0"/>
              </a:rPr>
              <a:t>Mulai</a:t>
            </a:r>
            <a:r>
              <a:rPr lang="en-ID" sz="2800" dirty="0"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latin typeface="Franklin Gothic Demi Cond" panose="020B0706030402020204" pitchFamily="34" charset="0"/>
              </a:rPr>
              <a:t>sekarang</a:t>
            </a:r>
            <a:r>
              <a:rPr lang="en-ID" sz="2800" dirty="0">
                <a:latin typeface="Franklin Gothic Demi Cond" panose="020B0706030402020204" pitchFamily="34" charset="0"/>
              </a:rPr>
              <a:t>, </a:t>
            </a:r>
            <a:r>
              <a:rPr lang="en-ID" sz="2800" dirty="0" err="1">
                <a:latin typeface="Franklin Gothic Demi Cond" panose="020B0706030402020204" pitchFamily="34" charset="0"/>
              </a:rPr>
              <a:t>kerja</a:t>
            </a:r>
            <a:r>
              <a:rPr lang="en-ID" sz="2800" dirty="0"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latin typeface="Franklin Gothic Demi Cond" panose="020B0706030402020204" pitchFamily="34" charset="0"/>
              </a:rPr>
              <a:t>keras</a:t>
            </a:r>
            <a:r>
              <a:rPr lang="en-ID" sz="2800" dirty="0">
                <a:latin typeface="Franklin Gothic Demi Cond" panose="020B0706030402020204" pitchFamily="34" charset="0"/>
              </a:rPr>
              <a:t> dan </a:t>
            </a:r>
            <a:r>
              <a:rPr lang="en-ID" sz="2800" dirty="0" err="1">
                <a:latin typeface="Franklin Gothic Demi Cond" panose="020B0706030402020204" pitchFamily="34" charset="0"/>
              </a:rPr>
              <a:t>penderitaan</a:t>
            </a:r>
            <a:r>
              <a:rPr lang="en-ID" sz="2800" dirty="0"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latin typeface="Franklin Gothic Demi Cond" panose="020B0706030402020204" pitchFamily="34" charset="0"/>
              </a:rPr>
              <a:t>akan</a:t>
            </a:r>
            <a:r>
              <a:rPr lang="en-ID" sz="2800" dirty="0">
                <a:latin typeface="Franklin Gothic Demi Cond" panose="020B0706030402020204" pitchFamily="34" charset="0"/>
              </a:rPr>
              <a:t> menjadi </a:t>
            </a:r>
            <a:r>
              <a:rPr lang="en-ID" sz="2800" dirty="0" err="1">
                <a:latin typeface="Franklin Gothic Demi Cond" panose="020B0706030402020204" pitchFamily="34" charset="0"/>
              </a:rPr>
              <a:t>nasib</a:t>
            </a:r>
            <a:r>
              <a:rPr lang="en-ID" sz="2800" dirty="0"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latin typeface="Franklin Gothic Demi Cond" panose="020B0706030402020204" pitchFamily="34" charset="0"/>
              </a:rPr>
              <a:t>mereka</a:t>
            </a:r>
            <a:r>
              <a:rPr lang="en-ID" sz="2800" dirty="0">
                <a:latin typeface="Franklin Gothic Demi Cond" panose="020B07060304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9445286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517DF7C-2D9C-EDB5-9940-5D977183EA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490" r="41356"/>
          <a:stretch/>
        </p:blipFill>
        <p:spPr>
          <a:xfrm>
            <a:off x="1" y="1587"/>
            <a:ext cx="3108959" cy="6856413"/>
          </a:xfrm>
          <a:custGeom>
            <a:avLst/>
            <a:gdLst/>
            <a:ahLst/>
            <a:cxnLst/>
            <a:rect l="l" t="t" r="r" b="b"/>
            <a:pathLst>
              <a:path w="6649908" h="6856413">
                <a:moveTo>
                  <a:pt x="0" y="0"/>
                </a:moveTo>
                <a:lnTo>
                  <a:pt x="6559859" y="0"/>
                </a:lnTo>
                <a:lnTo>
                  <a:pt x="6572145" y="79394"/>
                </a:lnTo>
                <a:cubicBezTo>
                  <a:pt x="6857782" y="2230562"/>
                  <a:pt x="6243159" y="4473353"/>
                  <a:pt x="6528796" y="6624522"/>
                </a:cubicBezTo>
                <a:lnTo>
                  <a:pt x="6564680" y="6856413"/>
                </a:lnTo>
                <a:lnTo>
                  <a:pt x="0" y="6856413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209CCE-82F4-6956-00B7-C275518E02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67798" y="1083212"/>
            <a:ext cx="5734487" cy="56270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D" sz="3200" dirty="0" err="1">
                <a:latin typeface="Impact" panose="020B0806030902050204" pitchFamily="34" charset="0"/>
              </a:rPr>
              <a:t>Keturunan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perempuan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itu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adalah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Yesus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Kristus</a:t>
            </a:r>
            <a:r>
              <a:rPr lang="en-ID" sz="3200" dirty="0">
                <a:latin typeface="Impact" panose="020B0806030902050204" pitchFamily="34" charset="0"/>
              </a:rPr>
              <a:t> [Galatia 3:16]. </a:t>
            </a:r>
          </a:p>
          <a:p>
            <a:pPr marL="0" indent="0">
              <a:buNone/>
            </a:pPr>
            <a:r>
              <a:rPr lang="en-ID" sz="3200" dirty="0">
                <a:latin typeface="Tw Cen MT Condensed Extra Bold" panose="020B0803020202020204" pitchFamily="34" charset="0"/>
              </a:rPr>
              <a:t>Di </a:t>
            </a:r>
            <a:r>
              <a:rPr lang="en-ID" sz="3200" dirty="0" err="1">
                <a:latin typeface="Tw Cen MT Condensed Extra Bold" panose="020B0803020202020204" pitchFamily="34" charset="0"/>
              </a:rPr>
              <a:t>atas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kayu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salib</a:t>
            </a:r>
            <a:r>
              <a:rPr lang="en-ID" sz="3200" dirty="0">
                <a:latin typeface="Tw Cen MT Condensed Extra Bold" panose="020B0803020202020204" pitchFamily="34" charset="0"/>
              </a:rPr>
              <a:t>, </a:t>
            </a:r>
            <a:r>
              <a:rPr lang="en-ID" sz="3200" dirty="0" err="1">
                <a:latin typeface="Tw Cen MT Condensed Extra Bold" panose="020B0803020202020204" pitchFamily="34" charset="0"/>
              </a:rPr>
              <a:t>lblis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meremukkan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tumit</a:t>
            </a:r>
            <a:r>
              <a:rPr lang="en-ID" sz="3200" dirty="0">
                <a:latin typeface="Tw Cen MT Condensed Extra Bold" panose="020B0803020202020204" pitchFamily="34" charset="0"/>
              </a:rPr>
              <a:t>-Nya. </a:t>
            </a:r>
          </a:p>
          <a:p>
            <a:pPr marL="0" indent="0">
              <a:buNone/>
            </a:pPr>
            <a:r>
              <a:rPr lang="en-ID" sz="3200" dirty="0" err="1">
                <a:latin typeface="Tw Cen MT Condensed Extra Bold" panose="020B0803020202020204" pitchFamily="34" charset="0"/>
              </a:rPr>
              <a:t>Tetapi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kemenangan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Yesus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adalah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jaminan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bagi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kita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bahwa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suatu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hari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nanti</a:t>
            </a:r>
            <a:r>
              <a:rPr lang="en-ID" sz="32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kepala</a:t>
            </a:r>
            <a:r>
              <a:rPr lang="en-ID" sz="32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ular</a:t>
            </a:r>
            <a:r>
              <a:rPr lang="en-ID" sz="32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akan</a:t>
            </a:r>
            <a:r>
              <a:rPr lang="en-ID" sz="32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diremukkan</a:t>
            </a:r>
            <a:r>
              <a:rPr lang="en-ID" sz="32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, dan </a:t>
            </a:r>
            <a:r>
              <a:rPr lang="en-ID" sz="32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pintu</a:t>
            </a:r>
            <a:r>
              <a:rPr lang="en-ID" sz="32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penderitaan</a:t>
            </a:r>
            <a:r>
              <a:rPr lang="en-ID" sz="32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dan </a:t>
            </a:r>
            <a:r>
              <a:rPr lang="en-ID" sz="32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kematian</a:t>
            </a:r>
            <a:r>
              <a:rPr lang="en-ID" sz="32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yang </a:t>
            </a:r>
            <a:r>
              <a:rPr lang="en-ID" sz="32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dibuka</a:t>
            </a:r>
            <a:r>
              <a:rPr lang="en-ID" sz="32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oleh Adam dan Hawa </a:t>
            </a:r>
            <a:r>
              <a:rPr lang="en-ID" sz="32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suatu</a:t>
            </a:r>
            <a:r>
              <a:rPr lang="en-ID" sz="32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hari</a:t>
            </a:r>
            <a:r>
              <a:rPr lang="en-ID" sz="32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nanti</a:t>
            </a:r>
            <a:r>
              <a:rPr lang="en-ID" sz="32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akan</a:t>
            </a:r>
            <a:r>
              <a:rPr lang="en-ID" sz="32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ditutup</a:t>
            </a:r>
            <a:r>
              <a:rPr lang="en-ID" sz="32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783305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A0B2C3-762C-A449-B9F3-BEC540FA76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331" y="696350"/>
            <a:ext cx="5570933" cy="6161650"/>
          </a:xfrm>
        </p:spPr>
        <p:txBody>
          <a:bodyPr>
            <a:noAutofit/>
          </a:bodyPr>
          <a:lstStyle/>
          <a:p>
            <a:r>
              <a:rPr lang="en-ID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Kitab </a:t>
            </a:r>
            <a:r>
              <a:rPr lang="en-ID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Suci</a:t>
            </a:r>
            <a:r>
              <a:rPr lang="en-ID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berbicara</a:t>
            </a:r>
            <a:r>
              <a:rPr lang="en-ID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tentang</a:t>
            </a:r>
            <a:r>
              <a:rPr lang="en-ID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Yesus</a:t>
            </a:r>
            <a:r>
              <a:rPr lang="en-ID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yang </a:t>
            </a:r>
            <a:r>
              <a:rPr lang="en-ID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datang</a:t>
            </a:r>
            <a:r>
              <a:rPr lang="en-ID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ke</a:t>
            </a:r>
            <a:r>
              <a:rPr lang="en-ID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dunia </a:t>
            </a:r>
            <a:r>
              <a:rPr lang="en-ID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ini</a:t>
            </a:r>
            <a:r>
              <a:rPr lang="en-ID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, </a:t>
            </a:r>
            <a:r>
              <a:rPr lang="en-ID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mengalami</a:t>
            </a:r>
            <a:r>
              <a:rPr lang="en-ID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sakit</a:t>
            </a:r>
            <a:r>
              <a:rPr lang="en-ID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hati</a:t>
            </a:r>
            <a:r>
              <a:rPr lang="en-ID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, </a:t>
            </a:r>
            <a:r>
              <a:rPr lang="en-ID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kekecewaan</a:t>
            </a:r>
            <a:r>
              <a:rPr lang="en-ID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, dan rasa </a:t>
            </a:r>
            <a:r>
              <a:rPr lang="en-ID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sakit</a:t>
            </a:r>
            <a:r>
              <a:rPr lang="en-ID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yang </a:t>
            </a:r>
            <a:r>
              <a:rPr lang="en-ID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sama</a:t>
            </a:r>
            <a:r>
              <a:rPr lang="en-ID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dengan</a:t>
            </a:r>
            <a:r>
              <a:rPr lang="en-ID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seluruh</a:t>
            </a:r>
            <a:r>
              <a:rPr lang="en-ID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umat</a:t>
            </a:r>
            <a:r>
              <a:rPr lang="en-ID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manusia</a:t>
            </a:r>
            <a:r>
              <a:rPr lang="en-ID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. </a:t>
            </a:r>
          </a:p>
          <a:p>
            <a:r>
              <a:rPr lang="en-ID" dirty="0">
                <a:latin typeface="Tw Cen MT Condensed Extra Bold" panose="020B0803020202020204" pitchFamily="34" charset="0"/>
              </a:rPr>
              <a:t>Kitab </a:t>
            </a:r>
            <a:r>
              <a:rPr lang="en-ID" dirty="0" err="1">
                <a:latin typeface="Tw Cen MT Condensed Extra Bold" panose="020B0803020202020204" pitchFamily="34" charset="0"/>
              </a:rPr>
              <a:t>Suci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menyatakan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seorang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pribadi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Kristus</a:t>
            </a:r>
            <a:r>
              <a:rPr lang="en-ID" dirty="0">
                <a:latin typeface="Tw Cen MT Condensed Extra Bold" panose="020B0803020202020204" pitchFamily="34" charset="0"/>
              </a:rPr>
              <a:t> yang </a:t>
            </a:r>
            <a:r>
              <a:rPr lang="en-ID" dirty="0" err="1">
                <a:latin typeface="Tw Cen MT Condensed Extra Bold" panose="020B0803020202020204" pitchFamily="34" charset="0"/>
              </a:rPr>
              <a:t>menghadapi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pencobaan</a:t>
            </a:r>
            <a:r>
              <a:rPr lang="en-ID" dirty="0">
                <a:latin typeface="Tw Cen MT Condensed Extra Bold" panose="020B0803020202020204" pitchFamily="34" charset="0"/>
              </a:rPr>
              <a:t> yang </a:t>
            </a:r>
            <a:r>
              <a:rPr lang="en-ID" dirty="0" err="1">
                <a:latin typeface="Tw Cen MT Condensed Extra Bold" panose="020B0803020202020204" pitchFamily="34" charset="0"/>
              </a:rPr>
              <a:t>sama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dengan</a:t>
            </a:r>
            <a:r>
              <a:rPr lang="en-ID" dirty="0">
                <a:latin typeface="Tw Cen MT Condensed Extra Bold" panose="020B0803020202020204" pitchFamily="34" charset="0"/>
              </a:rPr>
              <a:t> yang </a:t>
            </a:r>
            <a:r>
              <a:rPr lang="en-ID" dirty="0" err="1">
                <a:latin typeface="Tw Cen MT Condensed Extra Bold" panose="020B0803020202020204" pitchFamily="34" charset="0"/>
              </a:rPr>
              <a:t>kita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hadapi-seorang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pribadi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Kristus</a:t>
            </a:r>
            <a:r>
              <a:rPr lang="en-ID" dirty="0">
                <a:latin typeface="Tw Cen MT Condensed Extra Bold" panose="020B0803020202020204" pitchFamily="34" charset="0"/>
              </a:rPr>
              <a:t> yang </a:t>
            </a:r>
            <a:r>
              <a:rPr lang="en-ID" dirty="0" err="1">
                <a:latin typeface="Tw Cen MT Condensed Extra Bold" panose="020B0803020202020204" pitchFamily="34" charset="0"/>
              </a:rPr>
              <a:t>menang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atas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pemerintah-pemerintah</a:t>
            </a:r>
            <a:r>
              <a:rPr lang="en-ID" dirty="0">
                <a:latin typeface="Tw Cen MT Condensed Extra Bold" panose="020B0803020202020204" pitchFamily="34" charset="0"/>
              </a:rPr>
              <a:t> dan </a:t>
            </a:r>
            <a:r>
              <a:rPr lang="en-ID" dirty="0" err="1">
                <a:latin typeface="Tw Cen MT Condensed Extra Bold" panose="020B0803020202020204" pitchFamily="34" charset="0"/>
              </a:rPr>
              <a:t>penguasa-penguasa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neraka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baik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dalam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kehidupan</a:t>
            </a:r>
            <a:r>
              <a:rPr lang="en-ID" dirty="0">
                <a:latin typeface="Tw Cen MT Condensed Extra Bold" panose="020B0803020202020204" pitchFamily="34" charset="0"/>
              </a:rPr>
              <a:t>-Nya </a:t>
            </a:r>
            <a:r>
              <a:rPr lang="en-ID" dirty="0" err="1">
                <a:latin typeface="Tw Cen MT Condensed Extra Bold" panose="020B0803020202020204" pitchFamily="34" charset="0"/>
              </a:rPr>
              <a:t>maupun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melalui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kematian</a:t>
            </a:r>
            <a:r>
              <a:rPr lang="en-ID" dirty="0">
                <a:latin typeface="Tw Cen MT Condensed Extra Bold" panose="020B0803020202020204" pitchFamily="34" charset="0"/>
              </a:rPr>
              <a:t>-Nya di </a:t>
            </a:r>
            <a:r>
              <a:rPr lang="en-ID" dirty="0" err="1">
                <a:latin typeface="Tw Cen MT Condensed Extra Bold" panose="020B0803020202020204" pitchFamily="34" charset="0"/>
              </a:rPr>
              <a:t>kayu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salib</a:t>
            </a:r>
            <a:r>
              <a:rPr lang="en-ID" dirty="0">
                <a:latin typeface="Tw Cen MT Condensed Extra Bold" panose="020B0803020202020204" pitchFamily="34" charset="0"/>
              </a:rPr>
              <a:t>--</a:t>
            </a:r>
            <a:r>
              <a:rPr lang="en-ID" dirty="0" err="1">
                <a:latin typeface="Tw Cen MT Condensed Extra Bold" panose="020B0803020202020204" pitchFamily="34" charset="0"/>
              </a:rPr>
              <a:t>semuanya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untuk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kita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secara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pribadi</a:t>
            </a:r>
            <a:r>
              <a:rPr lang="en-ID" dirty="0">
                <a:latin typeface="Tw Cen MT Condensed Extra Bold" panose="020B0803020202020204" pitchFamily="34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64A07A9-4842-8319-9825-4A59D3921B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280" r="24875"/>
          <a:stretch/>
        </p:blipFill>
        <p:spPr>
          <a:xfrm>
            <a:off x="5725550" y="10"/>
            <a:ext cx="3418449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5378770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FA45670-DBDC-687D-B683-5E71BCEDE6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531" b="31404"/>
          <a:stretch/>
        </p:blipFill>
        <p:spPr>
          <a:xfrm>
            <a:off x="20" y="11"/>
            <a:ext cx="9143980" cy="3105140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AEA517-3EB7-2FD7-D1B5-1D053B34D8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5846" y="3231760"/>
            <a:ext cx="8792308" cy="3478529"/>
          </a:xfrm>
        </p:spPr>
        <p:txBody>
          <a:bodyPr anchor="ctr">
            <a:noAutofit/>
          </a:bodyPr>
          <a:lstStyle/>
          <a:p>
            <a:r>
              <a:rPr lang="en-ID" sz="3000" dirty="0">
                <a:latin typeface="Franklin Gothic Demi Cond" panose="020B0706030402020204" pitchFamily="34" charset="0"/>
              </a:rPr>
              <a:t>Dia yang </a:t>
            </a:r>
            <a:r>
              <a:rPr lang="en-ID" sz="3000" dirty="0" err="1">
                <a:latin typeface="Franklin Gothic Demi Cond" panose="020B0706030402020204" pitchFamily="34" charset="0"/>
              </a:rPr>
              <a:t>menciptakan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alam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semesta</a:t>
            </a:r>
            <a:r>
              <a:rPr lang="en-ID" sz="3000" dirty="0">
                <a:latin typeface="Franklin Gothic Demi Cond" panose="020B0706030402020204" pitchFamily="34" charset="0"/>
              </a:rPr>
              <a:t> [</a:t>
            </a:r>
            <a:r>
              <a:rPr lang="en-ID" sz="3000" dirty="0" err="1">
                <a:latin typeface="Franklin Gothic Demi Cond" panose="020B0706030402020204" pitchFamily="34" charset="0"/>
              </a:rPr>
              <a:t>Yohanes</a:t>
            </a:r>
            <a:r>
              <a:rPr lang="en-ID" sz="3000" dirty="0">
                <a:latin typeface="Franklin Gothic Demi Cond" panose="020B0706030402020204" pitchFamily="34" charset="0"/>
              </a:rPr>
              <a:t> 1:3]  </a:t>
            </a:r>
            <a:r>
              <a:rPr lang="en-ID" sz="3000" dirty="0" err="1">
                <a:latin typeface="Franklin Gothic Demi Cond" panose="020B0706030402020204" pitchFamily="34" charset="0"/>
              </a:rPr>
              <a:t>turun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dari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surga</a:t>
            </a:r>
            <a:r>
              <a:rPr lang="en-ID" sz="3000" dirty="0">
                <a:latin typeface="Franklin Gothic Demi Cond" panose="020B0706030402020204" pitchFamily="34" charset="0"/>
              </a:rPr>
              <a:t> dan </a:t>
            </a:r>
            <a:r>
              <a:rPr lang="en-ID" sz="3000" dirty="0" err="1">
                <a:latin typeface="Franklin Gothic Demi Cond" panose="020B0706030402020204" pitchFamily="34" charset="0"/>
              </a:rPr>
              <a:t>tidak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hanya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datang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ke</a:t>
            </a:r>
            <a:r>
              <a:rPr lang="en-ID" sz="3000" dirty="0">
                <a:latin typeface="Franklin Gothic Demi Cond" panose="020B0706030402020204" pitchFamily="34" charset="0"/>
              </a:rPr>
              <a:t> dunia yang </a:t>
            </a:r>
            <a:r>
              <a:rPr lang="en-ID" sz="3000" dirty="0" err="1">
                <a:latin typeface="Franklin Gothic Demi Cond" panose="020B0706030402020204" pitchFamily="34" charset="0"/>
              </a:rPr>
              <a:t>telah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jatuh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ke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dalam</a:t>
            </a:r>
            <a:r>
              <a:rPr lang="en-ID" sz="3000" dirty="0">
                <a:latin typeface="Franklin Gothic Demi Cond" panose="020B0706030402020204" pitchFamily="34" charset="0"/>
              </a:rPr>
              <a:t> dosa </a:t>
            </a:r>
            <a:r>
              <a:rPr lang="en-ID" sz="3000" dirty="0" err="1">
                <a:latin typeface="Franklin Gothic Demi Cond" panose="020B0706030402020204" pitchFamily="34" charset="0"/>
              </a:rPr>
              <a:t>ini</a:t>
            </a:r>
            <a:r>
              <a:rPr lang="en-ID" sz="3000" dirty="0">
                <a:latin typeface="Franklin Gothic Demi Cond" panose="020B0706030402020204" pitchFamily="34" charset="0"/>
              </a:rPr>
              <a:t>, </a:t>
            </a:r>
            <a:r>
              <a:rPr lang="en-ID" sz="3000" dirty="0" err="1">
                <a:latin typeface="Franklin Gothic Demi Cond" panose="020B0706030402020204" pitchFamily="34" charset="0"/>
              </a:rPr>
              <a:t>tetapi</a:t>
            </a:r>
            <a:r>
              <a:rPr lang="en-ID" sz="3000" dirty="0">
                <a:latin typeface="Franklin Gothic Demi Cond" panose="020B0706030402020204" pitchFamily="34" charset="0"/>
              </a:rPr>
              <a:t> juga </a:t>
            </a:r>
            <a:r>
              <a:rPr lang="en-ID" sz="3000" dirty="0" err="1">
                <a:latin typeface="Franklin Gothic Demi Cond" panose="020B0706030402020204" pitchFamily="34" charset="0"/>
              </a:rPr>
              <a:t>menderita</a:t>
            </a:r>
            <a:r>
              <a:rPr lang="en-ID" sz="3000" dirty="0">
                <a:latin typeface="Franklin Gothic Demi Cond" panose="020B0706030402020204" pitchFamily="34" charset="0"/>
              </a:rPr>
              <a:t> di </a:t>
            </a:r>
            <a:r>
              <a:rPr lang="en-ID" sz="3000" dirty="0" err="1">
                <a:latin typeface="Franklin Gothic Demi Cond" panose="020B0706030402020204" pitchFamily="34" charset="0"/>
              </a:rPr>
              <a:t>dalamnya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dengan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cara</a:t>
            </a:r>
            <a:r>
              <a:rPr lang="en-ID" sz="3000" dirty="0">
                <a:latin typeface="Franklin Gothic Demi Cond" panose="020B0706030402020204" pitchFamily="34" charset="0"/>
              </a:rPr>
              <a:t> yang </a:t>
            </a:r>
            <a:r>
              <a:rPr lang="en-ID" sz="3000" dirty="0" err="1">
                <a:latin typeface="Franklin Gothic Demi Cond" panose="020B0706030402020204" pitchFamily="34" charset="0"/>
              </a:rPr>
              <a:t>tidak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akan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pernah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bisa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kita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alami</a:t>
            </a:r>
            <a:r>
              <a:rPr lang="en-ID" sz="3000" dirty="0">
                <a:latin typeface="Franklin Gothic Demi Cond" panose="020B0706030402020204" pitchFamily="34" charset="0"/>
              </a:rPr>
              <a:t> [</a:t>
            </a:r>
            <a:r>
              <a:rPr lang="en-ID" sz="3000" dirty="0" err="1">
                <a:latin typeface="Franklin Gothic Demi Cond" panose="020B0706030402020204" pitchFamily="34" charset="0"/>
              </a:rPr>
              <a:t>Yesaya</a:t>
            </a:r>
            <a:r>
              <a:rPr lang="en-ID" sz="3000" dirty="0">
                <a:latin typeface="Franklin Gothic Demi Cond" panose="020B0706030402020204" pitchFamily="34" charset="0"/>
              </a:rPr>
              <a:t> 53:1-5].</a:t>
            </a:r>
          </a:p>
          <a:p>
            <a:r>
              <a:rPr lang="en-ID" sz="3000" dirty="0" err="1">
                <a:latin typeface="Eras Bold ITC" panose="020B0907030504020204" pitchFamily="34" charset="0"/>
              </a:rPr>
              <a:t>Dengan</a:t>
            </a:r>
            <a:r>
              <a:rPr lang="en-ID" sz="3000" dirty="0">
                <a:latin typeface="Eras Bold ITC" panose="020B0907030504020204" pitchFamily="34" charset="0"/>
              </a:rPr>
              <a:t> </a:t>
            </a:r>
            <a:r>
              <a:rPr lang="en-ID" sz="3000" dirty="0" err="1">
                <a:latin typeface="Eras Bold ITC" panose="020B0907030504020204" pitchFamily="34" charset="0"/>
              </a:rPr>
              <a:t>setiap</a:t>
            </a:r>
            <a:r>
              <a:rPr lang="en-ID" sz="3000" dirty="0">
                <a:latin typeface="Eras Bold ITC" panose="020B0907030504020204" pitchFamily="34" charset="0"/>
              </a:rPr>
              <a:t> tetes </a:t>
            </a:r>
            <a:r>
              <a:rPr lang="en-ID" sz="3000" dirty="0" err="1">
                <a:latin typeface="Eras Bold ITC" panose="020B0907030504020204" pitchFamily="34" charset="0"/>
              </a:rPr>
              <a:t>darah</a:t>
            </a:r>
            <a:r>
              <a:rPr lang="en-ID" sz="3000" dirty="0">
                <a:latin typeface="Eras Bold ITC" panose="020B0907030504020204" pitchFamily="34" charset="0"/>
              </a:rPr>
              <a:t> yang </a:t>
            </a:r>
            <a:r>
              <a:rPr lang="en-ID" sz="3000" dirty="0" err="1">
                <a:latin typeface="Eras Bold ITC" panose="020B0907030504020204" pitchFamily="34" charset="0"/>
              </a:rPr>
              <a:t>ditumpahkan</a:t>
            </a:r>
            <a:r>
              <a:rPr lang="en-ID" sz="3000" dirty="0">
                <a:latin typeface="Eras Bold ITC" panose="020B0907030504020204" pitchFamily="34" charset="0"/>
              </a:rPr>
              <a:t> </a:t>
            </a:r>
            <a:r>
              <a:rPr lang="en-ID" sz="3000" dirty="0" err="1">
                <a:latin typeface="Eras Bold ITC" panose="020B0907030504020204" pitchFamily="34" charset="0"/>
              </a:rPr>
              <a:t>Yesus</a:t>
            </a:r>
            <a:r>
              <a:rPr lang="en-ID" sz="3000" dirty="0">
                <a:latin typeface="Eras Bold ITC" panose="020B0907030504020204" pitchFamily="34" charset="0"/>
              </a:rPr>
              <a:t> di </a:t>
            </a:r>
            <a:r>
              <a:rPr lang="en-ID" sz="3000" dirty="0" err="1">
                <a:latin typeface="Eras Bold ITC" panose="020B0907030504020204" pitchFamily="34" charset="0"/>
              </a:rPr>
              <a:t>Golgota</a:t>
            </a:r>
            <a:r>
              <a:rPr lang="en-ID" sz="3000" dirty="0">
                <a:latin typeface="Eras Bold ITC" panose="020B0907030504020204" pitchFamily="34" charset="0"/>
              </a:rPr>
              <a:t>, </a:t>
            </a:r>
            <a:r>
              <a:rPr lang="en-ID" sz="3000" dirty="0" err="1">
                <a:latin typeface="Eras Bold ITC" panose="020B0907030504020204" pitchFamily="34" charset="0"/>
              </a:rPr>
              <a:t>Tuhan</a:t>
            </a:r>
            <a:r>
              <a:rPr lang="en-ID" sz="3000" dirty="0">
                <a:latin typeface="Eras Bold ITC" panose="020B0907030504020204" pitchFamily="34" charset="0"/>
              </a:rPr>
              <a:t> </a:t>
            </a:r>
            <a:r>
              <a:rPr lang="en-ID" sz="3000" dirty="0" err="1">
                <a:latin typeface="Eras Bold ITC" panose="020B0907030504020204" pitchFamily="34" charset="0"/>
              </a:rPr>
              <a:t>berkata</a:t>
            </a:r>
            <a:r>
              <a:rPr lang="en-ID" sz="3000" dirty="0">
                <a:latin typeface="Eras Bold ITC" panose="020B0907030504020204" pitchFamily="34" charset="0"/>
              </a:rPr>
              <a:t>, Aku </a:t>
            </a:r>
            <a:r>
              <a:rPr lang="en-ID" sz="3000" dirty="0" err="1">
                <a:latin typeface="Eras Bold ITC" panose="020B0907030504020204" pitchFamily="34" charset="0"/>
              </a:rPr>
              <a:t>mengasihimu</a:t>
            </a:r>
            <a:r>
              <a:rPr lang="en-ID" sz="3000" dirty="0">
                <a:latin typeface="Eras Bold ITC" panose="020B0907030504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914168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1"/>
            <a:ext cx="9143997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" y="0"/>
            <a:ext cx="6086479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4" y="-1"/>
            <a:ext cx="3057523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512" y="-1"/>
            <a:ext cx="8799485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547CE3D-B74E-152B-5CA3-5BC75D2DED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" y="294538"/>
            <a:ext cx="9144005" cy="1167214"/>
          </a:xfrm>
        </p:spPr>
        <p:txBody>
          <a:bodyPr>
            <a:normAutofit/>
          </a:bodyPr>
          <a:lstStyle/>
          <a:p>
            <a:pPr algn="ctr"/>
            <a:r>
              <a:rPr lang="de-DE" sz="4000" dirty="0">
                <a:solidFill>
                  <a:srgbClr val="FFFF00"/>
                </a:solidFill>
                <a:latin typeface="Impact" panose="020B0806030902050204" pitchFamily="34" charset="0"/>
              </a:rPr>
              <a:t>IMAM BESAR KITA</a:t>
            </a:r>
            <a:br>
              <a:rPr lang="de-DE" sz="4000" dirty="0">
                <a:solidFill>
                  <a:srgbClr val="FFFF00"/>
                </a:solidFill>
                <a:latin typeface="Impact" panose="020B0806030902050204" pitchFamily="34" charset="0"/>
              </a:rPr>
            </a:br>
            <a:r>
              <a:rPr lang="de-DE" sz="2800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Kamis, 4 April 2024</a:t>
            </a:r>
            <a:endParaRPr lang="en-ID" sz="2800" dirty="0">
              <a:solidFill>
                <a:srgbClr val="FFFFFF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1891ED-7B29-90A9-A6F9-C8A69DCE88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0208" y="1806803"/>
            <a:ext cx="5594105" cy="4841826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sz="3600" dirty="0" err="1">
                <a:latin typeface="Tw Cen MT Condensed Extra Bold" panose="020B0803020202020204" pitchFamily="34" charset="0"/>
              </a:rPr>
              <a:t>Ibrani</a:t>
            </a:r>
            <a:r>
              <a:rPr lang="en-ID" sz="3600" dirty="0">
                <a:latin typeface="Tw Cen MT Condensed Extra Bold" panose="020B0803020202020204" pitchFamily="34" charset="0"/>
              </a:rPr>
              <a:t> 4:15-16 </a:t>
            </a:r>
          </a:p>
          <a:p>
            <a:pPr marL="0" indent="0">
              <a:buNone/>
            </a:pPr>
            <a:r>
              <a:rPr lang="en-ID" dirty="0">
                <a:latin typeface="Tw Cen MT Condensed Extra Bold" panose="020B0803020202020204" pitchFamily="34" charset="0"/>
              </a:rPr>
              <a:t>“</a:t>
            </a:r>
            <a:r>
              <a:rPr lang="en-ID" dirty="0" err="1">
                <a:latin typeface="Tw Cen MT Condensed Extra Bold" panose="020B0803020202020204" pitchFamily="34" charset="0"/>
              </a:rPr>
              <a:t>Sebab</a:t>
            </a:r>
            <a:r>
              <a:rPr lang="en-ID" dirty="0">
                <a:latin typeface="Tw Cen MT Condensed Extra Bold" panose="020B0803020202020204" pitchFamily="34" charset="0"/>
              </a:rPr>
              <a:t> Imam </a:t>
            </a:r>
            <a:r>
              <a:rPr lang="en-ID" dirty="0" err="1">
                <a:latin typeface="Tw Cen MT Condensed Extra Bold" panose="020B0803020202020204" pitchFamily="34" charset="0"/>
              </a:rPr>
              <a:t>Besar</a:t>
            </a:r>
            <a:r>
              <a:rPr lang="en-ID" dirty="0">
                <a:latin typeface="Tw Cen MT Condensed Extra Bold" panose="020B0803020202020204" pitchFamily="34" charset="0"/>
              </a:rPr>
              <a:t> yang </a:t>
            </a:r>
            <a:r>
              <a:rPr lang="en-ID" dirty="0" err="1">
                <a:latin typeface="Tw Cen MT Condensed Extra Bold" panose="020B0803020202020204" pitchFamily="34" charset="0"/>
              </a:rPr>
              <a:t>kita</a:t>
            </a:r>
            <a:r>
              <a:rPr lang="en-ID" dirty="0">
                <a:latin typeface="Tw Cen MT Condensed Extra Bold" panose="020B0803020202020204" pitchFamily="34" charset="0"/>
              </a:rPr>
              <a:t> punya, </a:t>
            </a:r>
            <a:r>
              <a:rPr lang="en-ID" dirty="0" err="1">
                <a:latin typeface="Tw Cen MT Condensed Extra Bold" panose="020B0803020202020204" pitchFamily="34" charset="0"/>
              </a:rPr>
              <a:t>bukanlah</a:t>
            </a:r>
            <a:r>
              <a:rPr lang="en-ID" dirty="0">
                <a:latin typeface="Tw Cen MT Condensed Extra Bold" panose="020B0803020202020204" pitchFamily="34" charset="0"/>
              </a:rPr>
              <a:t> imam </a:t>
            </a:r>
            <a:r>
              <a:rPr lang="en-ID" dirty="0" err="1">
                <a:latin typeface="Tw Cen MT Condensed Extra Bold" panose="020B0803020202020204" pitchFamily="34" charset="0"/>
              </a:rPr>
              <a:t>besar</a:t>
            </a:r>
            <a:r>
              <a:rPr lang="en-ID" dirty="0">
                <a:latin typeface="Tw Cen MT Condensed Extra Bold" panose="020B0803020202020204" pitchFamily="34" charset="0"/>
              </a:rPr>
              <a:t> yang </a:t>
            </a:r>
            <a:r>
              <a:rPr lang="en-ID" dirty="0" err="1">
                <a:latin typeface="Tw Cen MT Condensed Extra Bold" panose="020B0803020202020204" pitchFamily="34" charset="0"/>
              </a:rPr>
              <a:t>tidak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dapat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turut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merasakan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kelemahan-kelemahan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kita</a:t>
            </a:r>
            <a:r>
              <a:rPr lang="en-ID" dirty="0">
                <a:latin typeface="Tw Cen MT Condensed Extra Bold" panose="020B0803020202020204" pitchFamily="34" charset="0"/>
              </a:rPr>
              <a:t>, </a:t>
            </a:r>
            <a:r>
              <a:rPr lang="en-ID" dirty="0" err="1">
                <a:latin typeface="Tw Cen MT Condensed Extra Bold" panose="020B0803020202020204" pitchFamily="34" charset="0"/>
              </a:rPr>
              <a:t>sebaliknya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sama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dengan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kita</a:t>
            </a:r>
            <a:r>
              <a:rPr lang="en-ID" dirty="0">
                <a:latin typeface="Tw Cen MT Condensed Extra Bold" panose="020B0803020202020204" pitchFamily="34" charset="0"/>
              </a:rPr>
              <a:t>, </a:t>
            </a:r>
            <a:r>
              <a:rPr lang="en-ID" dirty="0" err="1">
                <a:latin typeface="Tw Cen MT Condensed Extra Bold" panose="020B0803020202020204" pitchFamily="34" charset="0"/>
              </a:rPr>
              <a:t>Ia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telah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dicobai</a:t>
            </a:r>
            <a:r>
              <a:rPr lang="en-ID" dirty="0">
                <a:latin typeface="Tw Cen MT Condensed Extra Bold" panose="020B0803020202020204" pitchFamily="34" charset="0"/>
              </a:rPr>
              <a:t>, </a:t>
            </a:r>
            <a:r>
              <a:rPr lang="en-ID" dirty="0" err="1">
                <a:latin typeface="Tw Cen MT Condensed Extra Bold" panose="020B0803020202020204" pitchFamily="34" charset="0"/>
              </a:rPr>
              <a:t>hanya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tidak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berbuat</a:t>
            </a:r>
            <a:r>
              <a:rPr lang="en-ID" dirty="0">
                <a:latin typeface="Tw Cen MT Condensed Extra Bold" panose="020B0803020202020204" pitchFamily="34" charset="0"/>
              </a:rPr>
              <a:t> dosa. </a:t>
            </a:r>
            <a:r>
              <a:rPr lang="en-ID" dirty="0" err="1">
                <a:latin typeface="Tw Cen MT Condensed Extra Bold" panose="020B0803020202020204" pitchFamily="34" charset="0"/>
              </a:rPr>
              <a:t>Sebab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itu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marilah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kita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dengan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penuh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keberanian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menghampiri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takhta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kasih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karunia</a:t>
            </a:r>
            <a:r>
              <a:rPr lang="en-ID" dirty="0">
                <a:latin typeface="Tw Cen MT Condensed Extra Bold" panose="020B0803020202020204" pitchFamily="34" charset="0"/>
              </a:rPr>
              <a:t>, </a:t>
            </a:r>
            <a:r>
              <a:rPr lang="en-ID" dirty="0" err="1">
                <a:latin typeface="Tw Cen MT Condensed Extra Bold" panose="020B0803020202020204" pitchFamily="34" charset="0"/>
              </a:rPr>
              <a:t>supaya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kita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menerima</a:t>
            </a:r>
            <a:r>
              <a:rPr lang="en-ID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rahmat</a:t>
            </a:r>
            <a:r>
              <a:rPr lang="en-ID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dan </a:t>
            </a:r>
            <a:r>
              <a:rPr lang="en-ID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menemukan</a:t>
            </a:r>
            <a:r>
              <a:rPr lang="en-ID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kasih</a:t>
            </a:r>
            <a:r>
              <a:rPr lang="en-ID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karunia</a:t>
            </a:r>
            <a:r>
              <a:rPr lang="en-ID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untuk</a:t>
            </a:r>
            <a:r>
              <a:rPr lang="en-ID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mendapat</a:t>
            </a:r>
            <a:r>
              <a:rPr lang="en-ID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pertolongan</a:t>
            </a:r>
            <a:r>
              <a:rPr lang="en-ID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kita</a:t>
            </a:r>
            <a:r>
              <a:rPr lang="en-ID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pada </a:t>
            </a:r>
            <a:r>
              <a:rPr lang="en-ID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waktunya</a:t>
            </a:r>
            <a:r>
              <a:rPr lang="en-ID" dirty="0">
                <a:latin typeface="Tw Cen MT Condensed Extra Bold" panose="020B0803020202020204" pitchFamily="34" charset="0"/>
              </a:rPr>
              <a:t>.”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9F3B300-3FBB-E196-641F-EEA1E047E8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461" y="2316547"/>
            <a:ext cx="2511230" cy="3766845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07548249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3D6E472-B1A5-0F90-D143-D17DB279F3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8F22532-E24F-ADF4-A30E-086928176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"/>
            <a:ext cx="9143999" cy="1350497"/>
          </a:xfrm>
          <a:solidFill>
            <a:schemeClr val="accent2">
              <a:lumMod val="5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ID" sz="3000" dirty="0" err="1">
                <a:solidFill>
                  <a:schemeClr val="bg1"/>
                </a:solidFill>
                <a:latin typeface="Impact" panose="020B0806030902050204" pitchFamily="34" charset="0"/>
              </a:rPr>
              <a:t>Apa</a:t>
            </a:r>
            <a:r>
              <a:rPr lang="en-ID" sz="3000" dirty="0">
                <a:solidFill>
                  <a:schemeClr val="bg1"/>
                </a:solidFill>
                <a:latin typeface="Impact" panose="020B0806030902050204" pitchFamily="34" charset="0"/>
              </a:rPr>
              <a:t> yang Imam </a:t>
            </a:r>
            <a:r>
              <a:rPr lang="en-ID" sz="3000" dirty="0" err="1">
                <a:solidFill>
                  <a:schemeClr val="bg1"/>
                </a:solidFill>
                <a:latin typeface="Impact" panose="020B0806030902050204" pitchFamily="34" charset="0"/>
              </a:rPr>
              <a:t>Besar</a:t>
            </a:r>
            <a:r>
              <a:rPr lang="en-ID" sz="3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3000" dirty="0" err="1">
                <a:solidFill>
                  <a:schemeClr val="bg1"/>
                </a:solidFill>
                <a:latin typeface="Impact" panose="020B0806030902050204" pitchFamily="34" charset="0"/>
              </a:rPr>
              <a:t>kita</a:t>
            </a:r>
            <a:r>
              <a:rPr lang="en-ID" sz="3000" dirty="0">
                <a:solidFill>
                  <a:schemeClr val="bg1"/>
                </a:solidFill>
                <a:latin typeface="Impact" panose="020B0806030902050204" pitchFamily="34" charset="0"/>
              </a:rPr>
              <a:t>, </a:t>
            </a:r>
            <a:r>
              <a:rPr lang="en-ID" sz="3000" dirty="0" err="1">
                <a:solidFill>
                  <a:schemeClr val="bg1"/>
                </a:solidFill>
                <a:latin typeface="Impact" panose="020B0806030902050204" pitchFamily="34" charset="0"/>
              </a:rPr>
              <a:t>Yesus</a:t>
            </a:r>
            <a:r>
              <a:rPr lang="en-ID" sz="3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3000" dirty="0" err="1">
                <a:solidFill>
                  <a:schemeClr val="bg1"/>
                </a:solidFill>
                <a:latin typeface="Impact" panose="020B0806030902050204" pitchFamily="34" charset="0"/>
              </a:rPr>
              <a:t>Kristus</a:t>
            </a:r>
            <a:r>
              <a:rPr lang="en-ID" sz="3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3000" dirty="0" err="1">
                <a:solidFill>
                  <a:schemeClr val="bg1"/>
                </a:solidFill>
                <a:latin typeface="Impact" panose="020B0806030902050204" pitchFamily="34" charset="0"/>
              </a:rPr>
              <a:t>telah</a:t>
            </a:r>
            <a:r>
              <a:rPr lang="en-ID" sz="3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3000" dirty="0" err="1">
                <a:solidFill>
                  <a:schemeClr val="bg1"/>
                </a:solidFill>
                <a:latin typeface="Impact" panose="020B0806030902050204" pitchFamily="34" charset="0"/>
              </a:rPr>
              <a:t>lakukan</a:t>
            </a:r>
            <a:r>
              <a:rPr lang="en-ID" sz="3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3000" dirty="0" err="1">
                <a:solidFill>
                  <a:schemeClr val="bg1"/>
                </a:solidFill>
                <a:latin typeface="Impact" panose="020B0806030902050204" pitchFamily="34" charset="0"/>
              </a:rPr>
              <a:t>bagi</a:t>
            </a:r>
            <a:r>
              <a:rPr lang="en-ID" sz="3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3000" dirty="0" err="1">
                <a:solidFill>
                  <a:schemeClr val="bg1"/>
                </a:solidFill>
                <a:latin typeface="Impact" panose="020B0806030902050204" pitchFamily="34" charset="0"/>
              </a:rPr>
              <a:t>kita</a:t>
            </a:r>
            <a:r>
              <a:rPr lang="en-ID" sz="3000" dirty="0">
                <a:solidFill>
                  <a:schemeClr val="bg1"/>
                </a:solidFill>
                <a:latin typeface="Impact" panose="020B0806030902050204" pitchFamily="34" charset="0"/>
              </a:rPr>
              <a:t> dan </a:t>
            </a:r>
            <a:r>
              <a:rPr lang="en-ID" sz="3000" dirty="0" err="1">
                <a:solidFill>
                  <a:schemeClr val="bg1"/>
                </a:solidFill>
                <a:latin typeface="Impact" panose="020B0806030902050204" pitchFamily="34" charset="0"/>
              </a:rPr>
              <a:t>apa</a:t>
            </a:r>
            <a:r>
              <a:rPr lang="en-ID" sz="3000" dirty="0">
                <a:solidFill>
                  <a:schemeClr val="bg1"/>
                </a:solidFill>
                <a:latin typeface="Impact" panose="020B0806030902050204" pitchFamily="34" charset="0"/>
              </a:rPr>
              <a:t> yang Dia </a:t>
            </a:r>
            <a:r>
              <a:rPr lang="en-ID" sz="3000" dirty="0" err="1">
                <a:solidFill>
                  <a:schemeClr val="bg1"/>
                </a:solidFill>
                <a:latin typeface="Impact" panose="020B0806030902050204" pitchFamily="34" charset="0"/>
              </a:rPr>
              <a:t>rindukan</a:t>
            </a:r>
            <a:r>
              <a:rPr lang="en-ID" sz="3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3000" dirty="0" err="1">
                <a:solidFill>
                  <a:schemeClr val="bg1"/>
                </a:solidFill>
                <a:latin typeface="Impact" panose="020B0806030902050204" pitchFamily="34" charset="0"/>
              </a:rPr>
              <a:t>bagi</a:t>
            </a:r>
            <a:r>
              <a:rPr lang="en-ID" sz="3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3000" dirty="0" err="1">
                <a:solidFill>
                  <a:schemeClr val="bg1"/>
                </a:solidFill>
                <a:latin typeface="Impact" panose="020B0806030902050204" pitchFamily="34" charset="0"/>
              </a:rPr>
              <a:t>kita</a:t>
            </a:r>
            <a:r>
              <a:rPr lang="en-ID" sz="3000" dirty="0">
                <a:solidFill>
                  <a:schemeClr val="bg1"/>
                </a:solidFill>
                <a:latin typeface="Impact" panose="020B0806030902050204" pitchFamily="34" charset="0"/>
              </a:rPr>
              <a:t> 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DF0157-BDE2-FF2C-E02F-F0BC628ED5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610" y="1350498"/>
            <a:ext cx="9017388" cy="5317587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ID" sz="2600" dirty="0" err="1">
                <a:latin typeface="Franklin Gothic Medium Cond" panose="020B0606030402020204" pitchFamily="34" charset="0"/>
              </a:rPr>
              <a:t>Yesus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mempersembahkan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kita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kepada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alam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semesta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sebagai</a:t>
            </a:r>
            <a:r>
              <a:rPr lang="en-ID" sz="2600" dirty="0">
                <a:latin typeface="Franklin Gothic Medium Cond" panose="020B0606030402020204" pitchFamily="34" charset="0"/>
              </a:rPr>
              <a:t> orang yang </a:t>
            </a:r>
            <a:r>
              <a:rPr lang="en-ID" sz="2600" dirty="0" err="1">
                <a:latin typeface="Franklin Gothic Medium Cond" panose="020B0606030402020204" pitchFamily="34" charset="0"/>
              </a:rPr>
              <a:t>telah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dibalut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dengan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kebenaran</a:t>
            </a:r>
            <a:r>
              <a:rPr lang="en-ID" sz="2600" dirty="0">
                <a:latin typeface="Impact" panose="020B0806030902050204" pitchFamily="34" charset="0"/>
              </a:rPr>
              <a:t>-Nya, </a:t>
            </a:r>
            <a:r>
              <a:rPr lang="en-ID" sz="2600" dirty="0" err="1">
                <a:latin typeface="Impact" panose="020B0806030902050204" pitchFamily="34" charset="0"/>
              </a:rPr>
              <a:t>diselamatkan</a:t>
            </a:r>
            <a:r>
              <a:rPr lang="en-ID" sz="2600" dirty="0">
                <a:latin typeface="Impact" panose="020B0806030902050204" pitchFamily="34" charset="0"/>
              </a:rPr>
              <a:t> oleh </a:t>
            </a:r>
            <a:r>
              <a:rPr lang="en-ID" sz="2600" dirty="0" err="1">
                <a:latin typeface="Impact" panose="020B0806030902050204" pitchFamily="34" charset="0"/>
              </a:rPr>
              <a:t>kematian</a:t>
            </a:r>
            <a:r>
              <a:rPr lang="en-ID" sz="2600" dirty="0">
                <a:latin typeface="Impact" panose="020B0806030902050204" pitchFamily="34" charset="0"/>
              </a:rPr>
              <a:t>-Nya, dan </a:t>
            </a:r>
            <a:r>
              <a:rPr lang="en-ID" sz="2600" dirty="0" err="1">
                <a:latin typeface="Impact" panose="020B0806030902050204" pitchFamily="34" charset="0"/>
              </a:rPr>
              <a:t>ditebus</a:t>
            </a:r>
            <a:r>
              <a:rPr lang="en-ID" sz="2600" dirty="0">
                <a:latin typeface="Impact" panose="020B0806030902050204" pitchFamily="34" charset="0"/>
              </a:rPr>
              <a:t> oleh </a:t>
            </a:r>
            <a:r>
              <a:rPr lang="en-ID" sz="2600" dirty="0" err="1">
                <a:latin typeface="Impact" panose="020B0806030902050204" pitchFamily="34" charset="0"/>
              </a:rPr>
              <a:t>darah</a:t>
            </a:r>
            <a:r>
              <a:rPr lang="en-ID" sz="2600" dirty="0">
                <a:latin typeface="Impact" panose="020B0806030902050204" pitchFamily="34" charset="0"/>
              </a:rPr>
              <a:t>-Nya</a:t>
            </a:r>
            <a:r>
              <a:rPr lang="en-ID" sz="2600" dirty="0">
                <a:latin typeface="Franklin Gothic Medium Cond" panose="020B0606030402020204" pitchFamily="34" charset="0"/>
              </a:rPr>
              <a:t>. </a:t>
            </a:r>
            <a:r>
              <a:rPr lang="en-ID" sz="2600" dirty="0" err="1">
                <a:latin typeface="Franklin Gothic Medium Cond" panose="020B0606030402020204" pitchFamily="34" charset="0"/>
              </a:rPr>
              <a:t>Segala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sesuatu</a:t>
            </a:r>
            <a:r>
              <a:rPr lang="en-ID" sz="2600" dirty="0">
                <a:latin typeface="Franklin Gothic Medium Cond" panose="020B0606030402020204" pitchFamily="34" charset="0"/>
              </a:rPr>
              <a:t> yang </a:t>
            </a:r>
            <a:r>
              <a:rPr lang="en-ID" sz="2600" dirty="0" err="1">
                <a:latin typeface="Franklin Gothic Medium Cond" panose="020B0606030402020204" pitchFamily="34" charset="0"/>
              </a:rPr>
              <a:t>seharusnya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kita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lakukan</a:t>
            </a:r>
            <a:r>
              <a:rPr lang="en-ID" sz="2600" dirty="0">
                <a:latin typeface="Franklin Gothic Medium Cond" panose="020B0606030402020204" pitchFamily="34" charset="0"/>
              </a:rPr>
              <a:t>, </a:t>
            </a:r>
            <a:r>
              <a:rPr lang="en-ID" sz="2600" dirty="0" err="1">
                <a:latin typeface="Franklin Gothic Medium Cond" panose="020B0606030402020204" pitchFamily="34" charset="0"/>
              </a:rPr>
              <a:t>telah</a:t>
            </a:r>
            <a:r>
              <a:rPr lang="en-ID" sz="2600" dirty="0">
                <a:latin typeface="Franklin Gothic Medium Cond" panose="020B0606030402020204" pitchFamily="34" charset="0"/>
              </a:rPr>
              <a:t> Dia </a:t>
            </a:r>
            <a:r>
              <a:rPr lang="en-ID" sz="2600" dirty="0" err="1">
                <a:latin typeface="Franklin Gothic Medium Cond" panose="020B0606030402020204" pitchFamily="34" charset="0"/>
              </a:rPr>
              <a:t>lakukan</a:t>
            </a:r>
            <a:r>
              <a:rPr lang="en-ID" sz="2600" dirty="0">
                <a:latin typeface="Franklin Gothic Medium Cond" panose="020B0606030402020204" pitchFamily="34" charset="0"/>
              </a:rPr>
              <a:t>.   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ID" sz="2600" dirty="0" err="1">
                <a:latin typeface="Impact" panose="020B0806030902050204" pitchFamily="34" charset="0"/>
              </a:rPr>
              <a:t>Melepaskan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kita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dari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hukuman</a:t>
            </a:r>
            <a:r>
              <a:rPr lang="en-ID" sz="2600" dirty="0">
                <a:latin typeface="Impact" panose="020B0806030902050204" pitchFamily="34" charset="0"/>
              </a:rPr>
              <a:t> dosa. </a:t>
            </a:r>
            <a:r>
              <a:rPr lang="en-ID" sz="2600" dirty="0">
                <a:latin typeface="Franklin Gothic Medium Cond" panose="020B0606030402020204" pitchFamily="34" charset="0"/>
              </a:rPr>
              <a:t>Di </a:t>
            </a:r>
            <a:r>
              <a:rPr lang="en-ID" sz="2600" dirty="0" err="1">
                <a:latin typeface="Franklin Gothic Medium Cond" panose="020B0606030402020204" pitchFamily="34" charset="0"/>
              </a:rPr>
              <a:t>dalam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Kristus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tidak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ada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penghukuman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atas</a:t>
            </a:r>
            <a:r>
              <a:rPr lang="en-ID" sz="2600" dirty="0">
                <a:latin typeface="Franklin Gothic Medium Cond" panose="020B0606030402020204" pitchFamily="34" charset="0"/>
              </a:rPr>
              <a:t> dosa-dosa masa </a:t>
            </a:r>
            <a:r>
              <a:rPr lang="en-ID" sz="2600" dirty="0" err="1">
                <a:latin typeface="Franklin Gothic Medium Cond" panose="020B0606030402020204" pitchFamily="34" charset="0"/>
              </a:rPr>
              <a:t>lalu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kita</a:t>
            </a:r>
            <a:r>
              <a:rPr lang="en-ID" sz="2600" dirty="0">
                <a:latin typeface="Franklin Gothic Medium Cond" panose="020B0606030402020204" pitchFamily="34" charset="0"/>
              </a:rPr>
              <a:t>. Di </a:t>
            </a:r>
            <a:r>
              <a:rPr lang="en-ID" sz="2600" dirty="0" err="1">
                <a:latin typeface="Franklin Gothic Medium Cond" panose="020B0606030402020204" pitchFamily="34" charset="0"/>
              </a:rPr>
              <a:t>dalam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Kristus</a:t>
            </a:r>
            <a:r>
              <a:rPr lang="en-ID" sz="2600" dirty="0">
                <a:latin typeface="Franklin Gothic Medium Cond" panose="020B0606030402020204" pitchFamily="34" charset="0"/>
              </a:rPr>
              <a:t>, </a:t>
            </a:r>
            <a:r>
              <a:rPr lang="en-ID" sz="2600" dirty="0" err="1">
                <a:latin typeface="Franklin Gothic Medium Cond" panose="020B0606030402020204" pitchFamily="34" charset="0"/>
              </a:rPr>
              <a:t>kesalahan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kita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telah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lenyap</a:t>
            </a:r>
            <a:r>
              <a:rPr lang="en-ID" sz="2600" dirty="0">
                <a:latin typeface="Franklin Gothic Medium Cond" panose="020B0606030402020204" pitchFamily="34" charset="0"/>
              </a:rPr>
              <a:t>, dan </a:t>
            </a:r>
            <a:r>
              <a:rPr lang="en-ID" sz="2600" dirty="0" err="1">
                <a:latin typeface="Franklin Gothic Medium Cond" panose="020B0606030402020204" pitchFamily="34" charset="0"/>
              </a:rPr>
              <a:t>melalui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pengantaraan</a:t>
            </a:r>
            <a:r>
              <a:rPr lang="en-ID" sz="2600" dirty="0">
                <a:latin typeface="Franklin Gothic Medium Cond" panose="020B0606030402020204" pitchFamily="34" charset="0"/>
              </a:rPr>
              <a:t>-Nya yang </a:t>
            </a:r>
            <a:r>
              <a:rPr lang="en-ID" sz="2600" dirty="0" err="1">
                <a:latin typeface="Franklin Gothic Medium Cond" panose="020B0606030402020204" pitchFamily="34" charset="0"/>
              </a:rPr>
              <a:t>penuh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kuasa</a:t>
            </a:r>
            <a:r>
              <a:rPr lang="en-ID" sz="2600" dirty="0">
                <a:latin typeface="Franklin Gothic Medium Cond" panose="020B0606030402020204" pitchFamily="34" charset="0"/>
              </a:rPr>
              <a:t>, </a:t>
            </a:r>
            <a:r>
              <a:rPr lang="en-ID" sz="2600" dirty="0" err="1">
                <a:latin typeface="Franklin Gothic Medium Cond" panose="020B0606030402020204" pitchFamily="34" charset="0"/>
              </a:rPr>
              <a:t>cengkeraman</a:t>
            </a:r>
            <a:r>
              <a:rPr lang="en-ID" sz="2600" dirty="0">
                <a:latin typeface="Franklin Gothic Medium Cond" panose="020B0606030402020204" pitchFamily="34" charset="0"/>
              </a:rPr>
              <a:t> dosa </a:t>
            </a:r>
            <a:r>
              <a:rPr lang="en-ID" sz="2600" dirty="0" err="1">
                <a:latin typeface="Franklin Gothic Medium Cond" panose="020B0606030402020204" pitchFamily="34" charset="0"/>
              </a:rPr>
              <a:t>dalam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hidup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kita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telah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dipatahkan</a:t>
            </a:r>
            <a:r>
              <a:rPr lang="en-ID" sz="2600" dirty="0">
                <a:latin typeface="Franklin Gothic Medium Cond" panose="020B0606030402020204" pitchFamily="34" charset="0"/>
              </a:rPr>
              <a:t>. </a:t>
            </a:r>
            <a:r>
              <a:rPr lang="en-ID" sz="2600" dirty="0" err="1">
                <a:latin typeface="Franklin Gothic Medium Cond" panose="020B0606030402020204" pitchFamily="34" charset="0"/>
              </a:rPr>
              <a:t>Rantai</a:t>
            </a:r>
            <a:r>
              <a:rPr lang="en-ID" sz="2600" dirty="0">
                <a:latin typeface="Franklin Gothic Medium Cond" panose="020B0606030402020204" pitchFamily="34" charset="0"/>
              </a:rPr>
              <a:t> yang </a:t>
            </a:r>
            <a:r>
              <a:rPr lang="en-ID" sz="2600" dirty="0" err="1">
                <a:latin typeface="Franklin Gothic Medium Cond" panose="020B0606030402020204" pitchFamily="34" charset="0"/>
              </a:rPr>
              <a:t>mengikat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kita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telah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dilepaskan</a:t>
            </a:r>
            <a:r>
              <a:rPr lang="en-ID" sz="2600" dirty="0">
                <a:latin typeface="Franklin Gothic Medium Cond" panose="020B0606030402020204" pitchFamily="34" charset="0"/>
              </a:rPr>
              <a:t>, dan </a:t>
            </a:r>
            <a:r>
              <a:rPr lang="en-ID" sz="2600" dirty="0" err="1">
                <a:latin typeface="Franklin Gothic Medium Cond" panose="020B0606030402020204" pitchFamily="34" charset="0"/>
              </a:rPr>
              <a:t>kita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bebas</a:t>
            </a:r>
            <a:r>
              <a:rPr lang="en-ID" sz="2600" dirty="0">
                <a:latin typeface="Franklin Gothic Medium Cond" panose="020B0606030402020204" pitchFamily="34" charset="0"/>
              </a:rPr>
              <a:t>.  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ID" sz="2600" dirty="0" err="1">
                <a:latin typeface="Franklin Gothic Medium Cond" panose="020B0606030402020204" pitchFamily="34" charset="0"/>
              </a:rPr>
              <a:t>Yesus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menginginkan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lebih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dari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apa</a:t>
            </a:r>
            <a:r>
              <a:rPr lang="en-ID" sz="2600" dirty="0">
                <a:latin typeface="Franklin Gothic Medium Cond" panose="020B0606030402020204" pitchFamily="34" charset="0"/>
              </a:rPr>
              <a:t> pun </a:t>
            </a:r>
            <a:r>
              <a:rPr lang="en-ID" sz="2600" dirty="0" err="1">
                <a:latin typeface="Franklin Gothic Medium Cond" panose="020B0606030402020204" pitchFamily="34" charset="0"/>
              </a:rPr>
              <a:t>bagi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kita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untuk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bersama</a:t>
            </a:r>
            <a:r>
              <a:rPr lang="en-ID" sz="2600" dirty="0">
                <a:latin typeface="Impact" panose="020B0806030902050204" pitchFamily="34" charset="0"/>
              </a:rPr>
              <a:t>-Nya di </a:t>
            </a:r>
            <a:r>
              <a:rPr lang="en-ID" sz="2600" dirty="0" err="1">
                <a:latin typeface="Impact" panose="020B0806030902050204" pitchFamily="34" charset="0"/>
              </a:rPr>
              <a:t>surga</a:t>
            </a:r>
            <a:r>
              <a:rPr lang="en-ID" sz="2600" dirty="0">
                <a:latin typeface="Impact" panose="020B0806030902050204" pitchFamily="34" charset="0"/>
              </a:rPr>
              <a:t>. </a:t>
            </a:r>
            <a:r>
              <a:rPr lang="en-ID" sz="2600" dirty="0" err="1">
                <a:latin typeface="Franklin Gothic Medium Cond" panose="020B0606030402020204" pitchFamily="34" charset="0"/>
              </a:rPr>
              <a:t>Yohanes</a:t>
            </a:r>
            <a:r>
              <a:rPr lang="en-ID" sz="2600" dirty="0">
                <a:latin typeface="Franklin Gothic Medium Cond" panose="020B0606030402020204" pitchFamily="34" charset="0"/>
              </a:rPr>
              <a:t> 17:24 "Ya Bapa, Aku </a:t>
            </a:r>
            <a:r>
              <a:rPr lang="en-ID" sz="2600" dirty="0" err="1">
                <a:latin typeface="Franklin Gothic Medium Cond" panose="020B0606030402020204" pitchFamily="34" charset="0"/>
              </a:rPr>
              <a:t>mau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supaya</a:t>
            </a:r>
            <a:r>
              <a:rPr lang="en-ID" sz="2600" dirty="0">
                <a:latin typeface="Franklin Gothic Medium Cond" panose="020B0606030402020204" pitchFamily="34" charset="0"/>
              </a:rPr>
              <a:t>, di mana pun Aku </a:t>
            </a:r>
            <a:r>
              <a:rPr lang="en-ID" sz="2600" dirty="0" err="1">
                <a:latin typeface="Franklin Gothic Medium Cond" panose="020B0606030402020204" pitchFamily="34" charset="0"/>
              </a:rPr>
              <a:t>berada</a:t>
            </a:r>
            <a:r>
              <a:rPr lang="en-ID" sz="2600" dirty="0">
                <a:latin typeface="Franklin Gothic Medium Cond" panose="020B0606030402020204" pitchFamily="34" charset="0"/>
              </a:rPr>
              <a:t>, </a:t>
            </a:r>
            <a:r>
              <a:rPr lang="en-ID" sz="2600" dirty="0" err="1">
                <a:latin typeface="Franklin Gothic Medium Cond" panose="020B0606030402020204" pitchFamily="34" charset="0"/>
              </a:rPr>
              <a:t>mereka</a:t>
            </a:r>
            <a:r>
              <a:rPr lang="en-ID" sz="2600" dirty="0">
                <a:latin typeface="Franklin Gothic Medium Cond" panose="020B0606030402020204" pitchFamily="34" charset="0"/>
              </a:rPr>
              <a:t> juga </a:t>
            </a:r>
            <a:r>
              <a:rPr lang="en-ID" sz="2600" dirty="0" err="1">
                <a:latin typeface="Franklin Gothic Medium Cond" panose="020B0606030402020204" pitchFamily="34" charset="0"/>
              </a:rPr>
              <a:t>berada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bersama-sama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dengan</a:t>
            </a:r>
            <a:r>
              <a:rPr lang="en-ID" sz="2600" dirty="0">
                <a:latin typeface="Franklin Gothic Medium Cond" panose="020B0606030402020204" pitchFamily="34" charset="0"/>
              </a:rPr>
              <a:t> Aku, </a:t>
            </a:r>
            <a:r>
              <a:rPr lang="en-ID" sz="2600" dirty="0" err="1">
                <a:latin typeface="Franklin Gothic Medium Cond" panose="020B0606030402020204" pitchFamily="34" charset="0"/>
              </a:rPr>
              <a:t>mereka</a:t>
            </a:r>
            <a:r>
              <a:rPr lang="en-ID" sz="2600" dirty="0">
                <a:latin typeface="Franklin Gothic Medium Cond" panose="020B0606030402020204" pitchFamily="34" charset="0"/>
              </a:rPr>
              <a:t> yang </a:t>
            </a:r>
            <a:r>
              <a:rPr lang="en-ID" sz="2600" dirty="0" err="1">
                <a:latin typeface="Franklin Gothic Medium Cond" panose="020B0606030402020204" pitchFamily="34" charset="0"/>
              </a:rPr>
              <a:t>telah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Engkau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berikan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kepada</a:t>
            </a:r>
            <a:r>
              <a:rPr lang="en-ID" sz="2600" dirty="0">
                <a:latin typeface="Franklin Gothic Medium Cond" panose="020B0606030402020204" pitchFamily="34" charset="0"/>
              </a:rPr>
              <a:t>..." </a:t>
            </a:r>
            <a:r>
              <a:rPr lang="en-ID" sz="2600" dirty="0" err="1">
                <a:latin typeface="Franklin Gothic Medium Cond" panose="020B0606030402020204" pitchFamily="34" charset="0"/>
              </a:rPr>
              <a:t>Keinginan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hati</a:t>
            </a:r>
            <a:r>
              <a:rPr lang="en-ID" sz="2600" dirty="0">
                <a:latin typeface="Franklin Gothic Medium Cond" panose="020B0606030402020204" pitchFamily="34" charset="0"/>
              </a:rPr>
              <a:t>-Nya, </a:t>
            </a:r>
            <a:r>
              <a:rPr lang="en-ID" sz="2600" dirty="0" err="1">
                <a:latin typeface="Franklin Gothic Medium Cond" panose="020B0606030402020204" pitchFamily="34" charset="0"/>
              </a:rPr>
              <a:t>alasan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kematian</a:t>
            </a:r>
            <a:r>
              <a:rPr lang="en-ID" sz="2600" dirty="0">
                <a:latin typeface="Franklin Gothic Medium Cond" panose="020B0606030402020204" pitchFamily="34" charset="0"/>
              </a:rPr>
              <a:t> dan </a:t>
            </a:r>
            <a:r>
              <a:rPr lang="en-ID" sz="2600" dirty="0" err="1">
                <a:latin typeface="Franklin Gothic Medium Cond" panose="020B0606030402020204" pitchFamily="34" charset="0"/>
              </a:rPr>
              <a:t>pengantaraan</a:t>
            </a:r>
            <a:r>
              <a:rPr lang="en-ID" sz="2600" dirty="0">
                <a:latin typeface="Franklin Gothic Medium Cond" panose="020B0606030402020204" pitchFamily="34" charset="0"/>
              </a:rPr>
              <a:t>-Nya, </a:t>
            </a:r>
            <a:r>
              <a:rPr lang="en-ID" sz="2600" dirty="0" err="1">
                <a:latin typeface="Franklin Gothic Medium Cond" panose="020B0606030402020204" pitchFamily="34" charset="0"/>
              </a:rPr>
              <a:t>adalah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untuk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menyelamatkan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kita</a:t>
            </a:r>
            <a:r>
              <a:rPr lang="en-ID" sz="2600" dirty="0">
                <a:latin typeface="Franklin Gothic Medium Cond" panose="020B06060304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11396570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0BF96F3-764C-03D1-28B7-8C45B3E564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580" r="48079"/>
          <a:stretch/>
        </p:blipFill>
        <p:spPr>
          <a:xfrm>
            <a:off x="1" y="1587"/>
            <a:ext cx="4571999" cy="6856413"/>
          </a:xfrm>
          <a:custGeom>
            <a:avLst/>
            <a:gdLst/>
            <a:ahLst/>
            <a:cxnLst/>
            <a:rect l="l" t="t" r="r" b="b"/>
            <a:pathLst>
              <a:path w="6649908" h="6856413">
                <a:moveTo>
                  <a:pt x="0" y="0"/>
                </a:moveTo>
                <a:lnTo>
                  <a:pt x="6559859" y="0"/>
                </a:lnTo>
                <a:lnTo>
                  <a:pt x="6572145" y="79394"/>
                </a:lnTo>
                <a:cubicBezTo>
                  <a:pt x="6857782" y="2230562"/>
                  <a:pt x="6243159" y="4473353"/>
                  <a:pt x="6528796" y="6624522"/>
                </a:cubicBezTo>
                <a:lnTo>
                  <a:pt x="6564680" y="6856413"/>
                </a:lnTo>
                <a:lnTo>
                  <a:pt x="0" y="6856413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9070A1-3C88-E1CE-435C-FCC1B07FCD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85016" y="656988"/>
            <a:ext cx="4210047" cy="603503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dirty="0" err="1">
                <a:latin typeface="Tw Cen MT Condensed Extra Bold" panose="020B0803020202020204" pitchFamily="34" charset="0"/>
              </a:rPr>
              <a:t>Apakah</a:t>
            </a:r>
            <a:r>
              <a:rPr lang="en-ID" dirty="0">
                <a:latin typeface="Tw Cen MT Condensed Extra Bold" panose="020B0803020202020204" pitchFamily="34" charset="0"/>
              </a:rPr>
              <a:t> Anda </a:t>
            </a:r>
            <a:r>
              <a:rPr lang="en-ID" dirty="0" err="1">
                <a:latin typeface="Tw Cen MT Condensed Extra Bold" panose="020B0803020202020204" pitchFamily="34" charset="0"/>
              </a:rPr>
              <a:t>memiliki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kebutuhan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khusus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dalam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hidup</a:t>
            </a:r>
            <a:r>
              <a:rPr lang="en-ID" dirty="0">
                <a:latin typeface="Tw Cen MT Condensed Extra Bold" panose="020B0803020202020204" pitchFamily="34" charset="0"/>
              </a:rPr>
              <a:t> Anda? </a:t>
            </a:r>
          </a:p>
          <a:p>
            <a:pPr marL="0" indent="0">
              <a:buNone/>
            </a:pPr>
            <a:r>
              <a:rPr lang="en-ID" dirty="0" err="1">
                <a:latin typeface="Impact" panose="020B0806030902050204" pitchFamily="34" charset="0"/>
              </a:rPr>
              <a:t>Ceritakanlah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kepada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Yesus</a:t>
            </a:r>
            <a:r>
              <a:rPr lang="en-ID" dirty="0">
                <a:latin typeface="Impact" panose="020B0806030902050204" pitchFamily="34" charset="0"/>
              </a:rPr>
              <a:t>.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ID" dirty="0">
                <a:latin typeface="Tw Cen MT Condensed Extra Bold" panose="020B0803020202020204" pitchFamily="34" charset="0"/>
              </a:rPr>
              <a:t>Di mana </a:t>
            </a:r>
            <a:r>
              <a:rPr lang="en-ID" dirty="0" err="1">
                <a:latin typeface="Tw Cen MT Condensed Extra Bold" panose="020B0803020202020204" pitchFamily="34" charset="0"/>
              </a:rPr>
              <a:t>ada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kesedihan</a:t>
            </a:r>
            <a:r>
              <a:rPr lang="en-ID" dirty="0">
                <a:latin typeface="Tw Cen MT Condensed Extra Bold" panose="020B0803020202020204" pitchFamily="34" charset="0"/>
              </a:rPr>
              <a:t>, Dia </a:t>
            </a:r>
            <a:r>
              <a:rPr lang="en-ID" dirty="0" err="1">
                <a:latin typeface="Tw Cen MT Condensed Extra Bold" panose="020B0803020202020204" pitchFamily="34" charset="0"/>
              </a:rPr>
              <a:t>membawa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penghiburan</a:t>
            </a:r>
            <a:r>
              <a:rPr lang="en-ID" dirty="0">
                <a:latin typeface="Tw Cen MT Condensed Extra Bold" panose="020B0803020202020204" pitchFamily="34" charset="0"/>
              </a:rPr>
              <a:t>.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ID" dirty="0">
                <a:latin typeface="Tw Cen MT Condensed Extra Bold" panose="020B0803020202020204" pitchFamily="34" charset="0"/>
              </a:rPr>
              <a:t>Di mana </a:t>
            </a:r>
            <a:r>
              <a:rPr lang="en-ID" dirty="0" err="1">
                <a:latin typeface="Tw Cen MT Condensed Extra Bold" panose="020B0803020202020204" pitchFamily="34" charset="0"/>
              </a:rPr>
              <a:t>ada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ketakutan</a:t>
            </a:r>
            <a:r>
              <a:rPr lang="en-ID" dirty="0">
                <a:latin typeface="Tw Cen MT Condensed Extra Bold" panose="020B0803020202020204" pitchFamily="34" charset="0"/>
              </a:rPr>
              <a:t>, Dia </a:t>
            </a:r>
            <a:r>
              <a:rPr lang="en-ID" dirty="0" err="1">
                <a:latin typeface="Tw Cen MT Condensed Extra Bold" panose="020B0803020202020204" pitchFamily="34" charset="0"/>
              </a:rPr>
              <a:t>membawa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kedamaian</a:t>
            </a:r>
            <a:r>
              <a:rPr lang="en-ID" dirty="0">
                <a:latin typeface="Tw Cen MT Condensed Extra Bold" panose="020B0803020202020204" pitchFamily="34" charset="0"/>
              </a:rPr>
              <a:t>.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ID" dirty="0">
                <a:latin typeface="Tw Cen MT Condensed Extra Bold" panose="020B0803020202020204" pitchFamily="34" charset="0"/>
              </a:rPr>
              <a:t>Di mana </a:t>
            </a:r>
            <a:r>
              <a:rPr lang="en-ID" dirty="0" err="1">
                <a:latin typeface="Tw Cen MT Condensed Extra Bold" panose="020B0803020202020204" pitchFamily="34" charset="0"/>
              </a:rPr>
              <a:t>ada</a:t>
            </a:r>
            <a:r>
              <a:rPr lang="en-ID" dirty="0">
                <a:latin typeface="Tw Cen MT Condensed Extra Bold" panose="020B0803020202020204" pitchFamily="34" charset="0"/>
              </a:rPr>
              <a:t> rasa </a:t>
            </a:r>
            <a:r>
              <a:rPr lang="en-ID" dirty="0" err="1">
                <a:latin typeface="Tw Cen MT Condensed Extra Bold" panose="020B0803020202020204" pitchFamily="34" charset="0"/>
              </a:rPr>
              <a:t>bersalah</a:t>
            </a:r>
            <a:r>
              <a:rPr lang="en-ID" dirty="0">
                <a:latin typeface="Tw Cen MT Condensed Extra Bold" panose="020B0803020202020204" pitchFamily="34" charset="0"/>
              </a:rPr>
              <a:t>, Dia </a:t>
            </a:r>
            <a:r>
              <a:rPr lang="en-ID" dirty="0" err="1">
                <a:latin typeface="Tw Cen MT Condensed Extra Bold" panose="020B0803020202020204" pitchFamily="34" charset="0"/>
              </a:rPr>
              <a:t>membawa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pengampunan</a:t>
            </a:r>
            <a:r>
              <a:rPr lang="en-ID" dirty="0">
                <a:latin typeface="Tw Cen MT Condensed Extra Bold" panose="020B0803020202020204" pitchFamily="34" charset="0"/>
              </a:rPr>
              <a:t>.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ID" dirty="0">
                <a:latin typeface="Tw Cen MT Condensed Extra Bold" panose="020B0803020202020204" pitchFamily="34" charset="0"/>
              </a:rPr>
              <a:t>Di mana </a:t>
            </a:r>
            <a:r>
              <a:rPr lang="en-ID" dirty="0" err="1">
                <a:latin typeface="Tw Cen MT Condensed Extra Bold" panose="020B0803020202020204" pitchFamily="34" charset="0"/>
              </a:rPr>
              <a:t>ada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kelemahan</a:t>
            </a:r>
            <a:r>
              <a:rPr lang="en-ID" dirty="0">
                <a:latin typeface="Tw Cen MT Condensed Extra Bold" panose="020B0803020202020204" pitchFamily="34" charset="0"/>
              </a:rPr>
              <a:t>, Dia </a:t>
            </a:r>
            <a:r>
              <a:rPr lang="en-ID" dirty="0" err="1">
                <a:latin typeface="Tw Cen MT Condensed Extra Bold" panose="020B0803020202020204" pitchFamily="34" charset="0"/>
              </a:rPr>
              <a:t>membawa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kekuatan</a:t>
            </a:r>
            <a:r>
              <a:rPr lang="en-ID" dirty="0">
                <a:latin typeface="Tw Cen MT Condensed Extra Bold" panose="020B0803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270336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3D5FBB81-B61B-416A-8F5D-A8DDF62530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" y="0"/>
            <a:ext cx="914377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8E90220-3911-DD27-BE79-6E4442A160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363" r="30114"/>
          <a:stretch/>
        </p:blipFill>
        <p:spPr>
          <a:xfrm>
            <a:off x="3518338" y="1"/>
            <a:ext cx="5625662" cy="6857999"/>
          </a:xfrm>
          <a:custGeom>
            <a:avLst/>
            <a:gdLst/>
            <a:ahLst/>
            <a:cxnLst/>
            <a:rect l="l" t="t" r="r" b="b"/>
            <a:pathLst>
              <a:path w="7500882" h="6857999">
                <a:moveTo>
                  <a:pt x="898230" y="0"/>
                </a:moveTo>
                <a:lnTo>
                  <a:pt x="7500882" y="0"/>
                </a:lnTo>
                <a:lnTo>
                  <a:pt x="7500882" y="6857999"/>
                </a:lnTo>
                <a:lnTo>
                  <a:pt x="0" y="6857999"/>
                </a:lnTo>
                <a:lnTo>
                  <a:pt x="114106" y="6780598"/>
                </a:lnTo>
                <a:cubicBezTo>
                  <a:pt x="291579" y="6653107"/>
                  <a:pt x="465794" y="6515396"/>
                  <a:pt x="641619" y="6374813"/>
                </a:cubicBezTo>
                <a:cubicBezTo>
                  <a:pt x="1607125" y="5602838"/>
                  <a:pt x="2555378" y="4969130"/>
                  <a:pt x="2555378" y="3621655"/>
                </a:cubicBezTo>
                <a:cubicBezTo>
                  <a:pt x="2555378" y="2093191"/>
                  <a:pt x="1969579" y="754640"/>
                  <a:pt x="920818" y="14996"/>
                </a:cubicBezTo>
                <a:close/>
              </a:path>
            </a:pathLst>
          </a:custGeom>
        </p:spPr>
      </p:pic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40C0D7D4-D83D-4C58-87D1-955F0A9173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607038" cy="6858000"/>
          </a:xfrm>
          <a:custGeom>
            <a:avLst/>
            <a:gdLst>
              <a:gd name="connsiteX0" fmla="*/ 0 w 7476051"/>
              <a:gd name="connsiteY0" fmla="*/ 0 h 6858000"/>
              <a:gd name="connsiteX1" fmla="*/ 5853028 w 7476051"/>
              <a:gd name="connsiteY1" fmla="*/ 0 h 6858000"/>
              <a:gd name="connsiteX2" fmla="*/ 5875152 w 7476051"/>
              <a:gd name="connsiteY2" fmla="*/ 14997 h 6858000"/>
              <a:gd name="connsiteX3" fmla="*/ 7476051 w 7476051"/>
              <a:gd name="connsiteY3" fmla="*/ 3621656 h 6858000"/>
              <a:gd name="connsiteX4" fmla="*/ 5601702 w 7476051"/>
              <a:gd name="connsiteY4" fmla="*/ 6374814 h 6858000"/>
              <a:gd name="connsiteX5" fmla="*/ 5085053 w 7476051"/>
              <a:gd name="connsiteY5" fmla="*/ 6780599 h 6858000"/>
              <a:gd name="connsiteX6" fmla="*/ 4973297 w 7476051"/>
              <a:gd name="connsiteY6" fmla="*/ 6858000 h 6858000"/>
              <a:gd name="connsiteX7" fmla="*/ 0 w 7476051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476051" h="6858000">
                <a:moveTo>
                  <a:pt x="0" y="0"/>
                </a:moveTo>
                <a:lnTo>
                  <a:pt x="5853028" y="0"/>
                </a:lnTo>
                <a:lnTo>
                  <a:pt x="5875152" y="14997"/>
                </a:lnTo>
                <a:cubicBezTo>
                  <a:pt x="6902315" y="754641"/>
                  <a:pt x="7476051" y="2093192"/>
                  <a:pt x="7476051" y="3621656"/>
                </a:cubicBezTo>
                <a:cubicBezTo>
                  <a:pt x="7476051" y="4969131"/>
                  <a:pt x="6547326" y="5602839"/>
                  <a:pt x="5601702" y="6374814"/>
                </a:cubicBezTo>
                <a:cubicBezTo>
                  <a:pt x="5429499" y="6515397"/>
                  <a:pt x="5258871" y="6653108"/>
                  <a:pt x="5085053" y="6780599"/>
                </a:cubicBezTo>
                <a:lnTo>
                  <a:pt x="4973297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 useBgFill="1">
        <p:nvSpPr>
          <p:cNvPr id="18" name="Freeform: Shape 17">
            <a:extLst>
              <a:ext uri="{FF2B5EF4-FFF2-40B4-BE49-F238E27FC236}">
                <a16:creationId xmlns:a16="http://schemas.microsoft.com/office/drawing/2014/main" id="{CA35125A-A1A4-40EB-B5EE-4371BC4DD4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510253" cy="6858000"/>
          </a:xfrm>
          <a:custGeom>
            <a:avLst/>
            <a:gdLst>
              <a:gd name="connsiteX0" fmla="*/ 39602 w 7347004"/>
              <a:gd name="connsiteY0" fmla="*/ 0 h 6858000"/>
              <a:gd name="connsiteX1" fmla="*/ 5675927 w 7347004"/>
              <a:gd name="connsiteY1" fmla="*/ 0 h 6858000"/>
              <a:gd name="connsiteX2" fmla="*/ 5698706 w 7347004"/>
              <a:gd name="connsiteY2" fmla="*/ 14997 h 6858000"/>
              <a:gd name="connsiteX3" fmla="*/ 7347004 w 7347004"/>
              <a:gd name="connsiteY3" fmla="*/ 3621656 h 6858000"/>
              <a:gd name="connsiteX4" fmla="*/ 5417159 w 7347004"/>
              <a:gd name="connsiteY4" fmla="*/ 6374814 h 6858000"/>
              <a:gd name="connsiteX5" fmla="*/ 4885213 w 7347004"/>
              <a:gd name="connsiteY5" fmla="*/ 6780599 h 6858000"/>
              <a:gd name="connsiteX6" fmla="*/ 4770148 w 7347004"/>
              <a:gd name="connsiteY6" fmla="*/ 6858000 h 6858000"/>
              <a:gd name="connsiteX7" fmla="*/ 850790 w 7347004"/>
              <a:gd name="connsiteY7" fmla="*/ 6858000 h 6858000"/>
              <a:gd name="connsiteX8" fmla="*/ 39602 w 7347004"/>
              <a:gd name="connsiteY8" fmla="*/ 6858000 h 6858000"/>
              <a:gd name="connsiteX9" fmla="*/ 0 w 7347004"/>
              <a:gd name="connsiteY9" fmla="*/ 6858000 h 6858000"/>
              <a:gd name="connsiteX10" fmla="*/ 0 w 7347004"/>
              <a:gd name="connsiteY10" fmla="*/ 1 h 6858000"/>
              <a:gd name="connsiteX11" fmla="*/ 39602 w 7347004"/>
              <a:gd name="connsiteY11" fmla="*/ 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347004" h="6858000">
                <a:moveTo>
                  <a:pt x="39602" y="0"/>
                </a:moveTo>
                <a:lnTo>
                  <a:pt x="5675927" y="0"/>
                </a:lnTo>
                <a:lnTo>
                  <a:pt x="5698706" y="14997"/>
                </a:lnTo>
                <a:cubicBezTo>
                  <a:pt x="6756281" y="754641"/>
                  <a:pt x="7347004" y="2093192"/>
                  <a:pt x="7347004" y="3621656"/>
                </a:cubicBezTo>
                <a:cubicBezTo>
                  <a:pt x="7347004" y="4969131"/>
                  <a:pt x="6390781" y="5602839"/>
                  <a:pt x="5417159" y="6374814"/>
                </a:cubicBezTo>
                <a:cubicBezTo>
                  <a:pt x="5239858" y="6515397"/>
                  <a:pt x="5064178" y="6653108"/>
                  <a:pt x="4885213" y="6780599"/>
                </a:cubicBezTo>
                <a:lnTo>
                  <a:pt x="4770148" y="6858000"/>
                </a:lnTo>
                <a:lnTo>
                  <a:pt x="850790" y="6858000"/>
                </a:lnTo>
                <a:lnTo>
                  <a:pt x="39602" y="6858000"/>
                </a:lnTo>
                <a:lnTo>
                  <a:pt x="0" y="6858000"/>
                </a:lnTo>
                <a:lnTo>
                  <a:pt x="0" y="1"/>
                </a:lnTo>
                <a:lnTo>
                  <a:pt x="39602" y="1"/>
                </a:lnTo>
                <a:close/>
              </a:path>
            </a:pathLst>
          </a:cu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Meiryo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15F9A324-404E-4C5D-AFF0-C5D0D84182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54275" y="-1"/>
            <a:ext cx="1901448" cy="6858001"/>
          </a:xfrm>
          <a:custGeom>
            <a:avLst/>
            <a:gdLst>
              <a:gd name="connsiteX0" fmla="*/ 1218585 w 2535264"/>
              <a:gd name="connsiteY0" fmla="*/ 0 h 6858001"/>
              <a:gd name="connsiteX1" fmla="*/ 1236561 w 2535264"/>
              <a:gd name="connsiteY1" fmla="*/ 0 h 6858001"/>
              <a:gd name="connsiteX2" fmla="*/ 1264452 w 2535264"/>
              <a:gd name="connsiteY2" fmla="*/ 24550 h 6858001"/>
              <a:gd name="connsiteX3" fmla="*/ 2528121 w 2535264"/>
              <a:gd name="connsiteY3" fmla="*/ 3710502 h 6858001"/>
              <a:gd name="connsiteX4" fmla="*/ 492890 w 2535264"/>
              <a:gd name="connsiteY4" fmla="*/ 6507511 h 6858001"/>
              <a:gd name="connsiteX5" fmla="*/ 221418 w 2535264"/>
              <a:gd name="connsiteY5" fmla="*/ 6713387 h 6858001"/>
              <a:gd name="connsiteX6" fmla="*/ 20100 w 2535264"/>
              <a:gd name="connsiteY6" fmla="*/ 6858001 h 6858001"/>
              <a:gd name="connsiteX7" fmla="*/ 0 w 2535264"/>
              <a:gd name="connsiteY7" fmla="*/ 6858001 h 6858001"/>
              <a:gd name="connsiteX8" fmla="*/ 202488 w 2535264"/>
              <a:gd name="connsiteY8" fmla="*/ 6712547 h 6858001"/>
              <a:gd name="connsiteX9" fmla="*/ 473961 w 2535264"/>
              <a:gd name="connsiteY9" fmla="*/ 6506670 h 6858001"/>
              <a:gd name="connsiteX10" fmla="*/ 2509192 w 2535264"/>
              <a:gd name="connsiteY10" fmla="*/ 3709662 h 6858001"/>
              <a:gd name="connsiteX11" fmla="*/ 1245521 w 2535264"/>
              <a:gd name="connsiteY11" fmla="*/ 23708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5264" h="6858001">
                <a:moveTo>
                  <a:pt x="1218585" y="0"/>
                </a:moveTo>
                <a:lnTo>
                  <a:pt x="1236561" y="0"/>
                </a:lnTo>
                <a:lnTo>
                  <a:pt x="1264452" y="24550"/>
                </a:lnTo>
                <a:cubicBezTo>
                  <a:pt x="2149109" y="863108"/>
                  <a:pt x="2598329" y="2210814"/>
                  <a:pt x="2528121" y="3710502"/>
                </a:cubicBezTo>
                <a:cubicBezTo>
                  <a:pt x="2462100" y="5120751"/>
                  <a:pt x="1489450" y="5742158"/>
                  <a:pt x="492890" y="6507511"/>
                </a:cubicBezTo>
                <a:cubicBezTo>
                  <a:pt x="402151" y="6577199"/>
                  <a:pt x="311847" y="6646154"/>
                  <a:pt x="221418" y="6713387"/>
                </a:cubicBezTo>
                <a:lnTo>
                  <a:pt x="20100" y="6858001"/>
                </a:lnTo>
                <a:lnTo>
                  <a:pt x="0" y="6858001"/>
                </a:lnTo>
                <a:lnTo>
                  <a:pt x="202488" y="6712547"/>
                </a:lnTo>
                <a:cubicBezTo>
                  <a:pt x="292917" y="6645314"/>
                  <a:pt x="383222" y="6576359"/>
                  <a:pt x="473961" y="6506670"/>
                </a:cubicBezTo>
                <a:cubicBezTo>
                  <a:pt x="1470520" y="5741317"/>
                  <a:pt x="2443170" y="5119911"/>
                  <a:pt x="2509192" y="3709662"/>
                </a:cubicBezTo>
                <a:cubicBezTo>
                  <a:pt x="2579400" y="2209973"/>
                  <a:pt x="2130178" y="862268"/>
                  <a:pt x="1245521" y="23708"/>
                </a:cubicBezTo>
                <a:close/>
              </a:path>
            </a:pathLst>
          </a:custGeom>
          <a:solidFill>
            <a:srgbClr val="FFFFFF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D001B4-FCAF-1961-DC2A-20021296AD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14" y="575355"/>
            <a:ext cx="4983080" cy="5917914"/>
          </a:xfrm>
        </p:spPr>
        <p:txBody>
          <a:bodyPr>
            <a:noAutofit/>
          </a:bodyPr>
          <a:lstStyle/>
          <a:p>
            <a:r>
              <a:rPr lang="en-ID" dirty="0">
                <a:latin typeface="Gill Sans Nova Cond XBd" panose="020B0A06020104020203" pitchFamily="34" charset="0"/>
              </a:rPr>
              <a:t>Jika Allah </a:t>
            </a:r>
            <a:r>
              <a:rPr lang="en-ID" dirty="0" err="1">
                <a:latin typeface="Gill Sans Nova Cond XBd" panose="020B0A06020104020203" pitchFamily="34" charset="0"/>
              </a:rPr>
              <a:t>begitu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baik</a:t>
            </a:r>
            <a:r>
              <a:rPr lang="en-ID" dirty="0">
                <a:latin typeface="Gill Sans Nova Cond XBd" panose="020B0A06020104020203" pitchFamily="34" charset="0"/>
              </a:rPr>
              <a:t>, </a:t>
            </a:r>
            <a:r>
              <a:rPr lang="en-ID" dirty="0" err="1">
                <a:latin typeface="Gill Sans Nova Cond XBd" panose="020B0A06020104020203" pitchFamily="34" charset="0"/>
              </a:rPr>
              <a:t>mengapa</a:t>
            </a:r>
            <a:r>
              <a:rPr lang="en-ID" dirty="0">
                <a:latin typeface="Gill Sans Nova Cond XBd" panose="020B0A06020104020203" pitchFamily="34" charset="0"/>
              </a:rPr>
              <a:t> dunia </a:t>
            </a:r>
            <a:r>
              <a:rPr lang="en-ID" dirty="0" err="1">
                <a:latin typeface="Gill Sans Nova Cond XBd" panose="020B0A06020104020203" pitchFamily="34" charset="0"/>
              </a:rPr>
              <a:t>begitu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jahat</a:t>
            </a:r>
            <a:r>
              <a:rPr lang="en-ID" dirty="0">
                <a:latin typeface="Gill Sans Nova Cond XBd" panose="020B0A06020104020203" pitchFamily="34" charset="0"/>
              </a:rPr>
              <a:t>? </a:t>
            </a:r>
            <a:r>
              <a:rPr lang="en-ID" dirty="0" err="1">
                <a:latin typeface="Gill Sans Nova Cond XBd" panose="020B0A06020104020203" pitchFamily="34" charset="0"/>
              </a:rPr>
              <a:t>Bagaimana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mungkin</a:t>
            </a:r>
            <a:r>
              <a:rPr lang="en-ID" dirty="0">
                <a:latin typeface="Gill Sans Nova Cond XBd" panose="020B0A06020104020203" pitchFamily="34" charset="0"/>
              </a:rPr>
              <a:t> Allah yang </a:t>
            </a:r>
            <a:r>
              <a:rPr lang="en-ID" dirty="0" err="1">
                <a:latin typeface="Gill Sans Nova Cond XBd" panose="020B0A06020104020203" pitchFamily="34" charset="0"/>
              </a:rPr>
              <a:t>penuh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kasih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mengizinkan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begitu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banyak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kejahatan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terjadi</a:t>
            </a:r>
            <a:r>
              <a:rPr lang="en-ID" dirty="0">
                <a:latin typeface="Gill Sans Nova Cond XBd" panose="020B0A06020104020203" pitchFamily="34" charset="0"/>
              </a:rPr>
              <a:t>? </a:t>
            </a:r>
            <a:r>
              <a:rPr lang="en-ID" dirty="0" err="1">
                <a:latin typeface="Gill Sans Nova Cond XBd" panose="020B0A06020104020203" pitchFamily="34" charset="0"/>
              </a:rPr>
              <a:t>Mengapa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hal-hal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buruk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terjadi</a:t>
            </a:r>
            <a:r>
              <a:rPr lang="en-ID" dirty="0">
                <a:latin typeface="Gill Sans Nova Cond XBd" panose="020B0A06020104020203" pitchFamily="34" charset="0"/>
              </a:rPr>
              <a:t> pada orang-orang </a:t>
            </a:r>
            <a:r>
              <a:rPr lang="en-ID" dirty="0" err="1">
                <a:latin typeface="Gill Sans Nova Cond XBd" panose="020B0A06020104020203" pitchFamily="34" charset="0"/>
              </a:rPr>
              <a:t>baik</a:t>
            </a:r>
            <a:r>
              <a:rPr lang="en-ID" dirty="0">
                <a:latin typeface="Gill Sans Nova Cond XBd" panose="020B0A06020104020203" pitchFamily="34" charset="0"/>
              </a:rPr>
              <a:t>? </a:t>
            </a:r>
          </a:p>
          <a:p>
            <a:r>
              <a:rPr lang="en-ID" dirty="0" err="1">
                <a:latin typeface="Impact" panose="020B0806030902050204" pitchFamily="34" charset="0"/>
              </a:rPr>
              <a:t>Dimulai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dengan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pemberontakan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Lusifer</a:t>
            </a:r>
            <a:r>
              <a:rPr lang="en-ID" dirty="0">
                <a:latin typeface="Impact" panose="020B0806030902050204" pitchFamily="34" charset="0"/>
              </a:rPr>
              <a:t> di </a:t>
            </a:r>
            <a:r>
              <a:rPr lang="en-ID" dirty="0" err="1">
                <a:latin typeface="Impact" panose="020B0806030902050204" pitchFamily="34" charset="0"/>
              </a:rPr>
              <a:t>surga</a:t>
            </a:r>
            <a:r>
              <a:rPr lang="en-ID" dirty="0">
                <a:latin typeface="Impact" panose="020B0806030902050204" pitchFamily="34" charset="0"/>
              </a:rPr>
              <a:t>, </a:t>
            </a:r>
            <a:r>
              <a:rPr lang="en-ID" dirty="0" err="1">
                <a:latin typeface="Impact" panose="020B0806030902050204" pitchFamily="34" charset="0"/>
              </a:rPr>
              <a:t>kita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akan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menyelidiki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asal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mula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kejahatan</a:t>
            </a:r>
            <a:r>
              <a:rPr lang="en-ID" dirty="0">
                <a:latin typeface="Impact" panose="020B0806030902050204" pitchFamily="34" charset="0"/>
              </a:rPr>
              <a:t> dan </a:t>
            </a:r>
            <a:r>
              <a:rPr lang="en-ID" dirty="0" err="1">
                <a:latin typeface="Impact" panose="020B0806030902050204" pitchFamily="34" charset="0"/>
              </a:rPr>
              <a:t>kesabaran</a:t>
            </a:r>
            <a:r>
              <a:rPr lang="en-ID" dirty="0">
                <a:latin typeface="Impact" panose="020B0806030902050204" pitchFamily="34" charset="0"/>
              </a:rPr>
              <a:t> Allah </a:t>
            </a:r>
            <a:r>
              <a:rPr lang="en-ID" dirty="0" err="1">
                <a:latin typeface="Impact" panose="020B0806030902050204" pitchFamily="34" charset="0"/>
              </a:rPr>
              <a:t>dalam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menangani</a:t>
            </a:r>
            <a:r>
              <a:rPr lang="en-ID" dirty="0">
                <a:latin typeface="Impact" panose="020B0806030902050204" pitchFamily="34" charset="0"/>
              </a:rPr>
              <a:t> </a:t>
            </a:r>
            <a:r>
              <a:rPr lang="en-ID" dirty="0" err="1">
                <a:latin typeface="Impact" panose="020B0806030902050204" pitchFamily="34" charset="0"/>
              </a:rPr>
              <a:t>masalah</a:t>
            </a:r>
            <a:r>
              <a:rPr lang="en-ID" dirty="0">
                <a:latin typeface="Impact" panose="020B0806030902050204" pitchFamily="34" charset="0"/>
              </a:rPr>
              <a:t> dosa.</a:t>
            </a:r>
          </a:p>
        </p:txBody>
      </p:sp>
    </p:spTree>
    <p:extLst>
      <p:ext uri="{BB962C8B-B14F-4D97-AF65-F5344CB8AC3E}">
        <p14:creationId xmlns:p14="http://schemas.microsoft.com/office/powerpoint/2010/main" val="135441106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1AAB645-1759-751C-E310-E13E9768F6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19344"/>
            <a:ext cx="9170684" cy="687734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206D45E-F24D-35A9-1167-8CE1E3D015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1605" y="169919"/>
            <a:ext cx="4847476" cy="795854"/>
          </a:xfrm>
          <a:solidFill>
            <a:srgbClr val="7030A0"/>
          </a:solidFill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  <a:latin typeface="Amasis MT Pro Black" panose="02040A04050005020304" pitchFamily="18" charset="0"/>
              </a:rPr>
              <a:t>KESIMPULAN</a:t>
            </a:r>
            <a:endParaRPr lang="en-ID" dirty="0">
              <a:solidFill>
                <a:schemeClr val="bg1"/>
              </a:solidFill>
              <a:latin typeface="Amasis MT Pro Black" panose="02040A040500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8E75793-7041-BE56-B793-2BE88146D6D2}"/>
              </a:ext>
            </a:extLst>
          </p:cNvPr>
          <p:cNvSpPr txBox="1"/>
          <p:nvPr/>
        </p:nvSpPr>
        <p:spPr>
          <a:xfrm>
            <a:off x="1247205" y="1130055"/>
            <a:ext cx="7568020" cy="1107996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Kebebasan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untuk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memilih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adalah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sebuah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prinsip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dasar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dari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pemerintahan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Allah yang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dijalankan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dengan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kasih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dan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bukan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paksaan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.</a:t>
            </a:r>
          </a:p>
        </p:txBody>
      </p:sp>
      <p:pic>
        <p:nvPicPr>
          <p:cNvPr id="8" name="Graphic 7" descr="Badge 1 with solid fill">
            <a:extLst>
              <a:ext uri="{FF2B5EF4-FFF2-40B4-BE49-F238E27FC236}">
                <a16:creationId xmlns:a16="http://schemas.microsoft.com/office/drawing/2014/main" id="{62048C8A-ED00-4FC3-79EB-8E205443D6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6403" y="1017143"/>
            <a:ext cx="914400" cy="9144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213BDB8-6E34-BBC7-0EB9-9D7B81318E2B}"/>
              </a:ext>
            </a:extLst>
          </p:cNvPr>
          <p:cNvSpPr txBox="1"/>
          <p:nvPr/>
        </p:nvSpPr>
        <p:spPr>
          <a:xfrm>
            <a:off x="1257480" y="2440935"/>
            <a:ext cx="7557744" cy="769441"/>
          </a:xfrm>
          <a:prstGeom prst="rect">
            <a:avLst/>
          </a:prstGeom>
          <a:solidFill>
            <a:srgbClr val="586010"/>
          </a:solidFill>
        </p:spPr>
        <p:txBody>
          <a:bodyPr wrap="square">
            <a:spAutoFit/>
          </a:bodyPr>
          <a:lstStyle/>
          <a:p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Allah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memanggil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umat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-Nya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untuk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merespons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kasih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-Nya dan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taat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pada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perintah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-Nya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dengan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memilih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untuk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melayani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Dia.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B13B13A-0C3E-7992-E37D-09BE4E182FF2}"/>
              </a:ext>
            </a:extLst>
          </p:cNvPr>
          <p:cNvSpPr txBox="1"/>
          <p:nvPr/>
        </p:nvSpPr>
        <p:spPr>
          <a:xfrm>
            <a:off x="1257480" y="3404675"/>
            <a:ext cx="7557747" cy="1107996"/>
          </a:xfrm>
          <a:prstGeom prst="rect">
            <a:avLst/>
          </a:prstGeom>
          <a:solidFill>
            <a:srgbClr val="1D4A53"/>
          </a:solidFill>
        </p:spPr>
        <p:txBody>
          <a:bodyPr wrap="square">
            <a:spAutoFit/>
          </a:bodyPr>
          <a:lstStyle/>
          <a:p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Meskipun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kita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tinggal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di planet yang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telah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dirusak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oleh dosa,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tetapi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kita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masih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tetap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memiliki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kebebasan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dalam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memilih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,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untuk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percaya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pada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Tuhan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atau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dusta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Iblis.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B5E0786-AB6F-8BC2-7D22-8DE01C6772B2}"/>
              </a:ext>
            </a:extLst>
          </p:cNvPr>
          <p:cNvSpPr txBox="1"/>
          <p:nvPr/>
        </p:nvSpPr>
        <p:spPr>
          <a:xfrm>
            <a:off x="1257480" y="4697867"/>
            <a:ext cx="7557746" cy="830997"/>
          </a:xfrm>
          <a:prstGeom prst="rect">
            <a:avLst/>
          </a:prstGeom>
          <a:solidFill>
            <a:srgbClr val="4A262F"/>
          </a:solidFill>
        </p:spPr>
        <p:txBody>
          <a:bodyPr wrap="square">
            <a:spAutoFit/>
          </a:bodyPr>
          <a:lstStyle/>
          <a:p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Setiap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tetes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darah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yang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ditumpahkan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Yesus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di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Golgota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,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adalah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bukti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kasih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-Nya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kepada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manusia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yang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berdosa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.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1AFAD19-527A-44CC-F0A1-D06DA739A541}"/>
              </a:ext>
            </a:extLst>
          </p:cNvPr>
          <p:cNvSpPr txBox="1"/>
          <p:nvPr/>
        </p:nvSpPr>
        <p:spPr>
          <a:xfrm>
            <a:off x="1257480" y="5673097"/>
            <a:ext cx="7557745" cy="830997"/>
          </a:xfrm>
          <a:prstGeom prst="rect">
            <a:avLst/>
          </a:prstGeom>
          <a:solidFill>
            <a:srgbClr val="004370"/>
          </a:solidFill>
        </p:spPr>
        <p:txBody>
          <a:bodyPr wrap="square">
            <a:spAutoFit/>
          </a:bodyPr>
          <a:lstStyle/>
          <a:p>
            <a:r>
              <a:rPr lang="en-ID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Apapun</a:t>
            </a:r>
            <a:r>
              <a:rPr lang="en-ID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kebutuhan</a:t>
            </a:r>
            <a:r>
              <a:rPr lang="en-ID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kita</a:t>
            </a:r>
            <a:r>
              <a:rPr lang="en-ID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saat</a:t>
            </a:r>
            <a:r>
              <a:rPr lang="en-ID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ini</a:t>
            </a:r>
            <a:r>
              <a:rPr lang="en-ID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, </a:t>
            </a:r>
            <a:r>
              <a:rPr lang="en-ID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ceritakanlah</a:t>
            </a:r>
            <a:r>
              <a:rPr lang="en-ID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kepada</a:t>
            </a:r>
            <a:r>
              <a:rPr lang="en-ID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Yesus</a:t>
            </a:r>
            <a:r>
              <a:rPr lang="en-ID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, </a:t>
            </a:r>
            <a:r>
              <a:rPr lang="en-ID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karena</a:t>
            </a:r>
            <a:r>
              <a:rPr lang="en-ID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Dialah</a:t>
            </a:r>
            <a:r>
              <a:rPr lang="en-ID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Imam </a:t>
            </a:r>
            <a:r>
              <a:rPr lang="en-ID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Besar</a:t>
            </a:r>
            <a:r>
              <a:rPr lang="en-ID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kita</a:t>
            </a:r>
            <a:r>
              <a:rPr lang="en-ID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.</a:t>
            </a:r>
          </a:p>
        </p:txBody>
      </p:sp>
      <p:pic>
        <p:nvPicPr>
          <p:cNvPr id="19" name="Graphic 18" descr="Badge with solid fill">
            <a:extLst>
              <a:ext uri="{FF2B5EF4-FFF2-40B4-BE49-F238E27FC236}">
                <a16:creationId xmlns:a16="http://schemas.microsoft.com/office/drawing/2014/main" id="{08A1B59F-1B8F-E42B-79AC-3A559633E2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66403" y="2296537"/>
            <a:ext cx="914400" cy="914400"/>
          </a:xfrm>
          <a:prstGeom prst="rect">
            <a:avLst/>
          </a:prstGeom>
        </p:spPr>
      </p:pic>
      <p:pic>
        <p:nvPicPr>
          <p:cNvPr id="21" name="Graphic 20" descr="Badge 3 with solid fill">
            <a:extLst>
              <a:ext uri="{FF2B5EF4-FFF2-40B4-BE49-F238E27FC236}">
                <a16:creationId xmlns:a16="http://schemas.microsoft.com/office/drawing/2014/main" id="{ABF75E74-9A32-10A3-FD43-083C5DF3FAA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66403" y="3464385"/>
            <a:ext cx="914400" cy="914400"/>
          </a:xfrm>
          <a:prstGeom prst="rect">
            <a:avLst/>
          </a:prstGeom>
        </p:spPr>
      </p:pic>
      <p:pic>
        <p:nvPicPr>
          <p:cNvPr id="23" name="Graphic 22" descr="Badge 4 with solid fill">
            <a:extLst>
              <a:ext uri="{FF2B5EF4-FFF2-40B4-BE49-F238E27FC236}">
                <a16:creationId xmlns:a16="http://schemas.microsoft.com/office/drawing/2014/main" id="{42CA2ACD-0A79-107D-FA18-AFDAF04C54A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66403" y="4593160"/>
            <a:ext cx="914400" cy="914400"/>
          </a:xfrm>
          <a:prstGeom prst="rect">
            <a:avLst/>
          </a:prstGeom>
        </p:spPr>
      </p:pic>
      <p:pic>
        <p:nvPicPr>
          <p:cNvPr id="25" name="Graphic 24" descr="Badge 5 with solid fill">
            <a:extLst>
              <a:ext uri="{FF2B5EF4-FFF2-40B4-BE49-F238E27FC236}">
                <a16:creationId xmlns:a16="http://schemas.microsoft.com/office/drawing/2014/main" id="{8A6378C0-D070-93D1-E8E9-F111D8BD828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66403" y="5624409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1400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1"/>
            <a:ext cx="9143997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" y="0"/>
            <a:ext cx="6086479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4" y="-1"/>
            <a:ext cx="3057523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512" y="-1"/>
            <a:ext cx="8799485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1CB651-C051-4128-B358-EA483EA9F0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" y="294538"/>
            <a:ext cx="9143997" cy="1296203"/>
          </a:xfrm>
        </p:spPr>
        <p:txBody>
          <a:bodyPr>
            <a:normAutofit/>
          </a:bodyPr>
          <a:lstStyle/>
          <a:p>
            <a:pPr algn="ctr"/>
            <a:r>
              <a:rPr lang="it-IT" sz="4000" dirty="0">
                <a:solidFill>
                  <a:srgbClr val="FFFF00"/>
                </a:solidFill>
                <a:latin typeface="Impact" panose="020B0806030902050204" pitchFamily="34" charset="0"/>
              </a:rPr>
              <a:t>PERANG DI SURGA</a:t>
            </a:r>
            <a:br>
              <a:rPr lang="it-IT" sz="3200" dirty="0">
                <a:solidFill>
                  <a:srgbClr val="FFFFFF"/>
                </a:solidFill>
              </a:rPr>
            </a:br>
            <a:r>
              <a:rPr lang="it-IT" sz="2800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Minggu, 31 Maret 2024</a:t>
            </a:r>
            <a:endParaRPr lang="en-ID" sz="2800" dirty="0">
              <a:solidFill>
                <a:srgbClr val="FFFFFF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C9DEF8-F57E-CF59-0AE2-DBED92FE8F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0505" y="2040023"/>
            <a:ext cx="5345723" cy="4234168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sz="4000" dirty="0">
                <a:latin typeface="Tw Cen MT Condensed Extra Bold" panose="020B0803020202020204" pitchFamily="34" charset="0"/>
              </a:rPr>
              <a:t>Wahyu 12:7-8 </a:t>
            </a:r>
          </a:p>
          <a:p>
            <a:pPr marL="0" indent="0">
              <a:buNone/>
            </a:pPr>
            <a:r>
              <a:rPr lang="en-ID" sz="3200" dirty="0">
                <a:latin typeface="Tw Cen MT Condensed Extra Bold" panose="020B0803020202020204" pitchFamily="34" charset="0"/>
              </a:rPr>
              <a:t>"</a:t>
            </a:r>
            <a:r>
              <a:rPr lang="en-ID" sz="3200" dirty="0" err="1">
                <a:latin typeface="Tw Cen MT Condensed Extra Bold" panose="020B0803020202020204" pitchFamily="34" charset="0"/>
              </a:rPr>
              <a:t>Maka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timbullah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peperangan</a:t>
            </a:r>
            <a:r>
              <a:rPr lang="en-ID" sz="3200" dirty="0">
                <a:latin typeface="Tw Cen MT Condensed Extra Bold" panose="020B0803020202020204" pitchFamily="34" charset="0"/>
              </a:rPr>
              <a:t> di </a:t>
            </a:r>
            <a:r>
              <a:rPr lang="en-ID" sz="3200" dirty="0" err="1">
                <a:latin typeface="Tw Cen MT Condensed Extra Bold" panose="020B0803020202020204" pitchFamily="34" charset="0"/>
              </a:rPr>
              <a:t>sorga</a:t>
            </a:r>
            <a:r>
              <a:rPr lang="en-ID" sz="3200" dirty="0">
                <a:latin typeface="Tw Cen MT Condensed Extra Bold" panose="020B0803020202020204" pitchFamily="34" charset="0"/>
              </a:rPr>
              <a:t>. Mikhael dan </a:t>
            </a:r>
            <a:r>
              <a:rPr lang="en-ID" sz="3200" dirty="0" err="1">
                <a:latin typeface="Tw Cen MT Condensed Extra Bold" panose="020B0803020202020204" pitchFamily="34" charset="0"/>
              </a:rPr>
              <a:t>malaikat-malaikatnya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berperang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melawan</a:t>
            </a:r>
            <a:r>
              <a:rPr lang="en-ID" sz="3200" dirty="0">
                <a:latin typeface="Tw Cen MT Condensed Extra Bold" panose="020B0803020202020204" pitchFamily="34" charset="0"/>
              </a:rPr>
              <a:t> naga </a:t>
            </a:r>
            <a:r>
              <a:rPr lang="en-ID" sz="3200" dirty="0" err="1">
                <a:latin typeface="Tw Cen MT Condensed Extra Bold" panose="020B0803020202020204" pitchFamily="34" charset="0"/>
              </a:rPr>
              <a:t>itu</a:t>
            </a:r>
            <a:r>
              <a:rPr lang="en-ID" sz="3200" dirty="0">
                <a:latin typeface="Tw Cen MT Condensed Extra Bold" panose="020B0803020202020204" pitchFamily="34" charset="0"/>
              </a:rPr>
              <a:t>, dan naga </a:t>
            </a:r>
            <a:r>
              <a:rPr lang="en-ID" sz="3200" dirty="0" err="1">
                <a:latin typeface="Tw Cen MT Condensed Extra Bold" panose="020B0803020202020204" pitchFamily="34" charset="0"/>
              </a:rPr>
              <a:t>itu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dibantu</a:t>
            </a:r>
            <a:r>
              <a:rPr lang="en-ID" sz="3200" dirty="0">
                <a:latin typeface="Tw Cen MT Condensed Extra Bold" panose="020B0803020202020204" pitchFamily="34" charset="0"/>
              </a:rPr>
              <a:t> oleh </a:t>
            </a:r>
            <a:r>
              <a:rPr lang="en-ID" sz="3200" dirty="0" err="1">
                <a:latin typeface="Tw Cen MT Condensed Extra Bold" panose="020B0803020202020204" pitchFamily="34" charset="0"/>
              </a:rPr>
              <a:t>malaikat-malaikatnya</a:t>
            </a:r>
            <a:r>
              <a:rPr lang="en-ID" sz="3200" dirty="0">
                <a:latin typeface="Tw Cen MT Condensed Extra Bold" panose="020B0803020202020204" pitchFamily="34" charset="0"/>
              </a:rPr>
              <a:t>, </a:t>
            </a:r>
            <a:r>
              <a:rPr lang="en-ID" sz="3200" dirty="0" err="1">
                <a:latin typeface="Tw Cen MT Condensed Extra Bold" panose="020B0803020202020204" pitchFamily="34" charset="0"/>
              </a:rPr>
              <a:t>tetapi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mereka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tidak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dapat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bertahan</a:t>
            </a:r>
            <a:r>
              <a:rPr lang="en-ID" sz="3200" dirty="0">
                <a:latin typeface="Tw Cen MT Condensed Extra Bold" panose="020B0803020202020204" pitchFamily="34" charset="0"/>
              </a:rPr>
              <a:t>; </a:t>
            </a:r>
            <a:r>
              <a:rPr lang="en-ID" sz="3200" dirty="0" err="1">
                <a:latin typeface="Tw Cen MT Condensed Extra Bold" panose="020B0803020202020204" pitchFamily="34" charset="0"/>
              </a:rPr>
              <a:t>mereka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tidak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mendapat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tempat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lagi</a:t>
            </a:r>
            <a:r>
              <a:rPr lang="en-ID" sz="3200" dirty="0">
                <a:latin typeface="Tw Cen MT Condensed Extra Bold" panose="020B0803020202020204" pitchFamily="34" charset="0"/>
              </a:rPr>
              <a:t> di </a:t>
            </a:r>
            <a:r>
              <a:rPr lang="en-ID" sz="3200" dirty="0" err="1">
                <a:latin typeface="Tw Cen MT Condensed Extra Bold" panose="020B0803020202020204" pitchFamily="34" charset="0"/>
              </a:rPr>
              <a:t>sorga</a:t>
            </a:r>
            <a:r>
              <a:rPr lang="en-ID" sz="3200" dirty="0">
                <a:latin typeface="Tw Cen MT Condensed Extra Bold" panose="020B0803020202020204" pitchFamily="34" charset="0"/>
              </a:rPr>
              <a:t>".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14EB764-A0B6-7CA4-B02B-435E8E8F36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6228" y="2546251"/>
            <a:ext cx="2992682" cy="297531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1649183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FDC487A-B02A-8603-9FBC-1315860B3E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59D71D7-71B7-D8BC-26D5-306F9F2459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631216"/>
          </a:xfrm>
          <a:solidFill>
            <a:schemeClr val="accent1"/>
          </a:solidFill>
        </p:spPr>
        <p:txBody>
          <a:bodyPr>
            <a:noAutofit/>
          </a:bodyPr>
          <a:lstStyle/>
          <a:p>
            <a:pPr algn="ctr"/>
            <a:r>
              <a:rPr lang="en-ID" dirty="0" err="1">
                <a:solidFill>
                  <a:srgbClr val="FFFF00"/>
                </a:solidFill>
                <a:latin typeface="Eras Bold ITC" panose="020B0907030504020204" pitchFamily="34" charset="0"/>
              </a:rPr>
              <a:t>Bagaimana</a:t>
            </a:r>
            <a:r>
              <a:rPr lang="en-ID" dirty="0">
                <a:solidFill>
                  <a:srgbClr val="FFFF00"/>
                </a:solidFill>
                <a:latin typeface="Eras Bold ITC" panose="020B0907030504020204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Eras Bold ITC" panose="020B0907030504020204" pitchFamily="34" charset="0"/>
              </a:rPr>
              <a:t>asal</a:t>
            </a:r>
            <a:r>
              <a:rPr lang="en-ID" dirty="0">
                <a:solidFill>
                  <a:srgbClr val="FFFF00"/>
                </a:solidFill>
                <a:latin typeface="Eras Bold ITC" panose="020B0907030504020204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Eras Bold ITC" panose="020B0907030504020204" pitchFamily="34" charset="0"/>
              </a:rPr>
              <a:t>mula</a:t>
            </a:r>
            <a:r>
              <a:rPr lang="en-ID" dirty="0">
                <a:solidFill>
                  <a:srgbClr val="FFFF00"/>
                </a:solidFill>
                <a:latin typeface="Eras Bold ITC" panose="020B0907030504020204" pitchFamily="34" charset="0"/>
              </a:rPr>
              <a:t> </a:t>
            </a:r>
            <a:br>
              <a:rPr lang="en-ID" dirty="0">
                <a:solidFill>
                  <a:srgbClr val="FFFF00"/>
                </a:solidFill>
                <a:latin typeface="Eras Bold ITC" panose="020B0907030504020204" pitchFamily="34" charset="0"/>
              </a:rPr>
            </a:br>
            <a:r>
              <a:rPr lang="en-ID" dirty="0" err="1">
                <a:solidFill>
                  <a:srgbClr val="FFFF00"/>
                </a:solidFill>
                <a:latin typeface="Eras Bold ITC" panose="020B0907030504020204" pitchFamily="34" charset="0"/>
              </a:rPr>
              <a:t>kejahatan</a:t>
            </a:r>
            <a:r>
              <a:rPr lang="en-ID" dirty="0">
                <a:solidFill>
                  <a:srgbClr val="FFFF00"/>
                </a:solidFill>
                <a:latin typeface="Eras Bold ITC" panose="020B0907030504020204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Eras Bold ITC" panose="020B0907030504020204" pitchFamily="34" charset="0"/>
              </a:rPr>
              <a:t>atau</a:t>
            </a:r>
            <a:r>
              <a:rPr lang="en-ID" dirty="0">
                <a:solidFill>
                  <a:srgbClr val="FFFF00"/>
                </a:solidFill>
                <a:latin typeface="Eras Bold ITC" panose="020B0907030504020204" pitchFamily="34" charset="0"/>
              </a:rPr>
              <a:t> dosa?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AD7243E-7DD5-1116-B71F-D3E799AFAB14}"/>
              </a:ext>
            </a:extLst>
          </p:cNvPr>
          <p:cNvSpPr txBox="1"/>
          <p:nvPr/>
        </p:nvSpPr>
        <p:spPr>
          <a:xfrm>
            <a:off x="1334268" y="2262782"/>
            <a:ext cx="7621499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3200" dirty="0">
                <a:latin typeface="Gill Sans Ultra Bold Condensed" panose="020B0A06020104020203" pitchFamily="34" charset="0"/>
              </a:rPr>
              <a:t>Allah </a:t>
            </a:r>
            <a:r>
              <a:rPr lang="en-ID" sz="3200" dirty="0" err="1">
                <a:latin typeface="Gill Sans Ultra Bold Condensed" panose="020B0A06020104020203" pitchFamily="34" charset="0"/>
              </a:rPr>
              <a:t>tidak</a:t>
            </a:r>
            <a:r>
              <a:rPr lang="en-ID" sz="3200" dirty="0"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latin typeface="Gill Sans Ultra Bold Condensed" panose="020B0A06020104020203" pitchFamily="34" charset="0"/>
              </a:rPr>
              <a:t>menciptakan</a:t>
            </a:r>
            <a:r>
              <a:rPr lang="en-ID" sz="3200" dirty="0">
                <a:latin typeface="Gill Sans Ultra Bold Condensed" panose="020B0A06020104020203" pitchFamily="34" charset="0"/>
              </a:rPr>
              <a:t> Iblis</a:t>
            </a:r>
            <a:r>
              <a:rPr lang="en-ID" sz="3200" dirty="0">
                <a:latin typeface="Franklin Gothic Medium Cond" panose="020B0606030402020204" pitchFamily="34" charset="0"/>
              </a:rPr>
              <a:t>. </a:t>
            </a:r>
          </a:p>
          <a:p>
            <a:r>
              <a:rPr lang="en-ID" sz="3200" dirty="0">
                <a:latin typeface="Franklin Gothic Medium Cond" panose="020B0606030402020204" pitchFamily="34" charset="0"/>
              </a:rPr>
              <a:t>Dia </a:t>
            </a:r>
            <a:r>
              <a:rPr lang="en-ID" sz="3200" dirty="0" err="1">
                <a:latin typeface="Franklin Gothic Medium Cond" panose="020B0606030402020204" pitchFamily="34" charset="0"/>
              </a:rPr>
              <a:t>menciptakan</a:t>
            </a:r>
            <a:r>
              <a:rPr lang="en-ID" sz="3200" dirty="0">
                <a:latin typeface="Franklin Gothic Medium Cond" panose="020B0606030402020204" pitchFamily="34" charset="0"/>
              </a:rPr>
              <a:t> </a:t>
            </a:r>
            <a:r>
              <a:rPr lang="en-ID" sz="3200" dirty="0" err="1">
                <a:latin typeface="Franklin Gothic Medium Cond" panose="020B0606030402020204" pitchFamily="34" charset="0"/>
              </a:rPr>
              <a:t>makhluk</a:t>
            </a:r>
            <a:r>
              <a:rPr lang="en-ID" sz="3200" dirty="0">
                <a:latin typeface="Franklin Gothic Medium Cond" panose="020B0606030402020204" pitchFamily="34" charset="0"/>
              </a:rPr>
              <a:t> yang </a:t>
            </a:r>
            <a:r>
              <a:rPr lang="en-ID" sz="3200" dirty="0" err="1">
                <a:latin typeface="Franklin Gothic Medium Cond" panose="020B0606030402020204" pitchFamily="34" charset="0"/>
              </a:rPr>
              <a:t>memiliki</a:t>
            </a:r>
            <a:r>
              <a:rPr lang="en-ID" sz="3200" dirty="0">
                <a:latin typeface="Franklin Gothic Medium Cond" panose="020B0606030402020204" pitchFamily="34" charset="0"/>
              </a:rPr>
              <a:t> </a:t>
            </a:r>
            <a:r>
              <a:rPr lang="en-ID" sz="3200" dirty="0" err="1">
                <a:latin typeface="Franklin Gothic Medium Cond" panose="020B0606030402020204" pitchFamily="34" charset="0"/>
              </a:rPr>
              <a:t>kecerdasan</a:t>
            </a:r>
            <a:r>
              <a:rPr lang="en-ID" sz="3200" dirty="0">
                <a:latin typeface="Franklin Gothic Medium Cond" panose="020B0606030402020204" pitchFamily="34" charset="0"/>
              </a:rPr>
              <a:t> yang </a:t>
            </a:r>
            <a:r>
              <a:rPr lang="en-ID" sz="3200" dirty="0" err="1">
                <a:latin typeface="Franklin Gothic Medium Cond" panose="020B0606030402020204" pitchFamily="34" charset="0"/>
              </a:rPr>
              <a:t>mempesona</a:t>
            </a:r>
            <a:r>
              <a:rPr lang="en-ID" sz="3200" dirty="0">
                <a:latin typeface="Franklin Gothic Medium Cond" panose="020B0606030402020204" pitchFamily="34" charset="0"/>
              </a:rPr>
              <a:t> </a:t>
            </a:r>
            <a:r>
              <a:rPr lang="en-ID" sz="3200" dirty="0" err="1">
                <a:latin typeface="Franklin Gothic Medium Cond" panose="020B0606030402020204" pitchFamily="34" charset="0"/>
              </a:rPr>
              <a:t>bernama</a:t>
            </a:r>
            <a:r>
              <a:rPr lang="en-ID" sz="3200" dirty="0">
                <a:latin typeface="Franklin Gothic Medium Cond" panose="020B0606030402020204" pitchFamily="34" charset="0"/>
              </a:rPr>
              <a:t> </a:t>
            </a:r>
            <a:r>
              <a:rPr lang="en-ID" sz="3200" dirty="0" err="1">
                <a:latin typeface="Franklin Gothic Medium Cond" panose="020B0606030402020204" pitchFamily="34" charset="0"/>
              </a:rPr>
              <a:t>Lusifer</a:t>
            </a:r>
            <a:r>
              <a:rPr lang="en-ID" sz="3200" dirty="0">
                <a:latin typeface="Franklin Gothic Medium Cond" panose="020B0606030402020204" pitchFamily="34" charset="0"/>
              </a:rPr>
              <a:t>. </a:t>
            </a:r>
            <a:r>
              <a:rPr lang="en-ID" sz="3200" b="1" dirty="0" err="1">
                <a:latin typeface="Franklin Gothic Medium Cond" panose="020B0606030402020204" pitchFamily="34" charset="0"/>
              </a:rPr>
              <a:t>Makhluk</a:t>
            </a:r>
            <a:r>
              <a:rPr lang="en-ID" sz="3200" b="1" dirty="0">
                <a:latin typeface="Franklin Gothic Medium Cond" panose="020B0606030402020204" pitchFamily="34" charset="0"/>
              </a:rPr>
              <a:t> </a:t>
            </a:r>
            <a:r>
              <a:rPr lang="en-ID" sz="3200" b="1" dirty="0" err="1">
                <a:latin typeface="Franklin Gothic Medium Cond" panose="020B0606030402020204" pitchFamily="34" charset="0"/>
              </a:rPr>
              <a:t>malaikat</a:t>
            </a:r>
            <a:r>
              <a:rPr lang="en-ID" sz="3200" b="1" dirty="0">
                <a:latin typeface="Franklin Gothic Medium Cond" panose="020B0606030402020204" pitchFamily="34" charset="0"/>
              </a:rPr>
              <a:t> </a:t>
            </a:r>
            <a:r>
              <a:rPr lang="en-ID" sz="3200" b="1" dirty="0" err="1">
                <a:latin typeface="Franklin Gothic Medium Cond" panose="020B0606030402020204" pitchFamily="34" charset="0"/>
              </a:rPr>
              <a:t>ini</a:t>
            </a:r>
            <a:r>
              <a:rPr lang="en-ID" sz="3200" b="1" dirty="0">
                <a:latin typeface="Franklin Gothic Medium Cond" panose="020B0606030402020204" pitchFamily="34" charset="0"/>
              </a:rPr>
              <a:t> </a:t>
            </a:r>
            <a:r>
              <a:rPr lang="en-ID" sz="3200" b="1" dirty="0" err="1">
                <a:latin typeface="Franklin Gothic Medium Cond" panose="020B0606030402020204" pitchFamily="34" charset="0"/>
              </a:rPr>
              <a:t>diciptakan</a:t>
            </a:r>
            <a:r>
              <a:rPr lang="en-ID" sz="3200" b="1" dirty="0">
                <a:latin typeface="Franklin Gothic Medium Cond" panose="020B0606030402020204" pitchFamily="34" charset="0"/>
              </a:rPr>
              <a:t> </a:t>
            </a:r>
            <a:r>
              <a:rPr lang="en-ID" sz="3200" b="1" dirty="0" err="1">
                <a:latin typeface="Franklin Gothic Medium Cond" panose="020B0606030402020204" pitchFamily="34" charset="0"/>
              </a:rPr>
              <a:t>sempurna</a:t>
            </a:r>
            <a:r>
              <a:rPr lang="en-ID" sz="3200" b="1" dirty="0">
                <a:latin typeface="Franklin Gothic Medium Cond" panose="020B0606030402020204" pitchFamily="34" charset="0"/>
              </a:rPr>
              <a:t>. </a:t>
            </a:r>
            <a:r>
              <a:rPr lang="en-ID" sz="3200" dirty="0" err="1">
                <a:latin typeface="Franklin Gothic Medium Cond" panose="020B0606030402020204" pitchFamily="34" charset="0"/>
              </a:rPr>
              <a:t>Termasuk</a:t>
            </a:r>
            <a:r>
              <a:rPr lang="en-ID" sz="3200" dirty="0">
                <a:latin typeface="Franklin Gothic Medium Cond" panose="020B0606030402020204" pitchFamily="34" charset="0"/>
              </a:rPr>
              <a:t> </a:t>
            </a:r>
            <a:r>
              <a:rPr lang="en-ID" sz="3200" dirty="0" err="1">
                <a:latin typeface="Franklin Gothic Medium Cond" panose="020B0606030402020204" pitchFamily="34" charset="0"/>
              </a:rPr>
              <a:t>dalam</a:t>
            </a:r>
            <a:r>
              <a:rPr lang="en-ID" sz="3200" dirty="0">
                <a:latin typeface="Franklin Gothic Medium Cond" panose="020B0606030402020204" pitchFamily="34" charset="0"/>
              </a:rPr>
              <a:t> </a:t>
            </a:r>
            <a:r>
              <a:rPr lang="en-ID" sz="3200" dirty="0" err="1">
                <a:latin typeface="Franklin Gothic Medium Cond" panose="020B0606030402020204" pitchFamily="34" charset="0"/>
              </a:rPr>
              <a:t>kesempurnaannya</a:t>
            </a:r>
            <a:r>
              <a:rPr lang="en-ID" sz="3200" dirty="0">
                <a:latin typeface="Franklin Gothic Medium Cond" panose="020B0606030402020204" pitchFamily="34" charset="0"/>
              </a:rPr>
              <a:t> </a:t>
            </a:r>
            <a:r>
              <a:rPr lang="en-ID" sz="3200" dirty="0" err="1">
                <a:latin typeface="Franklin Gothic Medium Cond" panose="020B0606030402020204" pitchFamily="34" charset="0"/>
              </a:rPr>
              <a:t>adalah</a:t>
            </a:r>
            <a:r>
              <a:rPr lang="en-ID" sz="3200" dirty="0">
                <a:latin typeface="Franklin Gothic Medium Cond" panose="020B0606030402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Impact" panose="020B0806030902050204" pitchFamily="34" charset="0"/>
              </a:rPr>
              <a:t>kebebasan</a:t>
            </a:r>
            <a:r>
              <a:rPr lang="en-ID" sz="32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Impact" panose="020B0806030902050204" pitchFamily="34" charset="0"/>
              </a:rPr>
              <a:t>untuk</a:t>
            </a:r>
            <a:r>
              <a:rPr lang="en-ID" sz="32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Impact" panose="020B0806030902050204" pitchFamily="34" charset="0"/>
              </a:rPr>
              <a:t>memilih</a:t>
            </a:r>
            <a:r>
              <a:rPr lang="en-ID" sz="3200" dirty="0">
                <a:solidFill>
                  <a:srgbClr val="C00000"/>
                </a:solidFill>
                <a:latin typeface="Impact" panose="020B0806030902050204" pitchFamily="34" charset="0"/>
              </a:rPr>
              <a:t>- </a:t>
            </a:r>
            <a:r>
              <a:rPr lang="en-ID" sz="3200" dirty="0" err="1">
                <a:solidFill>
                  <a:srgbClr val="C00000"/>
                </a:solidFill>
                <a:latin typeface="Impact" panose="020B0806030902050204" pitchFamily="34" charset="0"/>
              </a:rPr>
              <a:t>sebuah</a:t>
            </a:r>
            <a:r>
              <a:rPr lang="en-ID" sz="32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Impact" panose="020B0806030902050204" pitchFamily="34" charset="0"/>
              </a:rPr>
              <a:t>prinsip</a:t>
            </a:r>
            <a:r>
              <a:rPr lang="en-ID" sz="32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Impact" panose="020B0806030902050204" pitchFamily="34" charset="0"/>
              </a:rPr>
              <a:t>dasar</a:t>
            </a:r>
            <a:r>
              <a:rPr lang="en-ID" sz="32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Impact" panose="020B0806030902050204" pitchFamily="34" charset="0"/>
              </a:rPr>
              <a:t>dari</a:t>
            </a:r>
            <a:r>
              <a:rPr lang="en-ID" sz="32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Impact" panose="020B0806030902050204" pitchFamily="34" charset="0"/>
              </a:rPr>
              <a:t>pemerintahan</a:t>
            </a:r>
            <a:r>
              <a:rPr lang="en-ID" sz="3200" dirty="0">
                <a:solidFill>
                  <a:srgbClr val="C00000"/>
                </a:solidFill>
                <a:latin typeface="Impact" panose="020B0806030902050204" pitchFamily="34" charset="0"/>
              </a:rPr>
              <a:t> Allah yang </a:t>
            </a:r>
            <a:r>
              <a:rPr lang="en-ID" sz="3200" dirty="0" err="1">
                <a:solidFill>
                  <a:srgbClr val="C00000"/>
                </a:solidFill>
                <a:latin typeface="Impact" panose="020B0806030902050204" pitchFamily="34" charset="0"/>
              </a:rPr>
              <a:t>dijalankan</a:t>
            </a:r>
            <a:r>
              <a:rPr lang="en-ID" sz="32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Impact" panose="020B0806030902050204" pitchFamily="34" charset="0"/>
              </a:rPr>
              <a:t>dengan</a:t>
            </a:r>
            <a:r>
              <a:rPr lang="en-ID" sz="32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Impact" panose="020B0806030902050204" pitchFamily="34" charset="0"/>
              </a:rPr>
              <a:t>kasih</a:t>
            </a:r>
            <a:r>
              <a:rPr lang="en-ID" sz="3200" dirty="0">
                <a:solidFill>
                  <a:srgbClr val="C00000"/>
                </a:solidFill>
                <a:latin typeface="Impact" panose="020B0806030902050204" pitchFamily="34" charset="0"/>
              </a:rPr>
              <a:t>, </a:t>
            </a:r>
            <a:r>
              <a:rPr lang="en-ID" sz="3200" dirty="0" err="1">
                <a:solidFill>
                  <a:srgbClr val="C00000"/>
                </a:solidFill>
                <a:latin typeface="Impact" panose="020B0806030902050204" pitchFamily="34" charset="0"/>
              </a:rPr>
              <a:t>bukan</a:t>
            </a:r>
            <a:r>
              <a:rPr lang="en-ID" sz="32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Impact" panose="020B0806030902050204" pitchFamily="34" charset="0"/>
              </a:rPr>
              <a:t>paksaan</a:t>
            </a:r>
            <a:r>
              <a:rPr lang="en-ID" sz="3200" dirty="0">
                <a:solidFill>
                  <a:srgbClr val="C00000"/>
                </a:solidFill>
                <a:latin typeface="Impact" panose="020B0806030902050204" pitchFamily="34" charset="0"/>
              </a:rPr>
              <a:t>.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D32BE91-3957-72BD-B935-5591DA41C69C}"/>
              </a:ext>
            </a:extLst>
          </p:cNvPr>
          <p:cNvSpPr/>
          <p:nvPr/>
        </p:nvSpPr>
        <p:spPr>
          <a:xfrm>
            <a:off x="266776" y="3044279"/>
            <a:ext cx="800717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2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4890724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24A2EC2-F41F-1A0A-9271-8E0D406187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ECFD3C4-C9D0-F0BC-4223-902BA634ACD8}"/>
              </a:ext>
            </a:extLst>
          </p:cNvPr>
          <p:cNvSpPr txBox="1"/>
          <p:nvPr/>
        </p:nvSpPr>
        <p:spPr>
          <a:xfrm>
            <a:off x="1772530" y="2434328"/>
            <a:ext cx="6977574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3200" dirty="0">
                <a:latin typeface="Gill Sans Ultra Bold Condensed" panose="020B0A06020104020203" pitchFamily="34" charset="0"/>
              </a:rPr>
              <a:t>Dosa </a:t>
            </a:r>
            <a:r>
              <a:rPr lang="en-ID" sz="3200" dirty="0" err="1">
                <a:latin typeface="Gill Sans Ultra Bold Condensed" panose="020B0A06020104020203" pitchFamily="34" charset="0"/>
              </a:rPr>
              <a:t>berasal</a:t>
            </a:r>
            <a:r>
              <a:rPr lang="en-ID" sz="3200" dirty="0"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latin typeface="Gill Sans Ultra Bold Condensed" panose="020B0A06020104020203" pitchFamily="34" charset="0"/>
              </a:rPr>
              <a:t>dari</a:t>
            </a:r>
            <a:r>
              <a:rPr lang="en-ID" sz="3200" dirty="0"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latin typeface="Gill Sans Ultra Bold Condensed" panose="020B0A06020104020203" pitchFamily="34" charset="0"/>
              </a:rPr>
              <a:t>Lusifer</a:t>
            </a:r>
            <a:r>
              <a:rPr lang="en-ID" sz="3200" dirty="0">
                <a:latin typeface="Gill Sans Ultra Bold Condensed" panose="020B0A06020104020203" pitchFamily="34" charset="0"/>
              </a:rPr>
              <a:t> di </a:t>
            </a:r>
            <a:r>
              <a:rPr lang="en-ID" sz="3200" dirty="0" err="1">
                <a:latin typeface="Gill Sans Ultra Bold Condensed" panose="020B0A06020104020203" pitchFamily="34" charset="0"/>
              </a:rPr>
              <a:t>surga</a:t>
            </a:r>
            <a:r>
              <a:rPr lang="en-ID" sz="3200" dirty="0"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latin typeface="Gill Sans Ultra Bold Condensed" panose="020B0A06020104020203" pitchFamily="34" charset="0"/>
              </a:rPr>
              <a:t>itu</a:t>
            </a:r>
            <a:r>
              <a:rPr lang="en-ID" sz="3200" dirty="0"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latin typeface="Gill Sans Ultra Bold Condensed" panose="020B0A06020104020203" pitchFamily="34" charset="0"/>
              </a:rPr>
              <a:t>sendiri</a:t>
            </a:r>
            <a:r>
              <a:rPr lang="en-ID" sz="3200" dirty="0">
                <a:latin typeface="Gill Sans Ultra Bold Condensed" panose="020B0A06020104020203" pitchFamily="34" charset="0"/>
              </a:rPr>
              <a:t>. </a:t>
            </a:r>
          </a:p>
          <a:p>
            <a:r>
              <a:rPr lang="en-ID" sz="3200" dirty="0" err="1">
                <a:latin typeface="Franklin Gothic Medium Cond" panose="020B0606030402020204" pitchFamily="34" charset="0"/>
              </a:rPr>
              <a:t>Tidak</a:t>
            </a:r>
            <a:r>
              <a:rPr lang="en-ID" sz="3200" dirty="0">
                <a:latin typeface="Franklin Gothic Medium Cond" panose="020B0606030402020204" pitchFamily="34" charset="0"/>
              </a:rPr>
              <a:t> </a:t>
            </a:r>
            <a:r>
              <a:rPr lang="en-ID" sz="3200" dirty="0" err="1">
                <a:latin typeface="Franklin Gothic Medium Cond" panose="020B0606030402020204" pitchFamily="34" charset="0"/>
              </a:rPr>
              <a:t>ada</a:t>
            </a:r>
            <a:r>
              <a:rPr lang="en-ID" sz="3200" dirty="0">
                <a:latin typeface="Franklin Gothic Medium Cond" panose="020B0606030402020204" pitchFamily="34" charset="0"/>
              </a:rPr>
              <a:t> </a:t>
            </a:r>
            <a:r>
              <a:rPr lang="en-ID" sz="3200" dirty="0" err="1">
                <a:latin typeface="Franklin Gothic Medium Cond" panose="020B0606030402020204" pitchFamily="34" charset="0"/>
              </a:rPr>
              <a:t>penjelasan</a:t>
            </a:r>
            <a:r>
              <a:rPr lang="en-ID" sz="3200" dirty="0">
                <a:latin typeface="Franklin Gothic Medium Cond" panose="020B0606030402020204" pitchFamily="34" charset="0"/>
              </a:rPr>
              <a:t> </a:t>
            </a:r>
            <a:r>
              <a:rPr lang="en-ID" sz="3200" dirty="0" err="1">
                <a:latin typeface="Franklin Gothic Medium Cond" panose="020B0606030402020204" pitchFamily="34" charset="0"/>
              </a:rPr>
              <a:t>logis</a:t>
            </a:r>
            <a:r>
              <a:rPr lang="en-ID" sz="3200" dirty="0">
                <a:latin typeface="Franklin Gothic Medium Cond" panose="020B0606030402020204" pitchFamily="34" charset="0"/>
              </a:rPr>
              <a:t> </a:t>
            </a:r>
            <a:r>
              <a:rPr lang="en-ID" sz="3200" dirty="0" err="1">
                <a:latin typeface="Franklin Gothic Medium Cond" panose="020B0606030402020204" pitchFamily="34" charset="0"/>
              </a:rPr>
              <a:t>mengapa</a:t>
            </a:r>
            <a:r>
              <a:rPr lang="en-ID" sz="3200" dirty="0">
                <a:latin typeface="Franklin Gothic Medium Cond" panose="020B0606030402020204" pitchFamily="34" charset="0"/>
              </a:rPr>
              <a:t> </a:t>
            </a:r>
            <a:r>
              <a:rPr lang="en-ID" sz="3200" dirty="0" err="1">
                <a:latin typeface="Franklin Gothic Medium Cond" panose="020B0606030402020204" pitchFamily="34" charset="0"/>
              </a:rPr>
              <a:t>malaikat</a:t>
            </a:r>
            <a:r>
              <a:rPr lang="en-ID" sz="3200" dirty="0">
                <a:latin typeface="Franklin Gothic Medium Cond" panose="020B0606030402020204" pitchFamily="34" charset="0"/>
              </a:rPr>
              <a:t> yang </a:t>
            </a:r>
            <a:r>
              <a:rPr lang="en-ID" sz="3200" dirty="0" err="1">
                <a:latin typeface="Franklin Gothic Medium Cond" panose="020B0606030402020204" pitchFamily="34" charset="0"/>
              </a:rPr>
              <a:t>sempurna</a:t>
            </a:r>
            <a:r>
              <a:rPr lang="en-ID" sz="3200" dirty="0">
                <a:latin typeface="Franklin Gothic Medium Cond" panose="020B0606030402020204" pitchFamily="34" charset="0"/>
              </a:rPr>
              <a:t> </a:t>
            </a:r>
            <a:r>
              <a:rPr lang="en-ID" sz="3200" dirty="0" err="1">
                <a:latin typeface="Franklin Gothic Medium Cond" panose="020B0606030402020204" pitchFamily="34" charset="0"/>
              </a:rPr>
              <a:t>ini</a:t>
            </a:r>
            <a:r>
              <a:rPr lang="en-ID" sz="3200" dirty="0">
                <a:latin typeface="Franklin Gothic Medium Cond" panose="020B0606030402020204" pitchFamily="34" charset="0"/>
              </a:rPr>
              <a:t> </a:t>
            </a:r>
            <a:r>
              <a:rPr lang="en-ID" sz="3200" dirty="0" err="1">
                <a:latin typeface="Franklin Gothic Medium Cond" panose="020B0606030402020204" pitchFamily="34" charset="0"/>
              </a:rPr>
              <a:t>membiarkan</a:t>
            </a:r>
            <a:r>
              <a:rPr lang="en-ID" sz="3200" dirty="0">
                <a:latin typeface="Franklin Gothic Medium Cond" panose="020B0606030402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Impact" panose="020B0806030902050204" pitchFamily="34" charset="0"/>
              </a:rPr>
              <a:t>kesombongan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>
                <a:latin typeface="Franklin Gothic Medium Cond" panose="020B0606030402020204" pitchFamily="34" charset="0"/>
              </a:rPr>
              <a:t>dan </a:t>
            </a:r>
            <a:r>
              <a:rPr lang="en-ID" sz="3200" dirty="0" err="1">
                <a:solidFill>
                  <a:srgbClr val="C00000"/>
                </a:solidFill>
                <a:latin typeface="Impact" panose="020B0806030902050204" pitchFamily="34" charset="0"/>
              </a:rPr>
              <a:t>kecemburuan</a:t>
            </a:r>
            <a:r>
              <a:rPr lang="en-ID" sz="32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Franklin Gothic Medium Cond" panose="020B0606030402020204" pitchFamily="34" charset="0"/>
              </a:rPr>
              <a:t>berakar</a:t>
            </a:r>
            <a:r>
              <a:rPr lang="en-ID" sz="3200" dirty="0">
                <a:latin typeface="Franklin Gothic Medium Cond" panose="020B0606030402020204" pitchFamily="34" charset="0"/>
              </a:rPr>
              <a:t> di </a:t>
            </a:r>
            <a:r>
              <a:rPr lang="en-ID" sz="3200" dirty="0" err="1">
                <a:latin typeface="Franklin Gothic Medium Cond" panose="020B0606030402020204" pitchFamily="34" charset="0"/>
              </a:rPr>
              <a:t>dalam</a:t>
            </a:r>
            <a:r>
              <a:rPr lang="en-ID" sz="3200" dirty="0">
                <a:latin typeface="Franklin Gothic Medium Cond" panose="020B0606030402020204" pitchFamily="34" charset="0"/>
              </a:rPr>
              <a:t> </a:t>
            </a:r>
            <a:r>
              <a:rPr lang="en-ID" sz="3200" dirty="0" err="1">
                <a:latin typeface="Franklin Gothic Medium Cond" panose="020B0606030402020204" pitchFamily="34" charset="0"/>
              </a:rPr>
              <a:t>hatinya</a:t>
            </a:r>
            <a:r>
              <a:rPr lang="en-ID" sz="3200" dirty="0">
                <a:latin typeface="Franklin Gothic Medium Cond" panose="020B0606030402020204" pitchFamily="34" charset="0"/>
              </a:rPr>
              <a:t> dan </a:t>
            </a:r>
            <a:r>
              <a:rPr lang="en-ID" sz="3200" dirty="0" err="1">
                <a:latin typeface="Franklin Gothic Medium Cond" panose="020B0606030402020204" pitchFamily="34" charset="0"/>
              </a:rPr>
              <a:t>bertumbuh</a:t>
            </a:r>
            <a:r>
              <a:rPr lang="en-ID" sz="3200" dirty="0">
                <a:latin typeface="Franklin Gothic Medium Cond" panose="020B0606030402020204" pitchFamily="34" charset="0"/>
              </a:rPr>
              <a:t> menjadi </a:t>
            </a:r>
            <a:r>
              <a:rPr lang="en-ID" sz="3200" dirty="0" err="1">
                <a:solidFill>
                  <a:srgbClr val="C00000"/>
                </a:solidFill>
                <a:latin typeface="Impact" panose="020B0806030902050204" pitchFamily="34" charset="0"/>
              </a:rPr>
              <a:t>pemberontakan</a:t>
            </a:r>
            <a:r>
              <a:rPr lang="en-ID" sz="32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Franklin Gothic Medium Cond" panose="020B0606030402020204" pitchFamily="34" charset="0"/>
              </a:rPr>
              <a:t>terhadap</a:t>
            </a:r>
            <a:r>
              <a:rPr lang="en-ID" sz="3200" dirty="0">
                <a:latin typeface="Franklin Gothic Medium Cond" panose="020B0606030402020204" pitchFamily="34" charset="0"/>
              </a:rPr>
              <a:t> </a:t>
            </a:r>
            <a:r>
              <a:rPr lang="en-ID" sz="3200" dirty="0" err="1">
                <a:latin typeface="Franklin Gothic Medium Cond" panose="020B0606030402020204" pitchFamily="34" charset="0"/>
              </a:rPr>
              <a:t>Penciptanya</a:t>
            </a:r>
            <a:r>
              <a:rPr lang="en-ID" sz="3200" dirty="0">
                <a:latin typeface="Franklin Gothic Medium Cond" panose="020B0606030402020204" pitchFamily="34" charset="0"/>
              </a:rPr>
              <a:t>.    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D6FED30-A8BC-4BD7-60D2-81F3D4AD80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631216"/>
          </a:xfrm>
          <a:solidFill>
            <a:schemeClr val="accent1"/>
          </a:solidFill>
        </p:spPr>
        <p:txBody>
          <a:bodyPr>
            <a:noAutofit/>
          </a:bodyPr>
          <a:lstStyle/>
          <a:p>
            <a:pPr algn="ctr"/>
            <a:r>
              <a:rPr lang="en-ID" dirty="0" err="1">
                <a:solidFill>
                  <a:srgbClr val="FFFF00"/>
                </a:solidFill>
                <a:latin typeface="Eras Bold ITC" panose="020B0907030504020204" pitchFamily="34" charset="0"/>
              </a:rPr>
              <a:t>Bagaimana</a:t>
            </a:r>
            <a:r>
              <a:rPr lang="en-ID" dirty="0">
                <a:solidFill>
                  <a:srgbClr val="FFFF00"/>
                </a:solidFill>
                <a:latin typeface="Eras Bold ITC" panose="020B0907030504020204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Eras Bold ITC" panose="020B0907030504020204" pitchFamily="34" charset="0"/>
              </a:rPr>
              <a:t>asal</a:t>
            </a:r>
            <a:r>
              <a:rPr lang="en-ID" dirty="0">
                <a:solidFill>
                  <a:srgbClr val="FFFF00"/>
                </a:solidFill>
                <a:latin typeface="Eras Bold ITC" panose="020B0907030504020204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Eras Bold ITC" panose="020B0907030504020204" pitchFamily="34" charset="0"/>
              </a:rPr>
              <a:t>mula</a:t>
            </a:r>
            <a:r>
              <a:rPr lang="en-ID" dirty="0">
                <a:solidFill>
                  <a:srgbClr val="FFFF00"/>
                </a:solidFill>
                <a:latin typeface="Eras Bold ITC" panose="020B0907030504020204" pitchFamily="34" charset="0"/>
              </a:rPr>
              <a:t> </a:t>
            </a:r>
            <a:br>
              <a:rPr lang="en-ID" dirty="0">
                <a:solidFill>
                  <a:srgbClr val="FFFF00"/>
                </a:solidFill>
                <a:latin typeface="Eras Bold ITC" panose="020B0907030504020204" pitchFamily="34" charset="0"/>
              </a:rPr>
            </a:br>
            <a:r>
              <a:rPr lang="en-ID" dirty="0" err="1">
                <a:solidFill>
                  <a:srgbClr val="FFFF00"/>
                </a:solidFill>
                <a:latin typeface="Eras Bold ITC" panose="020B0907030504020204" pitchFamily="34" charset="0"/>
              </a:rPr>
              <a:t>kejahatan</a:t>
            </a:r>
            <a:r>
              <a:rPr lang="en-ID" dirty="0">
                <a:solidFill>
                  <a:srgbClr val="FFFF00"/>
                </a:solidFill>
                <a:latin typeface="Eras Bold ITC" panose="020B0907030504020204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Eras Bold ITC" panose="020B0907030504020204" pitchFamily="34" charset="0"/>
              </a:rPr>
              <a:t>atau</a:t>
            </a:r>
            <a:r>
              <a:rPr lang="en-ID" dirty="0">
                <a:solidFill>
                  <a:srgbClr val="FFFF00"/>
                </a:solidFill>
                <a:latin typeface="Eras Bold ITC" panose="020B0907030504020204" pitchFamily="34" charset="0"/>
              </a:rPr>
              <a:t> dosa?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F362A0B-AFE9-DAE4-5597-B5944888C558}"/>
              </a:ext>
            </a:extLst>
          </p:cNvPr>
          <p:cNvSpPr/>
          <p:nvPr/>
        </p:nvSpPr>
        <p:spPr>
          <a:xfrm>
            <a:off x="393896" y="3003714"/>
            <a:ext cx="800717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2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7702559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31CC84E-468E-B8AF-A6D8-1BCA197A0D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45EF2DB0-05E4-A0A3-C9B0-3CE7C2BF53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690688"/>
          </a:xfrm>
          <a:solidFill>
            <a:schemeClr val="accent1"/>
          </a:solidFill>
        </p:spPr>
        <p:txBody>
          <a:bodyPr>
            <a:noAutofit/>
          </a:bodyPr>
          <a:lstStyle/>
          <a:p>
            <a:pPr algn="ctr"/>
            <a:r>
              <a:rPr lang="en-ID" dirty="0" err="1">
                <a:solidFill>
                  <a:srgbClr val="FFFF00"/>
                </a:solidFill>
                <a:latin typeface="Eras Bold ITC" panose="020B0907030504020204" pitchFamily="34" charset="0"/>
              </a:rPr>
              <a:t>Bagaimana</a:t>
            </a:r>
            <a:r>
              <a:rPr lang="en-ID" dirty="0">
                <a:solidFill>
                  <a:srgbClr val="FFFF00"/>
                </a:solidFill>
                <a:latin typeface="Eras Bold ITC" panose="020B0907030504020204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Eras Bold ITC" panose="020B0907030504020204" pitchFamily="34" charset="0"/>
              </a:rPr>
              <a:t>asal</a:t>
            </a:r>
            <a:r>
              <a:rPr lang="en-ID" dirty="0">
                <a:solidFill>
                  <a:srgbClr val="FFFF00"/>
                </a:solidFill>
                <a:latin typeface="Eras Bold ITC" panose="020B0907030504020204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Eras Bold ITC" panose="020B0907030504020204" pitchFamily="34" charset="0"/>
              </a:rPr>
              <a:t>mula</a:t>
            </a:r>
            <a:r>
              <a:rPr lang="en-ID" dirty="0">
                <a:solidFill>
                  <a:srgbClr val="FFFF00"/>
                </a:solidFill>
                <a:latin typeface="Eras Bold ITC" panose="020B0907030504020204" pitchFamily="34" charset="0"/>
              </a:rPr>
              <a:t> </a:t>
            </a:r>
            <a:br>
              <a:rPr lang="en-ID" dirty="0">
                <a:solidFill>
                  <a:srgbClr val="FFFF00"/>
                </a:solidFill>
                <a:latin typeface="Eras Bold ITC" panose="020B0907030504020204" pitchFamily="34" charset="0"/>
              </a:rPr>
            </a:br>
            <a:r>
              <a:rPr lang="en-ID" dirty="0" err="1">
                <a:solidFill>
                  <a:srgbClr val="FFFF00"/>
                </a:solidFill>
                <a:latin typeface="Eras Bold ITC" panose="020B0907030504020204" pitchFamily="34" charset="0"/>
              </a:rPr>
              <a:t>kejahatan</a:t>
            </a:r>
            <a:r>
              <a:rPr lang="en-ID" dirty="0">
                <a:solidFill>
                  <a:srgbClr val="FFFF00"/>
                </a:solidFill>
                <a:latin typeface="Eras Bold ITC" panose="020B0907030504020204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Eras Bold ITC" panose="020B0907030504020204" pitchFamily="34" charset="0"/>
              </a:rPr>
              <a:t>atau</a:t>
            </a:r>
            <a:r>
              <a:rPr lang="en-ID" dirty="0">
                <a:solidFill>
                  <a:srgbClr val="FFFF00"/>
                </a:solidFill>
                <a:latin typeface="Eras Bold ITC" panose="020B0907030504020204" pitchFamily="34" charset="0"/>
              </a:rPr>
              <a:t> dosa?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AEFB8C8-99DD-BBE5-4098-F50842001519}"/>
              </a:ext>
            </a:extLst>
          </p:cNvPr>
          <p:cNvSpPr/>
          <p:nvPr/>
        </p:nvSpPr>
        <p:spPr>
          <a:xfrm>
            <a:off x="393896" y="3003714"/>
            <a:ext cx="800717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2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A4FC569-CBCA-ADAC-6C87-63E37BF24DD6}"/>
              </a:ext>
            </a:extLst>
          </p:cNvPr>
          <p:cNvSpPr txBox="1"/>
          <p:nvPr/>
        </p:nvSpPr>
        <p:spPr>
          <a:xfrm>
            <a:off x="1588509" y="2595379"/>
            <a:ext cx="676770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3200" dirty="0" err="1">
                <a:latin typeface="Gill Sans Ultra Bold Condensed" panose="020B0A06020104020203" pitchFamily="34" charset="0"/>
              </a:rPr>
              <a:t>Lusifer</a:t>
            </a:r>
            <a:r>
              <a:rPr lang="en-ID" sz="3200" dirty="0">
                <a:latin typeface="Gill Sans Ultra Bold Condensed" panose="020B0A06020104020203" pitchFamily="34" charset="0"/>
              </a:rPr>
              <a:t>, </a:t>
            </a:r>
            <a:r>
              <a:rPr lang="en-ID" sz="3200" dirty="0" err="1">
                <a:latin typeface="Gill Sans Ultra Bold Condensed" panose="020B0A06020104020203" pitchFamily="34" charset="0"/>
              </a:rPr>
              <a:t>makhluk</a:t>
            </a:r>
            <a:r>
              <a:rPr lang="en-ID" sz="3200" dirty="0"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latin typeface="Gill Sans Ultra Bold Condensed" panose="020B0A06020104020203" pitchFamily="34" charset="0"/>
              </a:rPr>
              <a:t>ciptaan</a:t>
            </a:r>
            <a:r>
              <a:rPr lang="en-ID" sz="3200" dirty="0">
                <a:latin typeface="Gill Sans Ultra Bold Condensed" panose="020B0A06020104020203" pitchFamily="34" charset="0"/>
              </a:rPr>
              <a:t>, </a:t>
            </a:r>
            <a:r>
              <a:rPr lang="en-ID" sz="3200" dirty="0" err="1">
                <a:latin typeface="Gill Sans Ultra Bold Condensed" panose="020B0A06020104020203" pitchFamily="34" charset="0"/>
              </a:rPr>
              <a:t>menginginkan</a:t>
            </a:r>
            <a:r>
              <a:rPr lang="en-ID" sz="3200" dirty="0"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latin typeface="Gill Sans Ultra Bold Condensed" panose="020B0A06020104020203" pitchFamily="34" charset="0"/>
              </a:rPr>
              <a:t>penyembahan</a:t>
            </a:r>
            <a:r>
              <a:rPr lang="en-ID" sz="3200" dirty="0">
                <a:latin typeface="Gill Sans Ultra Bold Condensed" panose="020B0A06020104020203" pitchFamily="34" charset="0"/>
              </a:rPr>
              <a:t> yang </a:t>
            </a:r>
            <a:r>
              <a:rPr lang="en-ID" sz="3200" dirty="0" err="1">
                <a:latin typeface="Gill Sans Ultra Bold Condensed" panose="020B0A06020104020203" pitchFamily="34" charset="0"/>
              </a:rPr>
              <a:t>hanya</a:t>
            </a:r>
            <a:r>
              <a:rPr lang="en-ID" sz="3200" dirty="0"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latin typeface="Gill Sans Ultra Bold Condensed" panose="020B0A06020104020203" pitchFamily="34" charset="0"/>
              </a:rPr>
              <a:t>dimiliki</a:t>
            </a:r>
            <a:r>
              <a:rPr lang="en-ID" sz="3200" dirty="0">
                <a:latin typeface="Gill Sans Ultra Bold Condensed" panose="020B0A06020104020203" pitchFamily="34" charset="0"/>
              </a:rPr>
              <a:t> oleh Sang </a:t>
            </a:r>
            <a:r>
              <a:rPr lang="en-ID" sz="3200" dirty="0" err="1">
                <a:latin typeface="Gill Sans Ultra Bold Condensed" panose="020B0A06020104020203" pitchFamily="34" charset="0"/>
              </a:rPr>
              <a:t>Pencipta</a:t>
            </a:r>
            <a:r>
              <a:rPr lang="en-ID" sz="3200" dirty="0">
                <a:latin typeface="Gill Sans Ultra Bold Condensed" panose="020B0A06020104020203" pitchFamily="34" charset="0"/>
              </a:rPr>
              <a:t>. </a:t>
            </a:r>
            <a:r>
              <a:rPr lang="en-ID" sz="3200" dirty="0">
                <a:latin typeface="Franklin Gothic Medium Cond" panose="020B0606030402020204" pitchFamily="34" charset="0"/>
              </a:rPr>
              <a:t>Dia </a:t>
            </a:r>
            <a:r>
              <a:rPr lang="en-ID" sz="3200" dirty="0" err="1">
                <a:latin typeface="Franklin Gothic Medium Cond" panose="020B0606030402020204" pitchFamily="34" charset="0"/>
              </a:rPr>
              <a:t>berusaha</a:t>
            </a:r>
            <a:r>
              <a:rPr lang="en-ID" sz="3200" dirty="0">
                <a:latin typeface="Franklin Gothic Medium Cond" panose="020B0606030402020204" pitchFamily="34" charset="0"/>
              </a:rPr>
              <a:t> </a:t>
            </a:r>
            <a:r>
              <a:rPr lang="en-ID" sz="3200" dirty="0" err="1">
                <a:latin typeface="Franklin Gothic Medium Cond" panose="020B0606030402020204" pitchFamily="34" charset="0"/>
              </a:rPr>
              <a:t>merebut</a:t>
            </a:r>
            <a:r>
              <a:rPr lang="en-ID" sz="3200" dirty="0">
                <a:latin typeface="Franklin Gothic Medium Cond" panose="020B0606030402020204" pitchFamily="34" charset="0"/>
              </a:rPr>
              <a:t> </a:t>
            </a:r>
            <a:r>
              <a:rPr lang="en-ID" sz="3200" dirty="0" err="1">
                <a:latin typeface="Franklin Gothic Medium Cond" panose="020B0606030402020204" pitchFamily="34" charset="0"/>
              </a:rPr>
              <a:t>takhta</a:t>
            </a:r>
            <a:r>
              <a:rPr lang="en-ID" sz="3200" dirty="0">
                <a:latin typeface="Franklin Gothic Medium Cond" panose="020B0606030402020204" pitchFamily="34" charset="0"/>
              </a:rPr>
              <a:t> Allah </a:t>
            </a:r>
            <a:r>
              <a:rPr lang="en-ID" sz="3200" dirty="0" err="1">
                <a:latin typeface="Franklin Gothic Medium Cond" panose="020B0606030402020204" pitchFamily="34" charset="0"/>
              </a:rPr>
              <a:t>dengan</a:t>
            </a:r>
            <a:r>
              <a:rPr lang="en-ID" sz="3200" dirty="0">
                <a:latin typeface="Franklin Gothic Medium Cond" panose="020B0606030402020204" pitchFamily="34" charset="0"/>
              </a:rPr>
              <a:t> </a:t>
            </a:r>
            <a:r>
              <a:rPr lang="en-ID" sz="3200" dirty="0" err="1">
                <a:latin typeface="Franklin Gothic Medium Cond" panose="020B0606030402020204" pitchFamily="34" charset="0"/>
              </a:rPr>
              <a:t>mempertanyakan</a:t>
            </a:r>
            <a:r>
              <a:rPr lang="en-ID" sz="3200" dirty="0">
                <a:latin typeface="Franklin Gothic Medium Cond" panose="020B0606030402020204" pitchFamily="34" charset="0"/>
              </a:rPr>
              <a:t> </a:t>
            </a:r>
            <a:r>
              <a:rPr lang="en-ID" sz="3200" dirty="0" err="1">
                <a:latin typeface="Franklin Gothic Medium Cond" panose="020B0606030402020204" pitchFamily="34" charset="0"/>
              </a:rPr>
              <a:t>otoritas</a:t>
            </a:r>
            <a:r>
              <a:rPr lang="en-ID" sz="3200" dirty="0">
                <a:latin typeface="Franklin Gothic Medium Cond" panose="020B0606030402020204" pitchFamily="34" charset="0"/>
              </a:rPr>
              <a:t> Allah [</a:t>
            </a:r>
            <a:r>
              <a:rPr lang="en-ID" sz="3200" dirty="0" err="1">
                <a:latin typeface="Franklin Gothic Medium Cond" panose="020B0606030402020204" pitchFamily="34" charset="0"/>
              </a:rPr>
              <a:t>Yehezkiel</a:t>
            </a:r>
            <a:r>
              <a:rPr lang="en-ID" sz="3200" dirty="0">
                <a:latin typeface="Franklin Gothic Medium Cond" panose="020B0606030402020204" pitchFamily="34" charset="0"/>
              </a:rPr>
              <a:t> 28:12-15, </a:t>
            </a:r>
            <a:r>
              <a:rPr lang="en-ID" sz="3200" dirty="0" err="1">
                <a:latin typeface="Franklin Gothic Medium Cond" panose="020B0606030402020204" pitchFamily="34" charset="0"/>
              </a:rPr>
              <a:t>Yesaya</a:t>
            </a:r>
            <a:r>
              <a:rPr lang="en-ID" sz="3200" dirty="0">
                <a:latin typeface="Franklin Gothic Medium Cond" panose="020B0606030402020204" pitchFamily="34" charset="0"/>
              </a:rPr>
              <a:t> 14:12-14].    </a:t>
            </a:r>
          </a:p>
        </p:txBody>
      </p:sp>
    </p:spTree>
    <p:extLst>
      <p:ext uri="{BB962C8B-B14F-4D97-AF65-F5344CB8AC3E}">
        <p14:creationId xmlns:p14="http://schemas.microsoft.com/office/powerpoint/2010/main" val="28826175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3C6653E-9C98-0DB6-80F1-CA3091C614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50D2AC13-F06F-1F2F-9166-AE3EFC4E13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"/>
            <a:ext cx="9143999" cy="1575581"/>
          </a:xfrm>
          <a:solidFill>
            <a:schemeClr val="accent1"/>
          </a:solidFill>
        </p:spPr>
        <p:txBody>
          <a:bodyPr>
            <a:noAutofit/>
          </a:bodyPr>
          <a:lstStyle/>
          <a:p>
            <a:pPr algn="ctr"/>
            <a:r>
              <a:rPr lang="en-ID" dirty="0" err="1">
                <a:solidFill>
                  <a:srgbClr val="FFFF00"/>
                </a:solidFill>
                <a:latin typeface="Eras Bold ITC" panose="020B0907030504020204" pitchFamily="34" charset="0"/>
              </a:rPr>
              <a:t>Bagaimana</a:t>
            </a:r>
            <a:r>
              <a:rPr lang="en-ID" dirty="0">
                <a:solidFill>
                  <a:srgbClr val="FFFF00"/>
                </a:solidFill>
                <a:latin typeface="Eras Bold ITC" panose="020B0907030504020204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Eras Bold ITC" panose="020B0907030504020204" pitchFamily="34" charset="0"/>
              </a:rPr>
              <a:t>asal</a:t>
            </a:r>
            <a:r>
              <a:rPr lang="en-ID" dirty="0">
                <a:solidFill>
                  <a:srgbClr val="FFFF00"/>
                </a:solidFill>
                <a:latin typeface="Eras Bold ITC" panose="020B0907030504020204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Eras Bold ITC" panose="020B0907030504020204" pitchFamily="34" charset="0"/>
              </a:rPr>
              <a:t>mula</a:t>
            </a:r>
            <a:r>
              <a:rPr lang="en-ID" dirty="0">
                <a:solidFill>
                  <a:srgbClr val="FFFF00"/>
                </a:solidFill>
                <a:latin typeface="Eras Bold ITC" panose="020B0907030504020204" pitchFamily="34" charset="0"/>
              </a:rPr>
              <a:t> </a:t>
            </a:r>
            <a:br>
              <a:rPr lang="en-ID" dirty="0">
                <a:solidFill>
                  <a:srgbClr val="FFFF00"/>
                </a:solidFill>
                <a:latin typeface="Eras Bold ITC" panose="020B0907030504020204" pitchFamily="34" charset="0"/>
              </a:rPr>
            </a:br>
            <a:r>
              <a:rPr lang="en-ID" dirty="0" err="1">
                <a:solidFill>
                  <a:srgbClr val="FFFF00"/>
                </a:solidFill>
                <a:latin typeface="Eras Bold ITC" panose="020B0907030504020204" pitchFamily="34" charset="0"/>
              </a:rPr>
              <a:t>kejahatan</a:t>
            </a:r>
            <a:r>
              <a:rPr lang="en-ID" dirty="0">
                <a:solidFill>
                  <a:srgbClr val="FFFF00"/>
                </a:solidFill>
                <a:latin typeface="Eras Bold ITC" panose="020B0907030504020204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Eras Bold ITC" panose="020B0907030504020204" pitchFamily="34" charset="0"/>
              </a:rPr>
              <a:t>atau</a:t>
            </a:r>
            <a:r>
              <a:rPr lang="en-ID" dirty="0">
                <a:solidFill>
                  <a:srgbClr val="FFFF00"/>
                </a:solidFill>
                <a:latin typeface="Eras Bold ITC" panose="020B0907030504020204" pitchFamily="34" charset="0"/>
              </a:rPr>
              <a:t> dosa?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E2D61AC-4444-6DF8-017D-81F44EF460D6}"/>
              </a:ext>
            </a:extLst>
          </p:cNvPr>
          <p:cNvSpPr/>
          <p:nvPr/>
        </p:nvSpPr>
        <p:spPr>
          <a:xfrm>
            <a:off x="196949" y="3043441"/>
            <a:ext cx="800717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2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4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10ABAC6-D990-3DDF-83A4-5236695D6E9D}"/>
              </a:ext>
            </a:extLst>
          </p:cNvPr>
          <p:cNvSpPr txBox="1"/>
          <p:nvPr/>
        </p:nvSpPr>
        <p:spPr>
          <a:xfrm>
            <a:off x="1096140" y="2200854"/>
            <a:ext cx="7949386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3200" dirty="0" err="1">
                <a:latin typeface="Gill Sans Ultra Bold Condensed" panose="020B0A06020104020203" pitchFamily="34" charset="0"/>
              </a:rPr>
              <a:t>Pemberontakannya</a:t>
            </a:r>
            <a:r>
              <a:rPr lang="en-ID" sz="3200" dirty="0"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latin typeface="Gill Sans Ultra Bold Condensed" panose="020B0A06020104020203" pitchFamily="34" charset="0"/>
              </a:rPr>
              <a:t>menyebabkan</a:t>
            </a:r>
            <a:r>
              <a:rPr lang="en-ID" sz="3200" dirty="0"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latin typeface="Gill Sans Ultra Bold Condensed" panose="020B0A06020104020203" pitchFamily="34" charset="0"/>
              </a:rPr>
              <a:t>peperangan</a:t>
            </a:r>
            <a:r>
              <a:rPr lang="en-ID" sz="3200" dirty="0"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latin typeface="Gill Sans Ultra Bold Condensed" panose="020B0A06020104020203" pitchFamily="34" charset="0"/>
              </a:rPr>
              <a:t>terbuka</a:t>
            </a:r>
            <a:r>
              <a:rPr lang="en-ID" sz="3200" dirty="0">
                <a:latin typeface="Gill Sans Ultra Bold Condensed" panose="020B0A06020104020203" pitchFamily="34" charset="0"/>
              </a:rPr>
              <a:t> di </a:t>
            </a:r>
            <a:r>
              <a:rPr lang="en-ID" sz="3200" dirty="0" err="1">
                <a:latin typeface="Gill Sans Ultra Bold Condensed" panose="020B0A06020104020203" pitchFamily="34" charset="0"/>
              </a:rPr>
              <a:t>surga</a:t>
            </a:r>
            <a:r>
              <a:rPr lang="en-ID" sz="3200" dirty="0">
                <a:latin typeface="Gill Sans Ultra Bold Condensed" panose="020B0A06020104020203" pitchFamily="34" charset="0"/>
              </a:rPr>
              <a:t> </a:t>
            </a:r>
            <a:r>
              <a:rPr lang="en-ID" sz="3200" dirty="0">
                <a:latin typeface="Franklin Gothic Medium Cond" panose="020B0606030402020204" pitchFamily="34" charset="0"/>
              </a:rPr>
              <a:t>[Wahyu 12:7-9]. </a:t>
            </a:r>
          </a:p>
          <a:p>
            <a:r>
              <a:rPr lang="en-ID" sz="32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Meskipun</a:t>
            </a:r>
            <a:r>
              <a:rPr lang="en-ID" sz="32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Allah </a:t>
            </a:r>
            <a:r>
              <a:rPr lang="en-ID" sz="32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sudah</a:t>
            </a:r>
            <a:r>
              <a:rPr lang="en-ID" sz="32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lama </a:t>
            </a:r>
            <a:r>
              <a:rPr lang="en-ID" sz="32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bersabar</a:t>
            </a:r>
            <a:r>
              <a:rPr lang="en-ID" sz="32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dengan</a:t>
            </a:r>
            <a:r>
              <a:rPr lang="en-ID" sz="32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Lusifer</a:t>
            </a:r>
            <a:r>
              <a:rPr lang="en-ID" sz="32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, Dia </a:t>
            </a:r>
            <a:r>
              <a:rPr lang="en-ID" sz="32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tidak</a:t>
            </a:r>
            <a:r>
              <a:rPr lang="en-ID" sz="32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dapat</a:t>
            </a:r>
            <a:r>
              <a:rPr lang="en-ID" sz="32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membiarkannya</a:t>
            </a:r>
            <a:r>
              <a:rPr lang="en-ID" sz="32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merusak</a:t>
            </a:r>
            <a:r>
              <a:rPr lang="en-ID" sz="32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surga</a:t>
            </a:r>
            <a:r>
              <a:rPr lang="en-ID" sz="32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dengan</a:t>
            </a:r>
            <a:r>
              <a:rPr lang="en-ID" sz="32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pemberontakannya</a:t>
            </a:r>
            <a:r>
              <a:rPr lang="en-ID" sz="32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.  </a:t>
            </a:r>
          </a:p>
          <a:p>
            <a:r>
              <a:rPr lang="en-ID" sz="3200" dirty="0" err="1">
                <a:latin typeface="Franklin Gothic Medium Cond" panose="020B0606030402020204" pitchFamily="34" charset="0"/>
              </a:rPr>
              <a:t>Lusifer</a:t>
            </a:r>
            <a:r>
              <a:rPr lang="en-ID" sz="3200" dirty="0">
                <a:latin typeface="Franklin Gothic Medium Cond" panose="020B0606030402020204" pitchFamily="34" charset="0"/>
              </a:rPr>
              <a:t> dan </a:t>
            </a:r>
            <a:r>
              <a:rPr lang="en-ID" sz="3200" dirty="0" err="1">
                <a:latin typeface="Franklin Gothic Medium Cond" panose="020B0606030402020204" pitchFamily="34" charset="0"/>
              </a:rPr>
              <a:t>malaikat-malaikat</a:t>
            </a:r>
            <a:r>
              <a:rPr lang="en-ID" sz="3200" dirty="0">
                <a:latin typeface="Franklin Gothic Medium Cond" panose="020B0606030402020204" pitchFamily="34" charset="0"/>
              </a:rPr>
              <a:t> yang </a:t>
            </a:r>
            <a:r>
              <a:rPr lang="en-ID" sz="3200" dirty="0" err="1">
                <a:latin typeface="Franklin Gothic Medium Cond" panose="020B0606030402020204" pitchFamily="34" charset="0"/>
              </a:rPr>
              <a:t>mengikutinya</a:t>
            </a:r>
            <a:r>
              <a:rPr lang="en-ID" sz="3200" dirty="0">
                <a:latin typeface="Franklin Gothic Medium Cond" panose="020B0606030402020204" pitchFamily="34" charset="0"/>
              </a:rPr>
              <a:t> </a:t>
            </a:r>
            <a:r>
              <a:rPr lang="en-ID" sz="3200" dirty="0" err="1">
                <a:latin typeface="Franklin Gothic Medium Cond" panose="020B0606030402020204" pitchFamily="34" charset="0"/>
              </a:rPr>
              <a:t>harus</a:t>
            </a:r>
            <a:r>
              <a:rPr lang="en-ID" sz="3200" dirty="0">
                <a:latin typeface="Franklin Gothic Medium Cond" panose="020B0606030402020204" pitchFamily="34" charset="0"/>
              </a:rPr>
              <a:t> </a:t>
            </a:r>
            <a:r>
              <a:rPr lang="en-ID" sz="3200" dirty="0" err="1">
                <a:latin typeface="Franklin Gothic Medium Cond" panose="020B0606030402020204" pitchFamily="34" charset="0"/>
              </a:rPr>
              <a:t>diusir</a:t>
            </a:r>
            <a:r>
              <a:rPr lang="en-ID" sz="3200" dirty="0">
                <a:latin typeface="Franklin Gothic Medium Cond" panose="020B0606030402020204" pitchFamily="34" charset="0"/>
              </a:rPr>
              <a:t> </a:t>
            </a:r>
            <a:r>
              <a:rPr lang="en-ID" sz="3200" dirty="0" err="1">
                <a:latin typeface="Franklin Gothic Medium Cond" panose="020B0606030402020204" pitchFamily="34" charset="0"/>
              </a:rPr>
              <a:t>dari</a:t>
            </a:r>
            <a:r>
              <a:rPr lang="en-ID" sz="3200" dirty="0">
                <a:latin typeface="Franklin Gothic Medium Cond" panose="020B0606030402020204" pitchFamily="34" charset="0"/>
              </a:rPr>
              <a:t> </a:t>
            </a:r>
            <a:r>
              <a:rPr lang="en-ID" sz="3200" dirty="0" err="1">
                <a:latin typeface="Franklin Gothic Medium Cond" panose="020B0606030402020204" pitchFamily="34" charset="0"/>
              </a:rPr>
              <a:t>surga</a:t>
            </a:r>
            <a:r>
              <a:rPr lang="en-ID" sz="3200" dirty="0">
                <a:latin typeface="Franklin Gothic Medium Cond" panose="020B0606030402020204" pitchFamily="34" charset="0"/>
              </a:rPr>
              <a:t>. </a:t>
            </a:r>
            <a:r>
              <a:rPr lang="en-ID" sz="3200" dirty="0" err="1">
                <a:latin typeface="Franklin Gothic Medium Cond" panose="020B0606030402020204" pitchFamily="34" charset="0"/>
              </a:rPr>
              <a:t>Mereka</a:t>
            </a:r>
            <a:r>
              <a:rPr lang="en-ID" sz="3200" dirty="0">
                <a:latin typeface="Franklin Gothic Medium Cond" panose="020B0606030402020204" pitchFamily="34" charset="0"/>
              </a:rPr>
              <a:t> </a:t>
            </a:r>
            <a:r>
              <a:rPr lang="en-ID" sz="3200" dirty="0" err="1">
                <a:latin typeface="Franklin Gothic Medium Cond" panose="020B0606030402020204" pitchFamily="34" charset="0"/>
              </a:rPr>
              <a:t>tidak</a:t>
            </a:r>
            <a:r>
              <a:rPr lang="en-ID" sz="3200" dirty="0">
                <a:latin typeface="Franklin Gothic Medium Cond" panose="020B0606030402020204" pitchFamily="34" charset="0"/>
              </a:rPr>
              <a:t> </a:t>
            </a:r>
            <a:r>
              <a:rPr lang="en-ID" sz="3200" dirty="0" err="1">
                <a:latin typeface="Franklin Gothic Medium Cond" panose="020B0606030402020204" pitchFamily="34" charset="0"/>
              </a:rPr>
              <a:t>mendapat</a:t>
            </a:r>
            <a:r>
              <a:rPr lang="en-ID" sz="3200" dirty="0">
                <a:latin typeface="Franklin Gothic Medium Cond" panose="020B0606030402020204" pitchFamily="34" charset="0"/>
              </a:rPr>
              <a:t> </a:t>
            </a:r>
            <a:r>
              <a:rPr lang="en-ID" sz="3200" dirty="0" err="1">
                <a:latin typeface="Franklin Gothic Medium Cond" panose="020B0606030402020204" pitchFamily="34" charset="0"/>
              </a:rPr>
              <a:t>tempat</a:t>
            </a:r>
            <a:r>
              <a:rPr lang="en-ID" sz="3200" dirty="0">
                <a:latin typeface="Franklin Gothic Medium Cond" panose="020B0606030402020204" pitchFamily="34" charset="0"/>
              </a:rPr>
              <a:t> </a:t>
            </a:r>
            <a:r>
              <a:rPr lang="en-ID" sz="3200" dirty="0" err="1">
                <a:latin typeface="Franklin Gothic Medium Cond" panose="020B0606030402020204" pitchFamily="34" charset="0"/>
              </a:rPr>
              <a:t>lagi</a:t>
            </a:r>
            <a:r>
              <a:rPr lang="en-ID" sz="3200" dirty="0">
                <a:latin typeface="Franklin Gothic Medium Cond" panose="020B0606030402020204" pitchFamily="34" charset="0"/>
              </a:rPr>
              <a:t> di sana.</a:t>
            </a:r>
          </a:p>
        </p:txBody>
      </p:sp>
    </p:spTree>
    <p:extLst>
      <p:ext uri="{BB962C8B-B14F-4D97-AF65-F5344CB8AC3E}">
        <p14:creationId xmlns:p14="http://schemas.microsoft.com/office/powerpoint/2010/main" val="11157491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D13CC36-B950-4F02-9BAF-9A7EB26739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1BDED99-B35B-4FEE-A274-8E8DB6FEEE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768547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erson writing on a piece of paper&#10;&#10;Description automatically generated">
            <a:extLst>
              <a:ext uri="{FF2B5EF4-FFF2-40B4-BE49-F238E27FC236}">
                <a16:creationId xmlns:a16="http://schemas.microsoft.com/office/drawing/2014/main" id="{66362D99-0F7F-03F7-6E88-F273616EF4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964" r="28918"/>
          <a:stretch/>
        </p:blipFill>
        <p:spPr>
          <a:xfrm>
            <a:off x="6326030" y="10"/>
            <a:ext cx="2827607" cy="6857990"/>
          </a:xfrm>
          <a:custGeom>
            <a:avLst/>
            <a:gdLst/>
            <a:ahLst/>
            <a:cxnLst/>
            <a:rect l="l" t="t" r="r" b="b"/>
            <a:pathLst>
              <a:path w="4223778" h="6865951">
                <a:moveTo>
                  <a:pt x="478794" y="0"/>
                </a:moveTo>
                <a:lnTo>
                  <a:pt x="4223778" y="0"/>
                </a:lnTo>
                <a:lnTo>
                  <a:pt x="4223778" y="6865951"/>
                </a:lnTo>
                <a:lnTo>
                  <a:pt x="52221" y="6865951"/>
                </a:lnTo>
                <a:lnTo>
                  <a:pt x="49989" y="6844695"/>
                </a:lnTo>
                <a:cubicBezTo>
                  <a:pt x="46440" y="6810509"/>
                  <a:pt x="42891" y="6776323"/>
                  <a:pt x="41304" y="6765443"/>
                </a:cubicBezTo>
                <a:cubicBezTo>
                  <a:pt x="35681" y="6732842"/>
                  <a:pt x="13533" y="6716945"/>
                  <a:pt x="11182" y="6694817"/>
                </a:cubicBezTo>
                <a:cubicBezTo>
                  <a:pt x="16764" y="6697663"/>
                  <a:pt x="14835" y="6635151"/>
                  <a:pt x="10913" y="6627127"/>
                </a:cubicBezTo>
                <a:cubicBezTo>
                  <a:pt x="19564" y="6579282"/>
                  <a:pt x="-12861" y="6585665"/>
                  <a:pt x="5999" y="6527525"/>
                </a:cubicBezTo>
                <a:cubicBezTo>
                  <a:pt x="12287" y="6468687"/>
                  <a:pt x="19003" y="6409739"/>
                  <a:pt x="7685" y="6346547"/>
                </a:cubicBezTo>
                <a:cubicBezTo>
                  <a:pt x="31149" y="6240430"/>
                  <a:pt x="5895" y="6134229"/>
                  <a:pt x="12535" y="6084924"/>
                </a:cubicBezTo>
                <a:cubicBezTo>
                  <a:pt x="14696" y="6024961"/>
                  <a:pt x="53867" y="6020785"/>
                  <a:pt x="45320" y="5989742"/>
                </a:cubicBezTo>
                <a:cubicBezTo>
                  <a:pt x="41264" y="5940899"/>
                  <a:pt x="43258" y="5932095"/>
                  <a:pt x="40418" y="5889597"/>
                </a:cubicBezTo>
                <a:cubicBezTo>
                  <a:pt x="20860" y="5848611"/>
                  <a:pt x="51187" y="5792775"/>
                  <a:pt x="49796" y="5755774"/>
                </a:cubicBezTo>
                <a:cubicBezTo>
                  <a:pt x="43522" y="5734342"/>
                  <a:pt x="37368" y="5692606"/>
                  <a:pt x="49956" y="5684909"/>
                </a:cubicBezTo>
                <a:cubicBezTo>
                  <a:pt x="52825" y="5660429"/>
                  <a:pt x="62553" y="5623499"/>
                  <a:pt x="67011" y="5608897"/>
                </a:cubicBezTo>
                <a:lnTo>
                  <a:pt x="76701" y="5597290"/>
                </a:lnTo>
                <a:cubicBezTo>
                  <a:pt x="87717" y="5587442"/>
                  <a:pt x="82431" y="5550877"/>
                  <a:pt x="89120" y="5529641"/>
                </a:cubicBezTo>
                <a:cubicBezTo>
                  <a:pt x="69291" y="5496375"/>
                  <a:pt x="118554" y="5526326"/>
                  <a:pt x="94330" y="5470852"/>
                </a:cubicBezTo>
                <a:cubicBezTo>
                  <a:pt x="95483" y="5449506"/>
                  <a:pt x="114690" y="5429653"/>
                  <a:pt x="116139" y="5390946"/>
                </a:cubicBezTo>
                <a:cubicBezTo>
                  <a:pt x="127589" y="5337323"/>
                  <a:pt x="132794" y="5338384"/>
                  <a:pt x="135560" y="5284344"/>
                </a:cubicBezTo>
                <a:cubicBezTo>
                  <a:pt x="143629" y="5226223"/>
                  <a:pt x="148113" y="5192743"/>
                  <a:pt x="158141" y="5143920"/>
                </a:cubicBezTo>
                <a:cubicBezTo>
                  <a:pt x="170128" y="5118849"/>
                  <a:pt x="159838" y="5102006"/>
                  <a:pt x="174950" y="5088188"/>
                </a:cubicBezTo>
                <a:cubicBezTo>
                  <a:pt x="197620" y="5107654"/>
                  <a:pt x="181875" y="4983257"/>
                  <a:pt x="203603" y="5010764"/>
                </a:cubicBezTo>
                <a:lnTo>
                  <a:pt x="258582" y="4919969"/>
                </a:lnTo>
                <a:cubicBezTo>
                  <a:pt x="238838" y="4883087"/>
                  <a:pt x="271098" y="4853332"/>
                  <a:pt x="287910" y="4849612"/>
                </a:cubicBezTo>
                <a:cubicBezTo>
                  <a:pt x="294156" y="4811643"/>
                  <a:pt x="286101" y="4834074"/>
                  <a:pt x="305439" y="4799017"/>
                </a:cubicBezTo>
                <a:cubicBezTo>
                  <a:pt x="322572" y="4758926"/>
                  <a:pt x="352642" y="4705848"/>
                  <a:pt x="373456" y="4667754"/>
                </a:cubicBezTo>
                <a:cubicBezTo>
                  <a:pt x="384080" y="4649919"/>
                  <a:pt x="401158" y="4670663"/>
                  <a:pt x="407944" y="4574050"/>
                </a:cubicBezTo>
                <a:cubicBezTo>
                  <a:pt x="408098" y="4548109"/>
                  <a:pt x="427782" y="4503327"/>
                  <a:pt x="425133" y="4462469"/>
                </a:cubicBezTo>
                <a:lnTo>
                  <a:pt x="433890" y="4364681"/>
                </a:lnTo>
                <a:cubicBezTo>
                  <a:pt x="430018" y="4339230"/>
                  <a:pt x="435361" y="4287915"/>
                  <a:pt x="440691" y="4222147"/>
                </a:cubicBezTo>
                <a:cubicBezTo>
                  <a:pt x="451463" y="4164562"/>
                  <a:pt x="497377" y="4067298"/>
                  <a:pt x="503057" y="3977136"/>
                </a:cubicBezTo>
                <a:cubicBezTo>
                  <a:pt x="519229" y="3939837"/>
                  <a:pt x="472839" y="3875689"/>
                  <a:pt x="507582" y="3776020"/>
                </a:cubicBezTo>
                <a:cubicBezTo>
                  <a:pt x="497716" y="3757477"/>
                  <a:pt x="518006" y="3707185"/>
                  <a:pt x="521577" y="3692206"/>
                </a:cubicBezTo>
                <a:cubicBezTo>
                  <a:pt x="525148" y="3677227"/>
                  <a:pt x="526352" y="3687655"/>
                  <a:pt x="529009" y="3686147"/>
                </a:cubicBezTo>
                <a:cubicBezTo>
                  <a:pt x="531848" y="3650325"/>
                  <a:pt x="545504" y="3563351"/>
                  <a:pt x="551870" y="3514534"/>
                </a:cubicBezTo>
                <a:cubicBezTo>
                  <a:pt x="561331" y="3487751"/>
                  <a:pt x="581973" y="3426419"/>
                  <a:pt x="567205" y="3393248"/>
                </a:cubicBezTo>
                <a:cubicBezTo>
                  <a:pt x="585208" y="3400657"/>
                  <a:pt x="563566" y="3353906"/>
                  <a:pt x="579630" y="3344723"/>
                </a:cubicBezTo>
                <a:cubicBezTo>
                  <a:pt x="592861" y="3339338"/>
                  <a:pt x="589379" y="3323900"/>
                  <a:pt x="592672" y="3310978"/>
                </a:cubicBezTo>
                <a:cubicBezTo>
                  <a:pt x="605351" y="3299735"/>
                  <a:pt x="594296" y="3237176"/>
                  <a:pt x="589270" y="3216655"/>
                </a:cubicBezTo>
                <a:cubicBezTo>
                  <a:pt x="566909" y="3160431"/>
                  <a:pt x="626099" y="3142203"/>
                  <a:pt x="609663" y="3096973"/>
                </a:cubicBezTo>
                <a:cubicBezTo>
                  <a:pt x="609191" y="3084373"/>
                  <a:pt x="615889" y="3033331"/>
                  <a:pt x="618886" y="3023628"/>
                </a:cubicBezTo>
                <a:lnTo>
                  <a:pt x="630425" y="2998646"/>
                </a:lnTo>
                <a:lnTo>
                  <a:pt x="640017" y="2995914"/>
                </a:lnTo>
                <a:lnTo>
                  <a:pt x="643600" y="2978244"/>
                </a:lnTo>
                <a:lnTo>
                  <a:pt x="659520" y="2950805"/>
                </a:lnTo>
                <a:cubicBezTo>
                  <a:pt x="620152" y="2937671"/>
                  <a:pt x="687598" y="2860550"/>
                  <a:pt x="650890" y="2864933"/>
                </a:cubicBezTo>
                <a:cubicBezTo>
                  <a:pt x="663707" y="2817056"/>
                  <a:pt x="662078" y="2779813"/>
                  <a:pt x="640210" y="2741864"/>
                </a:cubicBezTo>
                <a:cubicBezTo>
                  <a:pt x="634452" y="2649732"/>
                  <a:pt x="665268" y="2597914"/>
                  <a:pt x="639387" y="2510931"/>
                </a:cubicBezTo>
                <a:cubicBezTo>
                  <a:pt x="645574" y="2407642"/>
                  <a:pt x="671719" y="2317589"/>
                  <a:pt x="680438" y="2227415"/>
                </a:cubicBezTo>
                <a:cubicBezTo>
                  <a:pt x="664175" y="2189847"/>
                  <a:pt x="704423" y="2141655"/>
                  <a:pt x="688135" y="2054289"/>
                </a:cubicBezTo>
                <a:cubicBezTo>
                  <a:pt x="683239" y="2048201"/>
                  <a:pt x="684029" y="1979567"/>
                  <a:pt x="681480" y="1972202"/>
                </a:cubicBezTo>
                <a:lnTo>
                  <a:pt x="686247" y="1917474"/>
                </a:lnTo>
                <a:lnTo>
                  <a:pt x="679783" y="1862721"/>
                </a:lnTo>
                <a:cubicBezTo>
                  <a:pt x="683677" y="1851209"/>
                  <a:pt x="688980" y="1824057"/>
                  <a:pt x="686639" y="1818227"/>
                </a:cubicBezTo>
                <a:lnTo>
                  <a:pt x="658235" y="1742488"/>
                </a:lnTo>
                <a:cubicBezTo>
                  <a:pt x="645662" y="1715201"/>
                  <a:pt x="661423" y="1719638"/>
                  <a:pt x="636990" y="1638389"/>
                </a:cubicBezTo>
                <a:cubicBezTo>
                  <a:pt x="626351" y="1601441"/>
                  <a:pt x="629414" y="1617134"/>
                  <a:pt x="602059" y="1570807"/>
                </a:cubicBezTo>
                <a:lnTo>
                  <a:pt x="570903" y="1513173"/>
                </a:lnTo>
                <a:cubicBezTo>
                  <a:pt x="570781" y="1503175"/>
                  <a:pt x="550561" y="1468055"/>
                  <a:pt x="550438" y="1458058"/>
                </a:cubicBezTo>
                <a:cubicBezTo>
                  <a:pt x="556848" y="1428101"/>
                  <a:pt x="546263" y="1422712"/>
                  <a:pt x="531416" y="1385478"/>
                </a:cubicBezTo>
                <a:cubicBezTo>
                  <a:pt x="527790" y="1370753"/>
                  <a:pt x="490725" y="1304050"/>
                  <a:pt x="501981" y="1265452"/>
                </a:cubicBezTo>
                <a:cubicBezTo>
                  <a:pt x="501825" y="1234781"/>
                  <a:pt x="490462" y="1187660"/>
                  <a:pt x="487370" y="1141743"/>
                </a:cubicBezTo>
                <a:cubicBezTo>
                  <a:pt x="484278" y="1095826"/>
                  <a:pt x="483852" y="1028118"/>
                  <a:pt x="483427" y="989948"/>
                </a:cubicBezTo>
                <a:cubicBezTo>
                  <a:pt x="483001" y="951779"/>
                  <a:pt x="494678" y="945984"/>
                  <a:pt x="484820" y="912725"/>
                </a:cubicBezTo>
                <a:cubicBezTo>
                  <a:pt x="467566" y="854951"/>
                  <a:pt x="510777" y="860797"/>
                  <a:pt x="475093" y="812798"/>
                </a:cubicBezTo>
                <a:cubicBezTo>
                  <a:pt x="461960" y="787034"/>
                  <a:pt x="498505" y="551948"/>
                  <a:pt x="461972" y="450605"/>
                </a:cubicBezTo>
                <a:cubicBezTo>
                  <a:pt x="470167" y="357604"/>
                  <a:pt x="458694" y="431306"/>
                  <a:pt x="465015" y="372906"/>
                </a:cubicBezTo>
                <a:cubicBezTo>
                  <a:pt x="503427" y="364177"/>
                  <a:pt x="489736" y="290341"/>
                  <a:pt x="490377" y="246134"/>
                </a:cubicBezTo>
                <a:cubicBezTo>
                  <a:pt x="491019" y="201927"/>
                  <a:pt x="449725" y="138160"/>
                  <a:pt x="468864" y="107666"/>
                </a:cubicBezTo>
                <a:cubicBezTo>
                  <a:pt x="468282" y="89794"/>
                  <a:pt x="477749" y="76947"/>
                  <a:pt x="477167" y="59075"/>
                </a:cubicBezTo>
                <a:lnTo>
                  <a:pt x="472992" y="14560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D17C277-7A19-21F0-5C69-428D850C4D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37" y="391552"/>
            <a:ext cx="6316393" cy="1162929"/>
          </a:xfrm>
        </p:spPr>
        <p:txBody>
          <a:bodyPr>
            <a:normAutofit/>
          </a:bodyPr>
          <a:lstStyle/>
          <a:p>
            <a:pPr algn="ctr"/>
            <a:r>
              <a:rPr lang="en-ID" sz="3200" dirty="0">
                <a:latin typeface="Impact" panose="020B0806030902050204" pitchFamily="34" charset="0"/>
              </a:rPr>
              <a:t>Ellen G. White, </a:t>
            </a:r>
            <a:r>
              <a:rPr lang="en-ID" sz="3200" dirty="0" err="1">
                <a:latin typeface="Impact" panose="020B0806030902050204" pitchFamily="34" charset="0"/>
              </a:rPr>
              <a:t>Kemenangan</a:t>
            </a:r>
            <a:r>
              <a:rPr lang="en-ID" sz="3200" dirty="0">
                <a:latin typeface="Impact" panose="020B0806030902050204" pitchFamily="34" charset="0"/>
              </a:rPr>
              <a:t> Akhir, </a:t>
            </a:r>
            <a:r>
              <a:rPr lang="en-ID" sz="3200" dirty="0" err="1">
                <a:latin typeface="Impact" panose="020B0806030902050204" pitchFamily="34" charset="0"/>
              </a:rPr>
              <a:t>hlm</a:t>
            </a:r>
            <a:r>
              <a:rPr lang="en-ID" sz="3200" dirty="0">
                <a:latin typeface="Impact" panose="020B0806030902050204" pitchFamily="34" charset="0"/>
              </a:rPr>
              <a:t>. 419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1E9BD7-0831-E08F-660E-5082BB9B99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6076" y="1500552"/>
            <a:ext cx="6316393" cy="519567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b="1" dirty="0">
                <a:latin typeface="Franklin Gothic Medium Cond" panose="020B0606030402020204" pitchFamily="34" charset="0"/>
              </a:rPr>
              <a:t>“</a:t>
            </a:r>
            <a:r>
              <a:rPr lang="en-ID" b="1" dirty="0" err="1">
                <a:latin typeface="Franklin Gothic Medium Cond" panose="020B0606030402020204" pitchFamily="34" charset="0"/>
              </a:rPr>
              <a:t>Majelis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surgawi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membujuk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Lusifer</a:t>
            </a:r>
            <a:r>
              <a:rPr lang="en-ID" b="1" dirty="0">
                <a:latin typeface="Franklin Gothic Medium Cond" panose="020B0606030402020204" pitchFamily="34" charset="0"/>
              </a:rPr>
              <a:t>. Anak Allah </a:t>
            </a:r>
            <a:r>
              <a:rPr lang="en-ID" b="1" dirty="0" err="1">
                <a:latin typeface="Franklin Gothic Medium Cond" panose="020B0606030402020204" pitchFamily="34" charset="0"/>
              </a:rPr>
              <a:t>mengemukakan</a:t>
            </a:r>
            <a:r>
              <a:rPr lang="en-ID" b="1" dirty="0">
                <a:latin typeface="Franklin Gothic Medium Cond" panose="020B0606030402020204" pitchFamily="34" charset="0"/>
              </a:rPr>
              <a:t> di </a:t>
            </a:r>
            <a:r>
              <a:rPr lang="en-ID" b="1" dirty="0" err="1">
                <a:latin typeface="Franklin Gothic Medium Cond" panose="020B0606030402020204" pitchFamily="34" charset="0"/>
              </a:rPr>
              <a:t>hadapannya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kebesaran</a:t>
            </a:r>
            <a:r>
              <a:rPr lang="en-ID" b="1" dirty="0">
                <a:latin typeface="Franklin Gothic Medium Cond" panose="020B0606030402020204" pitchFamily="34" charset="0"/>
              </a:rPr>
              <a:t>, </a:t>
            </a:r>
            <a:r>
              <a:rPr lang="en-ID" b="1" dirty="0" err="1">
                <a:latin typeface="Franklin Gothic Medium Cond" panose="020B0606030402020204" pitchFamily="34" charset="0"/>
              </a:rPr>
              <a:t>kebaikan</a:t>
            </a:r>
            <a:r>
              <a:rPr lang="en-ID" b="1" dirty="0">
                <a:latin typeface="Franklin Gothic Medium Cond" panose="020B0606030402020204" pitchFamily="34" charset="0"/>
              </a:rPr>
              <a:t>, dan </a:t>
            </a:r>
            <a:r>
              <a:rPr lang="en-ID" b="1" dirty="0" err="1">
                <a:latin typeface="Franklin Gothic Medium Cond" panose="020B0606030402020204" pitchFamily="34" charset="0"/>
              </a:rPr>
              <a:t>keadilan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Pencipta</a:t>
            </a:r>
            <a:r>
              <a:rPr lang="en-ID" b="1" dirty="0">
                <a:latin typeface="Franklin Gothic Medium Cond" panose="020B0606030402020204" pitchFamily="34" charset="0"/>
              </a:rPr>
              <a:t>, dan </a:t>
            </a:r>
            <a:r>
              <a:rPr lang="en-ID" b="1" dirty="0" err="1">
                <a:latin typeface="Franklin Gothic Medium Cond" panose="020B0606030402020204" pitchFamily="34" charset="0"/>
              </a:rPr>
              <a:t>sifat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hukum</a:t>
            </a:r>
            <a:r>
              <a:rPr lang="en-ID" b="1" dirty="0">
                <a:latin typeface="Franklin Gothic Medium Cond" panose="020B0606030402020204" pitchFamily="34" charset="0"/>
              </a:rPr>
              <a:t>-Nya yang kudus dan yang </a:t>
            </a:r>
            <a:r>
              <a:rPr lang="en-ID" b="1" dirty="0" err="1">
                <a:latin typeface="Franklin Gothic Medium Cond" panose="020B0606030402020204" pitchFamily="34" charset="0"/>
              </a:rPr>
              <a:t>tidak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berubah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itu</a:t>
            </a:r>
            <a:r>
              <a:rPr lang="en-ID" b="1" dirty="0">
                <a:latin typeface="Franklin Gothic Medium Cond" panose="020B0606030402020204" pitchFamily="34" charset="0"/>
              </a:rPr>
              <a:t>. </a:t>
            </a:r>
            <a:r>
              <a:rPr lang="en-ID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Allah </a:t>
            </a:r>
            <a:r>
              <a:rPr lang="en-ID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sendiri</a:t>
            </a:r>
            <a:r>
              <a:rPr lang="en-ID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telan</a:t>
            </a:r>
            <a:r>
              <a:rPr lang="en-ID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menetapkan</a:t>
            </a:r>
            <a:r>
              <a:rPr lang="en-ID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peraturan</a:t>
            </a:r>
            <a:r>
              <a:rPr lang="en-ID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surga</a:t>
            </a:r>
            <a:r>
              <a:rPr lang="en-ID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; dan </a:t>
            </a:r>
            <a:r>
              <a:rPr lang="en-ID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penyimpangan</a:t>
            </a:r>
            <a:r>
              <a:rPr lang="en-ID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dari</a:t>
            </a:r>
            <a:r>
              <a:rPr lang="en-ID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peraturan</a:t>
            </a:r>
            <a:r>
              <a:rPr lang="en-ID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itu</a:t>
            </a:r>
            <a:r>
              <a:rPr lang="en-ID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berarti</a:t>
            </a:r>
            <a:r>
              <a:rPr lang="en-ID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Lusifer</a:t>
            </a:r>
            <a:r>
              <a:rPr lang="en-ID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menghina</a:t>
            </a:r>
            <a:r>
              <a:rPr lang="en-ID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Penciptanya</a:t>
            </a:r>
            <a:r>
              <a:rPr lang="en-ID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, dan </a:t>
            </a:r>
            <a:r>
              <a:rPr lang="en-ID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mendatangkan</a:t>
            </a:r>
            <a:r>
              <a:rPr lang="en-ID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kebinasaan</a:t>
            </a:r>
            <a:r>
              <a:rPr lang="en-ID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bagi</a:t>
            </a:r>
            <a:r>
              <a:rPr lang="en-ID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dirinya</a:t>
            </a:r>
            <a:r>
              <a:rPr lang="en-ID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sendiri</a:t>
            </a:r>
            <a:r>
              <a:rPr lang="en-ID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. </a:t>
            </a:r>
          </a:p>
          <a:p>
            <a:pPr marL="0" indent="0">
              <a:buNone/>
            </a:pPr>
            <a:r>
              <a:rPr lang="en-ID" dirty="0" err="1">
                <a:latin typeface="Gill Sans Ultra Bold Condensed" panose="020B0A06020104020203" pitchFamily="34" charset="0"/>
              </a:rPr>
              <a:t>Tetapi</a:t>
            </a:r>
            <a:r>
              <a:rPr lang="en-ID" dirty="0"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latin typeface="Gill Sans Ultra Bold Condensed" panose="020B0A06020104020203" pitchFamily="34" charset="0"/>
              </a:rPr>
              <a:t>amaran</a:t>
            </a:r>
            <a:r>
              <a:rPr lang="en-ID" dirty="0">
                <a:latin typeface="Gill Sans Ultra Bold Condensed" panose="020B0A06020104020203" pitchFamily="34" charset="0"/>
              </a:rPr>
              <a:t> yang </a:t>
            </a:r>
            <a:r>
              <a:rPr lang="en-ID" dirty="0" err="1">
                <a:latin typeface="Gill Sans Ultra Bold Condensed" panose="020B0A06020104020203" pitchFamily="34" charset="0"/>
              </a:rPr>
              <a:t>diberikan</a:t>
            </a:r>
            <a:r>
              <a:rPr lang="en-ID" dirty="0"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latin typeface="Gill Sans Ultra Bold Condensed" panose="020B0A06020104020203" pitchFamily="34" charset="0"/>
              </a:rPr>
              <a:t>dalam</a:t>
            </a:r>
            <a:r>
              <a:rPr lang="en-ID" dirty="0"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latin typeface="Gill Sans Ultra Bold Condensed" panose="020B0A06020104020203" pitchFamily="34" charset="0"/>
              </a:rPr>
              <a:t>kasih</a:t>
            </a:r>
            <a:r>
              <a:rPr lang="en-ID" dirty="0">
                <a:latin typeface="Gill Sans Ultra Bold Condensed" panose="020B0A06020104020203" pitchFamily="34" charset="0"/>
              </a:rPr>
              <a:t> dan </a:t>
            </a:r>
            <a:r>
              <a:rPr lang="en-ID" dirty="0" err="1">
                <a:latin typeface="Gill Sans Ultra Bold Condensed" panose="020B0A06020104020203" pitchFamily="34" charset="0"/>
              </a:rPr>
              <a:t>belas</a:t>
            </a:r>
            <a:r>
              <a:rPr lang="en-ID" dirty="0"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latin typeface="Gill Sans Ultra Bold Condensed" panose="020B0A06020104020203" pitchFamily="34" charset="0"/>
              </a:rPr>
              <a:t>kasihan</a:t>
            </a:r>
            <a:r>
              <a:rPr lang="en-ID" dirty="0">
                <a:latin typeface="Gill Sans Ultra Bold Condensed" panose="020B0A06020104020203" pitchFamily="34" charset="0"/>
              </a:rPr>
              <a:t> yang </a:t>
            </a:r>
            <a:r>
              <a:rPr lang="en-ID" dirty="0" err="1">
                <a:latin typeface="Gill Sans Ultra Bold Condensed" panose="020B0A06020104020203" pitchFamily="34" charset="0"/>
              </a:rPr>
              <a:t>tak</a:t>
            </a:r>
            <a:r>
              <a:rPr lang="en-ID" dirty="0"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latin typeface="Gill Sans Ultra Bold Condensed" panose="020B0A06020104020203" pitchFamily="34" charset="0"/>
              </a:rPr>
              <a:t>terbatas</a:t>
            </a:r>
            <a:r>
              <a:rPr lang="en-ID" dirty="0"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latin typeface="Gill Sans Ultra Bold Condensed" panose="020B0A06020104020203" pitchFamily="34" charset="0"/>
              </a:rPr>
              <a:t>hanya</a:t>
            </a:r>
            <a:r>
              <a:rPr lang="en-ID" dirty="0"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latin typeface="Gill Sans Ultra Bold Condensed" panose="020B0A06020104020203" pitchFamily="34" charset="0"/>
              </a:rPr>
              <a:t>membangkitkan</a:t>
            </a:r>
            <a:r>
              <a:rPr lang="en-ID" dirty="0"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latin typeface="Gill Sans Ultra Bold Condensed" panose="020B0A06020104020203" pitchFamily="34" charset="0"/>
              </a:rPr>
              <a:t>roh</a:t>
            </a:r>
            <a:r>
              <a:rPr lang="en-ID" dirty="0"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latin typeface="Gill Sans Ultra Bold Condensed" panose="020B0A06020104020203" pitchFamily="34" charset="0"/>
              </a:rPr>
              <a:t>penolakan</a:t>
            </a:r>
            <a:r>
              <a:rPr lang="en-ID" dirty="0">
                <a:latin typeface="Franklin Gothic Medium Cond" panose="020B0606030402020204" pitchFamily="34" charset="0"/>
              </a:rPr>
              <a:t>“.</a:t>
            </a:r>
          </a:p>
        </p:txBody>
      </p:sp>
    </p:spTree>
    <p:extLst>
      <p:ext uri="{BB962C8B-B14F-4D97-AF65-F5344CB8AC3E}">
        <p14:creationId xmlns:p14="http://schemas.microsoft.com/office/powerpoint/2010/main" val="18860595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145</TotalTime>
  <Words>1656</Words>
  <Application>Microsoft Office PowerPoint</Application>
  <PresentationFormat>On-screen Show (4:3)</PresentationFormat>
  <Paragraphs>90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7" baseType="lpstr">
      <vt:lpstr>Meiryo</vt:lpstr>
      <vt:lpstr>Aharoni</vt:lpstr>
      <vt:lpstr>Amasis MT Pro Black</vt:lpstr>
      <vt:lpstr>Aptos</vt:lpstr>
      <vt:lpstr>Aptos Display</vt:lpstr>
      <vt:lpstr>Arial</vt:lpstr>
      <vt:lpstr>Berlin Sans FB</vt:lpstr>
      <vt:lpstr>Eras Bold ITC</vt:lpstr>
      <vt:lpstr>Franklin Gothic Demi</vt:lpstr>
      <vt:lpstr>Franklin Gothic Demi Cond</vt:lpstr>
      <vt:lpstr>Franklin Gothic Medium Cond</vt:lpstr>
      <vt:lpstr>Gill Sans Nova Cond XBd</vt:lpstr>
      <vt:lpstr>Gill Sans Ultra Bold Condensed</vt:lpstr>
      <vt:lpstr>Impact</vt:lpstr>
      <vt:lpstr>Tw Cen MT Condensed Extra Bold</vt:lpstr>
      <vt:lpstr>Wingdings</vt:lpstr>
      <vt:lpstr>Office Theme</vt:lpstr>
      <vt:lpstr>PERANG DI BALIK SEMUA PEPERANGAN</vt:lpstr>
      <vt:lpstr>WAHYU 12 : 7, 8</vt:lpstr>
      <vt:lpstr>PowerPoint Presentation</vt:lpstr>
      <vt:lpstr>PERANG DI SURGA Minggu, 31 Maret 2024</vt:lpstr>
      <vt:lpstr>Bagaimana asal mula  kejahatan atau dosa? </vt:lpstr>
      <vt:lpstr>Bagaimana asal mula  kejahatan atau dosa? </vt:lpstr>
      <vt:lpstr>Bagaimana asal mula  kejahatan atau dosa? </vt:lpstr>
      <vt:lpstr>Bagaimana asal mula  kejahatan atau dosa? </vt:lpstr>
      <vt:lpstr>Ellen G. White, Kemenangan Akhir, hlm. 419</vt:lpstr>
      <vt:lpstr>LUSIFER MENIPU : KRISTUS MENANG Senin, 1 April 2024</vt:lpstr>
      <vt:lpstr>PowerPoint Presentation</vt:lpstr>
      <vt:lpstr>PowerPoint Presentation</vt:lpstr>
      <vt:lpstr>Apakah prinsip fundamental dari manusia yang diciptakan Tuhan dalam konteks pertentangan besar? [Kejadian 2:15-17, Keluaran 32:26, Yosua 24:15,  1 Raja-raja 18:20-21, Wahyu 22:17]</vt:lpstr>
      <vt:lpstr>PowerPoint Presentation</vt:lpstr>
      <vt:lpstr>PowerPoint Presentation</vt:lpstr>
      <vt:lpstr>PLANET BUMI MENJADI TERLIBAT Selasa, 2 April 2024</vt:lpstr>
      <vt:lpstr>PowerPoint Presentation</vt:lpstr>
      <vt:lpstr>PowerPoint Presentation</vt:lpstr>
      <vt:lpstr>PowerPoint Presentation</vt:lpstr>
      <vt:lpstr>PowerPoint Presentation</vt:lpstr>
      <vt:lpstr>Apakah arti dan pengaruh dosa di planet bumi di mana kita saat ini berada? Kejadian 3:1-3; Roma 3:23; Roma 5:12].</vt:lpstr>
      <vt:lpstr>PowerPoint Presentation</vt:lpstr>
      <vt:lpstr>KASIH MENEMUKAN JALAN Rabu, 3 April 2024</vt:lpstr>
      <vt:lpstr>PowerPoint Presentation</vt:lpstr>
      <vt:lpstr>PowerPoint Presentation</vt:lpstr>
      <vt:lpstr>PowerPoint Presentation</vt:lpstr>
      <vt:lpstr>IMAM BESAR KITA Kamis, 4 April 2024</vt:lpstr>
      <vt:lpstr>Apa yang Imam Besar kita, Yesus Kristus telah lakukan bagi kita dan apa yang Dia rindukan bagi kita ? </vt:lpstr>
      <vt:lpstr>PowerPoint Presentation</vt:lpstr>
      <vt:lpstr>KESIMPULAN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PERANG DI BALIK SEMUA PEPERANGAN</dc:title>
  <dc:creator>Office365</dc:creator>
  <cp:lastModifiedBy>Office365</cp:lastModifiedBy>
  <cp:revision>16</cp:revision>
  <dcterms:created xsi:type="dcterms:W3CDTF">2024-03-31T23:29:18Z</dcterms:created>
  <dcterms:modified xsi:type="dcterms:W3CDTF">2024-04-04T12:32:22Z</dcterms:modified>
</cp:coreProperties>
</file>