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4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74" r:id="rId12"/>
    <p:sldId id="265" r:id="rId13"/>
    <p:sldId id="275" r:id="rId14"/>
    <p:sldId id="266" r:id="rId15"/>
    <p:sldId id="267" r:id="rId16"/>
    <p:sldId id="276" r:id="rId17"/>
    <p:sldId id="268" r:id="rId18"/>
    <p:sldId id="277" r:id="rId19"/>
    <p:sldId id="269" r:id="rId20"/>
    <p:sldId id="270" r:id="rId21"/>
    <p:sldId id="278" r:id="rId22"/>
    <p:sldId id="279" r:id="rId23"/>
    <p:sldId id="271" r:id="rId24"/>
    <p:sldId id="272" r:id="rId25"/>
    <p:sldId id="273" r:id="rId26"/>
    <p:sldId id="281" r:id="rId27"/>
    <p:sldId id="282" r:id="rId28"/>
    <p:sldId id="283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8080"/>
    <a:srgbClr val="431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26E7-6870-4916-8126-D3D3120A2257}" type="datetimeFigureOut">
              <a:rPr lang="en-ID" smtClean="0"/>
              <a:t>10/11/2023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C8B6-37B9-4F89-A481-B0355EDA56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9916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26E7-6870-4916-8126-D3D3120A2257}" type="datetimeFigureOut">
              <a:rPr lang="en-ID" smtClean="0"/>
              <a:t>10/11/2023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C8B6-37B9-4F89-A481-B0355EDA56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457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26E7-6870-4916-8126-D3D3120A2257}" type="datetimeFigureOut">
              <a:rPr lang="en-ID" smtClean="0"/>
              <a:t>10/11/2023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C8B6-37B9-4F89-A481-B0355EDA56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707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26E7-6870-4916-8126-D3D3120A2257}" type="datetimeFigureOut">
              <a:rPr lang="en-ID" smtClean="0"/>
              <a:t>10/11/2023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C8B6-37B9-4F89-A481-B0355EDA56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0047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26E7-6870-4916-8126-D3D3120A2257}" type="datetimeFigureOut">
              <a:rPr lang="en-ID" smtClean="0"/>
              <a:t>10/11/2023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C8B6-37B9-4F89-A481-B0355EDA56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19058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26E7-6870-4916-8126-D3D3120A2257}" type="datetimeFigureOut">
              <a:rPr lang="en-ID" smtClean="0"/>
              <a:t>10/11/2023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C8B6-37B9-4F89-A481-B0355EDA56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7262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26E7-6870-4916-8126-D3D3120A2257}" type="datetimeFigureOut">
              <a:rPr lang="en-ID" smtClean="0"/>
              <a:t>10/11/2023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C8B6-37B9-4F89-A481-B0355EDA56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389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26E7-6870-4916-8126-D3D3120A2257}" type="datetimeFigureOut">
              <a:rPr lang="en-ID" smtClean="0"/>
              <a:t>10/11/2023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C8B6-37B9-4F89-A481-B0355EDA56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104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26E7-6870-4916-8126-D3D3120A2257}" type="datetimeFigureOut">
              <a:rPr lang="en-ID" smtClean="0"/>
              <a:t>10/11/2023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C8B6-37B9-4F89-A481-B0355EDA56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4182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26E7-6870-4916-8126-D3D3120A2257}" type="datetimeFigureOut">
              <a:rPr lang="en-ID" smtClean="0"/>
              <a:t>10/11/2023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C8B6-37B9-4F89-A481-B0355EDA56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708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26E7-6870-4916-8126-D3D3120A2257}" type="datetimeFigureOut">
              <a:rPr lang="en-ID" smtClean="0"/>
              <a:t>10/11/2023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C8B6-37B9-4F89-A481-B0355EDA56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1149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426E7-6870-4916-8126-D3D3120A2257}" type="datetimeFigureOut">
              <a:rPr lang="en-ID" smtClean="0"/>
              <a:t>10/11/2023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6C8B6-37B9-4F89-A481-B0355EDA56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4967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7B99501-FC3A-C685-844F-8826FF9C4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5339" y="6017122"/>
            <a:ext cx="5767615" cy="745628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Franklin Gothic Demi Cond" panose="020B0706030402020204" pitchFamily="34" charset="0"/>
              </a:rPr>
              <a:t>Pelajaran ke-6,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Franklin Gothic Demi Cond" panose="020B0706030402020204" pitchFamily="34" charset="0"/>
              </a:rPr>
              <a:t>Triwulan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Franklin Gothic Demi Cond" panose="020B0706030402020204" pitchFamily="34" charset="0"/>
              </a:rPr>
              <a:t> IV</a:t>
            </a:r>
          </a:p>
          <a:p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Franklin Gothic Demi Cond" panose="020B0706030402020204" pitchFamily="34" charset="0"/>
              </a:rPr>
              <a:t>Tahun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Franklin Gothic Demi Cond" panose="020B0706030402020204" pitchFamily="34" charset="0"/>
              </a:rPr>
              <a:t> 2023</a:t>
            </a:r>
            <a:endParaRPr lang="en-ID" sz="1800" dirty="0">
              <a:solidFill>
                <a:schemeClr val="bg2">
                  <a:lumMod val="10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A9ADA-6435-4E5B-75F6-FE78D5049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12" r="-1" b="-1"/>
          <a:stretch/>
        </p:blipFill>
        <p:spPr>
          <a:xfrm>
            <a:off x="20" y="10"/>
            <a:ext cx="9143980" cy="4869743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D1F7DD-A00E-3FD4-3979-3B1A49069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083933">
            <a:off x="459606" y="5083873"/>
            <a:ext cx="944214" cy="1811097"/>
          </a:xfrm>
          <a:custGeom>
            <a:avLst/>
            <a:gdLst>
              <a:gd name="connsiteX0" fmla="*/ 855248 w 1127866"/>
              <a:gd name="connsiteY0" fmla="*/ 402898 h 1622520"/>
              <a:gd name="connsiteX1" fmla="*/ 848081 w 1127866"/>
              <a:gd name="connsiteY1" fmla="*/ 398865 h 1622520"/>
              <a:gd name="connsiteX2" fmla="*/ 568035 w 1127866"/>
              <a:gd name="connsiteY2" fmla="*/ 462614 h 1622520"/>
              <a:gd name="connsiteX3" fmla="*/ 329880 w 1127866"/>
              <a:gd name="connsiteY3" fmla="*/ 597097 h 1622520"/>
              <a:gd name="connsiteX4" fmla="*/ 328473 w 1127866"/>
              <a:gd name="connsiteY4" fmla="*/ 572035 h 1622520"/>
              <a:gd name="connsiteX5" fmla="*/ 429199 w 1127866"/>
              <a:gd name="connsiteY5" fmla="*/ 385656 h 1622520"/>
              <a:gd name="connsiteX6" fmla="*/ 433245 w 1127866"/>
              <a:gd name="connsiteY6" fmla="*/ 188854 h 1622520"/>
              <a:gd name="connsiteX7" fmla="*/ 365438 w 1127866"/>
              <a:gd name="connsiteY7" fmla="*/ 0 h 1622520"/>
              <a:gd name="connsiteX8" fmla="*/ 269406 w 1127866"/>
              <a:gd name="connsiteY8" fmla="*/ 98117 h 1622520"/>
              <a:gd name="connsiteX9" fmla="*/ 175275 w 1127866"/>
              <a:gd name="connsiteY9" fmla="*/ 246350 h 1622520"/>
              <a:gd name="connsiteX10" fmla="*/ 68276 w 1127866"/>
              <a:gd name="connsiteY10" fmla="*/ 516424 h 1622520"/>
              <a:gd name="connsiteX11" fmla="*/ 114 w 1127866"/>
              <a:gd name="connsiteY11" fmla="*/ 961504 h 1622520"/>
              <a:gd name="connsiteX12" fmla="*/ 36005 w 1127866"/>
              <a:gd name="connsiteY12" fmla="*/ 1344303 h 1622520"/>
              <a:gd name="connsiteX13" fmla="*/ 46838 w 1127866"/>
              <a:gd name="connsiteY13" fmla="*/ 1387574 h 1622520"/>
              <a:gd name="connsiteX14" fmla="*/ 308373 w 1127866"/>
              <a:gd name="connsiteY14" fmla="*/ 1622520 h 1622520"/>
              <a:gd name="connsiteX15" fmla="*/ 289552 w 1127866"/>
              <a:gd name="connsiteY15" fmla="*/ 1571009 h 1622520"/>
              <a:gd name="connsiteX16" fmla="*/ 225711 w 1127866"/>
              <a:gd name="connsiteY16" fmla="*/ 1336088 h 1622520"/>
              <a:gd name="connsiteX17" fmla="*/ 195024 w 1127866"/>
              <a:gd name="connsiteY17" fmla="*/ 1136312 h 1622520"/>
              <a:gd name="connsiteX18" fmla="*/ 200055 w 1127866"/>
              <a:gd name="connsiteY18" fmla="*/ 1108788 h 1622520"/>
              <a:gd name="connsiteX19" fmla="*/ 346105 w 1127866"/>
              <a:gd name="connsiteY19" fmla="*/ 1188197 h 1622520"/>
              <a:gd name="connsiteX20" fmla="*/ 549199 w 1127866"/>
              <a:gd name="connsiteY20" fmla="*/ 1248533 h 1622520"/>
              <a:gd name="connsiteX21" fmla="*/ 729669 w 1127866"/>
              <a:gd name="connsiteY21" fmla="*/ 1255844 h 1622520"/>
              <a:gd name="connsiteX22" fmla="*/ 957219 w 1127866"/>
              <a:gd name="connsiteY22" fmla="*/ 1197923 h 1622520"/>
              <a:gd name="connsiteX23" fmla="*/ 1101104 w 1127866"/>
              <a:gd name="connsiteY23" fmla="*/ 1105615 h 1622520"/>
              <a:gd name="connsiteX24" fmla="*/ 1115963 w 1127866"/>
              <a:gd name="connsiteY24" fmla="*/ 1061393 h 1622520"/>
              <a:gd name="connsiteX25" fmla="*/ 969631 w 1127866"/>
              <a:gd name="connsiteY25" fmla="*/ 995196 h 1622520"/>
              <a:gd name="connsiteX26" fmla="*/ 742082 w 1127866"/>
              <a:gd name="connsiteY26" fmla="*/ 941412 h 1622520"/>
              <a:gd name="connsiteX27" fmla="*/ 436317 w 1127866"/>
              <a:gd name="connsiteY27" fmla="*/ 940372 h 1622520"/>
              <a:gd name="connsiteX28" fmla="*/ 339433 w 1127866"/>
              <a:gd name="connsiteY28" fmla="*/ 928328 h 1622520"/>
              <a:gd name="connsiteX29" fmla="*/ 534092 w 1127866"/>
              <a:gd name="connsiteY29" fmla="*/ 825005 h 1622520"/>
              <a:gd name="connsiteX30" fmla="*/ 693841 w 1127866"/>
              <a:gd name="connsiteY30" fmla="*/ 689959 h 1622520"/>
              <a:gd name="connsiteX31" fmla="*/ 819649 w 1127866"/>
              <a:gd name="connsiteY31" fmla="*/ 523137 h 1622520"/>
              <a:gd name="connsiteX32" fmla="*/ 855248 w 1127866"/>
              <a:gd name="connsiteY32" fmla="*/ 402898 h 16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27866" h="1622520">
                <a:moveTo>
                  <a:pt x="855248" y="402898"/>
                </a:moveTo>
                <a:cubicBezTo>
                  <a:pt x="853627" y="400570"/>
                  <a:pt x="851274" y="399163"/>
                  <a:pt x="848081" y="398865"/>
                </a:cubicBezTo>
                <a:cubicBezTo>
                  <a:pt x="822532" y="396491"/>
                  <a:pt x="654401" y="429576"/>
                  <a:pt x="568035" y="462614"/>
                </a:cubicBezTo>
                <a:cubicBezTo>
                  <a:pt x="481668" y="495653"/>
                  <a:pt x="369807" y="578860"/>
                  <a:pt x="329880" y="597097"/>
                </a:cubicBezTo>
                <a:cubicBezTo>
                  <a:pt x="289954" y="615333"/>
                  <a:pt x="311920" y="607275"/>
                  <a:pt x="328473" y="572035"/>
                </a:cubicBezTo>
                <a:cubicBezTo>
                  <a:pt x="345026" y="536794"/>
                  <a:pt x="413759" y="461222"/>
                  <a:pt x="429199" y="385656"/>
                </a:cubicBezTo>
                <a:cubicBezTo>
                  <a:pt x="444345" y="311528"/>
                  <a:pt x="444173" y="271797"/>
                  <a:pt x="433245" y="188854"/>
                </a:cubicBezTo>
                <a:cubicBezTo>
                  <a:pt x="419727" y="119473"/>
                  <a:pt x="403555" y="65606"/>
                  <a:pt x="365438" y="0"/>
                </a:cubicBezTo>
                <a:cubicBezTo>
                  <a:pt x="338466" y="10015"/>
                  <a:pt x="298699" y="61964"/>
                  <a:pt x="269406" y="98117"/>
                </a:cubicBezTo>
                <a:cubicBezTo>
                  <a:pt x="235927" y="139435"/>
                  <a:pt x="208796" y="176632"/>
                  <a:pt x="175275" y="246350"/>
                </a:cubicBezTo>
                <a:cubicBezTo>
                  <a:pt x="141753" y="316067"/>
                  <a:pt x="97470" y="397232"/>
                  <a:pt x="68276" y="516424"/>
                </a:cubicBezTo>
                <a:cubicBezTo>
                  <a:pt x="39082" y="635617"/>
                  <a:pt x="1626" y="825623"/>
                  <a:pt x="114" y="961504"/>
                </a:cubicBezTo>
                <a:cubicBezTo>
                  <a:pt x="-1400" y="1097384"/>
                  <a:pt x="12273" y="1220987"/>
                  <a:pt x="36005" y="1344303"/>
                </a:cubicBezTo>
                <a:lnTo>
                  <a:pt x="46838" y="1387574"/>
                </a:lnTo>
                <a:lnTo>
                  <a:pt x="308373" y="1622520"/>
                </a:lnTo>
                <a:lnTo>
                  <a:pt x="289552" y="1571009"/>
                </a:lnTo>
                <a:cubicBezTo>
                  <a:pt x="266021" y="1501473"/>
                  <a:pt x="241466" y="1408537"/>
                  <a:pt x="225711" y="1336088"/>
                </a:cubicBezTo>
                <a:cubicBezTo>
                  <a:pt x="209956" y="1263639"/>
                  <a:pt x="199300" y="1174196"/>
                  <a:pt x="195024" y="1136312"/>
                </a:cubicBezTo>
                <a:cubicBezTo>
                  <a:pt x="190748" y="1098429"/>
                  <a:pt x="190263" y="1101976"/>
                  <a:pt x="200055" y="1108788"/>
                </a:cubicBezTo>
                <a:cubicBezTo>
                  <a:pt x="209848" y="1115600"/>
                  <a:pt x="287915" y="1164907"/>
                  <a:pt x="346105" y="1188197"/>
                </a:cubicBezTo>
                <a:cubicBezTo>
                  <a:pt x="404295" y="1211488"/>
                  <a:pt x="485271" y="1237259"/>
                  <a:pt x="549199" y="1248533"/>
                </a:cubicBezTo>
                <a:cubicBezTo>
                  <a:pt x="613126" y="1259808"/>
                  <a:pt x="661666" y="1264279"/>
                  <a:pt x="729669" y="1255844"/>
                </a:cubicBezTo>
                <a:cubicBezTo>
                  <a:pt x="797673" y="1247409"/>
                  <a:pt x="895314" y="1222960"/>
                  <a:pt x="957219" y="1197923"/>
                </a:cubicBezTo>
                <a:cubicBezTo>
                  <a:pt x="1019125" y="1172884"/>
                  <a:pt x="1074646" y="1128370"/>
                  <a:pt x="1101104" y="1105615"/>
                </a:cubicBezTo>
                <a:cubicBezTo>
                  <a:pt x="1127561" y="1082859"/>
                  <a:pt x="1137875" y="1079796"/>
                  <a:pt x="1115963" y="1061393"/>
                </a:cubicBezTo>
                <a:cubicBezTo>
                  <a:pt x="1094051" y="1042990"/>
                  <a:pt x="1031944" y="1015193"/>
                  <a:pt x="969631" y="995196"/>
                </a:cubicBezTo>
                <a:cubicBezTo>
                  <a:pt x="907317" y="975200"/>
                  <a:pt x="830967" y="950549"/>
                  <a:pt x="742082" y="941412"/>
                </a:cubicBezTo>
                <a:cubicBezTo>
                  <a:pt x="653196" y="932274"/>
                  <a:pt x="503426" y="942552"/>
                  <a:pt x="436317" y="940372"/>
                </a:cubicBezTo>
                <a:cubicBezTo>
                  <a:pt x="369209" y="938191"/>
                  <a:pt x="334012" y="934899"/>
                  <a:pt x="339433" y="928328"/>
                </a:cubicBezTo>
                <a:cubicBezTo>
                  <a:pt x="344854" y="921757"/>
                  <a:pt x="475024" y="864733"/>
                  <a:pt x="534092" y="825005"/>
                </a:cubicBezTo>
                <a:cubicBezTo>
                  <a:pt x="593160" y="785276"/>
                  <a:pt x="646248" y="740270"/>
                  <a:pt x="693841" y="689959"/>
                </a:cubicBezTo>
                <a:cubicBezTo>
                  <a:pt x="741434" y="639648"/>
                  <a:pt x="793942" y="571653"/>
                  <a:pt x="819649" y="523137"/>
                </a:cubicBezTo>
                <a:cubicBezTo>
                  <a:pt x="842142" y="480686"/>
                  <a:pt x="866601" y="419198"/>
                  <a:pt x="855248" y="40289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F6A26FB-F1F6-093E-64A9-633A5332C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083933">
            <a:off x="455397" y="5088391"/>
            <a:ext cx="944214" cy="1811097"/>
          </a:xfrm>
          <a:custGeom>
            <a:avLst/>
            <a:gdLst>
              <a:gd name="connsiteX0" fmla="*/ 855248 w 1127866"/>
              <a:gd name="connsiteY0" fmla="*/ 402898 h 1622520"/>
              <a:gd name="connsiteX1" fmla="*/ 848081 w 1127866"/>
              <a:gd name="connsiteY1" fmla="*/ 398865 h 1622520"/>
              <a:gd name="connsiteX2" fmla="*/ 568035 w 1127866"/>
              <a:gd name="connsiteY2" fmla="*/ 462614 h 1622520"/>
              <a:gd name="connsiteX3" fmla="*/ 329880 w 1127866"/>
              <a:gd name="connsiteY3" fmla="*/ 597097 h 1622520"/>
              <a:gd name="connsiteX4" fmla="*/ 328473 w 1127866"/>
              <a:gd name="connsiteY4" fmla="*/ 572035 h 1622520"/>
              <a:gd name="connsiteX5" fmla="*/ 429199 w 1127866"/>
              <a:gd name="connsiteY5" fmla="*/ 385656 h 1622520"/>
              <a:gd name="connsiteX6" fmla="*/ 433245 w 1127866"/>
              <a:gd name="connsiteY6" fmla="*/ 188854 h 1622520"/>
              <a:gd name="connsiteX7" fmla="*/ 365438 w 1127866"/>
              <a:gd name="connsiteY7" fmla="*/ 0 h 1622520"/>
              <a:gd name="connsiteX8" fmla="*/ 269406 w 1127866"/>
              <a:gd name="connsiteY8" fmla="*/ 98117 h 1622520"/>
              <a:gd name="connsiteX9" fmla="*/ 175275 w 1127866"/>
              <a:gd name="connsiteY9" fmla="*/ 246350 h 1622520"/>
              <a:gd name="connsiteX10" fmla="*/ 68276 w 1127866"/>
              <a:gd name="connsiteY10" fmla="*/ 516424 h 1622520"/>
              <a:gd name="connsiteX11" fmla="*/ 114 w 1127866"/>
              <a:gd name="connsiteY11" fmla="*/ 961504 h 1622520"/>
              <a:gd name="connsiteX12" fmla="*/ 36005 w 1127866"/>
              <a:gd name="connsiteY12" fmla="*/ 1344303 h 1622520"/>
              <a:gd name="connsiteX13" fmla="*/ 46838 w 1127866"/>
              <a:gd name="connsiteY13" fmla="*/ 1387574 h 1622520"/>
              <a:gd name="connsiteX14" fmla="*/ 308373 w 1127866"/>
              <a:gd name="connsiteY14" fmla="*/ 1622520 h 1622520"/>
              <a:gd name="connsiteX15" fmla="*/ 289552 w 1127866"/>
              <a:gd name="connsiteY15" fmla="*/ 1571009 h 1622520"/>
              <a:gd name="connsiteX16" fmla="*/ 225711 w 1127866"/>
              <a:gd name="connsiteY16" fmla="*/ 1336088 h 1622520"/>
              <a:gd name="connsiteX17" fmla="*/ 195024 w 1127866"/>
              <a:gd name="connsiteY17" fmla="*/ 1136312 h 1622520"/>
              <a:gd name="connsiteX18" fmla="*/ 200055 w 1127866"/>
              <a:gd name="connsiteY18" fmla="*/ 1108788 h 1622520"/>
              <a:gd name="connsiteX19" fmla="*/ 346105 w 1127866"/>
              <a:gd name="connsiteY19" fmla="*/ 1188197 h 1622520"/>
              <a:gd name="connsiteX20" fmla="*/ 549199 w 1127866"/>
              <a:gd name="connsiteY20" fmla="*/ 1248533 h 1622520"/>
              <a:gd name="connsiteX21" fmla="*/ 729669 w 1127866"/>
              <a:gd name="connsiteY21" fmla="*/ 1255844 h 1622520"/>
              <a:gd name="connsiteX22" fmla="*/ 957219 w 1127866"/>
              <a:gd name="connsiteY22" fmla="*/ 1197923 h 1622520"/>
              <a:gd name="connsiteX23" fmla="*/ 1101104 w 1127866"/>
              <a:gd name="connsiteY23" fmla="*/ 1105615 h 1622520"/>
              <a:gd name="connsiteX24" fmla="*/ 1115963 w 1127866"/>
              <a:gd name="connsiteY24" fmla="*/ 1061393 h 1622520"/>
              <a:gd name="connsiteX25" fmla="*/ 969631 w 1127866"/>
              <a:gd name="connsiteY25" fmla="*/ 995196 h 1622520"/>
              <a:gd name="connsiteX26" fmla="*/ 742082 w 1127866"/>
              <a:gd name="connsiteY26" fmla="*/ 941412 h 1622520"/>
              <a:gd name="connsiteX27" fmla="*/ 436317 w 1127866"/>
              <a:gd name="connsiteY27" fmla="*/ 940372 h 1622520"/>
              <a:gd name="connsiteX28" fmla="*/ 339433 w 1127866"/>
              <a:gd name="connsiteY28" fmla="*/ 928328 h 1622520"/>
              <a:gd name="connsiteX29" fmla="*/ 534092 w 1127866"/>
              <a:gd name="connsiteY29" fmla="*/ 825005 h 1622520"/>
              <a:gd name="connsiteX30" fmla="*/ 693841 w 1127866"/>
              <a:gd name="connsiteY30" fmla="*/ 689959 h 1622520"/>
              <a:gd name="connsiteX31" fmla="*/ 819649 w 1127866"/>
              <a:gd name="connsiteY31" fmla="*/ 523137 h 1622520"/>
              <a:gd name="connsiteX32" fmla="*/ 855248 w 1127866"/>
              <a:gd name="connsiteY32" fmla="*/ 402898 h 16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27866" h="1622520">
                <a:moveTo>
                  <a:pt x="855248" y="402898"/>
                </a:moveTo>
                <a:cubicBezTo>
                  <a:pt x="853627" y="400570"/>
                  <a:pt x="851274" y="399163"/>
                  <a:pt x="848081" y="398865"/>
                </a:cubicBezTo>
                <a:cubicBezTo>
                  <a:pt x="822532" y="396491"/>
                  <a:pt x="654401" y="429576"/>
                  <a:pt x="568035" y="462614"/>
                </a:cubicBezTo>
                <a:cubicBezTo>
                  <a:pt x="481668" y="495653"/>
                  <a:pt x="369807" y="578860"/>
                  <a:pt x="329880" y="597097"/>
                </a:cubicBezTo>
                <a:cubicBezTo>
                  <a:pt x="289954" y="615333"/>
                  <a:pt x="311920" y="607275"/>
                  <a:pt x="328473" y="572035"/>
                </a:cubicBezTo>
                <a:cubicBezTo>
                  <a:pt x="345026" y="536794"/>
                  <a:pt x="413759" y="461222"/>
                  <a:pt x="429199" y="385656"/>
                </a:cubicBezTo>
                <a:cubicBezTo>
                  <a:pt x="444345" y="311528"/>
                  <a:pt x="444173" y="271797"/>
                  <a:pt x="433245" y="188854"/>
                </a:cubicBezTo>
                <a:cubicBezTo>
                  <a:pt x="419727" y="119473"/>
                  <a:pt x="403555" y="65606"/>
                  <a:pt x="365438" y="0"/>
                </a:cubicBezTo>
                <a:cubicBezTo>
                  <a:pt x="338466" y="10015"/>
                  <a:pt x="298699" y="61964"/>
                  <a:pt x="269406" y="98117"/>
                </a:cubicBezTo>
                <a:cubicBezTo>
                  <a:pt x="235927" y="139435"/>
                  <a:pt x="208796" y="176632"/>
                  <a:pt x="175275" y="246350"/>
                </a:cubicBezTo>
                <a:cubicBezTo>
                  <a:pt x="141753" y="316067"/>
                  <a:pt x="97470" y="397232"/>
                  <a:pt x="68276" y="516424"/>
                </a:cubicBezTo>
                <a:cubicBezTo>
                  <a:pt x="39082" y="635617"/>
                  <a:pt x="1626" y="825623"/>
                  <a:pt x="114" y="961504"/>
                </a:cubicBezTo>
                <a:cubicBezTo>
                  <a:pt x="-1400" y="1097384"/>
                  <a:pt x="12273" y="1220987"/>
                  <a:pt x="36005" y="1344303"/>
                </a:cubicBezTo>
                <a:lnTo>
                  <a:pt x="46838" y="1387574"/>
                </a:lnTo>
                <a:lnTo>
                  <a:pt x="308373" y="1622520"/>
                </a:lnTo>
                <a:lnTo>
                  <a:pt x="289552" y="1571009"/>
                </a:lnTo>
                <a:cubicBezTo>
                  <a:pt x="266021" y="1501473"/>
                  <a:pt x="241466" y="1408537"/>
                  <a:pt x="225711" y="1336088"/>
                </a:cubicBezTo>
                <a:cubicBezTo>
                  <a:pt x="209956" y="1263639"/>
                  <a:pt x="199300" y="1174196"/>
                  <a:pt x="195024" y="1136312"/>
                </a:cubicBezTo>
                <a:cubicBezTo>
                  <a:pt x="190748" y="1098429"/>
                  <a:pt x="190263" y="1101976"/>
                  <a:pt x="200055" y="1108788"/>
                </a:cubicBezTo>
                <a:cubicBezTo>
                  <a:pt x="209848" y="1115600"/>
                  <a:pt x="287915" y="1164907"/>
                  <a:pt x="346105" y="1188197"/>
                </a:cubicBezTo>
                <a:cubicBezTo>
                  <a:pt x="404295" y="1211488"/>
                  <a:pt x="485271" y="1237259"/>
                  <a:pt x="549199" y="1248533"/>
                </a:cubicBezTo>
                <a:cubicBezTo>
                  <a:pt x="613126" y="1259808"/>
                  <a:pt x="661666" y="1264279"/>
                  <a:pt x="729669" y="1255844"/>
                </a:cubicBezTo>
                <a:cubicBezTo>
                  <a:pt x="797673" y="1247409"/>
                  <a:pt x="895314" y="1222960"/>
                  <a:pt x="957219" y="1197923"/>
                </a:cubicBezTo>
                <a:cubicBezTo>
                  <a:pt x="1019125" y="1172884"/>
                  <a:pt x="1074646" y="1128370"/>
                  <a:pt x="1101104" y="1105615"/>
                </a:cubicBezTo>
                <a:cubicBezTo>
                  <a:pt x="1127561" y="1082859"/>
                  <a:pt x="1137875" y="1079796"/>
                  <a:pt x="1115963" y="1061393"/>
                </a:cubicBezTo>
                <a:cubicBezTo>
                  <a:pt x="1094051" y="1042990"/>
                  <a:pt x="1031944" y="1015193"/>
                  <a:pt x="969631" y="995196"/>
                </a:cubicBezTo>
                <a:cubicBezTo>
                  <a:pt x="907317" y="975200"/>
                  <a:pt x="830967" y="950549"/>
                  <a:pt x="742082" y="941412"/>
                </a:cubicBezTo>
                <a:cubicBezTo>
                  <a:pt x="653196" y="932274"/>
                  <a:pt x="503426" y="942552"/>
                  <a:pt x="436317" y="940372"/>
                </a:cubicBezTo>
                <a:cubicBezTo>
                  <a:pt x="369209" y="938191"/>
                  <a:pt x="334012" y="934899"/>
                  <a:pt x="339433" y="928328"/>
                </a:cubicBezTo>
                <a:cubicBezTo>
                  <a:pt x="344854" y="921757"/>
                  <a:pt x="475024" y="864733"/>
                  <a:pt x="534092" y="825005"/>
                </a:cubicBezTo>
                <a:cubicBezTo>
                  <a:pt x="593160" y="785276"/>
                  <a:pt x="646248" y="740270"/>
                  <a:pt x="693841" y="689959"/>
                </a:cubicBezTo>
                <a:cubicBezTo>
                  <a:pt x="741434" y="639648"/>
                  <a:pt x="793942" y="571653"/>
                  <a:pt x="819649" y="523137"/>
                </a:cubicBezTo>
                <a:cubicBezTo>
                  <a:pt x="842142" y="480686"/>
                  <a:pt x="866601" y="419198"/>
                  <a:pt x="855248" y="40289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3844404-E04B-F587-0397-04D02020A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703623" flipH="1" flipV="1">
            <a:off x="7842333" y="4719323"/>
            <a:ext cx="690096" cy="1040596"/>
          </a:xfrm>
          <a:custGeom>
            <a:avLst/>
            <a:gdLst>
              <a:gd name="connsiteX0" fmla="*/ 1929645 w 2813738"/>
              <a:gd name="connsiteY0" fmla="*/ 3173450 h 3214044"/>
              <a:gd name="connsiteX1" fmla="*/ 1581773 w 2813738"/>
              <a:gd name="connsiteY1" fmla="*/ 3212054 h 3214044"/>
              <a:gd name="connsiteX2" fmla="*/ 546159 w 2813738"/>
              <a:gd name="connsiteY2" fmla="*/ 2756430 h 3214044"/>
              <a:gd name="connsiteX3" fmla="*/ 336057 w 2813738"/>
              <a:gd name="connsiteY3" fmla="*/ 2229184 h 3214044"/>
              <a:gd name="connsiteX4" fmla="*/ 334808 w 2813738"/>
              <a:gd name="connsiteY4" fmla="*/ 2196353 h 3214044"/>
              <a:gd name="connsiteX5" fmla="*/ 0 w 2813738"/>
              <a:gd name="connsiteY5" fmla="*/ 481954 h 3214044"/>
              <a:gd name="connsiteX6" fmla="*/ 2467865 w 2813738"/>
              <a:gd name="connsiteY6" fmla="*/ 0 h 3214044"/>
              <a:gd name="connsiteX7" fmla="*/ 2809430 w 2813738"/>
              <a:gd name="connsiteY7" fmla="*/ 1748995 h 3214044"/>
              <a:gd name="connsiteX8" fmla="*/ 2784500 w 2813738"/>
              <a:gd name="connsiteY8" fmla="*/ 1753864 h 3214044"/>
              <a:gd name="connsiteX9" fmla="*/ 2793072 w 2813738"/>
              <a:gd name="connsiteY9" fmla="*/ 1800696 h 3214044"/>
              <a:gd name="connsiteX10" fmla="*/ 2813681 w 2813738"/>
              <a:gd name="connsiteY10" fmla="*/ 2045662 h 3214044"/>
              <a:gd name="connsiteX11" fmla="*/ 2749358 w 2813738"/>
              <a:gd name="connsiteY11" fmla="*/ 2417869 h 3214044"/>
              <a:gd name="connsiteX12" fmla="*/ 2299096 w 2813738"/>
              <a:gd name="connsiteY12" fmla="*/ 3038713 h 3214044"/>
              <a:gd name="connsiteX13" fmla="*/ 1929645 w 2813738"/>
              <a:gd name="connsiteY13" fmla="*/ 3173450 h 3214044"/>
              <a:gd name="connsiteX0" fmla="*/ 1929645 w 2813738"/>
              <a:gd name="connsiteY0" fmla="*/ 3173450 h 3214044"/>
              <a:gd name="connsiteX1" fmla="*/ 1581773 w 2813738"/>
              <a:gd name="connsiteY1" fmla="*/ 3212054 h 3214044"/>
              <a:gd name="connsiteX2" fmla="*/ 546159 w 2813738"/>
              <a:gd name="connsiteY2" fmla="*/ 2756430 h 3214044"/>
              <a:gd name="connsiteX3" fmla="*/ 336057 w 2813738"/>
              <a:gd name="connsiteY3" fmla="*/ 2229184 h 3214044"/>
              <a:gd name="connsiteX4" fmla="*/ 334808 w 2813738"/>
              <a:gd name="connsiteY4" fmla="*/ 2196353 h 3214044"/>
              <a:gd name="connsiteX5" fmla="*/ 0 w 2813738"/>
              <a:gd name="connsiteY5" fmla="*/ 481954 h 3214044"/>
              <a:gd name="connsiteX6" fmla="*/ 2467865 w 2813738"/>
              <a:gd name="connsiteY6" fmla="*/ 0 h 3214044"/>
              <a:gd name="connsiteX7" fmla="*/ 2809430 w 2813738"/>
              <a:gd name="connsiteY7" fmla="*/ 1748995 h 3214044"/>
              <a:gd name="connsiteX8" fmla="*/ 2784500 w 2813738"/>
              <a:gd name="connsiteY8" fmla="*/ 1753864 h 3214044"/>
              <a:gd name="connsiteX9" fmla="*/ 2813681 w 2813738"/>
              <a:gd name="connsiteY9" fmla="*/ 2045662 h 3214044"/>
              <a:gd name="connsiteX10" fmla="*/ 2749358 w 2813738"/>
              <a:gd name="connsiteY10" fmla="*/ 2417869 h 3214044"/>
              <a:gd name="connsiteX11" fmla="*/ 2299096 w 2813738"/>
              <a:gd name="connsiteY11" fmla="*/ 3038713 h 3214044"/>
              <a:gd name="connsiteX12" fmla="*/ 1929645 w 2813738"/>
              <a:gd name="connsiteY12" fmla="*/ 3173450 h 3214044"/>
              <a:gd name="connsiteX0" fmla="*/ 1929645 w 2813738"/>
              <a:gd name="connsiteY0" fmla="*/ 3173450 h 3214044"/>
              <a:gd name="connsiteX1" fmla="*/ 1581773 w 2813738"/>
              <a:gd name="connsiteY1" fmla="*/ 3212054 h 3214044"/>
              <a:gd name="connsiteX2" fmla="*/ 546159 w 2813738"/>
              <a:gd name="connsiteY2" fmla="*/ 2756430 h 3214044"/>
              <a:gd name="connsiteX3" fmla="*/ 336057 w 2813738"/>
              <a:gd name="connsiteY3" fmla="*/ 2229184 h 3214044"/>
              <a:gd name="connsiteX4" fmla="*/ 334808 w 2813738"/>
              <a:gd name="connsiteY4" fmla="*/ 2196353 h 3214044"/>
              <a:gd name="connsiteX5" fmla="*/ 0 w 2813738"/>
              <a:gd name="connsiteY5" fmla="*/ 481954 h 3214044"/>
              <a:gd name="connsiteX6" fmla="*/ 2467865 w 2813738"/>
              <a:gd name="connsiteY6" fmla="*/ 0 h 3214044"/>
              <a:gd name="connsiteX7" fmla="*/ 2809430 w 2813738"/>
              <a:gd name="connsiteY7" fmla="*/ 1748995 h 3214044"/>
              <a:gd name="connsiteX8" fmla="*/ 2813681 w 2813738"/>
              <a:gd name="connsiteY8" fmla="*/ 2045662 h 3214044"/>
              <a:gd name="connsiteX9" fmla="*/ 2749358 w 2813738"/>
              <a:gd name="connsiteY9" fmla="*/ 2417869 h 3214044"/>
              <a:gd name="connsiteX10" fmla="*/ 2299096 w 2813738"/>
              <a:gd name="connsiteY10" fmla="*/ 3038713 h 3214044"/>
              <a:gd name="connsiteX11" fmla="*/ 1929645 w 2813738"/>
              <a:gd name="connsiteY11" fmla="*/ 3173450 h 3214044"/>
              <a:gd name="connsiteX0" fmla="*/ 2041023 w 2925116"/>
              <a:gd name="connsiteY0" fmla="*/ 3173450 h 3214044"/>
              <a:gd name="connsiteX1" fmla="*/ 1693151 w 2925116"/>
              <a:gd name="connsiteY1" fmla="*/ 3212054 h 3214044"/>
              <a:gd name="connsiteX2" fmla="*/ 657537 w 2925116"/>
              <a:gd name="connsiteY2" fmla="*/ 2756430 h 3214044"/>
              <a:gd name="connsiteX3" fmla="*/ 447435 w 2925116"/>
              <a:gd name="connsiteY3" fmla="*/ 2229184 h 3214044"/>
              <a:gd name="connsiteX4" fmla="*/ 111378 w 2925116"/>
              <a:gd name="connsiteY4" fmla="*/ 481954 h 3214044"/>
              <a:gd name="connsiteX5" fmla="*/ 2579243 w 2925116"/>
              <a:gd name="connsiteY5" fmla="*/ 0 h 3214044"/>
              <a:gd name="connsiteX6" fmla="*/ 2920808 w 2925116"/>
              <a:gd name="connsiteY6" fmla="*/ 1748995 h 3214044"/>
              <a:gd name="connsiteX7" fmla="*/ 2925059 w 2925116"/>
              <a:gd name="connsiteY7" fmla="*/ 2045662 h 3214044"/>
              <a:gd name="connsiteX8" fmla="*/ 2860736 w 2925116"/>
              <a:gd name="connsiteY8" fmla="*/ 2417869 h 3214044"/>
              <a:gd name="connsiteX9" fmla="*/ 2410474 w 2925116"/>
              <a:gd name="connsiteY9" fmla="*/ 3038713 h 3214044"/>
              <a:gd name="connsiteX10" fmla="*/ 2041023 w 2925116"/>
              <a:gd name="connsiteY10" fmla="*/ 3173450 h 3214044"/>
              <a:gd name="connsiteX0" fmla="*/ 1929645 w 2813738"/>
              <a:gd name="connsiteY0" fmla="*/ 3173450 h 3214044"/>
              <a:gd name="connsiteX1" fmla="*/ 1581773 w 2813738"/>
              <a:gd name="connsiteY1" fmla="*/ 3212054 h 3214044"/>
              <a:gd name="connsiteX2" fmla="*/ 546159 w 2813738"/>
              <a:gd name="connsiteY2" fmla="*/ 2756430 h 3214044"/>
              <a:gd name="connsiteX3" fmla="*/ 336057 w 2813738"/>
              <a:gd name="connsiteY3" fmla="*/ 2229184 h 3214044"/>
              <a:gd name="connsiteX4" fmla="*/ 0 w 2813738"/>
              <a:gd name="connsiteY4" fmla="*/ 481954 h 3214044"/>
              <a:gd name="connsiteX5" fmla="*/ 2467865 w 2813738"/>
              <a:gd name="connsiteY5" fmla="*/ 0 h 3214044"/>
              <a:gd name="connsiteX6" fmla="*/ 2809430 w 2813738"/>
              <a:gd name="connsiteY6" fmla="*/ 1748995 h 3214044"/>
              <a:gd name="connsiteX7" fmla="*/ 2813681 w 2813738"/>
              <a:gd name="connsiteY7" fmla="*/ 2045662 h 3214044"/>
              <a:gd name="connsiteX8" fmla="*/ 2749358 w 2813738"/>
              <a:gd name="connsiteY8" fmla="*/ 2417869 h 3214044"/>
              <a:gd name="connsiteX9" fmla="*/ 2299096 w 2813738"/>
              <a:gd name="connsiteY9" fmla="*/ 3038713 h 3214044"/>
              <a:gd name="connsiteX10" fmla="*/ 1929645 w 2813738"/>
              <a:gd name="connsiteY10" fmla="*/ 3173450 h 3214044"/>
              <a:gd name="connsiteX0" fmla="*/ 1929645 w 2813738"/>
              <a:gd name="connsiteY0" fmla="*/ 3173450 h 3222394"/>
              <a:gd name="connsiteX1" fmla="*/ 1581773 w 2813738"/>
              <a:gd name="connsiteY1" fmla="*/ 3212054 h 3222394"/>
              <a:gd name="connsiteX2" fmla="*/ 634750 w 2813738"/>
              <a:gd name="connsiteY2" fmla="*/ 2993222 h 3222394"/>
              <a:gd name="connsiteX3" fmla="*/ 336057 w 2813738"/>
              <a:gd name="connsiteY3" fmla="*/ 2229184 h 3222394"/>
              <a:gd name="connsiteX4" fmla="*/ 0 w 2813738"/>
              <a:gd name="connsiteY4" fmla="*/ 481954 h 3222394"/>
              <a:gd name="connsiteX5" fmla="*/ 2467865 w 2813738"/>
              <a:gd name="connsiteY5" fmla="*/ 0 h 3222394"/>
              <a:gd name="connsiteX6" fmla="*/ 2809430 w 2813738"/>
              <a:gd name="connsiteY6" fmla="*/ 1748995 h 3222394"/>
              <a:gd name="connsiteX7" fmla="*/ 2813681 w 2813738"/>
              <a:gd name="connsiteY7" fmla="*/ 2045662 h 3222394"/>
              <a:gd name="connsiteX8" fmla="*/ 2749358 w 2813738"/>
              <a:gd name="connsiteY8" fmla="*/ 2417869 h 3222394"/>
              <a:gd name="connsiteX9" fmla="*/ 2299096 w 2813738"/>
              <a:gd name="connsiteY9" fmla="*/ 3038713 h 3222394"/>
              <a:gd name="connsiteX10" fmla="*/ 1929645 w 2813738"/>
              <a:gd name="connsiteY10" fmla="*/ 3173450 h 3222394"/>
              <a:gd name="connsiteX0" fmla="*/ 1929645 w 2813738"/>
              <a:gd name="connsiteY0" fmla="*/ 3173450 h 3259726"/>
              <a:gd name="connsiteX1" fmla="*/ 1581773 w 2813738"/>
              <a:gd name="connsiteY1" fmla="*/ 3212054 h 3259726"/>
              <a:gd name="connsiteX2" fmla="*/ 634750 w 2813738"/>
              <a:gd name="connsiteY2" fmla="*/ 2993222 h 3259726"/>
              <a:gd name="connsiteX3" fmla="*/ 336057 w 2813738"/>
              <a:gd name="connsiteY3" fmla="*/ 2229184 h 3259726"/>
              <a:gd name="connsiteX4" fmla="*/ 0 w 2813738"/>
              <a:gd name="connsiteY4" fmla="*/ 481954 h 3259726"/>
              <a:gd name="connsiteX5" fmla="*/ 2467865 w 2813738"/>
              <a:gd name="connsiteY5" fmla="*/ 0 h 3259726"/>
              <a:gd name="connsiteX6" fmla="*/ 2809430 w 2813738"/>
              <a:gd name="connsiteY6" fmla="*/ 1748995 h 3259726"/>
              <a:gd name="connsiteX7" fmla="*/ 2813681 w 2813738"/>
              <a:gd name="connsiteY7" fmla="*/ 2045662 h 3259726"/>
              <a:gd name="connsiteX8" fmla="*/ 2749358 w 2813738"/>
              <a:gd name="connsiteY8" fmla="*/ 2417869 h 3259726"/>
              <a:gd name="connsiteX9" fmla="*/ 2299096 w 2813738"/>
              <a:gd name="connsiteY9" fmla="*/ 3038713 h 3259726"/>
              <a:gd name="connsiteX10" fmla="*/ 1929645 w 2813738"/>
              <a:gd name="connsiteY10" fmla="*/ 3173450 h 3259726"/>
              <a:gd name="connsiteX0" fmla="*/ 1929645 w 2813738"/>
              <a:gd name="connsiteY0" fmla="*/ 3173450 h 3173450"/>
              <a:gd name="connsiteX1" fmla="*/ 634750 w 2813738"/>
              <a:gd name="connsiteY1" fmla="*/ 2993222 h 3173450"/>
              <a:gd name="connsiteX2" fmla="*/ 336057 w 2813738"/>
              <a:gd name="connsiteY2" fmla="*/ 2229184 h 3173450"/>
              <a:gd name="connsiteX3" fmla="*/ 0 w 2813738"/>
              <a:gd name="connsiteY3" fmla="*/ 481954 h 3173450"/>
              <a:gd name="connsiteX4" fmla="*/ 2467865 w 2813738"/>
              <a:gd name="connsiteY4" fmla="*/ 0 h 3173450"/>
              <a:gd name="connsiteX5" fmla="*/ 2809430 w 2813738"/>
              <a:gd name="connsiteY5" fmla="*/ 1748995 h 3173450"/>
              <a:gd name="connsiteX6" fmla="*/ 2813681 w 2813738"/>
              <a:gd name="connsiteY6" fmla="*/ 2045662 h 3173450"/>
              <a:gd name="connsiteX7" fmla="*/ 2749358 w 2813738"/>
              <a:gd name="connsiteY7" fmla="*/ 2417869 h 3173450"/>
              <a:gd name="connsiteX8" fmla="*/ 2299096 w 2813738"/>
              <a:gd name="connsiteY8" fmla="*/ 3038713 h 3173450"/>
              <a:gd name="connsiteX9" fmla="*/ 1929645 w 2813738"/>
              <a:gd name="connsiteY9" fmla="*/ 3173450 h 3173450"/>
              <a:gd name="connsiteX0" fmla="*/ 1929645 w 2813738"/>
              <a:gd name="connsiteY0" fmla="*/ 3173450 h 3248537"/>
              <a:gd name="connsiteX1" fmla="*/ 796962 w 2813738"/>
              <a:gd name="connsiteY1" fmla="*/ 3173288 h 3248537"/>
              <a:gd name="connsiteX2" fmla="*/ 336057 w 2813738"/>
              <a:gd name="connsiteY2" fmla="*/ 2229184 h 3248537"/>
              <a:gd name="connsiteX3" fmla="*/ 0 w 2813738"/>
              <a:gd name="connsiteY3" fmla="*/ 481954 h 3248537"/>
              <a:gd name="connsiteX4" fmla="*/ 2467865 w 2813738"/>
              <a:gd name="connsiteY4" fmla="*/ 0 h 3248537"/>
              <a:gd name="connsiteX5" fmla="*/ 2809430 w 2813738"/>
              <a:gd name="connsiteY5" fmla="*/ 1748995 h 3248537"/>
              <a:gd name="connsiteX6" fmla="*/ 2813681 w 2813738"/>
              <a:gd name="connsiteY6" fmla="*/ 2045662 h 3248537"/>
              <a:gd name="connsiteX7" fmla="*/ 2749358 w 2813738"/>
              <a:gd name="connsiteY7" fmla="*/ 2417869 h 3248537"/>
              <a:gd name="connsiteX8" fmla="*/ 2299096 w 2813738"/>
              <a:gd name="connsiteY8" fmla="*/ 3038713 h 3248537"/>
              <a:gd name="connsiteX9" fmla="*/ 1929645 w 2813738"/>
              <a:gd name="connsiteY9" fmla="*/ 3173450 h 3248537"/>
              <a:gd name="connsiteX0" fmla="*/ 1929645 w 2813681"/>
              <a:gd name="connsiteY0" fmla="*/ 3173450 h 3248537"/>
              <a:gd name="connsiteX1" fmla="*/ 796962 w 2813681"/>
              <a:gd name="connsiteY1" fmla="*/ 3173288 h 3248537"/>
              <a:gd name="connsiteX2" fmla="*/ 336057 w 2813681"/>
              <a:gd name="connsiteY2" fmla="*/ 2229184 h 3248537"/>
              <a:gd name="connsiteX3" fmla="*/ 0 w 2813681"/>
              <a:gd name="connsiteY3" fmla="*/ 481954 h 3248537"/>
              <a:gd name="connsiteX4" fmla="*/ 2467865 w 2813681"/>
              <a:gd name="connsiteY4" fmla="*/ 0 h 3248537"/>
              <a:gd name="connsiteX5" fmla="*/ 2809430 w 2813681"/>
              <a:gd name="connsiteY5" fmla="*/ 1748995 h 3248537"/>
              <a:gd name="connsiteX6" fmla="*/ 2813681 w 2813681"/>
              <a:gd name="connsiteY6" fmla="*/ 2045662 h 3248537"/>
              <a:gd name="connsiteX7" fmla="*/ 2299096 w 2813681"/>
              <a:gd name="connsiteY7" fmla="*/ 3038713 h 3248537"/>
              <a:gd name="connsiteX8" fmla="*/ 1929645 w 2813681"/>
              <a:gd name="connsiteY8" fmla="*/ 3173450 h 3248537"/>
              <a:gd name="connsiteX0" fmla="*/ 1929645 w 2816936"/>
              <a:gd name="connsiteY0" fmla="*/ 3173450 h 3248537"/>
              <a:gd name="connsiteX1" fmla="*/ 796962 w 2816936"/>
              <a:gd name="connsiteY1" fmla="*/ 3173288 h 3248537"/>
              <a:gd name="connsiteX2" fmla="*/ 336057 w 2816936"/>
              <a:gd name="connsiteY2" fmla="*/ 2229184 h 3248537"/>
              <a:gd name="connsiteX3" fmla="*/ 0 w 2816936"/>
              <a:gd name="connsiteY3" fmla="*/ 481954 h 3248537"/>
              <a:gd name="connsiteX4" fmla="*/ 2467865 w 2816936"/>
              <a:gd name="connsiteY4" fmla="*/ 0 h 3248537"/>
              <a:gd name="connsiteX5" fmla="*/ 2809430 w 2816936"/>
              <a:gd name="connsiteY5" fmla="*/ 1748995 h 3248537"/>
              <a:gd name="connsiteX6" fmla="*/ 2813681 w 2816936"/>
              <a:gd name="connsiteY6" fmla="*/ 2045662 h 3248537"/>
              <a:gd name="connsiteX7" fmla="*/ 2299096 w 2816936"/>
              <a:gd name="connsiteY7" fmla="*/ 3038713 h 3248537"/>
              <a:gd name="connsiteX8" fmla="*/ 1929645 w 2816936"/>
              <a:gd name="connsiteY8" fmla="*/ 3173450 h 3248537"/>
              <a:gd name="connsiteX0" fmla="*/ 1929645 w 2817968"/>
              <a:gd name="connsiteY0" fmla="*/ 3173450 h 3248537"/>
              <a:gd name="connsiteX1" fmla="*/ 796962 w 2817968"/>
              <a:gd name="connsiteY1" fmla="*/ 3173288 h 3248537"/>
              <a:gd name="connsiteX2" fmla="*/ 336057 w 2817968"/>
              <a:gd name="connsiteY2" fmla="*/ 2229184 h 3248537"/>
              <a:gd name="connsiteX3" fmla="*/ 0 w 2817968"/>
              <a:gd name="connsiteY3" fmla="*/ 481954 h 3248537"/>
              <a:gd name="connsiteX4" fmla="*/ 2467865 w 2817968"/>
              <a:gd name="connsiteY4" fmla="*/ 0 h 3248537"/>
              <a:gd name="connsiteX5" fmla="*/ 2809430 w 2817968"/>
              <a:gd name="connsiteY5" fmla="*/ 1748995 h 3248537"/>
              <a:gd name="connsiteX6" fmla="*/ 2813681 w 2817968"/>
              <a:gd name="connsiteY6" fmla="*/ 2045662 h 3248537"/>
              <a:gd name="connsiteX7" fmla="*/ 2299096 w 2817968"/>
              <a:gd name="connsiteY7" fmla="*/ 3038713 h 3248537"/>
              <a:gd name="connsiteX8" fmla="*/ 1929645 w 2817968"/>
              <a:gd name="connsiteY8" fmla="*/ 3173450 h 3248537"/>
              <a:gd name="connsiteX0" fmla="*/ 1929645 w 2818220"/>
              <a:gd name="connsiteY0" fmla="*/ 3173450 h 3248983"/>
              <a:gd name="connsiteX1" fmla="*/ 796962 w 2818220"/>
              <a:gd name="connsiteY1" fmla="*/ 3173288 h 3248983"/>
              <a:gd name="connsiteX2" fmla="*/ 336057 w 2818220"/>
              <a:gd name="connsiteY2" fmla="*/ 2229184 h 3248983"/>
              <a:gd name="connsiteX3" fmla="*/ 0 w 2818220"/>
              <a:gd name="connsiteY3" fmla="*/ 481954 h 3248983"/>
              <a:gd name="connsiteX4" fmla="*/ 2467865 w 2818220"/>
              <a:gd name="connsiteY4" fmla="*/ 0 h 3248983"/>
              <a:gd name="connsiteX5" fmla="*/ 2809430 w 2818220"/>
              <a:gd name="connsiteY5" fmla="*/ 1748995 h 3248983"/>
              <a:gd name="connsiteX6" fmla="*/ 2813681 w 2818220"/>
              <a:gd name="connsiteY6" fmla="*/ 2045662 h 3248983"/>
              <a:gd name="connsiteX7" fmla="*/ 2318165 w 2818220"/>
              <a:gd name="connsiteY7" fmla="*/ 3027931 h 3248983"/>
              <a:gd name="connsiteX8" fmla="*/ 1929645 w 2818220"/>
              <a:gd name="connsiteY8" fmla="*/ 3173450 h 3248983"/>
              <a:gd name="connsiteX0" fmla="*/ 1872966 w 2818220"/>
              <a:gd name="connsiteY0" fmla="*/ 3389204 h 3395069"/>
              <a:gd name="connsiteX1" fmla="*/ 796962 w 2818220"/>
              <a:gd name="connsiteY1" fmla="*/ 3173288 h 3395069"/>
              <a:gd name="connsiteX2" fmla="*/ 336057 w 2818220"/>
              <a:gd name="connsiteY2" fmla="*/ 2229184 h 3395069"/>
              <a:gd name="connsiteX3" fmla="*/ 0 w 2818220"/>
              <a:gd name="connsiteY3" fmla="*/ 481954 h 3395069"/>
              <a:gd name="connsiteX4" fmla="*/ 2467865 w 2818220"/>
              <a:gd name="connsiteY4" fmla="*/ 0 h 3395069"/>
              <a:gd name="connsiteX5" fmla="*/ 2809430 w 2818220"/>
              <a:gd name="connsiteY5" fmla="*/ 1748995 h 3395069"/>
              <a:gd name="connsiteX6" fmla="*/ 2813681 w 2818220"/>
              <a:gd name="connsiteY6" fmla="*/ 2045662 h 3395069"/>
              <a:gd name="connsiteX7" fmla="*/ 2318165 w 2818220"/>
              <a:gd name="connsiteY7" fmla="*/ 3027931 h 3395069"/>
              <a:gd name="connsiteX8" fmla="*/ 1872966 w 2818220"/>
              <a:gd name="connsiteY8" fmla="*/ 3389204 h 3395069"/>
              <a:gd name="connsiteX0" fmla="*/ 1861016 w 2818220"/>
              <a:gd name="connsiteY0" fmla="*/ 3328014 h 3339978"/>
              <a:gd name="connsiteX1" fmla="*/ 796962 w 2818220"/>
              <a:gd name="connsiteY1" fmla="*/ 3173288 h 3339978"/>
              <a:gd name="connsiteX2" fmla="*/ 336057 w 2818220"/>
              <a:gd name="connsiteY2" fmla="*/ 2229184 h 3339978"/>
              <a:gd name="connsiteX3" fmla="*/ 0 w 2818220"/>
              <a:gd name="connsiteY3" fmla="*/ 481954 h 3339978"/>
              <a:gd name="connsiteX4" fmla="*/ 2467865 w 2818220"/>
              <a:gd name="connsiteY4" fmla="*/ 0 h 3339978"/>
              <a:gd name="connsiteX5" fmla="*/ 2809430 w 2818220"/>
              <a:gd name="connsiteY5" fmla="*/ 1748995 h 3339978"/>
              <a:gd name="connsiteX6" fmla="*/ 2813681 w 2818220"/>
              <a:gd name="connsiteY6" fmla="*/ 2045662 h 3339978"/>
              <a:gd name="connsiteX7" fmla="*/ 2318165 w 2818220"/>
              <a:gd name="connsiteY7" fmla="*/ 3027931 h 3339978"/>
              <a:gd name="connsiteX8" fmla="*/ 1861016 w 2818220"/>
              <a:gd name="connsiteY8" fmla="*/ 3328014 h 3339978"/>
              <a:gd name="connsiteX0" fmla="*/ 1861016 w 2820003"/>
              <a:gd name="connsiteY0" fmla="*/ 3328014 h 3339751"/>
              <a:gd name="connsiteX1" fmla="*/ 796962 w 2820003"/>
              <a:gd name="connsiteY1" fmla="*/ 3173288 h 3339751"/>
              <a:gd name="connsiteX2" fmla="*/ 336057 w 2820003"/>
              <a:gd name="connsiteY2" fmla="*/ 2229184 h 3339751"/>
              <a:gd name="connsiteX3" fmla="*/ 0 w 2820003"/>
              <a:gd name="connsiteY3" fmla="*/ 481954 h 3339751"/>
              <a:gd name="connsiteX4" fmla="*/ 2467865 w 2820003"/>
              <a:gd name="connsiteY4" fmla="*/ 0 h 3339751"/>
              <a:gd name="connsiteX5" fmla="*/ 2809430 w 2820003"/>
              <a:gd name="connsiteY5" fmla="*/ 1748995 h 3339751"/>
              <a:gd name="connsiteX6" fmla="*/ 2813681 w 2820003"/>
              <a:gd name="connsiteY6" fmla="*/ 2045662 h 3339751"/>
              <a:gd name="connsiteX7" fmla="*/ 2410534 w 2820003"/>
              <a:gd name="connsiteY7" fmla="*/ 3031066 h 3339751"/>
              <a:gd name="connsiteX8" fmla="*/ 1861016 w 2820003"/>
              <a:gd name="connsiteY8" fmla="*/ 3328014 h 3339751"/>
              <a:gd name="connsiteX0" fmla="*/ 1861016 w 2819648"/>
              <a:gd name="connsiteY0" fmla="*/ 3328014 h 3339751"/>
              <a:gd name="connsiteX1" fmla="*/ 796962 w 2819648"/>
              <a:gd name="connsiteY1" fmla="*/ 3173288 h 3339751"/>
              <a:gd name="connsiteX2" fmla="*/ 336057 w 2819648"/>
              <a:gd name="connsiteY2" fmla="*/ 2229184 h 3339751"/>
              <a:gd name="connsiteX3" fmla="*/ 0 w 2819648"/>
              <a:gd name="connsiteY3" fmla="*/ 481954 h 3339751"/>
              <a:gd name="connsiteX4" fmla="*/ 2467865 w 2819648"/>
              <a:gd name="connsiteY4" fmla="*/ 0 h 3339751"/>
              <a:gd name="connsiteX5" fmla="*/ 2809430 w 2819648"/>
              <a:gd name="connsiteY5" fmla="*/ 1748995 h 3339751"/>
              <a:gd name="connsiteX6" fmla="*/ 2813681 w 2819648"/>
              <a:gd name="connsiteY6" fmla="*/ 2045662 h 3339751"/>
              <a:gd name="connsiteX7" fmla="*/ 2410534 w 2819648"/>
              <a:gd name="connsiteY7" fmla="*/ 3031066 h 3339751"/>
              <a:gd name="connsiteX8" fmla="*/ 1861016 w 2819648"/>
              <a:gd name="connsiteY8" fmla="*/ 3328014 h 3339751"/>
              <a:gd name="connsiteX0" fmla="*/ 1861016 w 2820851"/>
              <a:gd name="connsiteY0" fmla="*/ 3328014 h 3341130"/>
              <a:gd name="connsiteX1" fmla="*/ 796962 w 2820851"/>
              <a:gd name="connsiteY1" fmla="*/ 3173288 h 3341130"/>
              <a:gd name="connsiteX2" fmla="*/ 336057 w 2820851"/>
              <a:gd name="connsiteY2" fmla="*/ 2229184 h 3341130"/>
              <a:gd name="connsiteX3" fmla="*/ 0 w 2820851"/>
              <a:gd name="connsiteY3" fmla="*/ 481954 h 3341130"/>
              <a:gd name="connsiteX4" fmla="*/ 2467865 w 2820851"/>
              <a:gd name="connsiteY4" fmla="*/ 0 h 3341130"/>
              <a:gd name="connsiteX5" fmla="*/ 2809430 w 2820851"/>
              <a:gd name="connsiteY5" fmla="*/ 1748995 h 3341130"/>
              <a:gd name="connsiteX6" fmla="*/ 2813681 w 2820851"/>
              <a:gd name="connsiteY6" fmla="*/ 2045662 h 3341130"/>
              <a:gd name="connsiteX7" fmla="*/ 2452877 w 2820851"/>
              <a:gd name="connsiteY7" fmla="*/ 3012062 h 3341130"/>
              <a:gd name="connsiteX8" fmla="*/ 1861016 w 2820851"/>
              <a:gd name="connsiteY8" fmla="*/ 3328014 h 3341130"/>
              <a:gd name="connsiteX0" fmla="*/ 1861016 w 2835461"/>
              <a:gd name="connsiteY0" fmla="*/ 3328014 h 3341130"/>
              <a:gd name="connsiteX1" fmla="*/ 796962 w 2835461"/>
              <a:gd name="connsiteY1" fmla="*/ 3173288 h 3341130"/>
              <a:gd name="connsiteX2" fmla="*/ 336057 w 2835461"/>
              <a:gd name="connsiteY2" fmla="*/ 2229184 h 3341130"/>
              <a:gd name="connsiteX3" fmla="*/ 0 w 2835461"/>
              <a:gd name="connsiteY3" fmla="*/ 481954 h 3341130"/>
              <a:gd name="connsiteX4" fmla="*/ 2467865 w 2835461"/>
              <a:gd name="connsiteY4" fmla="*/ 0 h 3341130"/>
              <a:gd name="connsiteX5" fmla="*/ 2809430 w 2835461"/>
              <a:gd name="connsiteY5" fmla="*/ 1748995 h 3341130"/>
              <a:gd name="connsiteX6" fmla="*/ 2828769 w 2835461"/>
              <a:gd name="connsiteY6" fmla="*/ 2091483 h 3341130"/>
              <a:gd name="connsiteX7" fmla="*/ 2452877 w 2835461"/>
              <a:gd name="connsiteY7" fmla="*/ 3012062 h 3341130"/>
              <a:gd name="connsiteX8" fmla="*/ 1861016 w 2835461"/>
              <a:gd name="connsiteY8" fmla="*/ 3328014 h 3341130"/>
              <a:gd name="connsiteX0" fmla="*/ 1861016 w 2835461"/>
              <a:gd name="connsiteY0" fmla="*/ 3328014 h 3341130"/>
              <a:gd name="connsiteX1" fmla="*/ 796962 w 2835461"/>
              <a:gd name="connsiteY1" fmla="*/ 3173288 h 3341130"/>
              <a:gd name="connsiteX2" fmla="*/ 336057 w 2835461"/>
              <a:gd name="connsiteY2" fmla="*/ 2229184 h 3341130"/>
              <a:gd name="connsiteX3" fmla="*/ 0 w 2835461"/>
              <a:gd name="connsiteY3" fmla="*/ 481954 h 3341130"/>
              <a:gd name="connsiteX4" fmla="*/ 2467865 w 2835461"/>
              <a:gd name="connsiteY4" fmla="*/ 0 h 3341130"/>
              <a:gd name="connsiteX5" fmla="*/ 2809430 w 2835461"/>
              <a:gd name="connsiteY5" fmla="*/ 1748995 h 3341130"/>
              <a:gd name="connsiteX6" fmla="*/ 2828769 w 2835461"/>
              <a:gd name="connsiteY6" fmla="*/ 2091483 h 3341130"/>
              <a:gd name="connsiteX7" fmla="*/ 2452877 w 2835461"/>
              <a:gd name="connsiteY7" fmla="*/ 3012062 h 3341130"/>
              <a:gd name="connsiteX8" fmla="*/ 1861016 w 2835461"/>
              <a:gd name="connsiteY8" fmla="*/ 3328014 h 3341130"/>
              <a:gd name="connsiteX0" fmla="*/ 1861016 w 2835461"/>
              <a:gd name="connsiteY0" fmla="*/ 3328014 h 3341130"/>
              <a:gd name="connsiteX1" fmla="*/ 796962 w 2835461"/>
              <a:gd name="connsiteY1" fmla="*/ 3173288 h 3341130"/>
              <a:gd name="connsiteX2" fmla="*/ 336057 w 2835461"/>
              <a:gd name="connsiteY2" fmla="*/ 2229184 h 3341130"/>
              <a:gd name="connsiteX3" fmla="*/ 0 w 2835461"/>
              <a:gd name="connsiteY3" fmla="*/ 481954 h 3341130"/>
              <a:gd name="connsiteX4" fmla="*/ 2467865 w 2835461"/>
              <a:gd name="connsiteY4" fmla="*/ 0 h 3341130"/>
              <a:gd name="connsiteX5" fmla="*/ 2803530 w 2835461"/>
              <a:gd name="connsiteY5" fmla="*/ 1718331 h 3341130"/>
              <a:gd name="connsiteX6" fmla="*/ 2828769 w 2835461"/>
              <a:gd name="connsiteY6" fmla="*/ 2091483 h 3341130"/>
              <a:gd name="connsiteX7" fmla="*/ 2452877 w 2835461"/>
              <a:gd name="connsiteY7" fmla="*/ 3012062 h 3341130"/>
              <a:gd name="connsiteX8" fmla="*/ 1861016 w 2835461"/>
              <a:gd name="connsiteY8" fmla="*/ 3328014 h 3341130"/>
              <a:gd name="connsiteX0" fmla="*/ 1861016 w 2829919"/>
              <a:gd name="connsiteY0" fmla="*/ 3328014 h 3341130"/>
              <a:gd name="connsiteX1" fmla="*/ 796962 w 2829919"/>
              <a:gd name="connsiteY1" fmla="*/ 3173288 h 3341130"/>
              <a:gd name="connsiteX2" fmla="*/ 336057 w 2829919"/>
              <a:gd name="connsiteY2" fmla="*/ 2229184 h 3341130"/>
              <a:gd name="connsiteX3" fmla="*/ 0 w 2829919"/>
              <a:gd name="connsiteY3" fmla="*/ 481954 h 3341130"/>
              <a:gd name="connsiteX4" fmla="*/ 2467865 w 2829919"/>
              <a:gd name="connsiteY4" fmla="*/ 0 h 3341130"/>
              <a:gd name="connsiteX5" fmla="*/ 2803530 w 2829919"/>
              <a:gd name="connsiteY5" fmla="*/ 1718331 h 3341130"/>
              <a:gd name="connsiteX6" fmla="*/ 2828769 w 2829919"/>
              <a:gd name="connsiteY6" fmla="*/ 2091483 h 3341130"/>
              <a:gd name="connsiteX7" fmla="*/ 2452877 w 2829919"/>
              <a:gd name="connsiteY7" fmla="*/ 3012062 h 3341130"/>
              <a:gd name="connsiteX8" fmla="*/ 1861016 w 2829919"/>
              <a:gd name="connsiteY8" fmla="*/ 3328014 h 3341130"/>
              <a:gd name="connsiteX0" fmla="*/ 1861016 w 2829919"/>
              <a:gd name="connsiteY0" fmla="*/ 3328014 h 3346886"/>
              <a:gd name="connsiteX1" fmla="*/ 796962 w 2829919"/>
              <a:gd name="connsiteY1" fmla="*/ 3173288 h 3346886"/>
              <a:gd name="connsiteX2" fmla="*/ 336057 w 2829919"/>
              <a:gd name="connsiteY2" fmla="*/ 2229184 h 3346886"/>
              <a:gd name="connsiteX3" fmla="*/ 0 w 2829919"/>
              <a:gd name="connsiteY3" fmla="*/ 481954 h 3346886"/>
              <a:gd name="connsiteX4" fmla="*/ 2467865 w 2829919"/>
              <a:gd name="connsiteY4" fmla="*/ 0 h 3346886"/>
              <a:gd name="connsiteX5" fmla="*/ 2803530 w 2829919"/>
              <a:gd name="connsiteY5" fmla="*/ 1718331 h 3346886"/>
              <a:gd name="connsiteX6" fmla="*/ 2828769 w 2829919"/>
              <a:gd name="connsiteY6" fmla="*/ 2091483 h 3346886"/>
              <a:gd name="connsiteX7" fmla="*/ 2452877 w 2829919"/>
              <a:gd name="connsiteY7" fmla="*/ 3012062 h 3346886"/>
              <a:gd name="connsiteX8" fmla="*/ 1861016 w 2829919"/>
              <a:gd name="connsiteY8" fmla="*/ 3328014 h 3346886"/>
              <a:gd name="connsiteX0" fmla="*/ 1861016 w 2829919"/>
              <a:gd name="connsiteY0" fmla="*/ 3328014 h 3352626"/>
              <a:gd name="connsiteX1" fmla="*/ 796962 w 2829919"/>
              <a:gd name="connsiteY1" fmla="*/ 3173288 h 3352626"/>
              <a:gd name="connsiteX2" fmla="*/ 336057 w 2829919"/>
              <a:gd name="connsiteY2" fmla="*/ 2229184 h 3352626"/>
              <a:gd name="connsiteX3" fmla="*/ 0 w 2829919"/>
              <a:gd name="connsiteY3" fmla="*/ 481954 h 3352626"/>
              <a:gd name="connsiteX4" fmla="*/ 2467865 w 2829919"/>
              <a:gd name="connsiteY4" fmla="*/ 0 h 3352626"/>
              <a:gd name="connsiteX5" fmla="*/ 2803530 w 2829919"/>
              <a:gd name="connsiteY5" fmla="*/ 1718331 h 3352626"/>
              <a:gd name="connsiteX6" fmla="*/ 2828769 w 2829919"/>
              <a:gd name="connsiteY6" fmla="*/ 2091483 h 3352626"/>
              <a:gd name="connsiteX7" fmla="*/ 2452877 w 2829919"/>
              <a:gd name="connsiteY7" fmla="*/ 3012062 h 3352626"/>
              <a:gd name="connsiteX8" fmla="*/ 1861016 w 2829919"/>
              <a:gd name="connsiteY8" fmla="*/ 3328014 h 3352626"/>
              <a:gd name="connsiteX0" fmla="*/ 1861016 w 2829919"/>
              <a:gd name="connsiteY0" fmla="*/ 3328014 h 3352626"/>
              <a:gd name="connsiteX1" fmla="*/ 796962 w 2829919"/>
              <a:gd name="connsiteY1" fmla="*/ 3173288 h 3352626"/>
              <a:gd name="connsiteX2" fmla="*/ 336057 w 2829919"/>
              <a:gd name="connsiteY2" fmla="*/ 2229184 h 3352626"/>
              <a:gd name="connsiteX3" fmla="*/ 0 w 2829919"/>
              <a:gd name="connsiteY3" fmla="*/ 481954 h 3352626"/>
              <a:gd name="connsiteX4" fmla="*/ 2467865 w 2829919"/>
              <a:gd name="connsiteY4" fmla="*/ 0 h 3352626"/>
              <a:gd name="connsiteX5" fmla="*/ 2803530 w 2829919"/>
              <a:gd name="connsiteY5" fmla="*/ 1718331 h 3352626"/>
              <a:gd name="connsiteX6" fmla="*/ 2828769 w 2829919"/>
              <a:gd name="connsiteY6" fmla="*/ 2091483 h 3352626"/>
              <a:gd name="connsiteX7" fmla="*/ 2452877 w 2829919"/>
              <a:gd name="connsiteY7" fmla="*/ 3012062 h 3352626"/>
              <a:gd name="connsiteX8" fmla="*/ 1861016 w 2829919"/>
              <a:gd name="connsiteY8" fmla="*/ 3328014 h 3352626"/>
              <a:gd name="connsiteX0" fmla="*/ 1861016 w 2829919"/>
              <a:gd name="connsiteY0" fmla="*/ 3328014 h 3352626"/>
              <a:gd name="connsiteX1" fmla="*/ 796962 w 2829919"/>
              <a:gd name="connsiteY1" fmla="*/ 3173288 h 3352626"/>
              <a:gd name="connsiteX2" fmla="*/ 336057 w 2829919"/>
              <a:gd name="connsiteY2" fmla="*/ 2229184 h 3352626"/>
              <a:gd name="connsiteX3" fmla="*/ 0 w 2829919"/>
              <a:gd name="connsiteY3" fmla="*/ 481954 h 3352626"/>
              <a:gd name="connsiteX4" fmla="*/ 2467865 w 2829919"/>
              <a:gd name="connsiteY4" fmla="*/ 0 h 3352626"/>
              <a:gd name="connsiteX5" fmla="*/ 2803530 w 2829919"/>
              <a:gd name="connsiteY5" fmla="*/ 1718331 h 3352626"/>
              <a:gd name="connsiteX6" fmla="*/ 2828769 w 2829919"/>
              <a:gd name="connsiteY6" fmla="*/ 2091483 h 3352626"/>
              <a:gd name="connsiteX7" fmla="*/ 2452877 w 2829919"/>
              <a:gd name="connsiteY7" fmla="*/ 3012062 h 3352626"/>
              <a:gd name="connsiteX8" fmla="*/ 1861016 w 2829919"/>
              <a:gd name="connsiteY8" fmla="*/ 3328014 h 3352626"/>
              <a:gd name="connsiteX0" fmla="*/ 1861016 w 2829919"/>
              <a:gd name="connsiteY0" fmla="*/ 3328014 h 3352626"/>
              <a:gd name="connsiteX1" fmla="*/ 796962 w 2829919"/>
              <a:gd name="connsiteY1" fmla="*/ 3173288 h 3352626"/>
              <a:gd name="connsiteX2" fmla="*/ 336057 w 2829919"/>
              <a:gd name="connsiteY2" fmla="*/ 2229184 h 3352626"/>
              <a:gd name="connsiteX3" fmla="*/ 0 w 2829919"/>
              <a:gd name="connsiteY3" fmla="*/ 481954 h 3352626"/>
              <a:gd name="connsiteX4" fmla="*/ 1636004 w 2829919"/>
              <a:gd name="connsiteY4" fmla="*/ 2119429 h 3352626"/>
              <a:gd name="connsiteX5" fmla="*/ 2467865 w 2829919"/>
              <a:gd name="connsiteY5" fmla="*/ 0 h 3352626"/>
              <a:gd name="connsiteX6" fmla="*/ 2803530 w 2829919"/>
              <a:gd name="connsiteY6" fmla="*/ 1718331 h 3352626"/>
              <a:gd name="connsiteX7" fmla="*/ 2828769 w 2829919"/>
              <a:gd name="connsiteY7" fmla="*/ 2091483 h 3352626"/>
              <a:gd name="connsiteX8" fmla="*/ 2452877 w 2829919"/>
              <a:gd name="connsiteY8" fmla="*/ 3012062 h 3352626"/>
              <a:gd name="connsiteX9" fmla="*/ 1861016 w 2829919"/>
              <a:gd name="connsiteY9" fmla="*/ 3328014 h 3352626"/>
              <a:gd name="connsiteX0" fmla="*/ 1861016 w 2829919"/>
              <a:gd name="connsiteY0" fmla="*/ 3328014 h 3352626"/>
              <a:gd name="connsiteX1" fmla="*/ 796962 w 2829919"/>
              <a:gd name="connsiteY1" fmla="*/ 3173288 h 3352626"/>
              <a:gd name="connsiteX2" fmla="*/ 336057 w 2829919"/>
              <a:gd name="connsiteY2" fmla="*/ 2229184 h 3352626"/>
              <a:gd name="connsiteX3" fmla="*/ 0 w 2829919"/>
              <a:gd name="connsiteY3" fmla="*/ 481954 h 3352626"/>
              <a:gd name="connsiteX4" fmla="*/ 1636004 w 2829919"/>
              <a:gd name="connsiteY4" fmla="*/ 2119429 h 3352626"/>
              <a:gd name="connsiteX5" fmla="*/ 2467865 w 2829919"/>
              <a:gd name="connsiteY5" fmla="*/ 0 h 3352626"/>
              <a:gd name="connsiteX6" fmla="*/ 2803530 w 2829919"/>
              <a:gd name="connsiteY6" fmla="*/ 1718331 h 3352626"/>
              <a:gd name="connsiteX7" fmla="*/ 2828769 w 2829919"/>
              <a:gd name="connsiteY7" fmla="*/ 2091483 h 3352626"/>
              <a:gd name="connsiteX8" fmla="*/ 2452877 w 2829919"/>
              <a:gd name="connsiteY8" fmla="*/ 3012062 h 3352626"/>
              <a:gd name="connsiteX9" fmla="*/ 1861016 w 2829919"/>
              <a:gd name="connsiteY9" fmla="*/ 3328014 h 3352626"/>
              <a:gd name="connsiteX0" fmla="*/ 1861016 w 2829919"/>
              <a:gd name="connsiteY0" fmla="*/ 3328014 h 3352626"/>
              <a:gd name="connsiteX1" fmla="*/ 796962 w 2829919"/>
              <a:gd name="connsiteY1" fmla="*/ 3173288 h 3352626"/>
              <a:gd name="connsiteX2" fmla="*/ 336057 w 2829919"/>
              <a:gd name="connsiteY2" fmla="*/ 2229184 h 3352626"/>
              <a:gd name="connsiteX3" fmla="*/ 0 w 2829919"/>
              <a:gd name="connsiteY3" fmla="*/ 481954 h 3352626"/>
              <a:gd name="connsiteX4" fmla="*/ 1649572 w 2829919"/>
              <a:gd name="connsiteY4" fmla="*/ 2189943 h 3352626"/>
              <a:gd name="connsiteX5" fmla="*/ 2467865 w 2829919"/>
              <a:gd name="connsiteY5" fmla="*/ 0 h 3352626"/>
              <a:gd name="connsiteX6" fmla="*/ 2803530 w 2829919"/>
              <a:gd name="connsiteY6" fmla="*/ 1718331 h 3352626"/>
              <a:gd name="connsiteX7" fmla="*/ 2828769 w 2829919"/>
              <a:gd name="connsiteY7" fmla="*/ 2091483 h 3352626"/>
              <a:gd name="connsiteX8" fmla="*/ 2452877 w 2829919"/>
              <a:gd name="connsiteY8" fmla="*/ 3012062 h 3352626"/>
              <a:gd name="connsiteX9" fmla="*/ 1861016 w 2829919"/>
              <a:gd name="connsiteY9" fmla="*/ 3328014 h 3352626"/>
              <a:gd name="connsiteX0" fmla="*/ 1861016 w 2829919"/>
              <a:gd name="connsiteY0" fmla="*/ 3328014 h 3359247"/>
              <a:gd name="connsiteX1" fmla="*/ 796962 w 2829919"/>
              <a:gd name="connsiteY1" fmla="*/ 3173288 h 3359247"/>
              <a:gd name="connsiteX2" fmla="*/ 336057 w 2829919"/>
              <a:gd name="connsiteY2" fmla="*/ 2229184 h 3359247"/>
              <a:gd name="connsiteX3" fmla="*/ 0 w 2829919"/>
              <a:gd name="connsiteY3" fmla="*/ 481954 h 3359247"/>
              <a:gd name="connsiteX4" fmla="*/ 1649572 w 2829919"/>
              <a:gd name="connsiteY4" fmla="*/ 2189943 h 3359247"/>
              <a:gd name="connsiteX5" fmla="*/ 2467865 w 2829919"/>
              <a:gd name="connsiteY5" fmla="*/ 0 h 3359247"/>
              <a:gd name="connsiteX6" fmla="*/ 2803530 w 2829919"/>
              <a:gd name="connsiteY6" fmla="*/ 1718331 h 3359247"/>
              <a:gd name="connsiteX7" fmla="*/ 2828769 w 2829919"/>
              <a:gd name="connsiteY7" fmla="*/ 2091483 h 3359247"/>
              <a:gd name="connsiteX8" fmla="*/ 2452877 w 2829919"/>
              <a:gd name="connsiteY8" fmla="*/ 3012062 h 3359247"/>
              <a:gd name="connsiteX9" fmla="*/ 1861016 w 2829919"/>
              <a:gd name="connsiteY9" fmla="*/ 3328014 h 3359247"/>
              <a:gd name="connsiteX0" fmla="*/ 1861016 w 2830596"/>
              <a:gd name="connsiteY0" fmla="*/ 3328014 h 3342040"/>
              <a:gd name="connsiteX1" fmla="*/ 796962 w 2830596"/>
              <a:gd name="connsiteY1" fmla="*/ 3173288 h 3342040"/>
              <a:gd name="connsiteX2" fmla="*/ 336057 w 2830596"/>
              <a:gd name="connsiteY2" fmla="*/ 2229184 h 3342040"/>
              <a:gd name="connsiteX3" fmla="*/ 0 w 2830596"/>
              <a:gd name="connsiteY3" fmla="*/ 481954 h 3342040"/>
              <a:gd name="connsiteX4" fmla="*/ 1649572 w 2830596"/>
              <a:gd name="connsiteY4" fmla="*/ 2189943 h 3342040"/>
              <a:gd name="connsiteX5" fmla="*/ 2467865 w 2830596"/>
              <a:gd name="connsiteY5" fmla="*/ 0 h 3342040"/>
              <a:gd name="connsiteX6" fmla="*/ 2803530 w 2830596"/>
              <a:gd name="connsiteY6" fmla="*/ 1718331 h 3342040"/>
              <a:gd name="connsiteX7" fmla="*/ 2828769 w 2830596"/>
              <a:gd name="connsiteY7" fmla="*/ 2091483 h 3342040"/>
              <a:gd name="connsiteX8" fmla="*/ 2516033 w 2830596"/>
              <a:gd name="connsiteY8" fmla="*/ 2999544 h 3342040"/>
              <a:gd name="connsiteX9" fmla="*/ 1861016 w 2830596"/>
              <a:gd name="connsiteY9" fmla="*/ 3328014 h 3342040"/>
              <a:gd name="connsiteX0" fmla="*/ 1861016 w 2830709"/>
              <a:gd name="connsiteY0" fmla="*/ 3328014 h 3344557"/>
              <a:gd name="connsiteX1" fmla="*/ 796962 w 2830709"/>
              <a:gd name="connsiteY1" fmla="*/ 3173288 h 3344557"/>
              <a:gd name="connsiteX2" fmla="*/ 336057 w 2830709"/>
              <a:gd name="connsiteY2" fmla="*/ 2229184 h 3344557"/>
              <a:gd name="connsiteX3" fmla="*/ 0 w 2830709"/>
              <a:gd name="connsiteY3" fmla="*/ 481954 h 3344557"/>
              <a:gd name="connsiteX4" fmla="*/ 1649572 w 2830709"/>
              <a:gd name="connsiteY4" fmla="*/ 2189943 h 3344557"/>
              <a:gd name="connsiteX5" fmla="*/ 2467865 w 2830709"/>
              <a:gd name="connsiteY5" fmla="*/ 0 h 3344557"/>
              <a:gd name="connsiteX6" fmla="*/ 2803530 w 2830709"/>
              <a:gd name="connsiteY6" fmla="*/ 1718331 h 3344557"/>
              <a:gd name="connsiteX7" fmla="*/ 2828769 w 2830709"/>
              <a:gd name="connsiteY7" fmla="*/ 2091483 h 3344557"/>
              <a:gd name="connsiteX8" fmla="*/ 2522497 w 2830709"/>
              <a:gd name="connsiteY8" fmla="*/ 2964989 h 3344557"/>
              <a:gd name="connsiteX9" fmla="*/ 1861016 w 2830709"/>
              <a:gd name="connsiteY9" fmla="*/ 3328014 h 3344557"/>
              <a:gd name="connsiteX0" fmla="*/ 1861016 w 2830709"/>
              <a:gd name="connsiteY0" fmla="*/ 3328014 h 3359688"/>
              <a:gd name="connsiteX1" fmla="*/ 796962 w 2830709"/>
              <a:gd name="connsiteY1" fmla="*/ 3173288 h 3359688"/>
              <a:gd name="connsiteX2" fmla="*/ 336057 w 2830709"/>
              <a:gd name="connsiteY2" fmla="*/ 2229184 h 3359688"/>
              <a:gd name="connsiteX3" fmla="*/ 0 w 2830709"/>
              <a:gd name="connsiteY3" fmla="*/ 481954 h 3359688"/>
              <a:gd name="connsiteX4" fmla="*/ 1649572 w 2830709"/>
              <a:gd name="connsiteY4" fmla="*/ 2189943 h 3359688"/>
              <a:gd name="connsiteX5" fmla="*/ 2467865 w 2830709"/>
              <a:gd name="connsiteY5" fmla="*/ 0 h 3359688"/>
              <a:gd name="connsiteX6" fmla="*/ 2803530 w 2830709"/>
              <a:gd name="connsiteY6" fmla="*/ 1718331 h 3359688"/>
              <a:gd name="connsiteX7" fmla="*/ 2828769 w 2830709"/>
              <a:gd name="connsiteY7" fmla="*/ 2091483 h 3359688"/>
              <a:gd name="connsiteX8" fmla="*/ 2522497 w 2830709"/>
              <a:gd name="connsiteY8" fmla="*/ 2964989 h 3359688"/>
              <a:gd name="connsiteX9" fmla="*/ 1861016 w 2830709"/>
              <a:gd name="connsiteY9" fmla="*/ 3328014 h 3359688"/>
              <a:gd name="connsiteX0" fmla="*/ 1861016 w 2830709"/>
              <a:gd name="connsiteY0" fmla="*/ 3328014 h 3360929"/>
              <a:gd name="connsiteX1" fmla="*/ 832092 w 2830709"/>
              <a:gd name="connsiteY1" fmla="*/ 3219563 h 3360929"/>
              <a:gd name="connsiteX2" fmla="*/ 336057 w 2830709"/>
              <a:gd name="connsiteY2" fmla="*/ 2229184 h 3360929"/>
              <a:gd name="connsiteX3" fmla="*/ 0 w 2830709"/>
              <a:gd name="connsiteY3" fmla="*/ 481954 h 3360929"/>
              <a:gd name="connsiteX4" fmla="*/ 1649572 w 2830709"/>
              <a:gd name="connsiteY4" fmla="*/ 2189943 h 3360929"/>
              <a:gd name="connsiteX5" fmla="*/ 2467865 w 2830709"/>
              <a:gd name="connsiteY5" fmla="*/ 0 h 3360929"/>
              <a:gd name="connsiteX6" fmla="*/ 2803530 w 2830709"/>
              <a:gd name="connsiteY6" fmla="*/ 1718331 h 3360929"/>
              <a:gd name="connsiteX7" fmla="*/ 2828769 w 2830709"/>
              <a:gd name="connsiteY7" fmla="*/ 2091483 h 3360929"/>
              <a:gd name="connsiteX8" fmla="*/ 2522497 w 2830709"/>
              <a:gd name="connsiteY8" fmla="*/ 2964989 h 3360929"/>
              <a:gd name="connsiteX9" fmla="*/ 1861016 w 2830709"/>
              <a:gd name="connsiteY9" fmla="*/ 3328014 h 3360929"/>
              <a:gd name="connsiteX0" fmla="*/ 1861016 w 2830709"/>
              <a:gd name="connsiteY0" fmla="*/ 3328014 h 3360929"/>
              <a:gd name="connsiteX1" fmla="*/ 832092 w 2830709"/>
              <a:gd name="connsiteY1" fmla="*/ 3219563 h 3360929"/>
              <a:gd name="connsiteX2" fmla="*/ 336057 w 2830709"/>
              <a:gd name="connsiteY2" fmla="*/ 2229184 h 3360929"/>
              <a:gd name="connsiteX3" fmla="*/ 0 w 2830709"/>
              <a:gd name="connsiteY3" fmla="*/ 481954 h 3360929"/>
              <a:gd name="connsiteX4" fmla="*/ 1649572 w 2830709"/>
              <a:gd name="connsiteY4" fmla="*/ 2189943 h 3360929"/>
              <a:gd name="connsiteX5" fmla="*/ 2467865 w 2830709"/>
              <a:gd name="connsiteY5" fmla="*/ 0 h 3360929"/>
              <a:gd name="connsiteX6" fmla="*/ 2803530 w 2830709"/>
              <a:gd name="connsiteY6" fmla="*/ 1718331 h 3360929"/>
              <a:gd name="connsiteX7" fmla="*/ 2828769 w 2830709"/>
              <a:gd name="connsiteY7" fmla="*/ 2091483 h 3360929"/>
              <a:gd name="connsiteX8" fmla="*/ 2522497 w 2830709"/>
              <a:gd name="connsiteY8" fmla="*/ 2964989 h 3360929"/>
              <a:gd name="connsiteX9" fmla="*/ 1861016 w 2830709"/>
              <a:gd name="connsiteY9" fmla="*/ 3328014 h 3360929"/>
              <a:gd name="connsiteX0" fmla="*/ 1861016 w 2830709"/>
              <a:gd name="connsiteY0" fmla="*/ 3328014 h 3360929"/>
              <a:gd name="connsiteX1" fmla="*/ 832092 w 2830709"/>
              <a:gd name="connsiteY1" fmla="*/ 3219563 h 3360929"/>
              <a:gd name="connsiteX2" fmla="*/ 336057 w 2830709"/>
              <a:gd name="connsiteY2" fmla="*/ 2229184 h 3360929"/>
              <a:gd name="connsiteX3" fmla="*/ 0 w 2830709"/>
              <a:gd name="connsiteY3" fmla="*/ 481954 h 3360929"/>
              <a:gd name="connsiteX4" fmla="*/ 1620462 w 2830709"/>
              <a:gd name="connsiteY4" fmla="*/ 2209024 h 3360929"/>
              <a:gd name="connsiteX5" fmla="*/ 2467865 w 2830709"/>
              <a:gd name="connsiteY5" fmla="*/ 0 h 3360929"/>
              <a:gd name="connsiteX6" fmla="*/ 2803530 w 2830709"/>
              <a:gd name="connsiteY6" fmla="*/ 1718331 h 3360929"/>
              <a:gd name="connsiteX7" fmla="*/ 2828769 w 2830709"/>
              <a:gd name="connsiteY7" fmla="*/ 2091483 h 3360929"/>
              <a:gd name="connsiteX8" fmla="*/ 2522497 w 2830709"/>
              <a:gd name="connsiteY8" fmla="*/ 2964989 h 3360929"/>
              <a:gd name="connsiteX9" fmla="*/ 1861016 w 2830709"/>
              <a:gd name="connsiteY9" fmla="*/ 3328014 h 3360929"/>
              <a:gd name="connsiteX0" fmla="*/ 1861016 w 2830709"/>
              <a:gd name="connsiteY0" fmla="*/ 3328014 h 3360929"/>
              <a:gd name="connsiteX1" fmla="*/ 832092 w 2830709"/>
              <a:gd name="connsiteY1" fmla="*/ 3219563 h 3360929"/>
              <a:gd name="connsiteX2" fmla="*/ 336057 w 2830709"/>
              <a:gd name="connsiteY2" fmla="*/ 2229184 h 3360929"/>
              <a:gd name="connsiteX3" fmla="*/ 0 w 2830709"/>
              <a:gd name="connsiteY3" fmla="*/ 481954 h 3360929"/>
              <a:gd name="connsiteX4" fmla="*/ 1620462 w 2830709"/>
              <a:gd name="connsiteY4" fmla="*/ 2209024 h 3360929"/>
              <a:gd name="connsiteX5" fmla="*/ 2467865 w 2830709"/>
              <a:gd name="connsiteY5" fmla="*/ 0 h 3360929"/>
              <a:gd name="connsiteX6" fmla="*/ 2803530 w 2830709"/>
              <a:gd name="connsiteY6" fmla="*/ 1718331 h 3360929"/>
              <a:gd name="connsiteX7" fmla="*/ 2828769 w 2830709"/>
              <a:gd name="connsiteY7" fmla="*/ 2091483 h 3360929"/>
              <a:gd name="connsiteX8" fmla="*/ 2522497 w 2830709"/>
              <a:gd name="connsiteY8" fmla="*/ 2964989 h 3360929"/>
              <a:gd name="connsiteX9" fmla="*/ 1861016 w 2830709"/>
              <a:gd name="connsiteY9" fmla="*/ 3328014 h 3360929"/>
              <a:gd name="connsiteX0" fmla="*/ 1861016 w 2830709"/>
              <a:gd name="connsiteY0" fmla="*/ 3328014 h 3360929"/>
              <a:gd name="connsiteX1" fmla="*/ 832092 w 2830709"/>
              <a:gd name="connsiteY1" fmla="*/ 3219563 h 3360929"/>
              <a:gd name="connsiteX2" fmla="*/ 336057 w 2830709"/>
              <a:gd name="connsiteY2" fmla="*/ 2229184 h 3360929"/>
              <a:gd name="connsiteX3" fmla="*/ 0 w 2830709"/>
              <a:gd name="connsiteY3" fmla="*/ 481954 h 3360929"/>
              <a:gd name="connsiteX4" fmla="*/ 1620462 w 2830709"/>
              <a:gd name="connsiteY4" fmla="*/ 2209024 h 3360929"/>
              <a:gd name="connsiteX5" fmla="*/ 2467865 w 2830709"/>
              <a:gd name="connsiteY5" fmla="*/ 0 h 3360929"/>
              <a:gd name="connsiteX6" fmla="*/ 2749262 w 2830709"/>
              <a:gd name="connsiteY6" fmla="*/ 1436277 h 3360929"/>
              <a:gd name="connsiteX7" fmla="*/ 2828769 w 2830709"/>
              <a:gd name="connsiteY7" fmla="*/ 2091483 h 3360929"/>
              <a:gd name="connsiteX8" fmla="*/ 2522497 w 2830709"/>
              <a:gd name="connsiteY8" fmla="*/ 2964989 h 3360929"/>
              <a:gd name="connsiteX9" fmla="*/ 1861016 w 2830709"/>
              <a:gd name="connsiteY9" fmla="*/ 3328014 h 3360929"/>
              <a:gd name="connsiteX0" fmla="*/ 1861016 w 2830709"/>
              <a:gd name="connsiteY0" fmla="*/ 3328014 h 3360929"/>
              <a:gd name="connsiteX1" fmla="*/ 832092 w 2830709"/>
              <a:gd name="connsiteY1" fmla="*/ 3219563 h 3360929"/>
              <a:gd name="connsiteX2" fmla="*/ 336057 w 2830709"/>
              <a:gd name="connsiteY2" fmla="*/ 2229184 h 3360929"/>
              <a:gd name="connsiteX3" fmla="*/ 0 w 2830709"/>
              <a:gd name="connsiteY3" fmla="*/ 481954 h 3360929"/>
              <a:gd name="connsiteX4" fmla="*/ 1620462 w 2830709"/>
              <a:gd name="connsiteY4" fmla="*/ 2209024 h 3360929"/>
              <a:gd name="connsiteX5" fmla="*/ 2467865 w 2830709"/>
              <a:gd name="connsiteY5" fmla="*/ 0 h 3360929"/>
              <a:gd name="connsiteX6" fmla="*/ 2744478 w 2830709"/>
              <a:gd name="connsiteY6" fmla="*/ 1377332 h 3360929"/>
              <a:gd name="connsiteX7" fmla="*/ 2828769 w 2830709"/>
              <a:gd name="connsiteY7" fmla="*/ 2091483 h 3360929"/>
              <a:gd name="connsiteX8" fmla="*/ 2522497 w 2830709"/>
              <a:gd name="connsiteY8" fmla="*/ 2964989 h 3360929"/>
              <a:gd name="connsiteX9" fmla="*/ 1861016 w 2830709"/>
              <a:gd name="connsiteY9" fmla="*/ 3328014 h 3360929"/>
              <a:gd name="connsiteX0" fmla="*/ 1861016 w 2828818"/>
              <a:gd name="connsiteY0" fmla="*/ 3328014 h 3360929"/>
              <a:gd name="connsiteX1" fmla="*/ 832092 w 2828818"/>
              <a:gd name="connsiteY1" fmla="*/ 3219563 h 3360929"/>
              <a:gd name="connsiteX2" fmla="*/ 336057 w 2828818"/>
              <a:gd name="connsiteY2" fmla="*/ 2229184 h 3360929"/>
              <a:gd name="connsiteX3" fmla="*/ 0 w 2828818"/>
              <a:gd name="connsiteY3" fmla="*/ 481954 h 3360929"/>
              <a:gd name="connsiteX4" fmla="*/ 1620462 w 2828818"/>
              <a:gd name="connsiteY4" fmla="*/ 2209024 h 3360929"/>
              <a:gd name="connsiteX5" fmla="*/ 2467865 w 2828818"/>
              <a:gd name="connsiteY5" fmla="*/ 0 h 3360929"/>
              <a:gd name="connsiteX6" fmla="*/ 2744478 w 2828818"/>
              <a:gd name="connsiteY6" fmla="*/ 1377332 h 3360929"/>
              <a:gd name="connsiteX7" fmla="*/ 2828769 w 2828818"/>
              <a:gd name="connsiteY7" fmla="*/ 2091483 h 3360929"/>
              <a:gd name="connsiteX8" fmla="*/ 2522497 w 2828818"/>
              <a:gd name="connsiteY8" fmla="*/ 2964989 h 3360929"/>
              <a:gd name="connsiteX9" fmla="*/ 1861016 w 2828818"/>
              <a:gd name="connsiteY9" fmla="*/ 3328014 h 3360929"/>
              <a:gd name="connsiteX0" fmla="*/ 1861016 w 2828818"/>
              <a:gd name="connsiteY0" fmla="*/ 3328014 h 3360929"/>
              <a:gd name="connsiteX1" fmla="*/ 832092 w 2828818"/>
              <a:gd name="connsiteY1" fmla="*/ 3219563 h 3360929"/>
              <a:gd name="connsiteX2" fmla="*/ 336057 w 2828818"/>
              <a:gd name="connsiteY2" fmla="*/ 2229184 h 3360929"/>
              <a:gd name="connsiteX3" fmla="*/ 0 w 2828818"/>
              <a:gd name="connsiteY3" fmla="*/ 481954 h 3360929"/>
              <a:gd name="connsiteX4" fmla="*/ 1589645 w 2828818"/>
              <a:gd name="connsiteY4" fmla="*/ 2018827 h 3360929"/>
              <a:gd name="connsiteX5" fmla="*/ 2467865 w 2828818"/>
              <a:gd name="connsiteY5" fmla="*/ 0 h 3360929"/>
              <a:gd name="connsiteX6" fmla="*/ 2744478 w 2828818"/>
              <a:gd name="connsiteY6" fmla="*/ 1377332 h 3360929"/>
              <a:gd name="connsiteX7" fmla="*/ 2828769 w 2828818"/>
              <a:gd name="connsiteY7" fmla="*/ 2091483 h 3360929"/>
              <a:gd name="connsiteX8" fmla="*/ 2522497 w 2828818"/>
              <a:gd name="connsiteY8" fmla="*/ 2964989 h 3360929"/>
              <a:gd name="connsiteX9" fmla="*/ 1861016 w 2828818"/>
              <a:gd name="connsiteY9" fmla="*/ 3328014 h 3360929"/>
              <a:gd name="connsiteX0" fmla="*/ 1721722 w 2689524"/>
              <a:gd name="connsiteY0" fmla="*/ 3328014 h 3360929"/>
              <a:gd name="connsiteX1" fmla="*/ 692798 w 2689524"/>
              <a:gd name="connsiteY1" fmla="*/ 3219563 h 3360929"/>
              <a:gd name="connsiteX2" fmla="*/ 196763 w 2689524"/>
              <a:gd name="connsiteY2" fmla="*/ 2229184 h 3360929"/>
              <a:gd name="connsiteX3" fmla="*/ 0 w 2689524"/>
              <a:gd name="connsiteY3" fmla="*/ 731729 h 3360929"/>
              <a:gd name="connsiteX4" fmla="*/ 1450351 w 2689524"/>
              <a:gd name="connsiteY4" fmla="*/ 2018827 h 3360929"/>
              <a:gd name="connsiteX5" fmla="*/ 2328571 w 2689524"/>
              <a:gd name="connsiteY5" fmla="*/ 0 h 3360929"/>
              <a:gd name="connsiteX6" fmla="*/ 2605184 w 2689524"/>
              <a:gd name="connsiteY6" fmla="*/ 1377332 h 3360929"/>
              <a:gd name="connsiteX7" fmla="*/ 2689475 w 2689524"/>
              <a:gd name="connsiteY7" fmla="*/ 2091483 h 3360929"/>
              <a:gd name="connsiteX8" fmla="*/ 2383203 w 2689524"/>
              <a:gd name="connsiteY8" fmla="*/ 2964989 h 3360929"/>
              <a:gd name="connsiteX9" fmla="*/ 1721722 w 2689524"/>
              <a:gd name="connsiteY9" fmla="*/ 3328014 h 3360929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50351 w 2689524"/>
              <a:gd name="connsiteY4" fmla="*/ 1739783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50351 w 2689524"/>
              <a:gd name="connsiteY4" fmla="*/ 1739783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50351 w 2689524"/>
              <a:gd name="connsiteY4" fmla="*/ 1739783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50351 w 2689524"/>
              <a:gd name="connsiteY4" fmla="*/ 1739783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34392 w 2689524"/>
              <a:gd name="connsiteY4" fmla="*/ 1601965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34392 w 2689524"/>
              <a:gd name="connsiteY4" fmla="*/ 1601965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34392 w 2689524"/>
              <a:gd name="connsiteY4" fmla="*/ 1601965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34392 w 2689524"/>
              <a:gd name="connsiteY4" fmla="*/ 1601965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105307"/>
              <a:gd name="connsiteX1" fmla="*/ 633527 w 2689524"/>
              <a:gd name="connsiteY1" fmla="*/ 2986647 h 3105307"/>
              <a:gd name="connsiteX2" fmla="*/ 196763 w 2689524"/>
              <a:gd name="connsiteY2" fmla="*/ 1950140 h 3105307"/>
              <a:gd name="connsiteX3" fmla="*/ 0 w 2689524"/>
              <a:gd name="connsiteY3" fmla="*/ 452685 h 3105307"/>
              <a:gd name="connsiteX4" fmla="*/ 1434392 w 2689524"/>
              <a:gd name="connsiteY4" fmla="*/ 1601965 h 3105307"/>
              <a:gd name="connsiteX5" fmla="*/ 2300667 w 2689524"/>
              <a:gd name="connsiteY5" fmla="*/ 0 h 3105307"/>
              <a:gd name="connsiteX6" fmla="*/ 2605184 w 2689524"/>
              <a:gd name="connsiteY6" fmla="*/ 1098288 h 3105307"/>
              <a:gd name="connsiteX7" fmla="*/ 2689475 w 2689524"/>
              <a:gd name="connsiteY7" fmla="*/ 1812439 h 3105307"/>
              <a:gd name="connsiteX8" fmla="*/ 2383203 w 2689524"/>
              <a:gd name="connsiteY8" fmla="*/ 2685945 h 3105307"/>
              <a:gd name="connsiteX9" fmla="*/ 1721722 w 2689524"/>
              <a:gd name="connsiteY9" fmla="*/ 3048970 h 3105307"/>
              <a:gd name="connsiteX0" fmla="*/ 1721722 w 2753276"/>
              <a:gd name="connsiteY0" fmla="*/ 3048970 h 3105307"/>
              <a:gd name="connsiteX1" fmla="*/ 633527 w 2753276"/>
              <a:gd name="connsiteY1" fmla="*/ 2986647 h 3105307"/>
              <a:gd name="connsiteX2" fmla="*/ 196763 w 2753276"/>
              <a:gd name="connsiteY2" fmla="*/ 1950140 h 3105307"/>
              <a:gd name="connsiteX3" fmla="*/ 0 w 2753276"/>
              <a:gd name="connsiteY3" fmla="*/ 452685 h 3105307"/>
              <a:gd name="connsiteX4" fmla="*/ 1434392 w 2753276"/>
              <a:gd name="connsiteY4" fmla="*/ 1601965 h 3105307"/>
              <a:gd name="connsiteX5" fmla="*/ 2300667 w 2753276"/>
              <a:gd name="connsiteY5" fmla="*/ 0 h 3105307"/>
              <a:gd name="connsiteX6" fmla="*/ 2605184 w 2753276"/>
              <a:gd name="connsiteY6" fmla="*/ 1098288 h 3105307"/>
              <a:gd name="connsiteX7" fmla="*/ 2753251 w 2753276"/>
              <a:gd name="connsiteY7" fmla="*/ 1836106 h 3105307"/>
              <a:gd name="connsiteX8" fmla="*/ 2383203 w 2753276"/>
              <a:gd name="connsiteY8" fmla="*/ 2685945 h 3105307"/>
              <a:gd name="connsiteX9" fmla="*/ 1721722 w 2753276"/>
              <a:gd name="connsiteY9" fmla="*/ 3048970 h 3105307"/>
              <a:gd name="connsiteX0" fmla="*/ 1721722 w 2753276"/>
              <a:gd name="connsiteY0" fmla="*/ 3048970 h 3105307"/>
              <a:gd name="connsiteX1" fmla="*/ 633527 w 2753276"/>
              <a:gd name="connsiteY1" fmla="*/ 2986647 h 3105307"/>
              <a:gd name="connsiteX2" fmla="*/ 196763 w 2753276"/>
              <a:gd name="connsiteY2" fmla="*/ 1950140 h 3105307"/>
              <a:gd name="connsiteX3" fmla="*/ 0 w 2753276"/>
              <a:gd name="connsiteY3" fmla="*/ 452685 h 3105307"/>
              <a:gd name="connsiteX4" fmla="*/ 1434392 w 2753276"/>
              <a:gd name="connsiteY4" fmla="*/ 1601965 h 3105307"/>
              <a:gd name="connsiteX5" fmla="*/ 2300667 w 2753276"/>
              <a:gd name="connsiteY5" fmla="*/ 0 h 3105307"/>
              <a:gd name="connsiteX6" fmla="*/ 2681366 w 2753276"/>
              <a:gd name="connsiteY6" fmla="*/ 1170525 h 3105307"/>
              <a:gd name="connsiteX7" fmla="*/ 2753251 w 2753276"/>
              <a:gd name="connsiteY7" fmla="*/ 1836106 h 3105307"/>
              <a:gd name="connsiteX8" fmla="*/ 2383203 w 2753276"/>
              <a:gd name="connsiteY8" fmla="*/ 2685945 h 3105307"/>
              <a:gd name="connsiteX9" fmla="*/ 1721722 w 2753276"/>
              <a:gd name="connsiteY9" fmla="*/ 3048970 h 3105307"/>
              <a:gd name="connsiteX0" fmla="*/ 1721722 w 2753276"/>
              <a:gd name="connsiteY0" fmla="*/ 3048970 h 3105307"/>
              <a:gd name="connsiteX1" fmla="*/ 633527 w 2753276"/>
              <a:gd name="connsiteY1" fmla="*/ 2986647 h 3105307"/>
              <a:gd name="connsiteX2" fmla="*/ 196763 w 2753276"/>
              <a:gd name="connsiteY2" fmla="*/ 1950140 h 3105307"/>
              <a:gd name="connsiteX3" fmla="*/ 0 w 2753276"/>
              <a:gd name="connsiteY3" fmla="*/ 452685 h 3105307"/>
              <a:gd name="connsiteX4" fmla="*/ 1434392 w 2753276"/>
              <a:gd name="connsiteY4" fmla="*/ 1601965 h 3105307"/>
              <a:gd name="connsiteX5" fmla="*/ 2300667 w 2753276"/>
              <a:gd name="connsiteY5" fmla="*/ 0 h 3105307"/>
              <a:gd name="connsiteX6" fmla="*/ 2681366 w 2753276"/>
              <a:gd name="connsiteY6" fmla="*/ 1170525 h 3105307"/>
              <a:gd name="connsiteX7" fmla="*/ 2753251 w 2753276"/>
              <a:gd name="connsiteY7" fmla="*/ 1836106 h 3105307"/>
              <a:gd name="connsiteX8" fmla="*/ 2383203 w 2753276"/>
              <a:gd name="connsiteY8" fmla="*/ 2685945 h 3105307"/>
              <a:gd name="connsiteX9" fmla="*/ 1721722 w 2753276"/>
              <a:gd name="connsiteY9" fmla="*/ 3048970 h 3105307"/>
              <a:gd name="connsiteX0" fmla="*/ 1721722 w 2753288"/>
              <a:gd name="connsiteY0" fmla="*/ 3048970 h 3104766"/>
              <a:gd name="connsiteX1" fmla="*/ 633527 w 2753288"/>
              <a:gd name="connsiteY1" fmla="*/ 2986647 h 3104766"/>
              <a:gd name="connsiteX2" fmla="*/ 196763 w 2753288"/>
              <a:gd name="connsiteY2" fmla="*/ 1950140 h 3104766"/>
              <a:gd name="connsiteX3" fmla="*/ 0 w 2753288"/>
              <a:gd name="connsiteY3" fmla="*/ 452685 h 3104766"/>
              <a:gd name="connsiteX4" fmla="*/ 1434392 w 2753288"/>
              <a:gd name="connsiteY4" fmla="*/ 1601965 h 3104766"/>
              <a:gd name="connsiteX5" fmla="*/ 2300667 w 2753288"/>
              <a:gd name="connsiteY5" fmla="*/ 0 h 3104766"/>
              <a:gd name="connsiteX6" fmla="*/ 2681366 w 2753288"/>
              <a:gd name="connsiteY6" fmla="*/ 1170525 h 3104766"/>
              <a:gd name="connsiteX7" fmla="*/ 2753251 w 2753288"/>
              <a:gd name="connsiteY7" fmla="*/ 1836106 h 3104766"/>
              <a:gd name="connsiteX8" fmla="*/ 2423950 w 2753288"/>
              <a:gd name="connsiteY8" fmla="*/ 2694786 h 3104766"/>
              <a:gd name="connsiteX9" fmla="*/ 1721722 w 2753288"/>
              <a:gd name="connsiteY9" fmla="*/ 3048970 h 3104766"/>
              <a:gd name="connsiteX0" fmla="*/ 1721722 w 2753288"/>
              <a:gd name="connsiteY0" fmla="*/ 3048970 h 3104764"/>
              <a:gd name="connsiteX1" fmla="*/ 633527 w 2753288"/>
              <a:gd name="connsiteY1" fmla="*/ 2986647 h 3104764"/>
              <a:gd name="connsiteX2" fmla="*/ 196763 w 2753288"/>
              <a:gd name="connsiteY2" fmla="*/ 1950140 h 3104764"/>
              <a:gd name="connsiteX3" fmla="*/ 0 w 2753288"/>
              <a:gd name="connsiteY3" fmla="*/ 452685 h 3104764"/>
              <a:gd name="connsiteX4" fmla="*/ 1434392 w 2753288"/>
              <a:gd name="connsiteY4" fmla="*/ 1601965 h 3104764"/>
              <a:gd name="connsiteX5" fmla="*/ 2300667 w 2753288"/>
              <a:gd name="connsiteY5" fmla="*/ 0 h 3104764"/>
              <a:gd name="connsiteX6" fmla="*/ 2681366 w 2753288"/>
              <a:gd name="connsiteY6" fmla="*/ 1170525 h 3104764"/>
              <a:gd name="connsiteX7" fmla="*/ 2753251 w 2753288"/>
              <a:gd name="connsiteY7" fmla="*/ 1836106 h 3104764"/>
              <a:gd name="connsiteX8" fmla="*/ 2423950 w 2753288"/>
              <a:gd name="connsiteY8" fmla="*/ 2694786 h 3104764"/>
              <a:gd name="connsiteX9" fmla="*/ 1721722 w 2753288"/>
              <a:gd name="connsiteY9" fmla="*/ 3048970 h 3104764"/>
              <a:gd name="connsiteX0" fmla="*/ 1832144 w 2863710"/>
              <a:gd name="connsiteY0" fmla="*/ 3048970 h 3104766"/>
              <a:gd name="connsiteX1" fmla="*/ 743949 w 2863710"/>
              <a:gd name="connsiteY1" fmla="*/ 2986647 h 3104766"/>
              <a:gd name="connsiteX2" fmla="*/ 307185 w 2863710"/>
              <a:gd name="connsiteY2" fmla="*/ 1950140 h 3104766"/>
              <a:gd name="connsiteX3" fmla="*/ 121564 w 2863710"/>
              <a:gd name="connsiteY3" fmla="*/ 662147 h 3104766"/>
              <a:gd name="connsiteX4" fmla="*/ 110422 w 2863710"/>
              <a:gd name="connsiteY4" fmla="*/ 452685 h 3104766"/>
              <a:gd name="connsiteX5" fmla="*/ 1544814 w 2863710"/>
              <a:gd name="connsiteY5" fmla="*/ 1601965 h 3104766"/>
              <a:gd name="connsiteX6" fmla="*/ 2411089 w 2863710"/>
              <a:gd name="connsiteY6" fmla="*/ 0 h 3104766"/>
              <a:gd name="connsiteX7" fmla="*/ 2791788 w 2863710"/>
              <a:gd name="connsiteY7" fmla="*/ 1170525 h 3104766"/>
              <a:gd name="connsiteX8" fmla="*/ 2863673 w 2863710"/>
              <a:gd name="connsiteY8" fmla="*/ 1836106 h 3104766"/>
              <a:gd name="connsiteX9" fmla="*/ 2534372 w 2863710"/>
              <a:gd name="connsiteY9" fmla="*/ 2694786 h 3104766"/>
              <a:gd name="connsiteX10" fmla="*/ 1832144 w 2863710"/>
              <a:gd name="connsiteY10" fmla="*/ 3048970 h 3104766"/>
              <a:gd name="connsiteX0" fmla="*/ 1723370 w 2754936"/>
              <a:gd name="connsiteY0" fmla="*/ 3048970 h 3104764"/>
              <a:gd name="connsiteX1" fmla="*/ 635175 w 2754936"/>
              <a:gd name="connsiteY1" fmla="*/ 2986647 h 3104764"/>
              <a:gd name="connsiteX2" fmla="*/ 198411 w 2754936"/>
              <a:gd name="connsiteY2" fmla="*/ 1950140 h 3104764"/>
              <a:gd name="connsiteX3" fmla="*/ 12790 w 2754936"/>
              <a:gd name="connsiteY3" fmla="*/ 662147 h 3104764"/>
              <a:gd name="connsiteX4" fmla="*/ 234272 w 2754936"/>
              <a:gd name="connsiteY4" fmla="*/ 575239 h 3104764"/>
              <a:gd name="connsiteX5" fmla="*/ 1436040 w 2754936"/>
              <a:gd name="connsiteY5" fmla="*/ 1601965 h 3104764"/>
              <a:gd name="connsiteX6" fmla="*/ 2302315 w 2754936"/>
              <a:gd name="connsiteY6" fmla="*/ 0 h 3104764"/>
              <a:gd name="connsiteX7" fmla="*/ 2683014 w 2754936"/>
              <a:gd name="connsiteY7" fmla="*/ 1170525 h 3104764"/>
              <a:gd name="connsiteX8" fmla="*/ 2754899 w 2754936"/>
              <a:gd name="connsiteY8" fmla="*/ 1836106 h 3104764"/>
              <a:gd name="connsiteX9" fmla="*/ 2425598 w 2754936"/>
              <a:gd name="connsiteY9" fmla="*/ 2694786 h 3104764"/>
              <a:gd name="connsiteX10" fmla="*/ 1723370 w 2754936"/>
              <a:gd name="connsiteY10" fmla="*/ 3048970 h 3104764"/>
              <a:gd name="connsiteX0" fmla="*/ 1723813 w 2755379"/>
              <a:gd name="connsiteY0" fmla="*/ 3048970 h 3104766"/>
              <a:gd name="connsiteX1" fmla="*/ 635618 w 2755379"/>
              <a:gd name="connsiteY1" fmla="*/ 2986647 h 3104766"/>
              <a:gd name="connsiteX2" fmla="*/ 198854 w 2755379"/>
              <a:gd name="connsiteY2" fmla="*/ 1950140 h 3104766"/>
              <a:gd name="connsiteX3" fmla="*/ 13233 w 2755379"/>
              <a:gd name="connsiteY3" fmla="*/ 662147 h 3104766"/>
              <a:gd name="connsiteX4" fmla="*/ 234715 w 2755379"/>
              <a:gd name="connsiteY4" fmla="*/ 575239 h 3104766"/>
              <a:gd name="connsiteX5" fmla="*/ 1436483 w 2755379"/>
              <a:gd name="connsiteY5" fmla="*/ 1601965 h 3104766"/>
              <a:gd name="connsiteX6" fmla="*/ 2302758 w 2755379"/>
              <a:gd name="connsiteY6" fmla="*/ 0 h 3104766"/>
              <a:gd name="connsiteX7" fmla="*/ 2683457 w 2755379"/>
              <a:gd name="connsiteY7" fmla="*/ 1170525 h 3104766"/>
              <a:gd name="connsiteX8" fmla="*/ 2755342 w 2755379"/>
              <a:gd name="connsiteY8" fmla="*/ 1836106 h 3104766"/>
              <a:gd name="connsiteX9" fmla="*/ 2426041 w 2755379"/>
              <a:gd name="connsiteY9" fmla="*/ 2694786 h 3104766"/>
              <a:gd name="connsiteX10" fmla="*/ 1723813 w 2755379"/>
              <a:gd name="connsiteY10" fmla="*/ 3048970 h 3104766"/>
              <a:gd name="connsiteX0" fmla="*/ 1723813 w 2755379"/>
              <a:gd name="connsiteY0" fmla="*/ 3048970 h 3104764"/>
              <a:gd name="connsiteX1" fmla="*/ 635618 w 2755379"/>
              <a:gd name="connsiteY1" fmla="*/ 2986647 h 3104764"/>
              <a:gd name="connsiteX2" fmla="*/ 198854 w 2755379"/>
              <a:gd name="connsiteY2" fmla="*/ 1950140 h 3104764"/>
              <a:gd name="connsiteX3" fmla="*/ 13233 w 2755379"/>
              <a:gd name="connsiteY3" fmla="*/ 662147 h 3104764"/>
              <a:gd name="connsiteX4" fmla="*/ 234715 w 2755379"/>
              <a:gd name="connsiteY4" fmla="*/ 575239 h 3104764"/>
              <a:gd name="connsiteX5" fmla="*/ 1436483 w 2755379"/>
              <a:gd name="connsiteY5" fmla="*/ 1601965 h 3104764"/>
              <a:gd name="connsiteX6" fmla="*/ 2302758 w 2755379"/>
              <a:gd name="connsiteY6" fmla="*/ 0 h 3104764"/>
              <a:gd name="connsiteX7" fmla="*/ 2683457 w 2755379"/>
              <a:gd name="connsiteY7" fmla="*/ 1170525 h 3104764"/>
              <a:gd name="connsiteX8" fmla="*/ 2755342 w 2755379"/>
              <a:gd name="connsiteY8" fmla="*/ 1836106 h 3104764"/>
              <a:gd name="connsiteX9" fmla="*/ 2426041 w 2755379"/>
              <a:gd name="connsiteY9" fmla="*/ 2694786 h 3104764"/>
              <a:gd name="connsiteX10" fmla="*/ 1723813 w 2755379"/>
              <a:gd name="connsiteY10" fmla="*/ 3048970 h 3104764"/>
              <a:gd name="connsiteX0" fmla="*/ 1733901 w 2765467"/>
              <a:gd name="connsiteY0" fmla="*/ 3048970 h 3104766"/>
              <a:gd name="connsiteX1" fmla="*/ 645706 w 2765467"/>
              <a:gd name="connsiteY1" fmla="*/ 2986647 h 3104766"/>
              <a:gd name="connsiteX2" fmla="*/ 208942 w 2765467"/>
              <a:gd name="connsiteY2" fmla="*/ 1950140 h 3104766"/>
              <a:gd name="connsiteX3" fmla="*/ 23321 w 2765467"/>
              <a:gd name="connsiteY3" fmla="*/ 662147 h 3104766"/>
              <a:gd name="connsiteX4" fmla="*/ 197107 w 2765467"/>
              <a:gd name="connsiteY4" fmla="*/ 568171 h 3104766"/>
              <a:gd name="connsiteX5" fmla="*/ 1446571 w 2765467"/>
              <a:gd name="connsiteY5" fmla="*/ 1601965 h 3104766"/>
              <a:gd name="connsiteX6" fmla="*/ 2312846 w 2765467"/>
              <a:gd name="connsiteY6" fmla="*/ 0 h 3104766"/>
              <a:gd name="connsiteX7" fmla="*/ 2693545 w 2765467"/>
              <a:gd name="connsiteY7" fmla="*/ 1170525 h 3104766"/>
              <a:gd name="connsiteX8" fmla="*/ 2765430 w 2765467"/>
              <a:gd name="connsiteY8" fmla="*/ 1836106 h 3104766"/>
              <a:gd name="connsiteX9" fmla="*/ 2436129 w 2765467"/>
              <a:gd name="connsiteY9" fmla="*/ 2694786 h 3104766"/>
              <a:gd name="connsiteX10" fmla="*/ 1733901 w 2765467"/>
              <a:gd name="connsiteY10" fmla="*/ 3048970 h 3104766"/>
              <a:gd name="connsiteX0" fmla="*/ 1724485 w 2756051"/>
              <a:gd name="connsiteY0" fmla="*/ 3048970 h 3104764"/>
              <a:gd name="connsiteX1" fmla="*/ 636290 w 2756051"/>
              <a:gd name="connsiteY1" fmla="*/ 2986647 h 3104764"/>
              <a:gd name="connsiteX2" fmla="*/ 199526 w 2756051"/>
              <a:gd name="connsiteY2" fmla="*/ 1950140 h 3104764"/>
              <a:gd name="connsiteX3" fmla="*/ 13905 w 2756051"/>
              <a:gd name="connsiteY3" fmla="*/ 662147 h 3104764"/>
              <a:gd name="connsiteX4" fmla="*/ 187691 w 2756051"/>
              <a:gd name="connsiteY4" fmla="*/ 568171 h 3104764"/>
              <a:gd name="connsiteX5" fmla="*/ 1437155 w 2756051"/>
              <a:gd name="connsiteY5" fmla="*/ 1601965 h 3104764"/>
              <a:gd name="connsiteX6" fmla="*/ 2303430 w 2756051"/>
              <a:gd name="connsiteY6" fmla="*/ 0 h 3104764"/>
              <a:gd name="connsiteX7" fmla="*/ 2684129 w 2756051"/>
              <a:gd name="connsiteY7" fmla="*/ 1170525 h 3104764"/>
              <a:gd name="connsiteX8" fmla="*/ 2756014 w 2756051"/>
              <a:gd name="connsiteY8" fmla="*/ 1836106 h 3104764"/>
              <a:gd name="connsiteX9" fmla="*/ 2426713 w 2756051"/>
              <a:gd name="connsiteY9" fmla="*/ 2694786 h 3104764"/>
              <a:gd name="connsiteX10" fmla="*/ 1724485 w 2756051"/>
              <a:gd name="connsiteY10" fmla="*/ 3048970 h 3104764"/>
              <a:gd name="connsiteX0" fmla="*/ 1724485 w 2756051"/>
              <a:gd name="connsiteY0" fmla="*/ 3048970 h 3104764"/>
              <a:gd name="connsiteX1" fmla="*/ 636290 w 2756051"/>
              <a:gd name="connsiteY1" fmla="*/ 2986647 h 3104764"/>
              <a:gd name="connsiteX2" fmla="*/ 199526 w 2756051"/>
              <a:gd name="connsiteY2" fmla="*/ 1950140 h 3104764"/>
              <a:gd name="connsiteX3" fmla="*/ 13905 w 2756051"/>
              <a:gd name="connsiteY3" fmla="*/ 662147 h 3104764"/>
              <a:gd name="connsiteX4" fmla="*/ 187691 w 2756051"/>
              <a:gd name="connsiteY4" fmla="*/ 568171 h 3104764"/>
              <a:gd name="connsiteX5" fmla="*/ 1466857 w 2756051"/>
              <a:gd name="connsiteY5" fmla="*/ 1895688 h 3104764"/>
              <a:gd name="connsiteX6" fmla="*/ 2303430 w 2756051"/>
              <a:gd name="connsiteY6" fmla="*/ 0 h 3104764"/>
              <a:gd name="connsiteX7" fmla="*/ 2684129 w 2756051"/>
              <a:gd name="connsiteY7" fmla="*/ 1170525 h 3104764"/>
              <a:gd name="connsiteX8" fmla="*/ 2756014 w 2756051"/>
              <a:gd name="connsiteY8" fmla="*/ 1836106 h 3104764"/>
              <a:gd name="connsiteX9" fmla="*/ 2426713 w 2756051"/>
              <a:gd name="connsiteY9" fmla="*/ 2694786 h 3104764"/>
              <a:gd name="connsiteX10" fmla="*/ 1724485 w 2756051"/>
              <a:gd name="connsiteY10" fmla="*/ 3048970 h 310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6051" h="3104764">
                <a:moveTo>
                  <a:pt x="1724485" y="3048970"/>
                </a:moveTo>
                <a:cubicBezTo>
                  <a:pt x="1426081" y="3097614"/>
                  <a:pt x="890450" y="3169785"/>
                  <a:pt x="636290" y="2986647"/>
                </a:cubicBezTo>
                <a:cubicBezTo>
                  <a:pt x="382130" y="2803509"/>
                  <a:pt x="304348" y="2347624"/>
                  <a:pt x="199526" y="1950140"/>
                </a:cubicBezTo>
                <a:cubicBezTo>
                  <a:pt x="94704" y="1552656"/>
                  <a:pt x="46699" y="911723"/>
                  <a:pt x="13905" y="662147"/>
                </a:cubicBezTo>
                <a:cubicBezTo>
                  <a:pt x="-18889" y="412571"/>
                  <a:pt x="-5767" y="466901"/>
                  <a:pt x="187691" y="568171"/>
                </a:cubicBezTo>
                <a:cubicBezTo>
                  <a:pt x="426385" y="718543"/>
                  <a:pt x="966028" y="1274493"/>
                  <a:pt x="1466857" y="1895688"/>
                </a:cubicBezTo>
                <a:cubicBezTo>
                  <a:pt x="1695003" y="1589952"/>
                  <a:pt x="2238101" y="85449"/>
                  <a:pt x="2303430" y="0"/>
                </a:cubicBezTo>
                <a:cubicBezTo>
                  <a:pt x="2464274" y="367081"/>
                  <a:pt x="2638530" y="907149"/>
                  <a:pt x="2684129" y="1170525"/>
                </a:cubicBezTo>
                <a:lnTo>
                  <a:pt x="2756014" y="1836106"/>
                </a:lnTo>
                <a:cubicBezTo>
                  <a:pt x="2758138" y="2311745"/>
                  <a:pt x="2669555" y="2417589"/>
                  <a:pt x="2426713" y="2694786"/>
                </a:cubicBezTo>
                <a:cubicBezTo>
                  <a:pt x="2254164" y="2847789"/>
                  <a:pt x="2022889" y="3000327"/>
                  <a:pt x="1724485" y="304897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EA55DA-978E-CF15-1103-467BC1F47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8403582" y="5887613"/>
            <a:ext cx="263484" cy="354664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760044"/>
              <a:gd name="connsiteY0" fmla="*/ 300 h 4964247"/>
              <a:gd name="connsiteX1" fmla="*/ 3813909 w 4760044"/>
              <a:gd name="connsiteY1" fmla="*/ 619239 h 4964247"/>
              <a:gd name="connsiteX2" fmla="*/ 4735908 w 4760044"/>
              <a:gd name="connsiteY2" fmla="*/ 1906206 h 4964247"/>
              <a:gd name="connsiteX3" fmla="*/ 4451030 w 4760044"/>
              <a:gd name="connsiteY3" fmla="*/ 3809387 h 4964247"/>
              <a:gd name="connsiteX4" fmla="*/ 3419865 w 4760044"/>
              <a:gd name="connsiteY4" fmla="*/ 4845155 h 4964247"/>
              <a:gd name="connsiteX5" fmla="*/ 1074535 w 4760044"/>
              <a:gd name="connsiteY5" fmla="*/ 4657536 h 4964247"/>
              <a:gd name="connsiteX6" fmla="*/ 33359 w 4760044"/>
              <a:gd name="connsiteY6" fmla="*/ 2995965 h 4964247"/>
              <a:gd name="connsiteX7" fmla="*/ 592137 w 4760044"/>
              <a:gd name="connsiteY7" fmla="*/ 806156 h 4964247"/>
              <a:gd name="connsiteX8" fmla="*/ 2649000 w 4760044"/>
              <a:gd name="connsiteY8" fmla="*/ 300 h 4964247"/>
              <a:gd name="connsiteX0" fmla="*/ 2649000 w 4849477"/>
              <a:gd name="connsiteY0" fmla="*/ -2 h 4963945"/>
              <a:gd name="connsiteX1" fmla="*/ 4735908 w 4849477"/>
              <a:gd name="connsiteY1" fmla="*/ 1905904 h 4963945"/>
              <a:gd name="connsiteX2" fmla="*/ 4451030 w 4849477"/>
              <a:gd name="connsiteY2" fmla="*/ 3809085 h 4963945"/>
              <a:gd name="connsiteX3" fmla="*/ 3419865 w 4849477"/>
              <a:gd name="connsiteY3" fmla="*/ 4844853 h 4963945"/>
              <a:gd name="connsiteX4" fmla="*/ 1074535 w 4849477"/>
              <a:gd name="connsiteY4" fmla="*/ 4657234 h 4963945"/>
              <a:gd name="connsiteX5" fmla="*/ 33359 w 4849477"/>
              <a:gd name="connsiteY5" fmla="*/ 2995663 h 4963945"/>
              <a:gd name="connsiteX6" fmla="*/ 592137 w 4849477"/>
              <a:gd name="connsiteY6" fmla="*/ 805854 h 4963945"/>
              <a:gd name="connsiteX7" fmla="*/ 2649000 w 4849477"/>
              <a:gd name="connsiteY7" fmla="*/ -2 h 4963945"/>
              <a:gd name="connsiteX0" fmla="*/ 2649000 w 4859466"/>
              <a:gd name="connsiteY0" fmla="*/ -2 h 5536260"/>
              <a:gd name="connsiteX1" fmla="*/ 4735908 w 4859466"/>
              <a:gd name="connsiteY1" fmla="*/ 1905904 h 5536260"/>
              <a:gd name="connsiteX2" fmla="*/ 4451030 w 4859466"/>
              <a:gd name="connsiteY2" fmla="*/ 3809085 h 5536260"/>
              <a:gd name="connsiteX3" fmla="*/ 3067466 w 4859466"/>
              <a:gd name="connsiteY3" fmla="*/ 5491001 h 5536260"/>
              <a:gd name="connsiteX4" fmla="*/ 1074535 w 4859466"/>
              <a:gd name="connsiteY4" fmla="*/ 4657234 h 5536260"/>
              <a:gd name="connsiteX5" fmla="*/ 33359 w 4859466"/>
              <a:gd name="connsiteY5" fmla="*/ 2995663 h 5536260"/>
              <a:gd name="connsiteX6" fmla="*/ 592137 w 4859466"/>
              <a:gd name="connsiteY6" fmla="*/ 805854 h 5536260"/>
              <a:gd name="connsiteX7" fmla="*/ 2649000 w 4859466"/>
              <a:gd name="connsiteY7" fmla="*/ -2 h 5536260"/>
              <a:gd name="connsiteX0" fmla="*/ 2780481 w 4861205"/>
              <a:gd name="connsiteY0" fmla="*/ -2 h 5864449"/>
              <a:gd name="connsiteX1" fmla="*/ 4737647 w 4861205"/>
              <a:gd name="connsiteY1" fmla="*/ 2234093 h 5864449"/>
              <a:gd name="connsiteX2" fmla="*/ 4452769 w 4861205"/>
              <a:gd name="connsiteY2" fmla="*/ 4137274 h 5864449"/>
              <a:gd name="connsiteX3" fmla="*/ 3069205 w 4861205"/>
              <a:gd name="connsiteY3" fmla="*/ 5819190 h 5864449"/>
              <a:gd name="connsiteX4" fmla="*/ 1076274 w 4861205"/>
              <a:gd name="connsiteY4" fmla="*/ 4985423 h 5864449"/>
              <a:gd name="connsiteX5" fmla="*/ 35098 w 4861205"/>
              <a:gd name="connsiteY5" fmla="*/ 3323852 h 5864449"/>
              <a:gd name="connsiteX6" fmla="*/ 593876 w 4861205"/>
              <a:gd name="connsiteY6" fmla="*/ 1134043 h 5864449"/>
              <a:gd name="connsiteX7" fmla="*/ 2780481 w 4861205"/>
              <a:gd name="connsiteY7" fmla="*/ -2 h 5864449"/>
              <a:gd name="connsiteX0" fmla="*/ 2289077 w 4369801"/>
              <a:gd name="connsiteY0" fmla="*/ -2 h 5893101"/>
              <a:gd name="connsiteX1" fmla="*/ 4246243 w 4369801"/>
              <a:gd name="connsiteY1" fmla="*/ 2234093 h 5893101"/>
              <a:gd name="connsiteX2" fmla="*/ 3961365 w 4369801"/>
              <a:gd name="connsiteY2" fmla="*/ 4137274 h 5893101"/>
              <a:gd name="connsiteX3" fmla="*/ 2577801 w 4369801"/>
              <a:gd name="connsiteY3" fmla="*/ 5819190 h 5893101"/>
              <a:gd name="connsiteX4" fmla="*/ 584870 w 4369801"/>
              <a:gd name="connsiteY4" fmla="*/ 4985423 h 5893101"/>
              <a:gd name="connsiteX5" fmla="*/ 102472 w 4369801"/>
              <a:gd name="connsiteY5" fmla="*/ 1134043 h 5893101"/>
              <a:gd name="connsiteX6" fmla="*/ 2289077 w 4369801"/>
              <a:gd name="connsiteY6" fmla="*/ -2 h 5893101"/>
              <a:gd name="connsiteX0" fmla="*/ 2352777 w 4433501"/>
              <a:gd name="connsiteY0" fmla="*/ -2 h 5854124"/>
              <a:gd name="connsiteX1" fmla="*/ 4309943 w 4433501"/>
              <a:gd name="connsiteY1" fmla="*/ 2234093 h 5854124"/>
              <a:gd name="connsiteX2" fmla="*/ 4025065 w 4433501"/>
              <a:gd name="connsiteY2" fmla="*/ 4137274 h 5854124"/>
              <a:gd name="connsiteX3" fmla="*/ 2641501 w 4433501"/>
              <a:gd name="connsiteY3" fmla="*/ 5819190 h 5854124"/>
              <a:gd name="connsiteX4" fmla="*/ 430809 w 4433501"/>
              <a:gd name="connsiteY4" fmla="*/ 4389642 h 5854124"/>
              <a:gd name="connsiteX5" fmla="*/ 166172 w 4433501"/>
              <a:gd name="connsiteY5" fmla="*/ 1134043 h 5854124"/>
              <a:gd name="connsiteX6" fmla="*/ 2352777 w 4433501"/>
              <a:gd name="connsiteY6" fmla="*/ -2 h 5854124"/>
              <a:gd name="connsiteX0" fmla="*/ 2193618 w 4274342"/>
              <a:gd name="connsiteY0" fmla="*/ -2 h 5850779"/>
              <a:gd name="connsiteX1" fmla="*/ 4150784 w 4274342"/>
              <a:gd name="connsiteY1" fmla="*/ 2234093 h 5850779"/>
              <a:gd name="connsiteX2" fmla="*/ 3865906 w 4274342"/>
              <a:gd name="connsiteY2" fmla="*/ 4137274 h 5850779"/>
              <a:gd name="connsiteX3" fmla="*/ 2482342 w 4274342"/>
              <a:gd name="connsiteY3" fmla="*/ 5819190 h 5850779"/>
              <a:gd name="connsiteX4" fmla="*/ 271650 w 4274342"/>
              <a:gd name="connsiteY4" fmla="*/ 4389642 h 5850779"/>
              <a:gd name="connsiteX5" fmla="*/ 247914 w 4274342"/>
              <a:gd name="connsiteY5" fmla="*/ 1846756 h 5850779"/>
              <a:gd name="connsiteX6" fmla="*/ 2193618 w 4274342"/>
              <a:gd name="connsiteY6" fmla="*/ -2 h 5850779"/>
              <a:gd name="connsiteX0" fmla="*/ 1967294 w 4267345"/>
              <a:gd name="connsiteY0" fmla="*/ -3 h 5416782"/>
              <a:gd name="connsiteX1" fmla="*/ 4137681 w 4267345"/>
              <a:gd name="connsiteY1" fmla="*/ 1800096 h 5416782"/>
              <a:gd name="connsiteX2" fmla="*/ 3852803 w 4267345"/>
              <a:gd name="connsiteY2" fmla="*/ 3703277 h 5416782"/>
              <a:gd name="connsiteX3" fmla="*/ 2469239 w 4267345"/>
              <a:gd name="connsiteY3" fmla="*/ 5385193 h 5416782"/>
              <a:gd name="connsiteX4" fmla="*/ 258547 w 4267345"/>
              <a:gd name="connsiteY4" fmla="*/ 3955645 h 5416782"/>
              <a:gd name="connsiteX5" fmla="*/ 234811 w 4267345"/>
              <a:gd name="connsiteY5" fmla="*/ 1412759 h 5416782"/>
              <a:gd name="connsiteX6" fmla="*/ 1967294 w 4267345"/>
              <a:gd name="connsiteY6" fmla="*/ -3 h 5416782"/>
              <a:gd name="connsiteX0" fmla="*/ 1967294 w 3964997"/>
              <a:gd name="connsiteY0" fmla="*/ -3 h 5416782"/>
              <a:gd name="connsiteX1" fmla="*/ 3668011 w 3964997"/>
              <a:gd name="connsiteY1" fmla="*/ 1478862 h 5416782"/>
              <a:gd name="connsiteX2" fmla="*/ 3852803 w 3964997"/>
              <a:gd name="connsiteY2" fmla="*/ 3703277 h 5416782"/>
              <a:gd name="connsiteX3" fmla="*/ 2469239 w 3964997"/>
              <a:gd name="connsiteY3" fmla="*/ 5385193 h 5416782"/>
              <a:gd name="connsiteX4" fmla="*/ 258547 w 3964997"/>
              <a:gd name="connsiteY4" fmla="*/ 3955645 h 5416782"/>
              <a:gd name="connsiteX5" fmla="*/ 234811 w 3964997"/>
              <a:gd name="connsiteY5" fmla="*/ 1412759 h 5416782"/>
              <a:gd name="connsiteX6" fmla="*/ 1967294 w 3964997"/>
              <a:gd name="connsiteY6" fmla="*/ -3 h 54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4997" h="5416782">
                <a:moveTo>
                  <a:pt x="1967294" y="-3"/>
                </a:moveTo>
                <a:cubicBezTo>
                  <a:pt x="2657922" y="183339"/>
                  <a:pt x="3353760" y="861649"/>
                  <a:pt x="3668011" y="1478862"/>
                </a:cubicBezTo>
                <a:cubicBezTo>
                  <a:pt x="3982262" y="2096075"/>
                  <a:pt x="4052598" y="3052222"/>
                  <a:pt x="3852803" y="3703277"/>
                </a:cubicBezTo>
                <a:cubicBezTo>
                  <a:pt x="3653008" y="4354332"/>
                  <a:pt x="2782065" y="5270224"/>
                  <a:pt x="2469239" y="5385193"/>
                </a:cubicBezTo>
                <a:cubicBezTo>
                  <a:pt x="1758393" y="5606258"/>
                  <a:pt x="630952" y="4617717"/>
                  <a:pt x="258547" y="3955645"/>
                </a:cubicBezTo>
                <a:cubicBezTo>
                  <a:pt x="-113858" y="3293573"/>
                  <a:pt x="-49980" y="2072034"/>
                  <a:pt x="234811" y="1412759"/>
                </a:cubicBezTo>
                <a:cubicBezTo>
                  <a:pt x="519602" y="753484"/>
                  <a:pt x="1314621" y="30745"/>
                  <a:pt x="1967294" y="-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6F6D93-88CF-AC9D-C5E1-B1E1C27EC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703623" flipH="1" flipV="1">
            <a:off x="7839112" y="4719675"/>
            <a:ext cx="690097" cy="1040596"/>
          </a:xfrm>
          <a:custGeom>
            <a:avLst/>
            <a:gdLst>
              <a:gd name="connsiteX0" fmla="*/ 1929645 w 2813738"/>
              <a:gd name="connsiteY0" fmla="*/ 3173450 h 3214044"/>
              <a:gd name="connsiteX1" fmla="*/ 1581773 w 2813738"/>
              <a:gd name="connsiteY1" fmla="*/ 3212054 h 3214044"/>
              <a:gd name="connsiteX2" fmla="*/ 546159 w 2813738"/>
              <a:gd name="connsiteY2" fmla="*/ 2756430 h 3214044"/>
              <a:gd name="connsiteX3" fmla="*/ 336057 w 2813738"/>
              <a:gd name="connsiteY3" fmla="*/ 2229184 h 3214044"/>
              <a:gd name="connsiteX4" fmla="*/ 334808 w 2813738"/>
              <a:gd name="connsiteY4" fmla="*/ 2196353 h 3214044"/>
              <a:gd name="connsiteX5" fmla="*/ 0 w 2813738"/>
              <a:gd name="connsiteY5" fmla="*/ 481954 h 3214044"/>
              <a:gd name="connsiteX6" fmla="*/ 2467865 w 2813738"/>
              <a:gd name="connsiteY6" fmla="*/ 0 h 3214044"/>
              <a:gd name="connsiteX7" fmla="*/ 2809430 w 2813738"/>
              <a:gd name="connsiteY7" fmla="*/ 1748995 h 3214044"/>
              <a:gd name="connsiteX8" fmla="*/ 2784500 w 2813738"/>
              <a:gd name="connsiteY8" fmla="*/ 1753864 h 3214044"/>
              <a:gd name="connsiteX9" fmla="*/ 2793072 w 2813738"/>
              <a:gd name="connsiteY9" fmla="*/ 1800696 h 3214044"/>
              <a:gd name="connsiteX10" fmla="*/ 2813681 w 2813738"/>
              <a:gd name="connsiteY10" fmla="*/ 2045662 h 3214044"/>
              <a:gd name="connsiteX11" fmla="*/ 2749358 w 2813738"/>
              <a:gd name="connsiteY11" fmla="*/ 2417869 h 3214044"/>
              <a:gd name="connsiteX12" fmla="*/ 2299096 w 2813738"/>
              <a:gd name="connsiteY12" fmla="*/ 3038713 h 3214044"/>
              <a:gd name="connsiteX13" fmla="*/ 1929645 w 2813738"/>
              <a:gd name="connsiteY13" fmla="*/ 3173450 h 3214044"/>
              <a:gd name="connsiteX0" fmla="*/ 1929645 w 2813738"/>
              <a:gd name="connsiteY0" fmla="*/ 3173450 h 3214044"/>
              <a:gd name="connsiteX1" fmla="*/ 1581773 w 2813738"/>
              <a:gd name="connsiteY1" fmla="*/ 3212054 h 3214044"/>
              <a:gd name="connsiteX2" fmla="*/ 546159 w 2813738"/>
              <a:gd name="connsiteY2" fmla="*/ 2756430 h 3214044"/>
              <a:gd name="connsiteX3" fmla="*/ 336057 w 2813738"/>
              <a:gd name="connsiteY3" fmla="*/ 2229184 h 3214044"/>
              <a:gd name="connsiteX4" fmla="*/ 334808 w 2813738"/>
              <a:gd name="connsiteY4" fmla="*/ 2196353 h 3214044"/>
              <a:gd name="connsiteX5" fmla="*/ 0 w 2813738"/>
              <a:gd name="connsiteY5" fmla="*/ 481954 h 3214044"/>
              <a:gd name="connsiteX6" fmla="*/ 2467865 w 2813738"/>
              <a:gd name="connsiteY6" fmla="*/ 0 h 3214044"/>
              <a:gd name="connsiteX7" fmla="*/ 2809430 w 2813738"/>
              <a:gd name="connsiteY7" fmla="*/ 1748995 h 3214044"/>
              <a:gd name="connsiteX8" fmla="*/ 2784500 w 2813738"/>
              <a:gd name="connsiteY8" fmla="*/ 1753864 h 3214044"/>
              <a:gd name="connsiteX9" fmla="*/ 2813681 w 2813738"/>
              <a:gd name="connsiteY9" fmla="*/ 2045662 h 3214044"/>
              <a:gd name="connsiteX10" fmla="*/ 2749358 w 2813738"/>
              <a:gd name="connsiteY10" fmla="*/ 2417869 h 3214044"/>
              <a:gd name="connsiteX11" fmla="*/ 2299096 w 2813738"/>
              <a:gd name="connsiteY11" fmla="*/ 3038713 h 3214044"/>
              <a:gd name="connsiteX12" fmla="*/ 1929645 w 2813738"/>
              <a:gd name="connsiteY12" fmla="*/ 3173450 h 3214044"/>
              <a:gd name="connsiteX0" fmla="*/ 1929645 w 2813738"/>
              <a:gd name="connsiteY0" fmla="*/ 3173450 h 3214044"/>
              <a:gd name="connsiteX1" fmla="*/ 1581773 w 2813738"/>
              <a:gd name="connsiteY1" fmla="*/ 3212054 h 3214044"/>
              <a:gd name="connsiteX2" fmla="*/ 546159 w 2813738"/>
              <a:gd name="connsiteY2" fmla="*/ 2756430 h 3214044"/>
              <a:gd name="connsiteX3" fmla="*/ 336057 w 2813738"/>
              <a:gd name="connsiteY3" fmla="*/ 2229184 h 3214044"/>
              <a:gd name="connsiteX4" fmla="*/ 334808 w 2813738"/>
              <a:gd name="connsiteY4" fmla="*/ 2196353 h 3214044"/>
              <a:gd name="connsiteX5" fmla="*/ 0 w 2813738"/>
              <a:gd name="connsiteY5" fmla="*/ 481954 h 3214044"/>
              <a:gd name="connsiteX6" fmla="*/ 2467865 w 2813738"/>
              <a:gd name="connsiteY6" fmla="*/ 0 h 3214044"/>
              <a:gd name="connsiteX7" fmla="*/ 2809430 w 2813738"/>
              <a:gd name="connsiteY7" fmla="*/ 1748995 h 3214044"/>
              <a:gd name="connsiteX8" fmla="*/ 2813681 w 2813738"/>
              <a:gd name="connsiteY8" fmla="*/ 2045662 h 3214044"/>
              <a:gd name="connsiteX9" fmla="*/ 2749358 w 2813738"/>
              <a:gd name="connsiteY9" fmla="*/ 2417869 h 3214044"/>
              <a:gd name="connsiteX10" fmla="*/ 2299096 w 2813738"/>
              <a:gd name="connsiteY10" fmla="*/ 3038713 h 3214044"/>
              <a:gd name="connsiteX11" fmla="*/ 1929645 w 2813738"/>
              <a:gd name="connsiteY11" fmla="*/ 3173450 h 3214044"/>
              <a:gd name="connsiteX0" fmla="*/ 2041023 w 2925116"/>
              <a:gd name="connsiteY0" fmla="*/ 3173450 h 3214044"/>
              <a:gd name="connsiteX1" fmla="*/ 1693151 w 2925116"/>
              <a:gd name="connsiteY1" fmla="*/ 3212054 h 3214044"/>
              <a:gd name="connsiteX2" fmla="*/ 657537 w 2925116"/>
              <a:gd name="connsiteY2" fmla="*/ 2756430 h 3214044"/>
              <a:gd name="connsiteX3" fmla="*/ 447435 w 2925116"/>
              <a:gd name="connsiteY3" fmla="*/ 2229184 h 3214044"/>
              <a:gd name="connsiteX4" fmla="*/ 111378 w 2925116"/>
              <a:gd name="connsiteY4" fmla="*/ 481954 h 3214044"/>
              <a:gd name="connsiteX5" fmla="*/ 2579243 w 2925116"/>
              <a:gd name="connsiteY5" fmla="*/ 0 h 3214044"/>
              <a:gd name="connsiteX6" fmla="*/ 2920808 w 2925116"/>
              <a:gd name="connsiteY6" fmla="*/ 1748995 h 3214044"/>
              <a:gd name="connsiteX7" fmla="*/ 2925059 w 2925116"/>
              <a:gd name="connsiteY7" fmla="*/ 2045662 h 3214044"/>
              <a:gd name="connsiteX8" fmla="*/ 2860736 w 2925116"/>
              <a:gd name="connsiteY8" fmla="*/ 2417869 h 3214044"/>
              <a:gd name="connsiteX9" fmla="*/ 2410474 w 2925116"/>
              <a:gd name="connsiteY9" fmla="*/ 3038713 h 3214044"/>
              <a:gd name="connsiteX10" fmla="*/ 2041023 w 2925116"/>
              <a:gd name="connsiteY10" fmla="*/ 3173450 h 3214044"/>
              <a:gd name="connsiteX0" fmla="*/ 1929645 w 2813738"/>
              <a:gd name="connsiteY0" fmla="*/ 3173450 h 3214044"/>
              <a:gd name="connsiteX1" fmla="*/ 1581773 w 2813738"/>
              <a:gd name="connsiteY1" fmla="*/ 3212054 h 3214044"/>
              <a:gd name="connsiteX2" fmla="*/ 546159 w 2813738"/>
              <a:gd name="connsiteY2" fmla="*/ 2756430 h 3214044"/>
              <a:gd name="connsiteX3" fmla="*/ 336057 w 2813738"/>
              <a:gd name="connsiteY3" fmla="*/ 2229184 h 3214044"/>
              <a:gd name="connsiteX4" fmla="*/ 0 w 2813738"/>
              <a:gd name="connsiteY4" fmla="*/ 481954 h 3214044"/>
              <a:gd name="connsiteX5" fmla="*/ 2467865 w 2813738"/>
              <a:gd name="connsiteY5" fmla="*/ 0 h 3214044"/>
              <a:gd name="connsiteX6" fmla="*/ 2809430 w 2813738"/>
              <a:gd name="connsiteY6" fmla="*/ 1748995 h 3214044"/>
              <a:gd name="connsiteX7" fmla="*/ 2813681 w 2813738"/>
              <a:gd name="connsiteY7" fmla="*/ 2045662 h 3214044"/>
              <a:gd name="connsiteX8" fmla="*/ 2749358 w 2813738"/>
              <a:gd name="connsiteY8" fmla="*/ 2417869 h 3214044"/>
              <a:gd name="connsiteX9" fmla="*/ 2299096 w 2813738"/>
              <a:gd name="connsiteY9" fmla="*/ 3038713 h 3214044"/>
              <a:gd name="connsiteX10" fmla="*/ 1929645 w 2813738"/>
              <a:gd name="connsiteY10" fmla="*/ 3173450 h 3214044"/>
              <a:gd name="connsiteX0" fmla="*/ 1929645 w 2813738"/>
              <a:gd name="connsiteY0" fmla="*/ 3173450 h 3222394"/>
              <a:gd name="connsiteX1" fmla="*/ 1581773 w 2813738"/>
              <a:gd name="connsiteY1" fmla="*/ 3212054 h 3222394"/>
              <a:gd name="connsiteX2" fmla="*/ 634750 w 2813738"/>
              <a:gd name="connsiteY2" fmla="*/ 2993222 h 3222394"/>
              <a:gd name="connsiteX3" fmla="*/ 336057 w 2813738"/>
              <a:gd name="connsiteY3" fmla="*/ 2229184 h 3222394"/>
              <a:gd name="connsiteX4" fmla="*/ 0 w 2813738"/>
              <a:gd name="connsiteY4" fmla="*/ 481954 h 3222394"/>
              <a:gd name="connsiteX5" fmla="*/ 2467865 w 2813738"/>
              <a:gd name="connsiteY5" fmla="*/ 0 h 3222394"/>
              <a:gd name="connsiteX6" fmla="*/ 2809430 w 2813738"/>
              <a:gd name="connsiteY6" fmla="*/ 1748995 h 3222394"/>
              <a:gd name="connsiteX7" fmla="*/ 2813681 w 2813738"/>
              <a:gd name="connsiteY7" fmla="*/ 2045662 h 3222394"/>
              <a:gd name="connsiteX8" fmla="*/ 2749358 w 2813738"/>
              <a:gd name="connsiteY8" fmla="*/ 2417869 h 3222394"/>
              <a:gd name="connsiteX9" fmla="*/ 2299096 w 2813738"/>
              <a:gd name="connsiteY9" fmla="*/ 3038713 h 3222394"/>
              <a:gd name="connsiteX10" fmla="*/ 1929645 w 2813738"/>
              <a:gd name="connsiteY10" fmla="*/ 3173450 h 3222394"/>
              <a:gd name="connsiteX0" fmla="*/ 1929645 w 2813738"/>
              <a:gd name="connsiteY0" fmla="*/ 3173450 h 3259726"/>
              <a:gd name="connsiteX1" fmla="*/ 1581773 w 2813738"/>
              <a:gd name="connsiteY1" fmla="*/ 3212054 h 3259726"/>
              <a:gd name="connsiteX2" fmla="*/ 634750 w 2813738"/>
              <a:gd name="connsiteY2" fmla="*/ 2993222 h 3259726"/>
              <a:gd name="connsiteX3" fmla="*/ 336057 w 2813738"/>
              <a:gd name="connsiteY3" fmla="*/ 2229184 h 3259726"/>
              <a:gd name="connsiteX4" fmla="*/ 0 w 2813738"/>
              <a:gd name="connsiteY4" fmla="*/ 481954 h 3259726"/>
              <a:gd name="connsiteX5" fmla="*/ 2467865 w 2813738"/>
              <a:gd name="connsiteY5" fmla="*/ 0 h 3259726"/>
              <a:gd name="connsiteX6" fmla="*/ 2809430 w 2813738"/>
              <a:gd name="connsiteY6" fmla="*/ 1748995 h 3259726"/>
              <a:gd name="connsiteX7" fmla="*/ 2813681 w 2813738"/>
              <a:gd name="connsiteY7" fmla="*/ 2045662 h 3259726"/>
              <a:gd name="connsiteX8" fmla="*/ 2749358 w 2813738"/>
              <a:gd name="connsiteY8" fmla="*/ 2417869 h 3259726"/>
              <a:gd name="connsiteX9" fmla="*/ 2299096 w 2813738"/>
              <a:gd name="connsiteY9" fmla="*/ 3038713 h 3259726"/>
              <a:gd name="connsiteX10" fmla="*/ 1929645 w 2813738"/>
              <a:gd name="connsiteY10" fmla="*/ 3173450 h 3259726"/>
              <a:gd name="connsiteX0" fmla="*/ 1929645 w 2813738"/>
              <a:gd name="connsiteY0" fmla="*/ 3173450 h 3173450"/>
              <a:gd name="connsiteX1" fmla="*/ 634750 w 2813738"/>
              <a:gd name="connsiteY1" fmla="*/ 2993222 h 3173450"/>
              <a:gd name="connsiteX2" fmla="*/ 336057 w 2813738"/>
              <a:gd name="connsiteY2" fmla="*/ 2229184 h 3173450"/>
              <a:gd name="connsiteX3" fmla="*/ 0 w 2813738"/>
              <a:gd name="connsiteY3" fmla="*/ 481954 h 3173450"/>
              <a:gd name="connsiteX4" fmla="*/ 2467865 w 2813738"/>
              <a:gd name="connsiteY4" fmla="*/ 0 h 3173450"/>
              <a:gd name="connsiteX5" fmla="*/ 2809430 w 2813738"/>
              <a:gd name="connsiteY5" fmla="*/ 1748995 h 3173450"/>
              <a:gd name="connsiteX6" fmla="*/ 2813681 w 2813738"/>
              <a:gd name="connsiteY6" fmla="*/ 2045662 h 3173450"/>
              <a:gd name="connsiteX7" fmla="*/ 2749358 w 2813738"/>
              <a:gd name="connsiteY7" fmla="*/ 2417869 h 3173450"/>
              <a:gd name="connsiteX8" fmla="*/ 2299096 w 2813738"/>
              <a:gd name="connsiteY8" fmla="*/ 3038713 h 3173450"/>
              <a:gd name="connsiteX9" fmla="*/ 1929645 w 2813738"/>
              <a:gd name="connsiteY9" fmla="*/ 3173450 h 3173450"/>
              <a:gd name="connsiteX0" fmla="*/ 1929645 w 2813738"/>
              <a:gd name="connsiteY0" fmla="*/ 3173450 h 3248537"/>
              <a:gd name="connsiteX1" fmla="*/ 796962 w 2813738"/>
              <a:gd name="connsiteY1" fmla="*/ 3173288 h 3248537"/>
              <a:gd name="connsiteX2" fmla="*/ 336057 w 2813738"/>
              <a:gd name="connsiteY2" fmla="*/ 2229184 h 3248537"/>
              <a:gd name="connsiteX3" fmla="*/ 0 w 2813738"/>
              <a:gd name="connsiteY3" fmla="*/ 481954 h 3248537"/>
              <a:gd name="connsiteX4" fmla="*/ 2467865 w 2813738"/>
              <a:gd name="connsiteY4" fmla="*/ 0 h 3248537"/>
              <a:gd name="connsiteX5" fmla="*/ 2809430 w 2813738"/>
              <a:gd name="connsiteY5" fmla="*/ 1748995 h 3248537"/>
              <a:gd name="connsiteX6" fmla="*/ 2813681 w 2813738"/>
              <a:gd name="connsiteY6" fmla="*/ 2045662 h 3248537"/>
              <a:gd name="connsiteX7" fmla="*/ 2749358 w 2813738"/>
              <a:gd name="connsiteY7" fmla="*/ 2417869 h 3248537"/>
              <a:gd name="connsiteX8" fmla="*/ 2299096 w 2813738"/>
              <a:gd name="connsiteY8" fmla="*/ 3038713 h 3248537"/>
              <a:gd name="connsiteX9" fmla="*/ 1929645 w 2813738"/>
              <a:gd name="connsiteY9" fmla="*/ 3173450 h 3248537"/>
              <a:gd name="connsiteX0" fmla="*/ 1929645 w 2813681"/>
              <a:gd name="connsiteY0" fmla="*/ 3173450 h 3248537"/>
              <a:gd name="connsiteX1" fmla="*/ 796962 w 2813681"/>
              <a:gd name="connsiteY1" fmla="*/ 3173288 h 3248537"/>
              <a:gd name="connsiteX2" fmla="*/ 336057 w 2813681"/>
              <a:gd name="connsiteY2" fmla="*/ 2229184 h 3248537"/>
              <a:gd name="connsiteX3" fmla="*/ 0 w 2813681"/>
              <a:gd name="connsiteY3" fmla="*/ 481954 h 3248537"/>
              <a:gd name="connsiteX4" fmla="*/ 2467865 w 2813681"/>
              <a:gd name="connsiteY4" fmla="*/ 0 h 3248537"/>
              <a:gd name="connsiteX5" fmla="*/ 2809430 w 2813681"/>
              <a:gd name="connsiteY5" fmla="*/ 1748995 h 3248537"/>
              <a:gd name="connsiteX6" fmla="*/ 2813681 w 2813681"/>
              <a:gd name="connsiteY6" fmla="*/ 2045662 h 3248537"/>
              <a:gd name="connsiteX7" fmla="*/ 2299096 w 2813681"/>
              <a:gd name="connsiteY7" fmla="*/ 3038713 h 3248537"/>
              <a:gd name="connsiteX8" fmla="*/ 1929645 w 2813681"/>
              <a:gd name="connsiteY8" fmla="*/ 3173450 h 3248537"/>
              <a:gd name="connsiteX0" fmla="*/ 1929645 w 2816936"/>
              <a:gd name="connsiteY0" fmla="*/ 3173450 h 3248537"/>
              <a:gd name="connsiteX1" fmla="*/ 796962 w 2816936"/>
              <a:gd name="connsiteY1" fmla="*/ 3173288 h 3248537"/>
              <a:gd name="connsiteX2" fmla="*/ 336057 w 2816936"/>
              <a:gd name="connsiteY2" fmla="*/ 2229184 h 3248537"/>
              <a:gd name="connsiteX3" fmla="*/ 0 w 2816936"/>
              <a:gd name="connsiteY3" fmla="*/ 481954 h 3248537"/>
              <a:gd name="connsiteX4" fmla="*/ 2467865 w 2816936"/>
              <a:gd name="connsiteY4" fmla="*/ 0 h 3248537"/>
              <a:gd name="connsiteX5" fmla="*/ 2809430 w 2816936"/>
              <a:gd name="connsiteY5" fmla="*/ 1748995 h 3248537"/>
              <a:gd name="connsiteX6" fmla="*/ 2813681 w 2816936"/>
              <a:gd name="connsiteY6" fmla="*/ 2045662 h 3248537"/>
              <a:gd name="connsiteX7" fmla="*/ 2299096 w 2816936"/>
              <a:gd name="connsiteY7" fmla="*/ 3038713 h 3248537"/>
              <a:gd name="connsiteX8" fmla="*/ 1929645 w 2816936"/>
              <a:gd name="connsiteY8" fmla="*/ 3173450 h 3248537"/>
              <a:gd name="connsiteX0" fmla="*/ 1929645 w 2817968"/>
              <a:gd name="connsiteY0" fmla="*/ 3173450 h 3248537"/>
              <a:gd name="connsiteX1" fmla="*/ 796962 w 2817968"/>
              <a:gd name="connsiteY1" fmla="*/ 3173288 h 3248537"/>
              <a:gd name="connsiteX2" fmla="*/ 336057 w 2817968"/>
              <a:gd name="connsiteY2" fmla="*/ 2229184 h 3248537"/>
              <a:gd name="connsiteX3" fmla="*/ 0 w 2817968"/>
              <a:gd name="connsiteY3" fmla="*/ 481954 h 3248537"/>
              <a:gd name="connsiteX4" fmla="*/ 2467865 w 2817968"/>
              <a:gd name="connsiteY4" fmla="*/ 0 h 3248537"/>
              <a:gd name="connsiteX5" fmla="*/ 2809430 w 2817968"/>
              <a:gd name="connsiteY5" fmla="*/ 1748995 h 3248537"/>
              <a:gd name="connsiteX6" fmla="*/ 2813681 w 2817968"/>
              <a:gd name="connsiteY6" fmla="*/ 2045662 h 3248537"/>
              <a:gd name="connsiteX7" fmla="*/ 2299096 w 2817968"/>
              <a:gd name="connsiteY7" fmla="*/ 3038713 h 3248537"/>
              <a:gd name="connsiteX8" fmla="*/ 1929645 w 2817968"/>
              <a:gd name="connsiteY8" fmla="*/ 3173450 h 3248537"/>
              <a:gd name="connsiteX0" fmla="*/ 1929645 w 2818220"/>
              <a:gd name="connsiteY0" fmla="*/ 3173450 h 3248983"/>
              <a:gd name="connsiteX1" fmla="*/ 796962 w 2818220"/>
              <a:gd name="connsiteY1" fmla="*/ 3173288 h 3248983"/>
              <a:gd name="connsiteX2" fmla="*/ 336057 w 2818220"/>
              <a:gd name="connsiteY2" fmla="*/ 2229184 h 3248983"/>
              <a:gd name="connsiteX3" fmla="*/ 0 w 2818220"/>
              <a:gd name="connsiteY3" fmla="*/ 481954 h 3248983"/>
              <a:gd name="connsiteX4" fmla="*/ 2467865 w 2818220"/>
              <a:gd name="connsiteY4" fmla="*/ 0 h 3248983"/>
              <a:gd name="connsiteX5" fmla="*/ 2809430 w 2818220"/>
              <a:gd name="connsiteY5" fmla="*/ 1748995 h 3248983"/>
              <a:gd name="connsiteX6" fmla="*/ 2813681 w 2818220"/>
              <a:gd name="connsiteY6" fmla="*/ 2045662 h 3248983"/>
              <a:gd name="connsiteX7" fmla="*/ 2318165 w 2818220"/>
              <a:gd name="connsiteY7" fmla="*/ 3027931 h 3248983"/>
              <a:gd name="connsiteX8" fmla="*/ 1929645 w 2818220"/>
              <a:gd name="connsiteY8" fmla="*/ 3173450 h 3248983"/>
              <a:gd name="connsiteX0" fmla="*/ 1872966 w 2818220"/>
              <a:gd name="connsiteY0" fmla="*/ 3389204 h 3395069"/>
              <a:gd name="connsiteX1" fmla="*/ 796962 w 2818220"/>
              <a:gd name="connsiteY1" fmla="*/ 3173288 h 3395069"/>
              <a:gd name="connsiteX2" fmla="*/ 336057 w 2818220"/>
              <a:gd name="connsiteY2" fmla="*/ 2229184 h 3395069"/>
              <a:gd name="connsiteX3" fmla="*/ 0 w 2818220"/>
              <a:gd name="connsiteY3" fmla="*/ 481954 h 3395069"/>
              <a:gd name="connsiteX4" fmla="*/ 2467865 w 2818220"/>
              <a:gd name="connsiteY4" fmla="*/ 0 h 3395069"/>
              <a:gd name="connsiteX5" fmla="*/ 2809430 w 2818220"/>
              <a:gd name="connsiteY5" fmla="*/ 1748995 h 3395069"/>
              <a:gd name="connsiteX6" fmla="*/ 2813681 w 2818220"/>
              <a:gd name="connsiteY6" fmla="*/ 2045662 h 3395069"/>
              <a:gd name="connsiteX7" fmla="*/ 2318165 w 2818220"/>
              <a:gd name="connsiteY7" fmla="*/ 3027931 h 3395069"/>
              <a:gd name="connsiteX8" fmla="*/ 1872966 w 2818220"/>
              <a:gd name="connsiteY8" fmla="*/ 3389204 h 3395069"/>
              <a:gd name="connsiteX0" fmla="*/ 1861016 w 2818220"/>
              <a:gd name="connsiteY0" fmla="*/ 3328014 h 3339978"/>
              <a:gd name="connsiteX1" fmla="*/ 796962 w 2818220"/>
              <a:gd name="connsiteY1" fmla="*/ 3173288 h 3339978"/>
              <a:gd name="connsiteX2" fmla="*/ 336057 w 2818220"/>
              <a:gd name="connsiteY2" fmla="*/ 2229184 h 3339978"/>
              <a:gd name="connsiteX3" fmla="*/ 0 w 2818220"/>
              <a:gd name="connsiteY3" fmla="*/ 481954 h 3339978"/>
              <a:gd name="connsiteX4" fmla="*/ 2467865 w 2818220"/>
              <a:gd name="connsiteY4" fmla="*/ 0 h 3339978"/>
              <a:gd name="connsiteX5" fmla="*/ 2809430 w 2818220"/>
              <a:gd name="connsiteY5" fmla="*/ 1748995 h 3339978"/>
              <a:gd name="connsiteX6" fmla="*/ 2813681 w 2818220"/>
              <a:gd name="connsiteY6" fmla="*/ 2045662 h 3339978"/>
              <a:gd name="connsiteX7" fmla="*/ 2318165 w 2818220"/>
              <a:gd name="connsiteY7" fmla="*/ 3027931 h 3339978"/>
              <a:gd name="connsiteX8" fmla="*/ 1861016 w 2818220"/>
              <a:gd name="connsiteY8" fmla="*/ 3328014 h 3339978"/>
              <a:gd name="connsiteX0" fmla="*/ 1861016 w 2820003"/>
              <a:gd name="connsiteY0" fmla="*/ 3328014 h 3339751"/>
              <a:gd name="connsiteX1" fmla="*/ 796962 w 2820003"/>
              <a:gd name="connsiteY1" fmla="*/ 3173288 h 3339751"/>
              <a:gd name="connsiteX2" fmla="*/ 336057 w 2820003"/>
              <a:gd name="connsiteY2" fmla="*/ 2229184 h 3339751"/>
              <a:gd name="connsiteX3" fmla="*/ 0 w 2820003"/>
              <a:gd name="connsiteY3" fmla="*/ 481954 h 3339751"/>
              <a:gd name="connsiteX4" fmla="*/ 2467865 w 2820003"/>
              <a:gd name="connsiteY4" fmla="*/ 0 h 3339751"/>
              <a:gd name="connsiteX5" fmla="*/ 2809430 w 2820003"/>
              <a:gd name="connsiteY5" fmla="*/ 1748995 h 3339751"/>
              <a:gd name="connsiteX6" fmla="*/ 2813681 w 2820003"/>
              <a:gd name="connsiteY6" fmla="*/ 2045662 h 3339751"/>
              <a:gd name="connsiteX7" fmla="*/ 2410534 w 2820003"/>
              <a:gd name="connsiteY7" fmla="*/ 3031066 h 3339751"/>
              <a:gd name="connsiteX8" fmla="*/ 1861016 w 2820003"/>
              <a:gd name="connsiteY8" fmla="*/ 3328014 h 3339751"/>
              <a:gd name="connsiteX0" fmla="*/ 1861016 w 2819648"/>
              <a:gd name="connsiteY0" fmla="*/ 3328014 h 3339751"/>
              <a:gd name="connsiteX1" fmla="*/ 796962 w 2819648"/>
              <a:gd name="connsiteY1" fmla="*/ 3173288 h 3339751"/>
              <a:gd name="connsiteX2" fmla="*/ 336057 w 2819648"/>
              <a:gd name="connsiteY2" fmla="*/ 2229184 h 3339751"/>
              <a:gd name="connsiteX3" fmla="*/ 0 w 2819648"/>
              <a:gd name="connsiteY3" fmla="*/ 481954 h 3339751"/>
              <a:gd name="connsiteX4" fmla="*/ 2467865 w 2819648"/>
              <a:gd name="connsiteY4" fmla="*/ 0 h 3339751"/>
              <a:gd name="connsiteX5" fmla="*/ 2809430 w 2819648"/>
              <a:gd name="connsiteY5" fmla="*/ 1748995 h 3339751"/>
              <a:gd name="connsiteX6" fmla="*/ 2813681 w 2819648"/>
              <a:gd name="connsiteY6" fmla="*/ 2045662 h 3339751"/>
              <a:gd name="connsiteX7" fmla="*/ 2410534 w 2819648"/>
              <a:gd name="connsiteY7" fmla="*/ 3031066 h 3339751"/>
              <a:gd name="connsiteX8" fmla="*/ 1861016 w 2819648"/>
              <a:gd name="connsiteY8" fmla="*/ 3328014 h 3339751"/>
              <a:gd name="connsiteX0" fmla="*/ 1861016 w 2820851"/>
              <a:gd name="connsiteY0" fmla="*/ 3328014 h 3341130"/>
              <a:gd name="connsiteX1" fmla="*/ 796962 w 2820851"/>
              <a:gd name="connsiteY1" fmla="*/ 3173288 h 3341130"/>
              <a:gd name="connsiteX2" fmla="*/ 336057 w 2820851"/>
              <a:gd name="connsiteY2" fmla="*/ 2229184 h 3341130"/>
              <a:gd name="connsiteX3" fmla="*/ 0 w 2820851"/>
              <a:gd name="connsiteY3" fmla="*/ 481954 h 3341130"/>
              <a:gd name="connsiteX4" fmla="*/ 2467865 w 2820851"/>
              <a:gd name="connsiteY4" fmla="*/ 0 h 3341130"/>
              <a:gd name="connsiteX5" fmla="*/ 2809430 w 2820851"/>
              <a:gd name="connsiteY5" fmla="*/ 1748995 h 3341130"/>
              <a:gd name="connsiteX6" fmla="*/ 2813681 w 2820851"/>
              <a:gd name="connsiteY6" fmla="*/ 2045662 h 3341130"/>
              <a:gd name="connsiteX7" fmla="*/ 2452877 w 2820851"/>
              <a:gd name="connsiteY7" fmla="*/ 3012062 h 3341130"/>
              <a:gd name="connsiteX8" fmla="*/ 1861016 w 2820851"/>
              <a:gd name="connsiteY8" fmla="*/ 3328014 h 3341130"/>
              <a:gd name="connsiteX0" fmla="*/ 1861016 w 2835461"/>
              <a:gd name="connsiteY0" fmla="*/ 3328014 h 3341130"/>
              <a:gd name="connsiteX1" fmla="*/ 796962 w 2835461"/>
              <a:gd name="connsiteY1" fmla="*/ 3173288 h 3341130"/>
              <a:gd name="connsiteX2" fmla="*/ 336057 w 2835461"/>
              <a:gd name="connsiteY2" fmla="*/ 2229184 h 3341130"/>
              <a:gd name="connsiteX3" fmla="*/ 0 w 2835461"/>
              <a:gd name="connsiteY3" fmla="*/ 481954 h 3341130"/>
              <a:gd name="connsiteX4" fmla="*/ 2467865 w 2835461"/>
              <a:gd name="connsiteY4" fmla="*/ 0 h 3341130"/>
              <a:gd name="connsiteX5" fmla="*/ 2809430 w 2835461"/>
              <a:gd name="connsiteY5" fmla="*/ 1748995 h 3341130"/>
              <a:gd name="connsiteX6" fmla="*/ 2828769 w 2835461"/>
              <a:gd name="connsiteY6" fmla="*/ 2091483 h 3341130"/>
              <a:gd name="connsiteX7" fmla="*/ 2452877 w 2835461"/>
              <a:gd name="connsiteY7" fmla="*/ 3012062 h 3341130"/>
              <a:gd name="connsiteX8" fmla="*/ 1861016 w 2835461"/>
              <a:gd name="connsiteY8" fmla="*/ 3328014 h 3341130"/>
              <a:gd name="connsiteX0" fmla="*/ 1861016 w 2835461"/>
              <a:gd name="connsiteY0" fmla="*/ 3328014 h 3341130"/>
              <a:gd name="connsiteX1" fmla="*/ 796962 w 2835461"/>
              <a:gd name="connsiteY1" fmla="*/ 3173288 h 3341130"/>
              <a:gd name="connsiteX2" fmla="*/ 336057 w 2835461"/>
              <a:gd name="connsiteY2" fmla="*/ 2229184 h 3341130"/>
              <a:gd name="connsiteX3" fmla="*/ 0 w 2835461"/>
              <a:gd name="connsiteY3" fmla="*/ 481954 h 3341130"/>
              <a:gd name="connsiteX4" fmla="*/ 2467865 w 2835461"/>
              <a:gd name="connsiteY4" fmla="*/ 0 h 3341130"/>
              <a:gd name="connsiteX5" fmla="*/ 2809430 w 2835461"/>
              <a:gd name="connsiteY5" fmla="*/ 1748995 h 3341130"/>
              <a:gd name="connsiteX6" fmla="*/ 2828769 w 2835461"/>
              <a:gd name="connsiteY6" fmla="*/ 2091483 h 3341130"/>
              <a:gd name="connsiteX7" fmla="*/ 2452877 w 2835461"/>
              <a:gd name="connsiteY7" fmla="*/ 3012062 h 3341130"/>
              <a:gd name="connsiteX8" fmla="*/ 1861016 w 2835461"/>
              <a:gd name="connsiteY8" fmla="*/ 3328014 h 3341130"/>
              <a:gd name="connsiteX0" fmla="*/ 1861016 w 2835461"/>
              <a:gd name="connsiteY0" fmla="*/ 3328014 h 3341130"/>
              <a:gd name="connsiteX1" fmla="*/ 796962 w 2835461"/>
              <a:gd name="connsiteY1" fmla="*/ 3173288 h 3341130"/>
              <a:gd name="connsiteX2" fmla="*/ 336057 w 2835461"/>
              <a:gd name="connsiteY2" fmla="*/ 2229184 h 3341130"/>
              <a:gd name="connsiteX3" fmla="*/ 0 w 2835461"/>
              <a:gd name="connsiteY3" fmla="*/ 481954 h 3341130"/>
              <a:gd name="connsiteX4" fmla="*/ 2467865 w 2835461"/>
              <a:gd name="connsiteY4" fmla="*/ 0 h 3341130"/>
              <a:gd name="connsiteX5" fmla="*/ 2803530 w 2835461"/>
              <a:gd name="connsiteY5" fmla="*/ 1718331 h 3341130"/>
              <a:gd name="connsiteX6" fmla="*/ 2828769 w 2835461"/>
              <a:gd name="connsiteY6" fmla="*/ 2091483 h 3341130"/>
              <a:gd name="connsiteX7" fmla="*/ 2452877 w 2835461"/>
              <a:gd name="connsiteY7" fmla="*/ 3012062 h 3341130"/>
              <a:gd name="connsiteX8" fmla="*/ 1861016 w 2835461"/>
              <a:gd name="connsiteY8" fmla="*/ 3328014 h 3341130"/>
              <a:gd name="connsiteX0" fmla="*/ 1861016 w 2829919"/>
              <a:gd name="connsiteY0" fmla="*/ 3328014 h 3341130"/>
              <a:gd name="connsiteX1" fmla="*/ 796962 w 2829919"/>
              <a:gd name="connsiteY1" fmla="*/ 3173288 h 3341130"/>
              <a:gd name="connsiteX2" fmla="*/ 336057 w 2829919"/>
              <a:gd name="connsiteY2" fmla="*/ 2229184 h 3341130"/>
              <a:gd name="connsiteX3" fmla="*/ 0 w 2829919"/>
              <a:gd name="connsiteY3" fmla="*/ 481954 h 3341130"/>
              <a:gd name="connsiteX4" fmla="*/ 2467865 w 2829919"/>
              <a:gd name="connsiteY4" fmla="*/ 0 h 3341130"/>
              <a:gd name="connsiteX5" fmla="*/ 2803530 w 2829919"/>
              <a:gd name="connsiteY5" fmla="*/ 1718331 h 3341130"/>
              <a:gd name="connsiteX6" fmla="*/ 2828769 w 2829919"/>
              <a:gd name="connsiteY6" fmla="*/ 2091483 h 3341130"/>
              <a:gd name="connsiteX7" fmla="*/ 2452877 w 2829919"/>
              <a:gd name="connsiteY7" fmla="*/ 3012062 h 3341130"/>
              <a:gd name="connsiteX8" fmla="*/ 1861016 w 2829919"/>
              <a:gd name="connsiteY8" fmla="*/ 3328014 h 3341130"/>
              <a:gd name="connsiteX0" fmla="*/ 1861016 w 2829919"/>
              <a:gd name="connsiteY0" fmla="*/ 3328014 h 3346886"/>
              <a:gd name="connsiteX1" fmla="*/ 796962 w 2829919"/>
              <a:gd name="connsiteY1" fmla="*/ 3173288 h 3346886"/>
              <a:gd name="connsiteX2" fmla="*/ 336057 w 2829919"/>
              <a:gd name="connsiteY2" fmla="*/ 2229184 h 3346886"/>
              <a:gd name="connsiteX3" fmla="*/ 0 w 2829919"/>
              <a:gd name="connsiteY3" fmla="*/ 481954 h 3346886"/>
              <a:gd name="connsiteX4" fmla="*/ 2467865 w 2829919"/>
              <a:gd name="connsiteY4" fmla="*/ 0 h 3346886"/>
              <a:gd name="connsiteX5" fmla="*/ 2803530 w 2829919"/>
              <a:gd name="connsiteY5" fmla="*/ 1718331 h 3346886"/>
              <a:gd name="connsiteX6" fmla="*/ 2828769 w 2829919"/>
              <a:gd name="connsiteY6" fmla="*/ 2091483 h 3346886"/>
              <a:gd name="connsiteX7" fmla="*/ 2452877 w 2829919"/>
              <a:gd name="connsiteY7" fmla="*/ 3012062 h 3346886"/>
              <a:gd name="connsiteX8" fmla="*/ 1861016 w 2829919"/>
              <a:gd name="connsiteY8" fmla="*/ 3328014 h 3346886"/>
              <a:gd name="connsiteX0" fmla="*/ 1861016 w 2829919"/>
              <a:gd name="connsiteY0" fmla="*/ 3328014 h 3352626"/>
              <a:gd name="connsiteX1" fmla="*/ 796962 w 2829919"/>
              <a:gd name="connsiteY1" fmla="*/ 3173288 h 3352626"/>
              <a:gd name="connsiteX2" fmla="*/ 336057 w 2829919"/>
              <a:gd name="connsiteY2" fmla="*/ 2229184 h 3352626"/>
              <a:gd name="connsiteX3" fmla="*/ 0 w 2829919"/>
              <a:gd name="connsiteY3" fmla="*/ 481954 h 3352626"/>
              <a:gd name="connsiteX4" fmla="*/ 2467865 w 2829919"/>
              <a:gd name="connsiteY4" fmla="*/ 0 h 3352626"/>
              <a:gd name="connsiteX5" fmla="*/ 2803530 w 2829919"/>
              <a:gd name="connsiteY5" fmla="*/ 1718331 h 3352626"/>
              <a:gd name="connsiteX6" fmla="*/ 2828769 w 2829919"/>
              <a:gd name="connsiteY6" fmla="*/ 2091483 h 3352626"/>
              <a:gd name="connsiteX7" fmla="*/ 2452877 w 2829919"/>
              <a:gd name="connsiteY7" fmla="*/ 3012062 h 3352626"/>
              <a:gd name="connsiteX8" fmla="*/ 1861016 w 2829919"/>
              <a:gd name="connsiteY8" fmla="*/ 3328014 h 3352626"/>
              <a:gd name="connsiteX0" fmla="*/ 1861016 w 2829919"/>
              <a:gd name="connsiteY0" fmla="*/ 3328014 h 3352626"/>
              <a:gd name="connsiteX1" fmla="*/ 796962 w 2829919"/>
              <a:gd name="connsiteY1" fmla="*/ 3173288 h 3352626"/>
              <a:gd name="connsiteX2" fmla="*/ 336057 w 2829919"/>
              <a:gd name="connsiteY2" fmla="*/ 2229184 h 3352626"/>
              <a:gd name="connsiteX3" fmla="*/ 0 w 2829919"/>
              <a:gd name="connsiteY3" fmla="*/ 481954 h 3352626"/>
              <a:gd name="connsiteX4" fmla="*/ 2467865 w 2829919"/>
              <a:gd name="connsiteY4" fmla="*/ 0 h 3352626"/>
              <a:gd name="connsiteX5" fmla="*/ 2803530 w 2829919"/>
              <a:gd name="connsiteY5" fmla="*/ 1718331 h 3352626"/>
              <a:gd name="connsiteX6" fmla="*/ 2828769 w 2829919"/>
              <a:gd name="connsiteY6" fmla="*/ 2091483 h 3352626"/>
              <a:gd name="connsiteX7" fmla="*/ 2452877 w 2829919"/>
              <a:gd name="connsiteY7" fmla="*/ 3012062 h 3352626"/>
              <a:gd name="connsiteX8" fmla="*/ 1861016 w 2829919"/>
              <a:gd name="connsiteY8" fmla="*/ 3328014 h 3352626"/>
              <a:gd name="connsiteX0" fmla="*/ 1861016 w 2829919"/>
              <a:gd name="connsiteY0" fmla="*/ 3328014 h 3352626"/>
              <a:gd name="connsiteX1" fmla="*/ 796962 w 2829919"/>
              <a:gd name="connsiteY1" fmla="*/ 3173288 h 3352626"/>
              <a:gd name="connsiteX2" fmla="*/ 336057 w 2829919"/>
              <a:gd name="connsiteY2" fmla="*/ 2229184 h 3352626"/>
              <a:gd name="connsiteX3" fmla="*/ 0 w 2829919"/>
              <a:gd name="connsiteY3" fmla="*/ 481954 h 3352626"/>
              <a:gd name="connsiteX4" fmla="*/ 2467865 w 2829919"/>
              <a:gd name="connsiteY4" fmla="*/ 0 h 3352626"/>
              <a:gd name="connsiteX5" fmla="*/ 2803530 w 2829919"/>
              <a:gd name="connsiteY5" fmla="*/ 1718331 h 3352626"/>
              <a:gd name="connsiteX6" fmla="*/ 2828769 w 2829919"/>
              <a:gd name="connsiteY6" fmla="*/ 2091483 h 3352626"/>
              <a:gd name="connsiteX7" fmla="*/ 2452877 w 2829919"/>
              <a:gd name="connsiteY7" fmla="*/ 3012062 h 3352626"/>
              <a:gd name="connsiteX8" fmla="*/ 1861016 w 2829919"/>
              <a:gd name="connsiteY8" fmla="*/ 3328014 h 3352626"/>
              <a:gd name="connsiteX0" fmla="*/ 1861016 w 2829919"/>
              <a:gd name="connsiteY0" fmla="*/ 3328014 h 3352626"/>
              <a:gd name="connsiteX1" fmla="*/ 796962 w 2829919"/>
              <a:gd name="connsiteY1" fmla="*/ 3173288 h 3352626"/>
              <a:gd name="connsiteX2" fmla="*/ 336057 w 2829919"/>
              <a:gd name="connsiteY2" fmla="*/ 2229184 h 3352626"/>
              <a:gd name="connsiteX3" fmla="*/ 0 w 2829919"/>
              <a:gd name="connsiteY3" fmla="*/ 481954 h 3352626"/>
              <a:gd name="connsiteX4" fmla="*/ 1636004 w 2829919"/>
              <a:gd name="connsiteY4" fmla="*/ 2119429 h 3352626"/>
              <a:gd name="connsiteX5" fmla="*/ 2467865 w 2829919"/>
              <a:gd name="connsiteY5" fmla="*/ 0 h 3352626"/>
              <a:gd name="connsiteX6" fmla="*/ 2803530 w 2829919"/>
              <a:gd name="connsiteY6" fmla="*/ 1718331 h 3352626"/>
              <a:gd name="connsiteX7" fmla="*/ 2828769 w 2829919"/>
              <a:gd name="connsiteY7" fmla="*/ 2091483 h 3352626"/>
              <a:gd name="connsiteX8" fmla="*/ 2452877 w 2829919"/>
              <a:gd name="connsiteY8" fmla="*/ 3012062 h 3352626"/>
              <a:gd name="connsiteX9" fmla="*/ 1861016 w 2829919"/>
              <a:gd name="connsiteY9" fmla="*/ 3328014 h 3352626"/>
              <a:gd name="connsiteX0" fmla="*/ 1861016 w 2829919"/>
              <a:gd name="connsiteY0" fmla="*/ 3328014 h 3352626"/>
              <a:gd name="connsiteX1" fmla="*/ 796962 w 2829919"/>
              <a:gd name="connsiteY1" fmla="*/ 3173288 h 3352626"/>
              <a:gd name="connsiteX2" fmla="*/ 336057 w 2829919"/>
              <a:gd name="connsiteY2" fmla="*/ 2229184 h 3352626"/>
              <a:gd name="connsiteX3" fmla="*/ 0 w 2829919"/>
              <a:gd name="connsiteY3" fmla="*/ 481954 h 3352626"/>
              <a:gd name="connsiteX4" fmla="*/ 1636004 w 2829919"/>
              <a:gd name="connsiteY4" fmla="*/ 2119429 h 3352626"/>
              <a:gd name="connsiteX5" fmla="*/ 2467865 w 2829919"/>
              <a:gd name="connsiteY5" fmla="*/ 0 h 3352626"/>
              <a:gd name="connsiteX6" fmla="*/ 2803530 w 2829919"/>
              <a:gd name="connsiteY6" fmla="*/ 1718331 h 3352626"/>
              <a:gd name="connsiteX7" fmla="*/ 2828769 w 2829919"/>
              <a:gd name="connsiteY7" fmla="*/ 2091483 h 3352626"/>
              <a:gd name="connsiteX8" fmla="*/ 2452877 w 2829919"/>
              <a:gd name="connsiteY8" fmla="*/ 3012062 h 3352626"/>
              <a:gd name="connsiteX9" fmla="*/ 1861016 w 2829919"/>
              <a:gd name="connsiteY9" fmla="*/ 3328014 h 3352626"/>
              <a:gd name="connsiteX0" fmla="*/ 1861016 w 2829919"/>
              <a:gd name="connsiteY0" fmla="*/ 3328014 h 3352626"/>
              <a:gd name="connsiteX1" fmla="*/ 796962 w 2829919"/>
              <a:gd name="connsiteY1" fmla="*/ 3173288 h 3352626"/>
              <a:gd name="connsiteX2" fmla="*/ 336057 w 2829919"/>
              <a:gd name="connsiteY2" fmla="*/ 2229184 h 3352626"/>
              <a:gd name="connsiteX3" fmla="*/ 0 w 2829919"/>
              <a:gd name="connsiteY3" fmla="*/ 481954 h 3352626"/>
              <a:gd name="connsiteX4" fmla="*/ 1649572 w 2829919"/>
              <a:gd name="connsiteY4" fmla="*/ 2189943 h 3352626"/>
              <a:gd name="connsiteX5" fmla="*/ 2467865 w 2829919"/>
              <a:gd name="connsiteY5" fmla="*/ 0 h 3352626"/>
              <a:gd name="connsiteX6" fmla="*/ 2803530 w 2829919"/>
              <a:gd name="connsiteY6" fmla="*/ 1718331 h 3352626"/>
              <a:gd name="connsiteX7" fmla="*/ 2828769 w 2829919"/>
              <a:gd name="connsiteY7" fmla="*/ 2091483 h 3352626"/>
              <a:gd name="connsiteX8" fmla="*/ 2452877 w 2829919"/>
              <a:gd name="connsiteY8" fmla="*/ 3012062 h 3352626"/>
              <a:gd name="connsiteX9" fmla="*/ 1861016 w 2829919"/>
              <a:gd name="connsiteY9" fmla="*/ 3328014 h 3352626"/>
              <a:gd name="connsiteX0" fmla="*/ 1861016 w 2829919"/>
              <a:gd name="connsiteY0" fmla="*/ 3328014 h 3359247"/>
              <a:gd name="connsiteX1" fmla="*/ 796962 w 2829919"/>
              <a:gd name="connsiteY1" fmla="*/ 3173288 h 3359247"/>
              <a:gd name="connsiteX2" fmla="*/ 336057 w 2829919"/>
              <a:gd name="connsiteY2" fmla="*/ 2229184 h 3359247"/>
              <a:gd name="connsiteX3" fmla="*/ 0 w 2829919"/>
              <a:gd name="connsiteY3" fmla="*/ 481954 h 3359247"/>
              <a:gd name="connsiteX4" fmla="*/ 1649572 w 2829919"/>
              <a:gd name="connsiteY4" fmla="*/ 2189943 h 3359247"/>
              <a:gd name="connsiteX5" fmla="*/ 2467865 w 2829919"/>
              <a:gd name="connsiteY5" fmla="*/ 0 h 3359247"/>
              <a:gd name="connsiteX6" fmla="*/ 2803530 w 2829919"/>
              <a:gd name="connsiteY6" fmla="*/ 1718331 h 3359247"/>
              <a:gd name="connsiteX7" fmla="*/ 2828769 w 2829919"/>
              <a:gd name="connsiteY7" fmla="*/ 2091483 h 3359247"/>
              <a:gd name="connsiteX8" fmla="*/ 2452877 w 2829919"/>
              <a:gd name="connsiteY8" fmla="*/ 3012062 h 3359247"/>
              <a:gd name="connsiteX9" fmla="*/ 1861016 w 2829919"/>
              <a:gd name="connsiteY9" fmla="*/ 3328014 h 3359247"/>
              <a:gd name="connsiteX0" fmla="*/ 1861016 w 2830596"/>
              <a:gd name="connsiteY0" fmla="*/ 3328014 h 3342040"/>
              <a:gd name="connsiteX1" fmla="*/ 796962 w 2830596"/>
              <a:gd name="connsiteY1" fmla="*/ 3173288 h 3342040"/>
              <a:gd name="connsiteX2" fmla="*/ 336057 w 2830596"/>
              <a:gd name="connsiteY2" fmla="*/ 2229184 h 3342040"/>
              <a:gd name="connsiteX3" fmla="*/ 0 w 2830596"/>
              <a:gd name="connsiteY3" fmla="*/ 481954 h 3342040"/>
              <a:gd name="connsiteX4" fmla="*/ 1649572 w 2830596"/>
              <a:gd name="connsiteY4" fmla="*/ 2189943 h 3342040"/>
              <a:gd name="connsiteX5" fmla="*/ 2467865 w 2830596"/>
              <a:gd name="connsiteY5" fmla="*/ 0 h 3342040"/>
              <a:gd name="connsiteX6" fmla="*/ 2803530 w 2830596"/>
              <a:gd name="connsiteY6" fmla="*/ 1718331 h 3342040"/>
              <a:gd name="connsiteX7" fmla="*/ 2828769 w 2830596"/>
              <a:gd name="connsiteY7" fmla="*/ 2091483 h 3342040"/>
              <a:gd name="connsiteX8" fmla="*/ 2516033 w 2830596"/>
              <a:gd name="connsiteY8" fmla="*/ 2999544 h 3342040"/>
              <a:gd name="connsiteX9" fmla="*/ 1861016 w 2830596"/>
              <a:gd name="connsiteY9" fmla="*/ 3328014 h 3342040"/>
              <a:gd name="connsiteX0" fmla="*/ 1861016 w 2830709"/>
              <a:gd name="connsiteY0" fmla="*/ 3328014 h 3344557"/>
              <a:gd name="connsiteX1" fmla="*/ 796962 w 2830709"/>
              <a:gd name="connsiteY1" fmla="*/ 3173288 h 3344557"/>
              <a:gd name="connsiteX2" fmla="*/ 336057 w 2830709"/>
              <a:gd name="connsiteY2" fmla="*/ 2229184 h 3344557"/>
              <a:gd name="connsiteX3" fmla="*/ 0 w 2830709"/>
              <a:gd name="connsiteY3" fmla="*/ 481954 h 3344557"/>
              <a:gd name="connsiteX4" fmla="*/ 1649572 w 2830709"/>
              <a:gd name="connsiteY4" fmla="*/ 2189943 h 3344557"/>
              <a:gd name="connsiteX5" fmla="*/ 2467865 w 2830709"/>
              <a:gd name="connsiteY5" fmla="*/ 0 h 3344557"/>
              <a:gd name="connsiteX6" fmla="*/ 2803530 w 2830709"/>
              <a:gd name="connsiteY6" fmla="*/ 1718331 h 3344557"/>
              <a:gd name="connsiteX7" fmla="*/ 2828769 w 2830709"/>
              <a:gd name="connsiteY7" fmla="*/ 2091483 h 3344557"/>
              <a:gd name="connsiteX8" fmla="*/ 2522497 w 2830709"/>
              <a:gd name="connsiteY8" fmla="*/ 2964989 h 3344557"/>
              <a:gd name="connsiteX9" fmla="*/ 1861016 w 2830709"/>
              <a:gd name="connsiteY9" fmla="*/ 3328014 h 3344557"/>
              <a:gd name="connsiteX0" fmla="*/ 1861016 w 2830709"/>
              <a:gd name="connsiteY0" fmla="*/ 3328014 h 3359688"/>
              <a:gd name="connsiteX1" fmla="*/ 796962 w 2830709"/>
              <a:gd name="connsiteY1" fmla="*/ 3173288 h 3359688"/>
              <a:gd name="connsiteX2" fmla="*/ 336057 w 2830709"/>
              <a:gd name="connsiteY2" fmla="*/ 2229184 h 3359688"/>
              <a:gd name="connsiteX3" fmla="*/ 0 w 2830709"/>
              <a:gd name="connsiteY3" fmla="*/ 481954 h 3359688"/>
              <a:gd name="connsiteX4" fmla="*/ 1649572 w 2830709"/>
              <a:gd name="connsiteY4" fmla="*/ 2189943 h 3359688"/>
              <a:gd name="connsiteX5" fmla="*/ 2467865 w 2830709"/>
              <a:gd name="connsiteY5" fmla="*/ 0 h 3359688"/>
              <a:gd name="connsiteX6" fmla="*/ 2803530 w 2830709"/>
              <a:gd name="connsiteY6" fmla="*/ 1718331 h 3359688"/>
              <a:gd name="connsiteX7" fmla="*/ 2828769 w 2830709"/>
              <a:gd name="connsiteY7" fmla="*/ 2091483 h 3359688"/>
              <a:gd name="connsiteX8" fmla="*/ 2522497 w 2830709"/>
              <a:gd name="connsiteY8" fmla="*/ 2964989 h 3359688"/>
              <a:gd name="connsiteX9" fmla="*/ 1861016 w 2830709"/>
              <a:gd name="connsiteY9" fmla="*/ 3328014 h 3359688"/>
              <a:gd name="connsiteX0" fmla="*/ 1861016 w 2830709"/>
              <a:gd name="connsiteY0" fmla="*/ 3328014 h 3360929"/>
              <a:gd name="connsiteX1" fmla="*/ 832092 w 2830709"/>
              <a:gd name="connsiteY1" fmla="*/ 3219563 h 3360929"/>
              <a:gd name="connsiteX2" fmla="*/ 336057 w 2830709"/>
              <a:gd name="connsiteY2" fmla="*/ 2229184 h 3360929"/>
              <a:gd name="connsiteX3" fmla="*/ 0 w 2830709"/>
              <a:gd name="connsiteY3" fmla="*/ 481954 h 3360929"/>
              <a:gd name="connsiteX4" fmla="*/ 1649572 w 2830709"/>
              <a:gd name="connsiteY4" fmla="*/ 2189943 h 3360929"/>
              <a:gd name="connsiteX5" fmla="*/ 2467865 w 2830709"/>
              <a:gd name="connsiteY5" fmla="*/ 0 h 3360929"/>
              <a:gd name="connsiteX6" fmla="*/ 2803530 w 2830709"/>
              <a:gd name="connsiteY6" fmla="*/ 1718331 h 3360929"/>
              <a:gd name="connsiteX7" fmla="*/ 2828769 w 2830709"/>
              <a:gd name="connsiteY7" fmla="*/ 2091483 h 3360929"/>
              <a:gd name="connsiteX8" fmla="*/ 2522497 w 2830709"/>
              <a:gd name="connsiteY8" fmla="*/ 2964989 h 3360929"/>
              <a:gd name="connsiteX9" fmla="*/ 1861016 w 2830709"/>
              <a:gd name="connsiteY9" fmla="*/ 3328014 h 3360929"/>
              <a:gd name="connsiteX0" fmla="*/ 1861016 w 2830709"/>
              <a:gd name="connsiteY0" fmla="*/ 3328014 h 3360929"/>
              <a:gd name="connsiteX1" fmla="*/ 832092 w 2830709"/>
              <a:gd name="connsiteY1" fmla="*/ 3219563 h 3360929"/>
              <a:gd name="connsiteX2" fmla="*/ 336057 w 2830709"/>
              <a:gd name="connsiteY2" fmla="*/ 2229184 h 3360929"/>
              <a:gd name="connsiteX3" fmla="*/ 0 w 2830709"/>
              <a:gd name="connsiteY3" fmla="*/ 481954 h 3360929"/>
              <a:gd name="connsiteX4" fmla="*/ 1649572 w 2830709"/>
              <a:gd name="connsiteY4" fmla="*/ 2189943 h 3360929"/>
              <a:gd name="connsiteX5" fmla="*/ 2467865 w 2830709"/>
              <a:gd name="connsiteY5" fmla="*/ 0 h 3360929"/>
              <a:gd name="connsiteX6" fmla="*/ 2803530 w 2830709"/>
              <a:gd name="connsiteY6" fmla="*/ 1718331 h 3360929"/>
              <a:gd name="connsiteX7" fmla="*/ 2828769 w 2830709"/>
              <a:gd name="connsiteY7" fmla="*/ 2091483 h 3360929"/>
              <a:gd name="connsiteX8" fmla="*/ 2522497 w 2830709"/>
              <a:gd name="connsiteY8" fmla="*/ 2964989 h 3360929"/>
              <a:gd name="connsiteX9" fmla="*/ 1861016 w 2830709"/>
              <a:gd name="connsiteY9" fmla="*/ 3328014 h 3360929"/>
              <a:gd name="connsiteX0" fmla="*/ 1861016 w 2830709"/>
              <a:gd name="connsiteY0" fmla="*/ 3328014 h 3360929"/>
              <a:gd name="connsiteX1" fmla="*/ 832092 w 2830709"/>
              <a:gd name="connsiteY1" fmla="*/ 3219563 h 3360929"/>
              <a:gd name="connsiteX2" fmla="*/ 336057 w 2830709"/>
              <a:gd name="connsiteY2" fmla="*/ 2229184 h 3360929"/>
              <a:gd name="connsiteX3" fmla="*/ 0 w 2830709"/>
              <a:gd name="connsiteY3" fmla="*/ 481954 h 3360929"/>
              <a:gd name="connsiteX4" fmla="*/ 1620462 w 2830709"/>
              <a:gd name="connsiteY4" fmla="*/ 2209024 h 3360929"/>
              <a:gd name="connsiteX5" fmla="*/ 2467865 w 2830709"/>
              <a:gd name="connsiteY5" fmla="*/ 0 h 3360929"/>
              <a:gd name="connsiteX6" fmla="*/ 2803530 w 2830709"/>
              <a:gd name="connsiteY6" fmla="*/ 1718331 h 3360929"/>
              <a:gd name="connsiteX7" fmla="*/ 2828769 w 2830709"/>
              <a:gd name="connsiteY7" fmla="*/ 2091483 h 3360929"/>
              <a:gd name="connsiteX8" fmla="*/ 2522497 w 2830709"/>
              <a:gd name="connsiteY8" fmla="*/ 2964989 h 3360929"/>
              <a:gd name="connsiteX9" fmla="*/ 1861016 w 2830709"/>
              <a:gd name="connsiteY9" fmla="*/ 3328014 h 3360929"/>
              <a:gd name="connsiteX0" fmla="*/ 1861016 w 2830709"/>
              <a:gd name="connsiteY0" fmla="*/ 3328014 h 3360929"/>
              <a:gd name="connsiteX1" fmla="*/ 832092 w 2830709"/>
              <a:gd name="connsiteY1" fmla="*/ 3219563 h 3360929"/>
              <a:gd name="connsiteX2" fmla="*/ 336057 w 2830709"/>
              <a:gd name="connsiteY2" fmla="*/ 2229184 h 3360929"/>
              <a:gd name="connsiteX3" fmla="*/ 0 w 2830709"/>
              <a:gd name="connsiteY3" fmla="*/ 481954 h 3360929"/>
              <a:gd name="connsiteX4" fmla="*/ 1620462 w 2830709"/>
              <a:gd name="connsiteY4" fmla="*/ 2209024 h 3360929"/>
              <a:gd name="connsiteX5" fmla="*/ 2467865 w 2830709"/>
              <a:gd name="connsiteY5" fmla="*/ 0 h 3360929"/>
              <a:gd name="connsiteX6" fmla="*/ 2803530 w 2830709"/>
              <a:gd name="connsiteY6" fmla="*/ 1718331 h 3360929"/>
              <a:gd name="connsiteX7" fmla="*/ 2828769 w 2830709"/>
              <a:gd name="connsiteY7" fmla="*/ 2091483 h 3360929"/>
              <a:gd name="connsiteX8" fmla="*/ 2522497 w 2830709"/>
              <a:gd name="connsiteY8" fmla="*/ 2964989 h 3360929"/>
              <a:gd name="connsiteX9" fmla="*/ 1861016 w 2830709"/>
              <a:gd name="connsiteY9" fmla="*/ 3328014 h 3360929"/>
              <a:gd name="connsiteX0" fmla="*/ 1861016 w 2830709"/>
              <a:gd name="connsiteY0" fmla="*/ 3328014 h 3360929"/>
              <a:gd name="connsiteX1" fmla="*/ 832092 w 2830709"/>
              <a:gd name="connsiteY1" fmla="*/ 3219563 h 3360929"/>
              <a:gd name="connsiteX2" fmla="*/ 336057 w 2830709"/>
              <a:gd name="connsiteY2" fmla="*/ 2229184 h 3360929"/>
              <a:gd name="connsiteX3" fmla="*/ 0 w 2830709"/>
              <a:gd name="connsiteY3" fmla="*/ 481954 h 3360929"/>
              <a:gd name="connsiteX4" fmla="*/ 1620462 w 2830709"/>
              <a:gd name="connsiteY4" fmla="*/ 2209024 h 3360929"/>
              <a:gd name="connsiteX5" fmla="*/ 2467865 w 2830709"/>
              <a:gd name="connsiteY5" fmla="*/ 0 h 3360929"/>
              <a:gd name="connsiteX6" fmla="*/ 2749262 w 2830709"/>
              <a:gd name="connsiteY6" fmla="*/ 1436277 h 3360929"/>
              <a:gd name="connsiteX7" fmla="*/ 2828769 w 2830709"/>
              <a:gd name="connsiteY7" fmla="*/ 2091483 h 3360929"/>
              <a:gd name="connsiteX8" fmla="*/ 2522497 w 2830709"/>
              <a:gd name="connsiteY8" fmla="*/ 2964989 h 3360929"/>
              <a:gd name="connsiteX9" fmla="*/ 1861016 w 2830709"/>
              <a:gd name="connsiteY9" fmla="*/ 3328014 h 3360929"/>
              <a:gd name="connsiteX0" fmla="*/ 1861016 w 2830709"/>
              <a:gd name="connsiteY0" fmla="*/ 3328014 h 3360929"/>
              <a:gd name="connsiteX1" fmla="*/ 832092 w 2830709"/>
              <a:gd name="connsiteY1" fmla="*/ 3219563 h 3360929"/>
              <a:gd name="connsiteX2" fmla="*/ 336057 w 2830709"/>
              <a:gd name="connsiteY2" fmla="*/ 2229184 h 3360929"/>
              <a:gd name="connsiteX3" fmla="*/ 0 w 2830709"/>
              <a:gd name="connsiteY3" fmla="*/ 481954 h 3360929"/>
              <a:gd name="connsiteX4" fmla="*/ 1620462 w 2830709"/>
              <a:gd name="connsiteY4" fmla="*/ 2209024 h 3360929"/>
              <a:gd name="connsiteX5" fmla="*/ 2467865 w 2830709"/>
              <a:gd name="connsiteY5" fmla="*/ 0 h 3360929"/>
              <a:gd name="connsiteX6" fmla="*/ 2744478 w 2830709"/>
              <a:gd name="connsiteY6" fmla="*/ 1377332 h 3360929"/>
              <a:gd name="connsiteX7" fmla="*/ 2828769 w 2830709"/>
              <a:gd name="connsiteY7" fmla="*/ 2091483 h 3360929"/>
              <a:gd name="connsiteX8" fmla="*/ 2522497 w 2830709"/>
              <a:gd name="connsiteY8" fmla="*/ 2964989 h 3360929"/>
              <a:gd name="connsiteX9" fmla="*/ 1861016 w 2830709"/>
              <a:gd name="connsiteY9" fmla="*/ 3328014 h 3360929"/>
              <a:gd name="connsiteX0" fmla="*/ 1861016 w 2828818"/>
              <a:gd name="connsiteY0" fmla="*/ 3328014 h 3360929"/>
              <a:gd name="connsiteX1" fmla="*/ 832092 w 2828818"/>
              <a:gd name="connsiteY1" fmla="*/ 3219563 h 3360929"/>
              <a:gd name="connsiteX2" fmla="*/ 336057 w 2828818"/>
              <a:gd name="connsiteY2" fmla="*/ 2229184 h 3360929"/>
              <a:gd name="connsiteX3" fmla="*/ 0 w 2828818"/>
              <a:gd name="connsiteY3" fmla="*/ 481954 h 3360929"/>
              <a:gd name="connsiteX4" fmla="*/ 1620462 w 2828818"/>
              <a:gd name="connsiteY4" fmla="*/ 2209024 h 3360929"/>
              <a:gd name="connsiteX5" fmla="*/ 2467865 w 2828818"/>
              <a:gd name="connsiteY5" fmla="*/ 0 h 3360929"/>
              <a:gd name="connsiteX6" fmla="*/ 2744478 w 2828818"/>
              <a:gd name="connsiteY6" fmla="*/ 1377332 h 3360929"/>
              <a:gd name="connsiteX7" fmla="*/ 2828769 w 2828818"/>
              <a:gd name="connsiteY7" fmla="*/ 2091483 h 3360929"/>
              <a:gd name="connsiteX8" fmla="*/ 2522497 w 2828818"/>
              <a:gd name="connsiteY8" fmla="*/ 2964989 h 3360929"/>
              <a:gd name="connsiteX9" fmla="*/ 1861016 w 2828818"/>
              <a:gd name="connsiteY9" fmla="*/ 3328014 h 3360929"/>
              <a:gd name="connsiteX0" fmla="*/ 1861016 w 2828818"/>
              <a:gd name="connsiteY0" fmla="*/ 3328014 h 3360929"/>
              <a:gd name="connsiteX1" fmla="*/ 832092 w 2828818"/>
              <a:gd name="connsiteY1" fmla="*/ 3219563 h 3360929"/>
              <a:gd name="connsiteX2" fmla="*/ 336057 w 2828818"/>
              <a:gd name="connsiteY2" fmla="*/ 2229184 h 3360929"/>
              <a:gd name="connsiteX3" fmla="*/ 0 w 2828818"/>
              <a:gd name="connsiteY3" fmla="*/ 481954 h 3360929"/>
              <a:gd name="connsiteX4" fmla="*/ 1589645 w 2828818"/>
              <a:gd name="connsiteY4" fmla="*/ 2018827 h 3360929"/>
              <a:gd name="connsiteX5" fmla="*/ 2467865 w 2828818"/>
              <a:gd name="connsiteY5" fmla="*/ 0 h 3360929"/>
              <a:gd name="connsiteX6" fmla="*/ 2744478 w 2828818"/>
              <a:gd name="connsiteY6" fmla="*/ 1377332 h 3360929"/>
              <a:gd name="connsiteX7" fmla="*/ 2828769 w 2828818"/>
              <a:gd name="connsiteY7" fmla="*/ 2091483 h 3360929"/>
              <a:gd name="connsiteX8" fmla="*/ 2522497 w 2828818"/>
              <a:gd name="connsiteY8" fmla="*/ 2964989 h 3360929"/>
              <a:gd name="connsiteX9" fmla="*/ 1861016 w 2828818"/>
              <a:gd name="connsiteY9" fmla="*/ 3328014 h 3360929"/>
              <a:gd name="connsiteX0" fmla="*/ 1721722 w 2689524"/>
              <a:gd name="connsiteY0" fmla="*/ 3328014 h 3360929"/>
              <a:gd name="connsiteX1" fmla="*/ 692798 w 2689524"/>
              <a:gd name="connsiteY1" fmla="*/ 3219563 h 3360929"/>
              <a:gd name="connsiteX2" fmla="*/ 196763 w 2689524"/>
              <a:gd name="connsiteY2" fmla="*/ 2229184 h 3360929"/>
              <a:gd name="connsiteX3" fmla="*/ 0 w 2689524"/>
              <a:gd name="connsiteY3" fmla="*/ 731729 h 3360929"/>
              <a:gd name="connsiteX4" fmla="*/ 1450351 w 2689524"/>
              <a:gd name="connsiteY4" fmla="*/ 2018827 h 3360929"/>
              <a:gd name="connsiteX5" fmla="*/ 2328571 w 2689524"/>
              <a:gd name="connsiteY5" fmla="*/ 0 h 3360929"/>
              <a:gd name="connsiteX6" fmla="*/ 2605184 w 2689524"/>
              <a:gd name="connsiteY6" fmla="*/ 1377332 h 3360929"/>
              <a:gd name="connsiteX7" fmla="*/ 2689475 w 2689524"/>
              <a:gd name="connsiteY7" fmla="*/ 2091483 h 3360929"/>
              <a:gd name="connsiteX8" fmla="*/ 2383203 w 2689524"/>
              <a:gd name="connsiteY8" fmla="*/ 2964989 h 3360929"/>
              <a:gd name="connsiteX9" fmla="*/ 1721722 w 2689524"/>
              <a:gd name="connsiteY9" fmla="*/ 3328014 h 3360929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50351 w 2689524"/>
              <a:gd name="connsiteY4" fmla="*/ 1739783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50351 w 2689524"/>
              <a:gd name="connsiteY4" fmla="*/ 1739783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50351 w 2689524"/>
              <a:gd name="connsiteY4" fmla="*/ 1739783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50351 w 2689524"/>
              <a:gd name="connsiteY4" fmla="*/ 1739783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34392 w 2689524"/>
              <a:gd name="connsiteY4" fmla="*/ 1601965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34392 w 2689524"/>
              <a:gd name="connsiteY4" fmla="*/ 1601965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34392 w 2689524"/>
              <a:gd name="connsiteY4" fmla="*/ 1601965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081885"/>
              <a:gd name="connsiteX1" fmla="*/ 692798 w 2689524"/>
              <a:gd name="connsiteY1" fmla="*/ 2940519 h 3081885"/>
              <a:gd name="connsiteX2" fmla="*/ 196763 w 2689524"/>
              <a:gd name="connsiteY2" fmla="*/ 1950140 h 3081885"/>
              <a:gd name="connsiteX3" fmla="*/ 0 w 2689524"/>
              <a:gd name="connsiteY3" fmla="*/ 452685 h 3081885"/>
              <a:gd name="connsiteX4" fmla="*/ 1434392 w 2689524"/>
              <a:gd name="connsiteY4" fmla="*/ 1601965 h 3081885"/>
              <a:gd name="connsiteX5" fmla="*/ 2300667 w 2689524"/>
              <a:gd name="connsiteY5" fmla="*/ 0 h 3081885"/>
              <a:gd name="connsiteX6" fmla="*/ 2605184 w 2689524"/>
              <a:gd name="connsiteY6" fmla="*/ 1098288 h 3081885"/>
              <a:gd name="connsiteX7" fmla="*/ 2689475 w 2689524"/>
              <a:gd name="connsiteY7" fmla="*/ 1812439 h 3081885"/>
              <a:gd name="connsiteX8" fmla="*/ 2383203 w 2689524"/>
              <a:gd name="connsiteY8" fmla="*/ 2685945 h 3081885"/>
              <a:gd name="connsiteX9" fmla="*/ 1721722 w 2689524"/>
              <a:gd name="connsiteY9" fmla="*/ 3048970 h 3081885"/>
              <a:gd name="connsiteX0" fmla="*/ 1721722 w 2689524"/>
              <a:gd name="connsiteY0" fmla="*/ 3048970 h 3105307"/>
              <a:gd name="connsiteX1" fmla="*/ 633527 w 2689524"/>
              <a:gd name="connsiteY1" fmla="*/ 2986647 h 3105307"/>
              <a:gd name="connsiteX2" fmla="*/ 196763 w 2689524"/>
              <a:gd name="connsiteY2" fmla="*/ 1950140 h 3105307"/>
              <a:gd name="connsiteX3" fmla="*/ 0 w 2689524"/>
              <a:gd name="connsiteY3" fmla="*/ 452685 h 3105307"/>
              <a:gd name="connsiteX4" fmla="*/ 1434392 w 2689524"/>
              <a:gd name="connsiteY4" fmla="*/ 1601965 h 3105307"/>
              <a:gd name="connsiteX5" fmla="*/ 2300667 w 2689524"/>
              <a:gd name="connsiteY5" fmla="*/ 0 h 3105307"/>
              <a:gd name="connsiteX6" fmla="*/ 2605184 w 2689524"/>
              <a:gd name="connsiteY6" fmla="*/ 1098288 h 3105307"/>
              <a:gd name="connsiteX7" fmla="*/ 2689475 w 2689524"/>
              <a:gd name="connsiteY7" fmla="*/ 1812439 h 3105307"/>
              <a:gd name="connsiteX8" fmla="*/ 2383203 w 2689524"/>
              <a:gd name="connsiteY8" fmla="*/ 2685945 h 3105307"/>
              <a:gd name="connsiteX9" fmla="*/ 1721722 w 2689524"/>
              <a:gd name="connsiteY9" fmla="*/ 3048970 h 3105307"/>
              <a:gd name="connsiteX0" fmla="*/ 1721722 w 2753276"/>
              <a:gd name="connsiteY0" fmla="*/ 3048970 h 3105307"/>
              <a:gd name="connsiteX1" fmla="*/ 633527 w 2753276"/>
              <a:gd name="connsiteY1" fmla="*/ 2986647 h 3105307"/>
              <a:gd name="connsiteX2" fmla="*/ 196763 w 2753276"/>
              <a:gd name="connsiteY2" fmla="*/ 1950140 h 3105307"/>
              <a:gd name="connsiteX3" fmla="*/ 0 w 2753276"/>
              <a:gd name="connsiteY3" fmla="*/ 452685 h 3105307"/>
              <a:gd name="connsiteX4" fmla="*/ 1434392 w 2753276"/>
              <a:gd name="connsiteY4" fmla="*/ 1601965 h 3105307"/>
              <a:gd name="connsiteX5" fmla="*/ 2300667 w 2753276"/>
              <a:gd name="connsiteY5" fmla="*/ 0 h 3105307"/>
              <a:gd name="connsiteX6" fmla="*/ 2605184 w 2753276"/>
              <a:gd name="connsiteY6" fmla="*/ 1098288 h 3105307"/>
              <a:gd name="connsiteX7" fmla="*/ 2753251 w 2753276"/>
              <a:gd name="connsiteY7" fmla="*/ 1836106 h 3105307"/>
              <a:gd name="connsiteX8" fmla="*/ 2383203 w 2753276"/>
              <a:gd name="connsiteY8" fmla="*/ 2685945 h 3105307"/>
              <a:gd name="connsiteX9" fmla="*/ 1721722 w 2753276"/>
              <a:gd name="connsiteY9" fmla="*/ 3048970 h 3105307"/>
              <a:gd name="connsiteX0" fmla="*/ 1721722 w 2753276"/>
              <a:gd name="connsiteY0" fmla="*/ 3048970 h 3105307"/>
              <a:gd name="connsiteX1" fmla="*/ 633527 w 2753276"/>
              <a:gd name="connsiteY1" fmla="*/ 2986647 h 3105307"/>
              <a:gd name="connsiteX2" fmla="*/ 196763 w 2753276"/>
              <a:gd name="connsiteY2" fmla="*/ 1950140 h 3105307"/>
              <a:gd name="connsiteX3" fmla="*/ 0 w 2753276"/>
              <a:gd name="connsiteY3" fmla="*/ 452685 h 3105307"/>
              <a:gd name="connsiteX4" fmla="*/ 1434392 w 2753276"/>
              <a:gd name="connsiteY4" fmla="*/ 1601965 h 3105307"/>
              <a:gd name="connsiteX5" fmla="*/ 2300667 w 2753276"/>
              <a:gd name="connsiteY5" fmla="*/ 0 h 3105307"/>
              <a:gd name="connsiteX6" fmla="*/ 2681366 w 2753276"/>
              <a:gd name="connsiteY6" fmla="*/ 1170525 h 3105307"/>
              <a:gd name="connsiteX7" fmla="*/ 2753251 w 2753276"/>
              <a:gd name="connsiteY7" fmla="*/ 1836106 h 3105307"/>
              <a:gd name="connsiteX8" fmla="*/ 2383203 w 2753276"/>
              <a:gd name="connsiteY8" fmla="*/ 2685945 h 3105307"/>
              <a:gd name="connsiteX9" fmla="*/ 1721722 w 2753276"/>
              <a:gd name="connsiteY9" fmla="*/ 3048970 h 3105307"/>
              <a:gd name="connsiteX0" fmla="*/ 1721722 w 2753276"/>
              <a:gd name="connsiteY0" fmla="*/ 3048970 h 3105307"/>
              <a:gd name="connsiteX1" fmla="*/ 633527 w 2753276"/>
              <a:gd name="connsiteY1" fmla="*/ 2986647 h 3105307"/>
              <a:gd name="connsiteX2" fmla="*/ 196763 w 2753276"/>
              <a:gd name="connsiteY2" fmla="*/ 1950140 h 3105307"/>
              <a:gd name="connsiteX3" fmla="*/ 0 w 2753276"/>
              <a:gd name="connsiteY3" fmla="*/ 452685 h 3105307"/>
              <a:gd name="connsiteX4" fmla="*/ 1434392 w 2753276"/>
              <a:gd name="connsiteY4" fmla="*/ 1601965 h 3105307"/>
              <a:gd name="connsiteX5" fmla="*/ 2300667 w 2753276"/>
              <a:gd name="connsiteY5" fmla="*/ 0 h 3105307"/>
              <a:gd name="connsiteX6" fmla="*/ 2681366 w 2753276"/>
              <a:gd name="connsiteY6" fmla="*/ 1170525 h 3105307"/>
              <a:gd name="connsiteX7" fmla="*/ 2753251 w 2753276"/>
              <a:gd name="connsiteY7" fmla="*/ 1836106 h 3105307"/>
              <a:gd name="connsiteX8" fmla="*/ 2383203 w 2753276"/>
              <a:gd name="connsiteY8" fmla="*/ 2685945 h 3105307"/>
              <a:gd name="connsiteX9" fmla="*/ 1721722 w 2753276"/>
              <a:gd name="connsiteY9" fmla="*/ 3048970 h 3105307"/>
              <a:gd name="connsiteX0" fmla="*/ 1721722 w 2753288"/>
              <a:gd name="connsiteY0" fmla="*/ 3048970 h 3104766"/>
              <a:gd name="connsiteX1" fmla="*/ 633527 w 2753288"/>
              <a:gd name="connsiteY1" fmla="*/ 2986647 h 3104766"/>
              <a:gd name="connsiteX2" fmla="*/ 196763 w 2753288"/>
              <a:gd name="connsiteY2" fmla="*/ 1950140 h 3104766"/>
              <a:gd name="connsiteX3" fmla="*/ 0 w 2753288"/>
              <a:gd name="connsiteY3" fmla="*/ 452685 h 3104766"/>
              <a:gd name="connsiteX4" fmla="*/ 1434392 w 2753288"/>
              <a:gd name="connsiteY4" fmla="*/ 1601965 h 3104766"/>
              <a:gd name="connsiteX5" fmla="*/ 2300667 w 2753288"/>
              <a:gd name="connsiteY5" fmla="*/ 0 h 3104766"/>
              <a:gd name="connsiteX6" fmla="*/ 2681366 w 2753288"/>
              <a:gd name="connsiteY6" fmla="*/ 1170525 h 3104766"/>
              <a:gd name="connsiteX7" fmla="*/ 2753251 w 2753288"/>
              <a:gd name="connsiteY7" fmla="*/ 1836106 h 3104766"/>
              <a:gd name="connsiteX8" fmla="*/ 2423950 w 2753288"/>
              <a:gd name="connsiteY8" fmla="*/ 2694786 h 3104766"/>
              <a:gd name="connsiteX9" fmla="*/ 1721722 w 2753288"/>
              <a:gd name="connsiteY9" fmla="*/ 3048970 h 3104766"/>
              <a:gd name="connsiteX0" fmla="*/ 1721722 w 2753288"/>
              <a:gd name="connsiteY0" fmla="*/ 3048970 h 3104764"/>
              <a:gd name="connsiteX1" fmla="*/ 633527 w 2753288"/>
              <a:gd name="connsiteY1" fmla="*/ 2986647 h 3104764"/>
              <a:gd name="connsiteX2" fmla="*/ 196763 w 2753288"/>
              <a:gd name="connsiteY2" fmla="*/ 1950140 h 3104764"/>
              <a:gd name="connsiteX3" fmla="*/ 0 w 2753288"/>
              <a:gd name="connsiteY3" fmla="*/ 452685 h 3104764"/>
              <a:gd name="connsiteX4" fmla="*/ 1434392 w 2753288"/>
              <a:gd name="connsiteY4" fmla="*/ 1601965 h 3104764"/>
              <a:gd name="connsiteX5" fmla="*/ 2300667 w 2753288"/>
              <a:gd name="connsiteY5" fmla="*/ 0 h 3104764"/>
              <a:gd name="connsiteX6" fmla="*/ 2681366 w 2753288"/>
              <a:gd name="connsiteY6" fmla="*/ 1170525 h 3104764"/>
              <a:gd name="connsiteX7" fmla="*/ 2753251 w 2753288"/>
              <a:gd name="connsiteY7" fmla="*/ 1836106 h 3104764"/>
              <a:gd name="connsiteX8" fmla="*/ 2423950 w 2753288"/>
              <a:gd name="connsiteY8" fmla="*/ 2694786 h 3104764"/>
              <a:gd name="connsiteX9" fmla="*/ 1721722 w 2753288"/>
              <a:gd name="connsiteY9" fmla="*/ 3048970 h 3104764"/>
              <a:gd name="connsiteX0" fmla="*/ 1832144 w 2863710"/>
              <a:gd name="connsiteY0" fmla="*/ 3048970 h 3104766"/>
              <a:gd name="connsiteX1" fmla="*/ 743949 w 2863710"/>
              <a:gd name="connsiteY1" fmla="*/ 2986647 h 3104766"/>
              <a:gd name="connsiteX2" fmla="*/ 307185 w 2863710"/>
              <a:gd name="connsiteY2" fmla="*/ 1950140 h 3104766"/>
              <a:gd name="connsiteX3" fmla="*/ 121564 w 2863710"/>
              <a:gd name="connsiteY3" fmla="*/ 662147 h 3104766"/>
              <a:gd name="connsiteX4" fmla="*/ 110422 w 2863710"/>
              <a:gd name="connsiteY4" fmla="*/ 452685 h 3104766"/>
              <a:gd name="connsiteX5" fmla="*/ 1544814 w 2863710"/>
              <a:gd name="connsiteY5" fmla="*/ 1601965 h 3104766"/>
              <a:gd name="connsiteX6" fmla="*/ 2411089 w 2863710"/>
              <a:gd name="connsiteY6" fmla="*/ 0 h 3104766"/>
              <a:gd name="connsiteX7" fmla="*/ 2791788 w 2863710"/>
              <a:gd name="connsiteY7" fmla="*/ 1170525 h 3104766"/>
              <a:gd name="connsiteX8" fmla="*/ 2863673 w 2863710"/>
              <a:gd name="connsiteY8" fmla="*/ 1836106 h 3104766"/>
              <a:gd name="connsiteX9" fmla="*/ 2534372 w 2863710"/>
              <a:gd name="connsiteY9" fmla="*/ 2694786 h 3104766"/>
              <a:gd name="connsiteX10" fmla="*/ 1832144 w 2863710"/>
              <a:gd name="connsiteY10" fmla="*/ 3048970 h 3104766"/>
              <a:gd name="connsiteX0" fmla="*/ 1723370 w 2754936"/>
              <a:gd name="connsiteY0" fmla="*/ 3048970 h 3104764"/>
              <a:gd name="connsiteX1" fmla="*/ 635175 w 2754936"/>
              <a:gd name="connsiteY1" fmla="*/ 2986647 h 3104764"/>
              <a:gd name="connsiteX2" fmla="*/ 198411 w 2754936"/>
              <a:gd name="connsiteY2" fmla="*/ 1950140 h 3104764"/>
              <a:gd name="connsiteX3" fmla="*/ 12790 w 2754936"/>
              <a:gd name="connsiteY3" fmla="*/ 662147 h 3104764"/>
              <a:gd name="connsiteX4" fmla="*/ 234272 w 2754936"/>
              <a:gd name="connsiteY4" fmla="*/ 575239 h 3104764"/>
              <a:gd name="connsiteX5" fmla="*/ 1436040 w 2754936"/>
              <a:gd name="connsiteY5" fmla="*/ 1601965 h 3104764"/>
              <a:gd name="connsiteX6" fmla="*/ 2302315 w 2754936"/>
              <a:gd name="connsiteY6" fmla="*/ 0 h 3104764"/>
              <a:gd name="connsiteX7" fmla="*/ 2683014 w 2754936"/>
              <a:gd name="connsiteY7" fmla="*/ 1170525 h 3104764"/>
              <a:gd name="connsiteX8" fmla="*/ 2754899 w 2754936"/>
              <a:gd name="connsiteY8" fmla="*/ 1836106 h 3104764"/>
              <a:gd name="connsiteX9" fmla="*/ 2425598 w 2754936"/>
              <a:gd name="connsiteY9" fmla="*/ 2694786 h 3104764"/>
              <a:gd name="connsiteX10" fmla="*/ 1723370 w 2754936"/>
              <a:gd name="connsiteY10" fmla="*/ 3048970 h 3104764"/>
              <a:gd name="connsiteX0" fmla="*/ 1723813 w 2755379"/>
              <a:gd name="connsiteY0" fmla="*/ 3048970 h 3104766"/>
              <a:gd name="connsiteX1" fmla="*/ 635618 w 2755379"/>
              <a:gd name="connsiteY1" fmla="*/ 2986647 h 3104766"/>
              <a:gd name="connsiteX2" fmla="*/ 198854 w 2755379"/>
              <a:gd name="connsiteY2" fmla="*/ 1950140 h 3104766"/>
              <a:gd name="connsiteX3" fmla="*/ 13233 w 2755379"/>
              <a:gd name="connsiteY3" fmla="*/ 662147 h 3104766"/>
              <a:gd name="connsiteX4" fmla="*/ 234715 w 2755379"/>
              <a:gd name="connsiteY4" fmla="*/ 575239 h 3104766"/>
              <a:gd name="connsiteX5" fmla="*/ 1436483 w 2755379"/>
              <a:gd name="connsiteY5" fmla="*/ 1601965 h 3104766"/>
              <a:gd name="connsiteX6" fmla="*/ 2302758 w 2755379"/>
              <a:gd name="connsiteY6" fmla="*/ 0 h 3104766"/>
              <a:gd name="connsiteX7" fmla="*/ 2683457 w 2755379"/>
              <a:gd name="connsiteY7" fmla="*/ 1170525 h 3104766"/>
              <a:gd name="connsiteX8" fmla="*/ 2755342 w 2755379"/>
              <a:gd name="connsiteY8" fmla="*/ 1836106 h 3104766"/>
              <a:gd name="connsiteX9" fmla="*/ 2426041 w 2755379"/>
              <a:gd name="connsiteY9" fmla="*/ 2694786 h 3104766"/>
              <a:gd name="connsiteX10" fmla="*/ 1723813 w 2755379"/>
              <a:gd name="connsiteY10" fmla="*/ 3048970 h 3104766"/>
              <a:gd name="connsiteX0" fmla="*/ 1723813 w 2755379"/>
              <a:gd name="connsiteY0" fmla="*/ 3048970 h 3104764"/>
              <a:gd name="connsiteX1" fmla="*/ 635618 w 2755379"/>
              <a:gd name="connsiteY1" fmla="*/ 2986647 h 3104764"/>
              <a:gd name="connsiteX2" fmla="*/ 198854 w 2755379"/>
              <a:gd name="connsiteY2" fmla="*/ 1950140 h 3104764"/>
              <a:gd name="connsiteX3" fmla="*/ 13233 w 2755379"/>
              <a:gd name="connsiteY3" fmla="*/ 662147 h 3104764"/>
              <a:gd name="connsiteX4" fmla="*/ 234715 w 2755379"/>
              <a:gd name="connsiteY4" fmla="*/ 575239 h 3104764"/>
              <a:gd name="connsiteX5" fmla="*/ 1436483 w 2755379"/>
              <a:gd name="connsiteY5" fmla="*/ 1601965 h 3104764"/>
              <a:gd name="connsiteX6" fmla="*/ 2302758 w 2755379"/>
              <a:gd name="connsiteY6" fmla="*/ 0 h 3104764"/>
              <a:gd name="connsiteX7" fmla="*/ 2683457 w 2755379"/>
              <a:gd name="connsiteY7" fmla="*/ 1170525 h 3104764"/>
              <a:gd name="connsiteX8" fmla="*/ 2755342 w 2755379"/>
              <a:gd name="connsiteY8" fmla="*/ 1836106 h 3104764"/>
              <a:gd name="connsiteX9" fmla="*/ 2426041 w 2755379"/>
              <a:gd name="connsiteY9" fmla="*/ 2694786 h 3104764"/>
              <a:gd name="connsiteX10" fmla="*/ 1723813 w 2755379"/>
              <a:gd name="connsiteY10" fmla="*/ 3048970 h 3104764"/>
              <a:gd name="connsiteX0" fmla="*/ 1733901 w 2765467"/>
              <a:gd name="connsiteY0" fmla="*/ 3048970 h 3104766"/>
              <a:gd name="connsiteX1" fmla="*/ 645706 w 2765467"/>
              <a:gd name="connsiteY1" fmla="*/ 2986647 h 3104766"/>
              <a:gd name="connsiteX2" fmla="*/ 208942 w 2765467"/>
              <a:gd name="connsiteY2" fmla="*/ 1950140 h 3104766"/>
              <a:gd name="connsiteX3" fmla="*/ 23321 w 2765467"/>
              <a:gd name="connsiteY3" fmla="*/ 662147 h 3104766"/>
              <a:gd name="connsiteX4" fmla="*/ 197107 w 2765467"/>
              <a:gd name="connsiteY4" fmla="*/ 568171 h 3104766"/>
              <a:gd name="connsiteX5" fmla="*/ 1446571 w 2765467"/>
              <a:gd name="connsiteY5" fmla="*/ 1601965 h 3104766"/>
              <a:gd name="connsiteX6" fmla="*/ 2312846 w 2765467"/>
              <a:gd name="connsiteY6" fmla="*/ 0 h 3104766"/>
              <a:gd name="connsiteX7" fmla="*/ 2693545 w 2765467"/>
              <a:gd name="connsiteY7" fmla="*/ 1170525 h 3104766"/>
              <a:gd name="connsiteX8" fmla="*/ 2765430 w 2765467"/>
              <a:gd name="connsiteY8" fmla="*/ 1836106 h 3104766"/>
              <a:gd name="connsiteX9" fmla="*/ 2436129 w 2765467"/>
              <a:gd name="connsiteY9" fmla="*/ 2694786 h 3104766"/>
              <a:gd name="connsiteX10" fmla="*/ 1733901 w 2765467"/>
              <a:gd name="connsiteY10" fmla="*/ 3048970 h 3104766"/>
              <a:gd name="connsiteX0" fmla="*/ 1724485 w 2756051"/>
              <a:gd name="connsiteY0" fmla="*/ 3048970 h 3104764"/>
              <a:gd name="connsiteX1" fmla="*/ 636290 w 2756051"/>
              <a:gd name="connsiteY1" fmla="*/ 2986647 h 3104764"/>
              <a:gd name="connsiteX2" fmla="*/ 199526 w 2756051"/>
              <a:gd name="connsiteY2" fmla="*/ 1950140 h 3104764"/>
              <a:gd name="connsiteX3" fmla="*/ 13905 w 2756051"/>
              <a:gd name="connsiteY3" fmla="*/ 662147 h 3104764"/>
              <a:gd name="connsiteX4" fmla="*/ 187691 w 2756051"/>
              <a:gd name="connsiteY4" fmla="*/ 568171 h 3104764"/>
              <a:gd name="connsiteX5" fmla="*/ 1437155 w 2756051"/>
              <a:gd name="connsiteY5" fmla="*/ 1601965 h 3104764"/>
              <a:gd name="connsiteX6" fmla="*/ 2303430 w 2756051"/>
              <a:gd name="connsiteY6" fmla="*/ 0 h 3104764"/>
              <a:gd name="connsiteX7" fmla="*/ 2684129 w 2756051"/>
              <a:gd name="connsiteY7" fmla="*/ 1170525 h 3104764"/>
              <a:gd name="connsiteX8" fmla="*/ 2756014 w 2756051"/>
              <a:gd name="connsiteY8" fmla="*/ 1836106 h 3104764"/>
              <a:gd name="connsiteX9" fmla="*/ 2426713 w 2756051"/>
              <a:gd name="connsiteY9" fmla="*/ 2694786 h 3104764"/>
              <a:gd name="connsiteX10" fmla="*/ 1724485 w 2756051"/>
              <a:gd name="connsiteY10" fmla="*/ 3048970 h 3104764"/>
              <a:gd name="connsiteX0" fmla="*/ 1724485 w 2756051"/>
              <a:gd name="connsiteY0" fmla="*/ 3048970 h 3104764"/>
              <a:gd name="connsiteX1" fmla="*/ 636290 w 2756051"/>
              <a:gd name="connsiteY1" fmla="*/ 2986647 h 3104764"/>
              <a:gd name="connsiteX2" fmla="*/ 199526 w 2756051"/>
              <a:gd name="connsiteY2" fmla="*/ 1950140 h 3104764"/>
              <a:gd name="connsiteX3" fmla="*/ 13905 w 2756051"/>
              <a:gd name="connsiteY3" fmla="*/ 662147 h 3104764"/>
              <a:gd name="connsiteX4" fmla="*/ 187691 w 2756051"/>
              <a:gd name="connsiteY4" fmla="*/ 568171 h 3104764"/>
              <a:gd name="connsiteX5" fmla="*/ 1466857 w 2756051"/>
              <a:gd name="connsiteY5" fmla="*/ 1895688 h 3104764"/>
              <a:gd name="connsiteX6" fmla="*/ 2303430 w 2756051"/>
              <a:gd name="connsiteY6" fmla="*/ 0 h 3104764"/>
              <a:gd name="connsiteX7" fmla="*/ 2684129 w 2756051"/>
              <a:gd name="connsiteY7" fmla="*/ 1170525 h 3104764"/>
              <a:gd name="connsiteX8" fmla="*/ 2756014 w 2756051"/>
              <a:gd name="connsiteY8" fmla="*/ 1836106 h 3104764"/>
              <a:gd name="connsiteX9" fmla="*/ 2426713 w 2756051"/>
              <a:gd name="connsiteY9" fmla="*/ 2694786 h 3104764"/>
              <a:gd name="connsiteX10" fmla="*/ 1724485 w 2756051"/>
              <a:gd name="connsiteY10" fmla="*/ 3048970 h 310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6051" h="3104764">
                <a:moveTo>
                  <a:pt x="1724485" y="3048970"/>
                </a:moveTo>
                <a:cubicBezTo>
                  <a:pt x="1426081" y="3097614"/>
                  <a:pt x="890450" y="3169785"/>
                  <a:pt x="636290" y="2986647"/>
                </a:cubicBezTo>
                <a:cubicBezTo>
                  <a:pt x="382130" y="2803509"/>
                  <a:pt x="304348" y="2347624"/>
                  <a:pt x="199526" y="1950140"/>
                </a:cubicBezTo>
                <a:cubicBezTo>
                  <a:pt x="94704" y="1552656"/>
                  <a:pt x="46699" y="911723"/>
                  <a:pt x="13905" y="662147"/>
                </a:cubicBezTo>
                <a:cubicBezTo>
                  <a:pt x="-18889" y="412571"/>
                  <a:pt x="-5767" y="466901"/>
                  <a:pt x="187691" y="568171"/>
                </a:cubicBezTo>
                <a:cubicBezTo>
                  <a:pt x="426385" y="718543"/>
                  <a:pt x="966028" y="1274493"/>
                  <a:pt x="1466857" y="1895688"/>
                </a:cubicBezTo>
                <a:cubicBezTo>
                  <a:pt x="1695003" y="1589952"/>
                  <a:pt x="2238101" y="85449"/>
                  <a:pt x="2303430" y="0"/>
                </a:cubicBezTo>
                <a:cubicBezTo>
                  <a:pt x="2464274" y="367081"/>
                  <a:pt x="2638530" y="907149"/>
                  <a:pt x="2684129" y="1170525"/>
                </a:cubicBezTo>
                <a:lnTo>
                  <a:pt x="2756014" y="1836106"/>
                </a:lnTo>
                <a:cubicBezTo>
                  <a:pt x="2758138" y="2311745"/>
                  <a:pt x="2669555" y="2417589"/>
                  <a:pt x="2426713" y="2694786"/>
                </a:cubicBezTo>
                <a:cubicBezTo>
                  <a:pt x="2254164" y="2847789"/>
                  <a:pt x="2022889" y="3000327"/>
                  <a:pt x="1724485" y="304897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FDE94-630C-4300-ED9C-5D74E790D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087" y="3102851"/>
            <a:ext cx="8780118" cy="2686643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Franklin Gothic Demi Cond" panose="020B0706030402020204" pitchFamily="34" charset="0"/>
              </a:rPr>
              <a:t>MOTIVASI DAN PERSIAPAN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Amasis MT Pro Black" panose="02040A04050005020304" pitchFamily="18" charset="0"/>
              </a:rPr>
              <a:t> </a:t>
            </a:r>
            <a:br>
              <a:rPr lang="en-US" sz="4800" dirty="0">
                <a:solidFill>
                  <a:schemeClr val="bg2">
                    <a:lumMod val="10000"/>
                  </a:schemeClr>
                </a:solidFill>
                <a:latin typeface="Amasis MT Pro Black" panose="02040A04050005020304" pitchFamily="18" charset="0"/>
              </a:rPr>
            </a:b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Amasis MT Pro Black" panose="02040A04050005020304" pitchFamily="18" charset="0"/>
              </a:rPr>
              <a:t>UNTUK MISI</a:t>
            </a:r>
            <a:endParaRPr lang="en-ID" sz="4800" dirty="0">
              <a:solidFill>
                <a:schemeClr val="bg2">
                  <a:lumMod val="10000"/>
                </a:schemeClr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44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00650-FF3C-C5F2-6386-90FCF6F68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243" b="-1"/>
          <a:stretch/>
        </p:blipFill>
        <p:spPr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D0308-7AD1-81A4-D628-4F4BB65D0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570" y="728870"/>
            <a:ext cx="4269151" cy="579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Pengalaman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penting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namun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belum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cukup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menjadi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fondasi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kuat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iman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misi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selanjutnya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. Karena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membawa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pikiran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pada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Firman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menunjukkan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pada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fondasi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nubuatan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pekerjaan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pelayanan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berarti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tidak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peduli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berapa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besar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pengalaman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mereka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miliki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dengan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-Nya,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Yesus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masih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tetap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menginginkan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iman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mereka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berakar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dalam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Firman</a:t>
            </a:r>
            <a:r>
              <a:rPr lang="en-ID" sz="2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Allah. </a:t>
            </a:r>
          </a:p>
        </p:txBody>
      </p:sp>
    </p:spTree>
    <p:extLst>
      <p:ext uri="{BB962C8B-B14F-4D97-AF65-F5344CB8AC3E}">
        <p14:creationId xmlns:p14="http://schemas.microsoft.com/office/powerpoint/2010/main" val="26170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4F406-2A53-1F4D-EC11-A9265D782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349" y="609600"/>
            <a:ext cx="3105011" cy="954157"/>
          </a:xfrm>
        </p:spPr>
        <p:txBody>
          <a:bodyPr>
            <a:normAutofit/>
          </a:bodyPr>
          <a:lstStyle/>
          <a:p>
            <a:r>
              <a:rPr lang="en-ID" dirty="0">
                <a:latin typeface="Impact" panose="020B0806030902050204" pitchFamily="34" charset="0"/>
              </a:rPr>
              <a:t>Lukas 24:44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118882-C3E7-AA2B-256A-067182895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68" r="5770" b="-1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D5AC9-3701-1AF4-5D89-667EB897E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298" y="1762539"/>
            <a:ext cx="3729163" cy="47177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berkata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: "</a:t>
            </a:r>
            <a:r>
              <a:rPr lang="en-ID" dirty="0" err="1">
                <a:latin typeface="Tw Cen MT Condensed Extra Bold" panose="020B0803020202020204" pitchFamily="34" charset="0"/>
              </a:rPr>
              <a:t>Inilah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perkataan</a:t>
            </a:r>
            <a:r>
              <a:rPr lang="en-ID" dirty="0">
                <a:latin typeface="Tw Cen MT Condensed Extra Bold" panose="020B0803020202020204" pitchFamily="34" charset="0"/>
              </a:rPr>
              <a:t>-Ku, yang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Kukatakan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kepadamu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ketika</a:t>
            </a:r>
            <a:r>
              <a:rPr lang="en-ID" dirty="0">
                <a:latin typeface="Tw Cen MT Condensed Extra Bold" panose="020B0803020202020204" pitchFamily="34" charset="0"/>
              </a:rPr>
              <a:t> Aku </a:t>
            </a:r>
            <a:r>
              <a:rPr lang="en-ID" dirty="0" err="1">
                <a:latin typeface="Tw Cen MT Condensed Extra Bold" panose="020B0803020202020204" pitchFamily="34" charset="0"/>
              </a:rPr>
              <a:t>masih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bersama-sama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kamu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yakni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harus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digenapi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semua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tertulis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tentang</a:t>
            </a:r>
            <a:r>
              <a:rPr lang="en-ID" dirty="0">
                <a:latin typeface="Tw Cen MT Condensed Extra Bold" panose="020B0803020202020204" pitchFamily="34" charset="0"/>
              </a:rPr>
              <a:t> Aku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kitab </a:t>
            </a:r>
            <a:r>
              <a:rPr lang="en-ID" dirty="0" err="1">
                <a:latin typeface="Tw Cen MT Condensed Extra Bold" panose="020B0803020202020204" pitchFamily="34" charset="0"/>
              </a:rPr>
              <a:t>Taurat</a:t>
            </a:r>
            <a:r>
              <a:rPr lang="en-ID" dirty="0">
                <a:latin typeface="Tw Cen MT Condensed Extra Bold" panose="020B0803020202020204" pitchFamily="34" charset="0"/>
              </a:rPr>
              <a:t> Musa dan kitab </a:t>
            </a:r>
            <a:r>
              <a:rPr lang="en-ID" dirty="0" err="1">
                <a:latin typeface="Tw Cen MT Condensed Extra Bold" panose="020B0803020202020204" pitchFamily="34" charset="0"/>
              </a:rPr>
              <a:t>nabi-nabi</a:t>
            </a:r>
            <a:r>
              <a:rPr lang="en-ID" dirty="0">
                <a:latin typeface="Tw Cen MT Condensed Extra Bold" panose="020B0803020202020204" pitchFamily="34" charset="0"/>
              </a:rPr>
              <a:t> dan kitab </a:t>
            </a:r>
            <a:r>
              <a:rPr lang="en-ID" dirty="0" err="1">
                <a:latin typeface="Tw Cen MT Condensed Extra Bold" panose="020B0803020202020204" pitchFamily="34" charset="0"/>
              </a:rPr>
              <a:t>Mazmur</a:t>
            </a:r>
            <a:r>
              <a:rPr lang="en-ID" dirty="0">
                <a:latin typeface="Tw Cen MT Condensed Extra Bold" panose="020B08030202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1984354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47FD0F-4944-EDA4-7434-58EFB7FD4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11" b="33269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72AE4A-C1AA-D6A4-98F7-E9AEBC1911B7}"/>
              </a:ext>
            </a:extLst>
          </p:cNvPr>
          <p:cNvSpPr txBox="1"/>
          <p:nvPr/>
        </p:nvSpPr>
        <p:spPr>
          <a:xfrm>
            <a:off x="437322" y="3180535"/>
            <a:ext cx="8454887" cy="3432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Franklin Gothic Demi Cond" panose="020B0706030402020204" pitchFamily="34" charset="0"/>
              </a:rPr>
              <a:t>CARA PANDANG murid-murid </a:t>
            </a:r>
            <a:r>
              <a:rPr lang="en-US" sz="2800" dirty="0" err="1">
                <a:latin typeface="Franklin Gothic Demi Cond" panose="020B0706030402020204" pitchFamily="34" charset="0"/>
              </a:rPr>
              <a:t>perlu</a:t>
            </a:r>
            <a:r>
              <a:rPr lang="en-US" sz="2800" dirty="0">
                <a:latin typeface="Franklin Gothic Demi Cond" panose="020B0706030402020204" pitchFamily="34" charset="0"/>
              </a:rPr>
              <a:t> untuk </a:t>
            </a:r>
            <a:r>
              <a:rPr lang="en-US" sz="2800" dirty="0" err="1">
                <a:latin typeface="Franklin Gothic Demi Cond" panose="020B0706030402020204" pitchFamily="34" charset="0"/>
              </a:rPr>
              <a:t>dialihkan</a:t>
            </a:r>
            <a:r>
              <a:rPr lang="en-US" sz="2800" dirty="0">
                <a:latin typeface="Franklin Gothic Demi Cond" panose="020B0706030402020204" pitchFamily="34" charset="0"/>
              </a:rPr>
              <a:t>, </a:t>
            </a:r>
            <a:r>
              <a:rPr lang="en-US" sz="2800" dirty="0" err="1">
                <a:latin typeface="Franklin Gothic Demi Cond" panose="020B0706030402020204" pitchFamily="34" charset="0"/>
              </a:rPr>
              <a:t>dari</a:t>
            </a:r>
            <a:r>
              <a:rPr lang="en-US" sz="2800" dirty="0">
                <a:latin typeface="Franklin Gothic Demi Cond" panose="020B0706030402020204" pitchFamily="34" charset="0"/>
              </a:rPr>
              <a:t> </a:t>
            </a:r>
            <a:r>
              <a:rPr lang="en-US" sz="2800" dirty="0" err="1">
                <a:latin typeface="Franklin Gothic Demi Cond" panose="020B0706030402020204" pitchFamily="34" charset="0"/>
              </a:rPr>
              <a:t>pemikiran</a:t>
            </a:r>
            <a:r>
              <a:rPr lang="en-US" sz="2800" dirty="0">
                <a:latin typeface="Franklin Gothic Demi Cond" panose="020B0706030402020204" pitchFamily="34" charset="0"/>
              </a:rPr>
              <a:t> tentang </a:t>
            </a:r>
            <a:r>
              <a:rPr lang="en-US" sz="2800" dirty="0" err="1">
                <a:latin typeface="Franklin Gothic Demi Cond" panose="020B0706030402020204" pitchFamily="34" charset="0"/>
              </a:rPr>
              <a:t>kerajaan</a:t>
            </a:r>
            <a:r>
              <a:rPr lang="en-US" sz="2800" dirty="0">
                <a:latin typeface="Franklin Gothic Demi Cond" panose="020B0706030402020204" pitchFamily="34" charset="0"/>
              </a:rPr>
              <a:t> dunia dan </a:t>
            </a:r>
            <a:r>
              <a:rPr lang="en-US" sz="2800" dirty="0" err="1">
                <a:latin typeface="Franklin Gothic Demi Cond" panose="020B0706030402020204" pitchFamily="34" charset="0"/>
              </a:rPr>
              <a:t>politik</a:t>
            </a:r>
            <a:r>
              <a:rPr lang="en-US" sz="2800" dirty="0">
                <a:latin typeface="Franklin Gothic Demi Cond" panose="020B0706030402020204" pitchFamily="34" charset="0"/>
              </a:rPr>
              <a:t> kepada </a:t>
            </a:r>
            <a:r>
              <a:rPr lang="en-US" sz="2800" dirty="0" err="1">
                <a:latin typeface="Franklin Gothic Demi Cond" panose="020B0706030402020204" pitchFamily="34" charset="0"/>
              </a:rPr>
              <a:t>solusi</a:t>
            </a:r>
            <a:r>
              <a:rPr lang="en-US" sz="2800" dirty="0">
                <a:latin typeface="Franklin Gothic Demi Cond" panose="020B0706030402020204" pitchFamily="34" charset="0"/>
              </a:rPr>
              <a:t> dosa yang </a:t>
            </a:r>
            <a:r>
              <a:rPr lang="en-US" sz="2800" dirty="0" err="1">
                <a:latin typeface="Franklin Gothic Demi Cond" panose="020B0706030402020204" pitchFamily="34" charset="0"/>
              </a:rPr>
              <a:t>besar</a:t>
            </a:r>
            <a:r>
              <a:rPr lang="en-US" sz="2800" dirty="0">
                <a:latin typeface="Franklin Gothic Demi Cond" panose="020B0706030402020204" pitchFamily="34" charset="0"/>
              </a:rPr>
              <a:t> dan </a:t>
            </a:r>
            <a:r>
              <a:rPr lang="en-US" sz="2800" dirty="0" err="1">
                <a:latin typeface="Franklin Gothic Demi Cond" panose="020B0706030402020204" pitchFamily="34" charset="0"/>
              </a:rPr>
              <a:t>kemenangan</a:t>
            </a:r>
            <a:r>
              <a:rPr lang="en-US" sz="2800" dirty="0">
                <a:latin typeface="Franklin Gothic Demi Cond" panose="020B0706030402020204" pitchFamily="34" charset="0"/>
              </a:rPr>
              <a:t> Kristus </a:t>
            </a:r>
            <a:r>
              <a:rPr lang="en-US" sz="2800" dirty="0" err="1">
                <a:latin typeface="Franklin Gothic Demi Cond" panose="020B0706030402020204" pitchFamily="34" charset="0"/>
              </a:rPr>
              <a:t>atas</a:t>
            </a:r>
            <a:r>
              <a:rPr lang="en-US" sz="2800" dirty="0">
                <a:latin typeface="Franklin Gothic Demi Cond" panose="020B0706030402020204" pitchFamily="34" charset="0"/>
              </a:rPr>
              <a:t> </a:t>
            </a:r>
            <a:r>
              <a:rPr lang="en-US" sz="2800" dirty="0" err="1">
                <a:latin typeface="Franklin Gothic Demi Cond" panose="020B0706030402020204" pitchFamily="34" charset="0"/>
              </a:rPr>
              <a:t>kematian</a:t>
            </a:r>
            <a:r>
              <a:rPr lang="en-US" sz="2800" dirty="0">
                <a:latin typeface="Franklin Gothic Demi Cond" panose="020B0706030402020204" pitchFamily="34" charset="0"/>
              </a:rPr>
              <a:t>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latin typeface="Tw Cen MT Condensed Extra Bold" panose="020B0803020202020204" pitchFamily="34" charset="0"/>
              </a:rPr>
              <a:t>Injil</a:t>
            </a:r>
            <a:r>
              <a:rPr lang="en-US" sz="2800" dirty="0">
                <a:latin typeface="Tw Cen MT Condensed Extra Bold" panose="020B0803020202020204" pitchFamily="34" charset="0"/>
              </a:rPr>
              <a:t> adalah </a:t>
            </a:r>
            <a:r>
              <a:rPr lang="en-US" sz="2800" dirty="0" err="1">
                <a:latin typeface="Tw Cen MT Condensed Extra Bold" panose="020B0803020202020204" pitchFamily="34" charset="0"/>
              </a:rPr>
              <a:t>sesuatu</a:t>
            </a:r>
            <a:r>
              <a:rPr lang="en-US" sz="2800" dirty="0">
                <a:latin typeface="Tw Cen MT Condensed Extra Bold" panose="020B0803020202020204" pitchFamily="34" charset="0"/>
              </a:rPr>
              <a:t> yang </a:t>
            </a:r>
            <a:r>
              <a:rPr lang="en-US" sz="2800" dirty="0" err="1">
                <a:latin typeface="Tw Cen MT Condensed Extra Bold" panose="020B0803020202020204" pitchFamily="34" charset="0"/>
              </a:rPr>
              <a:t>jauh</a:t>
            </a:r>
            <a:r>
              <a:rPr lang="en-US" sz="2800" dirty="0">
                <a:latin typeface="Tw Cen MT Condensed Extra Bold" panose="020B0803020202020204" pitchFamily="34" charset="0"/>
              </a:rPr>
              <a:t> lebih </a:t>
            </a:r>
            <a:r>
              <a:rPr lang="en-US" sz="2800" dirty="0" err="1">
                <a:latin typeface="Tw Cen MT Condensed Extra Bold" panose="020B0803020202020204" pitchFamily="34" charset="0"/>
              </a:rPr>
              <a:t>besar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dari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pencapaian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kekuasaan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politik</a:t>
            </a:r>
            <a:r>
              <a:rPr lang="en-US" sz="2800" dirty="0">
                <a:latin typeface="Tw Cen MT Condensed Extra Bold" panose="020B0803020202020204" pitchFamily="34" charset="0"/>
              </a:rPr>
              <a:t> bagi Israel. Itu </a:t>
            </a:r>
            <a:r>
              <a:rPr lang="en-US" sz="2800" dirty="0" err="1">
                <a:latin typeface="Tw Cen MT Condensed Extra Bold" panose="020B0803020202020204" pitchFamily="34" charset="0"/>
              </a:rPr>
              <a:t>menyatakan</a:t>
            </a:r>
            <a:r>
              <a:rPr lang="en-US" sz="2800" dirty="0">
                <a:latin typeface="Tw Cen MT Condensed Extra Bold" panose="020B0803020202020204" pitchFamily="34" charset="0"/>
              </a:rPr>
              <a:t> tentang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kemenangan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Kristus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atas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lblis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memberikan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jaminan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bahwa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satu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hari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nanti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semua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kejahatan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di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dunia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ini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dibinasakan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,</a:t>
            </a:r>
            <a:r>
              <a:rPr lang="en-US" sz="2800" dirty="0">
                <a:latin typeface="Tw Cen MT Condensed Extra Bold" panose="020B0803020202020204" pitchFamily="34" charset="0"/>
              </a:rPr>
              <a:t> dan </a:t>
            </a:r>
            <a:r>
              <a:rPr lang="en-US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bumi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ini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akan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dibarui</a:t>
            </a:r>
            <a:r>
              <a:rPr lang="en-US" sz="2800" dirty="0">
                <a:latin typeface="Tw Cen MT Condensed Extra Bold" panose="020B0803020202020204" pitchFamily="34" charset="0"/>
              </a:rPr>
              <a:t>, dan </a:t>
            </a:r>
            <a:r>
              <a:rPr lang="en-US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US" sz="2800" dirty="0">
                <a:latin typeface="Tw Cen MT Condensed Extra Bold" panose="020B0803020202020204" pitchFamily="34" charset="0"/>
              </a:rPr>
              <a:t> Allah </a:t>
            </a:r>
            <a:r>
              <a:rPr lang="en-US" sz="2800" dirty="0" err="1">
                <a:latin typeface="Tw Cen MT Condensed Extra Bold" panose="020B0803020202020204" pitchFamily="34" charset="0"/>
              </a:rPr>
              <a:t>akan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tinggal</a:t>
            </a:r>
            <a:r>
              <a:rPr lang="en-US" sz="2800" dirty="0">
                <a:latin typeface="Tw Cen MT Condensed Extra Bold" panose="020B0803020202020204" pitchFamily="34" charset="0"/>
              </a:rPr>
              <a:t> di </a:t>
            </a:r>
            <a:r>
              <a:rPr lang="en-US" sz="2800" dirty="0" err="1">
                <a:latin typeface="Tw Cen MT Condensed Extra Bold" panose="020B0803020202020204" pitchFamily="34" charset="0"/>
              </a:rPr>
              <a:t>antara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umat</a:t>
            </a:r>
            <a:r>
              <a:rPr lang="en-US" sz="2800" dirty="0">
                <a:latin typeface="Tw Cen MT Condensed Extra Bold" panose="020B0803020202020204" pitchFamily="34" charset="0"/>
              </a:rPr>
              <a:t>-Nya. </a:t>
            </a:r>
          </a:p>
        </p:txBody>
      </p:sp>
    </p:spTree>
    <p:extLst>
      <p:ext uri="{BB962C8B-B14F-4D97-AF65-F5344CB8AC3E}">
        <p14:creationId xmlns:p14="http://schemas.microsoft.com/office/powerpoint/2010/main" val="334860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86A1D-1EA9-740F-3C33-E9966229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874269" cy="1956841"/>
          </a:xfrm>
        </p:spPr>
        <p:txBody>
          <a:bodyPr anchor="b">
            <a:normAutofit/>
          </a:bodyPr>
          <a:lstStyle/>
          <a:p>
            <a:r>
              <a:rPr lang="en-ID" sz="5400" dirty="0">
                <a:latin typeface="Tw Cen MT Condensed Extra Bold" panose="020B0803020202020204" pitchFamily="34" charset="0"/>
              </a:rPr>
              <a:t>Lukas 24:45</a:t>
            </a:r>
            <a:endParaRPr lang="en-ID" sz="54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FC3D2-1F79-41DA-77FA-AA43220C5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150" y="3272442"/>
            <a:ext cx="3874269" cy="2386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“Lalu </a:t>
            </a:r>
            <a:r>
              <a:rPr lang="en-ID" sz="3600" dirty="0" err="1">
                <a:latin typeface="Tw Cen MT Condensed Extra Bold" panose="020B0803020202020204" pitchFamily="34" charset="0"/>
              </a:rPr>
              <a:t>Ia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membuka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pikiran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600" dirty="0"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sehingga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mengerti</a:t>
            </a:r>
            <a:r>
              <a:rPr lang="en-ID" sz="3600" dirty="0">
                <a:latin typeface="Tw Cen MT Condensed Extra Bold" panose="020B0803020202020204" pitchFamily="34" charset="0"/>
              </a:rPr>
              <a:t> Kitab </a:t>
            </a:r>
            <a:r>
              <a:rPr lang="en-ID" sz="36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600" dirty="0">
                <a:latin typeface="Tw Cen MT Condensed Extra Bold" panose="020B0803020202020204" pitchFamily="34" charset="0"/>
              </a:rPr>
              <a:t>.”</a:t>
            </a:r>
          </a:p>
          <a:p>
            <a:endParaRPr lang="en-ID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2466F7-034D-BAA0-A77D-A21A87BB9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44" r="18720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3231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8AC3D-B7CB-EF34-A70C-9E7F2666E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16" b="16664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51B5B-C23A-8796-9D1C-E01033C25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" y="3154025"/>
            <a:ext cx="7958759" cy="3498566"/>
          </a:xfrm>
        </p:spPr>
        <p:txBody>
          <a:bodyPr anchor="ctr">
            <a:noAutofit/>
          </a:bodyPr>
          <a:lstStyle/>
          <a:p>
            <a:r>
              <a:rPr lang="en-ID" dirty="0">
                <a:latin typeface="Tw Cen MT Condensed Extra Bold" panose="020B0803020202020204" pitchFamily="34" charset="0"/>
              </a:rPr>
              <a:t>PENGALAMAN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bisa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bertahan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tanpa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fondasi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Firman</a:t>
            </a:r>
            <a:r>
              <a:rPr lang="en-ID" dirty="0">
                <a:latin typeface="Tw Cen MT Condensed Extra Bold" panose="020B0803020202020204" pitchFamily="34" charset="0"/>
              </a:rPr>
              <a:t>-Nya, </a:t>
            </a:r>
            <a:r>
              <a:rPr lang="en-ID" dirty="0" err="1">
                <a:latin typeface="Tw Cen MT Condensed Extra Bold" panose="020B0803020202020204" pitchFamily="34" charset="0"/>
              </a:rPr>
              <a:t>termasuk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nubuatan-nubuatan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menunjukkan</a:t>
            </a:r>
            <a:r>
              <a:rPr lang="en-ID" dirty="0"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latin typeface="Tw Cen MT Condensed Extra Bold" panose="020B0803020202020204" pitchFamily="34" charset="0"/>
              </a:rPr>
              <a:t>sejarah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peristiwa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menuntun</a:t>
            </a:r>
            <a:r>
              <a:rPr lang="en-ID" dirty="0"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latin typeface="Tw Cen MT Condensed Extra Bold" panose="020B0803020202020204" pitchFamily="34" charset="0"/>
              </a:rPr>
              <a:t>kedatangan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pertama</a:t>
            </a:r>
            <a:r>
              <a:rPr lang="en-ID" dirty="0">
                <a:latin typeface="Tw Cen MT Condensed Extra Bold" panose="020B0803020202020204" pitchFamily="34" charset="0"/>
              </a:rPr>
              <a:t> dan yang </a:t>
            </a:r>
            <a:r>
              <a:rPr lang="en-ID" dirty="0" err="1">
                <a:latin typeface="Tw Cen MT Condensed Extra Bold" panose="020B0803020202020204" pitchFamily="34" charset="0"/>
              </a:rPr>
              <a:t>kedua</a:t>
            </a:r>
            <a:r>
              <a:rPr lang="en-ID" dirty="0">
                <a:latin typeface="Tw Cen MT Condensed Extra Bold" panose="020B0803020202020204" pitchFamily="34" charset="0"/>
              </a:rPr>
              <a:t> kali.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kebenaran-kebenaran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dimengerti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secara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jelas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bisa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siap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termotivasi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bagi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misi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dirty="0">
                <a:latin typeface="Impact" panose="020B0806030902050204" pitchFamily="34" charset="0"/>
              </a:rPr>
              <a:t>FIRMAN ALLAH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motivasi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kuat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bersaksi</a:t>
            </a:r>
            <a:r>
              <a:rPr lang="en-ID" dirty="0">
                <a:latin typeface="Impact" panose="020B0806030902050204" pitchFamily="34" charset="0"/>
              </a:rPr>
              <a:t> dan 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 </a:t>
            </a:r>
            <a:r>
              <a:rPr lang="en-ID" dirty="0" err="1">
                <a:latin typeface="Impact" panose="020B0806030902050204" pitchFamily="34" charset="0"/>
              </a:rPr>
              <a:t>misi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9926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E0F984-31DF-3DE6-8446-296325527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1304"/>
            <a:ext cx="9143999" cy="1130448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MENUNGGU DAN MISI</a:t>
            </a:r>
            <a:b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7 November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335BE-C0F7-724C-424D-2293AD26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45" y="4301270"/>
            <a:ext cx="8335618" cy="23578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Sesaat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sebelum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terangkat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surga</a:t>
            </a:r>
            <a:r>
              <a:rPr lang="en-ID" sz="3000" dirty="0">
                <a:latin typeface="Franklin Gothic Demi Cond" panose="020B0706030402020204" pitchFamily="34" charset="0"/>
              </a:rPr>
              <a:t>, Dia </a:t>
            </a:r>
            <a:r>
              <a:rPr lang="en-ID" sz="30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3000" dirty="0">
                <a:latin typeface="Franklin Gothic Demi Cond" panose="020B0706030402020204" pitchFamily="34" charset="0"/>
              </a:rPr>
              <a:t> murid-murid-Nya </a:t>
            </a:r>
            <a:r>
              <a:rPr lang="en-ID" sz="3000" dirty="0" err="1">
                <a:latin typeface="Franklin Gothic Demi Cond" panose="020B0706030402020204" pitchFamily="34" charset="0"/>
              </a:rPr>
              <a:t>sebuah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misi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janji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petunjuk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menunggu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Yerusalem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sampai</a:t>
            </a:r>
            <a:r>
              <a:rPr lang="en-ID" sz="3000" dirty="0">
                <a:latin typeface="Franklin Gothic Demi Cond" panose="020B0706030402020204" pitchFamily="34" charset="0"/>
              </a:rPr>
              <a:t> Dia </a:t>
            </a:r>
            <a:r>
              <a:rPr lang="en-ID" sz="3000" dirty="0" err="1">
                <a:latin typeface="Franklin Gothic Demi Cond" panose="020B0706030402020204" pitchFamily="34" charset="0"/>
              </a:rPr>
              <a:t>memenuhi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janji</a:t>
            </a:r>
            <a:r>
              <a:rPr lang="en-ID" sz="3000" dirty="0">
                <a:latin typeface="Franklin Gothic Demi Cond" panose="020B0706030402020204" pitchFamily="34" charset="0"/>
              </a:rPr>
              <a:t>-Nya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mengirimkan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Roh</a:t>
            </a:r>
            <a:r>
              <a:rPr lang="en-ID" sz="3000" dirty="0">
                <a:latin typeface="Franklin Gothic Demi Cond" panose="020B0706030402020204" pitchFamily="34" charset="0"/>
              </a:rPr>
              <a:t> Kudus yang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melengkapi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kuasa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bersaksi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6E71C-7F00-7767-0E09-82FF5E4CD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076" y="1274246"/>
            <a:ext cx="5799844" cy="326300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0136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7D952-5D78-1CC5-2CC8-5E86FE0F5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50"/>
            <a:ext cx="8421287" cy="713134"/>
          </a:xfrm>
        </p:spPr>
        <p:txBody>
          <a:bodyPr anchor="ctr">
            <a:normAutofit/>
          </a:bodyPr>
          <a:lstStyle/>
          <a:p>
            <a:pPr algn="ctr"/>
            <a:r>
              <a:rPr lang="en-ID" dirty="0" err="1">
                <a:latin typeface="Franklin Gothic Demi Cond" panose="020B0706030402020204" pitchFamily="34" charset="0"/>
              </a:rPr>
              <a:t>Kisah</a:t>
            </a:r>
            <a:r>
              <a:rPr lang="en-ID" dirty="0">
                <a:latin typeface="Franklin Gothic Demi Cond" panose="020B0706030402020204" pitchFamily="34" charset="0"/>
              </a:rPr>
              <a:t> Para Rasul 1:8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4FFB4-3EC2-DA2E-E1D9-33EDFC686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0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4CB38-EDE9-07A1-3C18-583A4FC95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75" y="4801429"/>
            <a:ext cx="8421288" cy="165652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“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menerima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kuasa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kalau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Roh</a:t>
            </a:r>
            <a:r>
              <a:rPr lang="en-ID" sz="3200" dirty="0">
                <a:latin typeface="Franklin Gothic Demi Cond" panose="020B0706030402020204" pitchFamily="34" charset="0"/>
              </a:rPr>
              <a:t> Kudus </a:t>
            </a:r>
            <a:r>
              <a:rPr lang="en-ID" sz="3200" dirty="0" err="1">
                <a:latin typeface="Franklin Gothic Demi Cond" panose="020B0706030402020204" pitchFamily="34" charset="0"/>
              </a:rPr>
              <a:t>turun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menjadi </a:t>
            </a:r>
            <a:r>
              <a:rPr lang="en-ID" sz="3200" dirty="0" err="1">
                <a:latin typeface="Franklin Gothic Demi Cond" panose="020B0706030402020204" pitchFamily="34" charset="0"/>
              </a:rPr>
              <a:t>saksi</a:t>
            </a:r>
            <a:r>
              <a:rPr lang="en-ID" sz="3200" dirty="0">
                <a:latin typeface="Franklin Gothic Demi Cond" panose="020B0706030402020204" pitchFamily="34" charset="0"/>
              </a:rPr>
              <a:t>-Ku di </a:t>
            </a:r>
            <a:r>
              <a:rPr lang="en-ID" sz="3200" dirty="0" err="1">
                <a:latin typeface="Franklin Gothic Demi Cond" panose="020B0706030402020204" pitchFamily="34" charset="0"/>
              </a:rPr>
              <a:t>Yerusalem</a:t>
            </a:r>
            <a:r>
              <a:rPr lang="en-ID" sz="3200" dirty="0">
                <a:latin typeface="Franklin Gothic Demi Cond" panose="020B0706030402020204" pitchFamily="34" charset="0"/>
              </a:rPr>
              <a:t> dan di </a:t>
            </a:r>
            <a:r>
              <a:rPr lang="en-ID" sz="3200" dirty="0" err="1">
                <a:latin typeface="Franklin Gothic Demi Cond" panose="020B0706030402020204" pitchFamily="34" charset="0"/>
              </a:rPr>
              <a:t>seluruh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Yudea</a:t>
            </a:r>
            <a:r>
              <a:rPr lang="en-ID" sz="3200" dirty="0">
                <a:latin typeface="Franklin Gothic Demi Cond" panose="020B0706030402020204" pitchFamily="34" charset="0"/>
              </a:rPr>
              <a:t> dan Samaria dan </a:t>
            </a:r>
            <a:r>
              <a:rPr lang="en-ID" sz="3200" dirty="0" err="1">
                <a:latin typeface="Franklin Gothic Demi Cond" panose="020B0706030402020204" pitchFamily="34" charset="0"/>
              </a:rPr>
              <a:t>sampai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ujung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bumi</a:t>
            </a:r>
            <a:r>
              <a:rPr lang="en-ID" sz="3200" dirty="0">
                <a:latin typeface="Franklin Gothic Demi Cond" panose="020B0706030402020204" pitchFamily="34" charset="0"/>
              </a:rPr>
              <a:t>."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3043049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11A0D9-64CD-D234-60AA-D65165D8A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DFD6-A4C2-D77D-24E7-ACE0B75DD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" y="0"/>
            <a:ext cx="9107424" cy="1690689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Apakah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yg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dilakukan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murid-murid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sementara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menunggu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pemenuhan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janji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tersebut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? </a:t>
            </a:r>
            <a:b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Kisah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1:12-26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4C4876-59FC-4F76-ECD5-0760008C9509}"/>
              </a:ext>
            </a:extLst>
          </p:cNvPr>
          <p:cNvSpPr txBox="1"/>
          <p:nvPr/>
        </p:nvSpPr>
        <p:spPr>
          <a:xfrm>
            <a:off x="1404730" y="1858298"/>
            <a:ext cx="739471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terus-menerus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bersatu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doa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permohonan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pertanyaan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lagi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pikiran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misi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berikan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, dan masing-masing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menerima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misi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. Hal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mengilhami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bersatu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doa</a:t>
            </a:r>
            <a:r>
              <a:rPr lang="en-ID" sz="2800" dirty="0">
                <a:latin typeface="Tw Cen MT Condensed Extra Bold" panose="020B0803020202020204" pitchFamily="34" charset="0"/>
              </a:rPr>
              <a:t>. Lukas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memberitahukan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apa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sedang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doakan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besar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kemungkinan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sedang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berdoa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mendapatkan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hikmat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kekuatan</a:t>
            </a:r>
            <a:r>
              <a:rPr lang="en-ID" sz="2800" dirty="0">
                <a:latin typeface="Tw Cen MT Condensed Extra Bold" panose="020B0803020202020204" pitchFamily="34" charset="0"/>
              </a:rPr>
              <a:t>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keberanian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supaya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bisa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melaksanakan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misi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bersama</a:t>
            </a:r>
            <a:r>
              <a:rPr lang="en-ID" sz="2800" dirty="0">
                <a:latin typeface="Tw Cen MT Condensed Extra Bold" panose="020B0803020202020204" pitchFamily="34" charset="0"/>
              </a:rPr>
              <a:t>.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F01948-3259-88E7-B690-5F762EBF0C13}"/>
              </a:ext>
            </a:extLst>
          </p:cNvPr>
          <p:cNvSpPr/>
          <p:nvPr/>
        </p:nvSpPr>
        <p:spPr>
          <a:xfrm>
            <a:off x="429105" y="3190460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19367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CACDA9-1AE7-7A50-0976-49A293941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0A8363-9482-2BE5-0011-43A0F2941343}"/>
              </a:ext>
            </a:extLst>
          </p:cNvPr>
          <p:cNvSpPr txBox="1"/>
          <p:nvPr/>
        </p:nvSpPr>
        <p:spPr>
          <a:xfrm>
            <a:off x="1328011" y="579786"/>
            <a:ext cx="764650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mempersiapkan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logistik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misi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>
                <a:latin typeface="Tw Cen MT Condensed Extra Bold" panose="020B0803020202020204" pitchFamily="34" charset="0"/>
              </a:rPr>
              <a:t>Para murid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mencari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tuntunan</a:t>
            </a:r>
            <a:r>
              <a:rPr lang="en-ID" sz="2800" dirty="0">
                <a:latin typeface="Tw Cen MT Condensed Extra Bold" panose="020B0803020202020204" pitchFamily="34" charset="0"/>
              </a:rPr>
              <a:t> Allah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memilih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pengganti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Yudas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Iskariot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mengorganisasi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merencanakan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bagaimana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memulai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misi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membuat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keputusan</a:t>
            </a:r>
            <a:r>
              <a:rPr lang="en-ID" sz="2800" dirty="0">
                <a:latin typeface="Tw Cen MT Condensed Extra Bold" panose="020B0803020202020204" pitchFamily="34" charset="0"/>
              </a:rPr>
              <a:t>, Petrus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memainkan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kepemimpinan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menantang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tindakannya</a:t>
            </a:r>
            <a:r>
              <a:rPr lang="en-ID" sz="2800" dirty="0">
                <a:latin typeface="Tw Cen MT Condensed Extra Bold" panose="020B0803020202020204" pitchFamily="34" charset="0"/>
              </a:rPr>
              <a:t>;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semua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hikmat</a:t>
            </a:r>
            <a:r>
              <a:rPr lang="en-ID" sz="2800" dirty="0">
                <a:latin typeface="Tw Cen MT Condensed Extra Bold" panose="020B0803020202020204" pitchFamily="34" charset="0"/>
              </a:rPr>
              <a:t> Allah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peristiwa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Terdapat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pengertian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kepercayaan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Allah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sedang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bertindak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bekerja</a:t>
            </a:r>
            <a:r>
              <a:rPr lang="en-ID" sz="2800" dirty="0">
                <a:latin typeface="Tw Cen MT Condensed Extra Bold" panose="020B0803020202020204" pitchFamily="34" charset="0"/>
              </a:rPr>
              <a:t>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bergerak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antara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. Waktu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menanti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dilakukan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bermalas-malasan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diisi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tindakan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terarah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semuanya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bertujuan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misi</a:t>
            </a:r>
            <a:r>
              <a:rPr lang="en-ID" sz="2800" dirty="0"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F894A5-1E73-82F8-59A1-A413F4330933}"/>
              </a:ext>
            </a:extLst>
          </p:cNvPr>
          <p:cNvSpPr/>
          <p:nvPr/>
        </p:nvSpPr>
        <p:spPr>
          <a:xfrm>
            <a:off x="376096" y="245950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70834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432059-6E57-7F9F-F7E0-753614750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15" r="8472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AB74C-52AC-5B47-372C-CA8F720B7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426" y="940904"/>
            <a:ext cx="4401874" cy="5738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Sementara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menunggu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kecurahan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Roh</a:t>
            </a:r>
            <a:r>
              <a:rPr lang="en-ID" dirty="0">
                <a:latin typeface="Tw Cen MT Condensed Extra Bold" panose="020B0803020202020204" pitchFamily="34" charset="0"/>
              </a:rPr>
              <a:t> Kudus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menolong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menyelesaikan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misi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besar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Allah,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harus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bersatu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saling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menguatkan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sama</a:t>
            </a:r>
            <a:r>
              <a:rPr lang="en-ID" dirty="0">
                <a:latin typeface="Tw Cen MT Condensed Extra Bold" panose="020B0803020202020204" pitchFamily="34" charset="0"/>
              </a:rPr>
              <a:t> lain [</a:t>
            </a:r>
            <a:r>
              <a:rPr lang="en-ID" dirty="0" err="1">
                <a:latin typeface="Tw Cen MT Condensed Extra Bold" panose="020B0803020202020204" pitchFamily="34" charset="0"/>
              </a:rPr>
              <a:t>Ibrani</a:t>
            </a:r>
            <a:r>
              <a:rPr lang="en-ID" dirty="0">
                <a:latin typeface="Tw Cen MT Condensed Extra Bold" panose="020B0803020202020204" pitchFamily="34" charset="0"/>
              </a:rPr>
              <a:t> 10:24-25] dan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berdoa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kecurahan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Roh</a:t>
            </a:r>
            <a:r>
              <a:rPr lang="en-ID" dirty="0">
                <a:latin typeface="Tw Cen MT Condensed Extra Bold" panose="020B0803020202020204" pitchFamily="34" charset="0"/>
              </a:rPr>
              <a:t> Kudus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Allah. </a:t>
            </a:r>
            <a:r>
              <a:rPr lang="en-ID" dirty="0" err="1">
                <a:latin typeface="Tw Cen MT Condensed Extra Bold" panose="020B0803020202020204" pitchFamily="34" charset="0"/>
              </a:rPr>
              <a:t>Demikian</a:t>
            </a:r>
            <a:r>
              <a:rPr lang="en-ID" dirty="0">
                <a:latin typeface="Tw Cen MT Condensed Extra Bold" panose="020B0803020202020204" pitchFamily="34" charset="0"/>
              </a:rPr>
              <a:t> juga,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harus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menghubungkan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gereja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apa</a:t>
            </a:r>
            <a:r>
              <a:rPr lang="en-ID" dirty="0">
                <a:latin typeface="Tw Cen MT Condensed Extra Bold" panose="020B0803020202020204" pitchFamily="34" charset="0"/>
              </a:rPr>
              <a:t> yang menjadi </a:t>
            </a:r>
            <a:r>
              <a:rPr lang="en-ID" dirty="0" err="1">
                <a:latin typeface="Tw Cen MT Condensed Extra Bold" panose="020B0803020202020204" pitchFamily="34" charset="0"/>
              </a:rPr>
              <a:t>prioritas</a:t>
            </a:r>
            <a:r>
              <a:rPr lang="en-ID" dirty="0">
                <a:latin typeface="Tw Cen MT Condensed Extra Bold" panose="020B0803020202020204" pitchFamily="34" charset="0"/>
              </a:rPr>
              <a:t> Allah, </a:t>
            </a:r>
            <a:r>
              <a:rPr lang="en-ID" dirty="0" err="1">
                <a:latin typeface="Tw Cen MT Condensed Extra Bold" panose="020B0803020202020204" pitchFamily="34" charset="0"/>
              </a:rPr>
              <a:t>yaitu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menyelamatkan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hilang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3106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739ED-9D51-0953-FB17-7D4A8B524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03" y="3329599"/>
            <a:ext cx="7782791" cy="7487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masis MT Pro Black" panose="02040A04050005020304" pitchFamily="18" charset="0"/>
              </a:rPr>
              <a:t>LUKAS 24 : 44</a:t>
            </a:r>
            <a:endParaRPr lang="en-ID" sz="40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A05F5-E2A9-E874-0BE3-10772311C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66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83462-7EA6-BE75-865E-9B6E90A04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1" y="4187686"/>
            <a:ext cx="8639174" cy="2560981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000" dirty="0">
                <a:latin typeface="Tw Cen MT Condensed Extra Bold" panose="020B0803020202020204" pitchFamily="34" charset="0"/>
              </a:rPr>
              <a:t>“</a:t>
            </a:r>
            <a:r>
              <a:rPr lang="en-US" sz="3000" dirty="0" err="1">
                <a:latin typeface="Tw Cen MT Condensed Extra Bold" panose="020B0803020202020204" pitchFamily="34" charset="0"/>
              </a:rPr>
              <a:t>Ia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berkata</a:t>
            </a:r>
            <a:r>
              <a:rPr lang="en-US" sz="3000" dirty="0">
                <a:latin typeface="Tw Cen MT Condensed Extra Bold" panose="020B0803020202020204" pitchFamily="34" charset="0"/>
              </a:rPr>
              <a:t> kepada </a:t>
            </a:r>
            <a:r>
              <a:rPr lang="en-US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US" sz="3000" dirty="0">
                <a:latin typeface="Tw Cen MT Condensed Extra Bold" panose="020B0803020202020204" pitchFamily="34" charset="0"/>
              </a:rPr>
              <a:t>: "</a:t>
            </a:r>
            <a:r>
              <a:rPr lang="en-US" sz="3000" dirty="0" err="1">
                <a:latin typeface="Tw Cen MT Condensed Extra Bold" panose="020B0803020202020204" pitchFamily="34" charset="0"/>
              </a:rPr>
              <a:t>Inilah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perkataan</a:t>
            </a:r>
            <a:r>
              <a:rPr lang="en-US" sz="3000" dirty="0">
                <a:latin typeface="Tw Cen MT Condensed Extra Bold" panose="020B0803020202020204" pitchFamily="34" charset="0"/>
              </a:rPr>
              <a:t>-Ku, yang </a:t>
            </a:r>
            <a:r>
              <a:rPr lang="en-US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Kukatakan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kepadamu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ketika</a:t>
            </a:r>
            <a:r>
              <a:rPr lang="en-US" sz="3000" dirty="0">
                <a:latin typeface="Tw Cen MT Condensed Extra Bold" panose="020B0803020202020204" pitchFamily="34" charset="0"/>
              </a:rPr>
              <a:t> Aku </a:t>
            </a:r>
            <a:r>
              <a:rPr lang="en-US" sz="3000" dirty="0" err="1">
                <a:latin typeface="Tw Cen MT Condensed Extra Bold" panose="020B0803020202020204" pitchFamily="34" charset="0"/>
              </a:rPr>
              <a:t>masih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bersama-sama</a:t>
            </a:r>
            <a:r>
              <a:rPr lang="en-US" sz="3000" dirty="0">
                <a:latin typeface="Tw Cen MT Condensed Extra Bold" panose="020B0803020202020204" pitchFamily="34" charset="0"/>
              </a:rPr>
              <a:t> dengan </a:t>
            </a:r>
            <a:r>
              <a:rPr lang="en-US" sz="3000" dirty="0" err="1">
                <a:latin typeface="Tw Cen MT Condensed Extra Bold" panose="020B0803020202020204" pitchFamily="34" charset="0"/>
              </a:rPr>
              <a:t>kamu</a:t>
            </a:r>
            <a:r>
              <a:rPr lang="en-US" sz="3000" dirty="0">
                <a:latin typeface="Tw Cen MT Condensed Extra Bold" panose="020B0803020202020204" pitchFamily="34" charset="0"/>
              </a:rPr>
              <a:t>, </a:t>
            </a:r>
            <a:r>
              <a:rPr lang="en-US" sz="3000" dirty="0" err="1">
                <a:latin typeface="Tw Cen MT Condensed Extra Bold" panose="020B0803020202020204" pitchFamily="34" charset="0"/>
              </a:rPr>
              <a:t>yakni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US" sz="3000" dirty="0">
                <a:latin typeface="Tw Cen MT Condensed Extra Bold" panose="020B0803020202020204" pitchFamily="34" charset="0"/>
              </a:rPr>
              <a:t> harus </a:t>
            </a:r>
            <a:r>
              <a:rPr lang="en-US" sz="3000" dirty="0" err="1">
                <a:latin typeface="Tw Cen MT Condensed Extra Bold" panose="020B0803020202020204" pitchFamily="34" charset="0"/>
              </a:rPr>
              <a:t>digenapi</a:t>
            </a:r>
            <a:r>
              <a:rPr lang="en-US" sz="3000" dirty="0">
                <a:latin typeface="Tw Cen MT Condensed Extra Bold" panose="020B0803020202020204" pitchFamily="34" charset="0"/>
              </a:rPr>
              <a:t> semua yang </a:t>
            </a:r>
            <a:r>
              <a:rPr lang="en-US" sz="3000" dirty="0" err="1">
                <a:latin typeface="Tw Cen MT Condensed Extra Bold" panose="020B0803020202020204" pitchFamily="34" charset="0"/>
              </a:rPr>
              <a:t>ada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tertulis</a:t>
            </a:r>
            <a:r>
              <a:rPr lang="en-US" sz="3000" dirty="0">
                <a:latin typeface="Tw Cen MT Condensed Extra Bold" panose="020B0803020202020204" pitchFamily="34" charset="0"/>
              </a:rPr>
              <a:t> tentang Aku </a:t>
            </a:r>
            <a:r>
              <a:rPr lang="en-US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US" sz="3000" dirty="0">
                <a:latin typeface="Tw Cen MT Condensed Extra Bold" panose="020B0803020202020204" pitchFamily="34" charset="0"/>
              </a:rPr>
              <a:t> kitab </a:t>
            </a:r>
            <a:r>
              <a:rPr lang="en-US" sz="3000" dirty="0" err="1">
                <a:latin typeface="Tw Cen MT Condensed Extra Bold" panose="020B0803020202020204" pitchFamily="34" charset="0"/>
              </a:rPr>
              <a:t>Taurat</a:t>
            </a:r>
            <a:r>
              <a:rPr lang="en-US" sz="3000" dirty="0">
                <a:latin typeface="Tw Cen MT Condensed Extra Bold" panose="020B0803020202020204" pitchFamily="34" charset="0"/>
              </a:rPr>
              <a:t> Musa dan kitab </a:t>
            </a:r>
            <a:r>
              <a:rPr lang="en-US" sz="3000" dirty="0" err="1">
                <a:latin typeface="Tw Cen MT Condensed Extra Bold" panose="020B0803020202020204" pitchFamily="34" charset="0"/>
              </a:rPr>
              <a:t>nabi-nabi</a:t>
            </a:r>
            <a:r>
              <a:rPr lang="en-US" sz="3000" dirty="0">
                <a:latin typeface="Tw Cen MT Condensed Extra Bold" panose="020B0803020202020204" pitchFamily="34" charset="0"/>
              </a:rPr>
              <a:t> dan kitab </a:t>
            </a:r>
            <a:r>
              <a:rPr lang="en-US" sz="3000" dirty="0" err="1">
                <a:latin typeface="Tw Cen MT Condensed Extra Bold" panose="020B0803020202020204" pitchFamily="34" charset="0"/>
              </a:rPr>
              <a:t>Mazmur</a:t>
            </a:r>
            <a:r>
              <a:rPr lang="en-US" sz="3000" dirty="0">
                <a:latin typeface="Tw Cen MT Condensed Extra Bold" panose="020B0803020202020204" pitchFamily="34" charset="0"/>
              </a:rPr>
              <a:t>.”</a:t>
            </a:r>
            <a:endParaRPr lang="en-ID" sz="30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61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260E1F-1098-54CD-1527-5F68841F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344557"/>
            <a:ext cx="9144005" cy="124618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"YANG TELAH KAMU SALIBKAN“</a:t>
            </a:r>
            <a:b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8 November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D774E-6B98-F3AE-9873-CE9AC915B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09" y="1529425"/>
            <a:ext cx="8587406" cy="124828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Pada </a:t>
            </a:r>
            <a:r>
              <a:rPr lang="en-ID" sz="24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hari</a:t>
            </a:r>
            <a:r>
              <a:rPr lang="en-ID" sz="24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Pentakosta</a:t>
            </a:r>
            <a:r>
              <a:rPr lang="en-ID" sz="24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Roh</a:t>
            </a:r>
            <a:r>
              <a:rPr lang="en-ID" sz="24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Kudus yang </a:t>
            </a:r>
            <a:r>
              <a:rPr lang="en-ID" sz="24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dijanjikan</a:t>
            </a:r>
            <a:r>
              <a:rPr lang="en-ID" sz="24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24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diterima</a:t>
            </a:r>
            <a:r>
              <a:rPr lang="en-ID" sz="24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oleh murid-murid </a:t>
            </a:r>
            <a:r>
              <a:rPr lang="en-ID" sz="24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24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Apa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hasil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pencurahan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Roh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Kudus dan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apa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terjadi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setelah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pencurahan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Roh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itu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? </a:t>
            </a:r>
            <a:r>
              <a:rPr lang="en-ID" sz="24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Kisah</a:t>
            </a:r>
            <a:r>
              <a:rPr lang="en-ID" sz="24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Para Rasul 2:1-41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92357-6313-D473-4C4C-C2B2B843349C}"/>
              </a:ext>
            </a:extLst>
          </p:cNvPr>
          <p:cNvSpPr txBox="1"/>
          <p:nvPr/>
        </p:nvSpPr>
        <p:spPr>
          <a:xfrm>
            <a:off x="1314450" y="2709705"/>
            <a:ext cx="7551250" cy="41242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Gill Sans Nova Cond Ultra Bold" panose="020B0B04020104020203" pitchFamily="34" charset="0"/>
              </a:rPr>
              <a:t>Para murid </a:t>
            </a:r>
            <a:r>
              <a:rPr lang="en-ID" sz="2400" dirty="0" err="1">
                <a:latin typeface="Gill Sans Nova Cond Ultra Bold" panose="020B0B04020104020203" pitchFamily="34" charset="0"/>
              </a:rPr>
              <a:t>mulai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berbicara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bahasa-bahasa</a:t>
            </a:r>
            <a:r>
              <a:rPr lang="en-ID" sz="2400" dirty="0">
                <a:latin typeface="Gill Sans Nova Cond Ultra Bold" panose="020B0B04020104020203" pitchFamily="34" charset="0"/>
              </a:rPr>
              <a:t> yang lain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diberikan</a:t>
            </a:r>
            <a:r>
              <a:rPr lang="en-ID" sz="2400" dirty="0">
                <a:latin typeface="Franklin Gothic Medium Cond" panose="020B0606030402020204" pitchFamily="34" charset="0"/>
              </a:rPr>
              <a:t> oleh </a:t>
            </a:r>
            <a:r>
              <a:rPr lang="en-ID" sz="2400" dirty="0" err="1">
                <a:latin typeface="Franklin Gothic Medium Cond" panose="020B0606030402020204" pitchFamily="34" charset="0"/>
              </a:rPr>
              <a:t>Roh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mengatakannya</a:t>
            </a:r>
            <a:r>
              <a:rPr lang="en-ID" sz="2400" dirty="0">
                <a:latin typeface="Franklin Gothic Medium Cond" panose="020B0606030402020204" pitchFamily="34" charset="0"/>
              </a:rPr>
              <a:t>" [</a:t>
            </a:r>
            <a:r>
              <a:rPr lang="en-ID" sz="2400" dirty="0" err="1">
                <a:latin typeface="Franklin Gothic Medium Cond" panose="020B0606030402020204" pitchFamily="34" charset="0"/>
              </a:rPr>
              <a:t>Kisah</a:t>
            </a:r>
            <a:r>
              <a:rPr lang="en-ID" sz="2400" dirty="0">
                <a:latin typeface="Franklin Gothic Medium Cond" panose="020B0606030402020204" pitchFamily="34" charset="0"/>
              </a:rPr>
              <a:t> 2:4]. </a:t>
            </a:r>
            <a:r>
              <a:rPr lang="en-ID" sz="2400" dirty="0" err="1">
                <a:latin typeface="Franklin Gothic Medium Cond" panose="020B0606030402020204" pitchFamily="34" charset="0"/>
              </a:rPr>
              <a:t>Apa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penting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sini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>
                <a:latin typeface="Impact" panose="020B0806030902050204" pitchFamily="34" charset="0"/>
              </a:rPr>
              <a:t>Allah </a:t>
            </a:r>
            <a:r>
              <a:rPr lang="en-ID" sz="2400" dirty="0" err="1">
                <a:latin typeface="Impact" panose="020B0806030902050204" pitchFamily="34" charset="0"/>
              </a:rPr>
              <a:t>melengkapi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kuasa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setiap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pribadi</a:t>
            </a:r>
            <a:r>
              <a:rPr lang="en-ID" sz="2400" dirty="0">
                <a:latin typeface="Impact" panose="020B0806030902050204" pitchFamily="34" charset="0"/>
              </a:rPr>
              <a:t> demi </a:t>
            </a:r>
            <a:r>
              <a:rPr lang="en-ID" sz="2400" dirty="0" err="1">
                <a:latin typeface="Impact" panose="020B0806030902050204" pitchFamily="34" charset="0"/>
              </a:rPr>
              <a:t>kebaikan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bagi</a:t>
            </a:r>
            <a:r>
              <a:rPr lang="en-ID" sz="2400" dirty="0">
                <a:latin typeface="Impact" panose="020B0806030902050204" pitchFamily="34" charset="0"/>
              </a:rPr>
              <a:t> orang-orang yang </a:t>
            </a:r>
            <a:r>
              <a:rPr lang="en-ID" sz="2400" dirty="0" err="1">
                <a:latin typeface="Impact" panose="020B0806030902050204" pitchFamily="34" charset="0"/>
              </a:rPr>
              <a:t>belum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percaya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</a:p>
          <a:p>
            <a:r>
              <a:rPr lang="en-ID" sz="2400" dirty="0" err="1">
                <a:latin typeface="Franklin Gothic Medium Cond" panose="020B0606030402020204" pitchFamily="34" charset="0"/>
              </a:rPr>
              <a:t>Berkat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bukan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kebaikan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juga </a:t>
            </a:r>
            <a:r>
              <a:rPr lang="en-ID" sz="2400" dirty="0" err="1">
                <a:latin typeface="Franklin Gothic Medium Cond" panose="020B0606030402020204" pitchFamily="34" charset="0"/>
              </a:rPr>
              <a:t>bukan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berkat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membuat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layak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surga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atau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sebuah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berkat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memudahkan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seseorang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menjalankan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bisnis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bahasa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asing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200" dirty="0" err="1">
                <a:latin typeface="Amasis MT Pro Black" panose="02040A04050005020304" pitchFamily="18" charset="0"/>
              </a:rPr>
              <a:t>Berkat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itu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diberikan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untuk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menyelesaikan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misi</a:t>
            </a:r>
            <a:r>
              <a:rPr lang="en-ID" sz="2200" dirty="0">
                <a:latin typeface="Amasis MT Pro Black" panose="02040A04050005020304" pitchFamily="18" charset="0"/>
              </a:rPr>
              <a:t> Allah </a:t>
            </a:r>
            <a:r>
              <a:rPr lang="en-ID" sz="2200" dirty="0" err="1">
                <a:latin typeface="Amasis MT Pro Black" panose="02040A04050005020304" pitchFamily="18" charset="0"/>
              </a:rPr>
              <a:t>bagi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mereka</a:t>
            </a:r>
            <a:r>
              <a:rPr lang="en-ID" sz="2200" dirty="0">
                <a:latin typeface="Amasis MT Pro Black" panose="02040A04050005020304" pitchFamily="18" charset="0"/>
              </a:rPr>
              <a:t> yang </a:t>
            </a:r>
            <a:r>
              <a:rPr lang="en-ID" sz="2200" dirty="0" err="1">
                <a:latin typeface="Amasis MT Pro Black" panose="02040A04050005020304" pitchFamily="18" charset="0"/>
              </a:rPr>
              <a:t>hilang</a:t>
            </a:r>
            <a:r>
              <a:rPr lang="en-ID" sz="2200" dirty="0">
                <a:latin typeface="Amasis MT Pro Black" panose="02040A040500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45A65C-39D1-C99E-CEB7-DC3664BAB3CA}"/>
              </a:ext>
            </a:extLst>
          </p:cNvPr>
          <p:cNvSpPr/>
          <p:nvPr/>
        </p:nvSpPr>
        <p:spPr>
          <a:xfrm>
            <a:off x="169486" y="3839816"/>
            <a:ext cx="8007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43052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A12F3-04B4-6EF6-299D-67294B60C891}"/>
              </a:ext>
            </a:extLst>
          </p:cNvPr>
          <p:cNvSpPr/>
          <p:nvPr/>
        </p:nvSpPr>
        <p:spPr>
          <a:xfrm>
            <a:off x="265044" y="2598410"/>
            <a:ext cx="8007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849113-5C63-E0DE-E628-7464ED253CCF}"/>
              </a:ext>
            </a:extLst>
          </p:cNvPr>
          <p:cNvSpPr txBox="1"/>
          <p:nvPr/>
        </p:nvSpPr>
        <p:spPr>
          <a:xfrm>
            <a:off x="1401620" y="532394"/>
            <a:ext cx="7548151" cy="6001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Gill Sans Nova Cond Ultra Bold" panose="020B0B04020104020203" pitchFamily="34" charset="0"/>
              </a:rPr>
              <a:t>Kecurahan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Roh</a:t>
            </a:r>
            <a:r>
              <a:rPr lang="en-ID" sz="2400" dirty="0">
                <a:latin typeface="Gill Sans Nova Cond Ultra Bold" panose="020B0B04020104020203" pitchFamily="34" charset="0"/>
              </a:rPr>
              <a:t> Kudus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mengakibatkan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banyak</a:t>
            </a:r>
            <a:r>
              <a:rPr lang="en-ID" sz="2400" dirty="0">
                <a:latin typeface="Gill Sans Nova Cond Ultra Bold" panose="020B0B04020104020203" pitchFamily="34" charset="0"/>
              </a:rPr>
              <a:t> orang </a:t>
            </a:r>
            <a:r>
              <a:rPr lang="en-ID" sz="2400" dirty="0" err="1">
                <a:latin typeface="Gill Sans Nova Cond Ultra Bold" panose="020B0B04020104020203" pitchFamily="34" charset="0"/>
              </a:rPr>
              <a:t>bertobat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dari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penolakan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terhadap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Mesias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karena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tentu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saja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beberapa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antara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berada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Yerusalem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ketika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disalibkan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2400" dirty="0">
                <a:latin typeface="Franklin Gothic Medium Cond" panose="020B0606030402020204" pitchFamily="34" charset="0"/>
              </a:rPr>
              <a:t>Petrus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khotbahnya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mempersalahkan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karena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menyalibkan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400" dirty="0">
                <a:latin typeface="Franklin Gothic Medium Cond" panose="020B0606030402020204" pitchFamily="34" charset="0"/>
              </a:rPr>
              <a:t>. Dan </a:t>
            </a:r>
            <a:r>
              <a:rPr lang="en-ID" sz="2400" dirty="0" err="1">
                <a:latin typeface="Franklin Gothic Medium Cond" panose="020B0606030402020204" pitchFamily="34" charset="0"/>
              </a:rPr>
              <a:t>pastinya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menyadari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apa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lakukan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Kisah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Para Rasul 2:37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</a:p>
          <a:p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Ketika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mendengar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hal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hati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sangat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terharu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lalu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bertanya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Petrus dan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rasul-rasul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lain: "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Apakah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harus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kami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perbuat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saudara-saudara</a:t>
            </a: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?“</a:t>
            </a:r>
          </a:p>
          <a:p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Kisah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Para Rasul 2:38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</a:p>
          <a:p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Jawab Petrus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: "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Bertobatlah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hendaklah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kamu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masing-masing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memberi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dirimu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dibaptis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nama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Kristus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pengampunan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dosamu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maka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kamu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menerima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karunia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Roh</a:t>
            </a:r>
            <a:r>
              <a:rPr lang="en-ID" sz="24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Kudus.</a:t>
            </a:r>
          </a:p>
        </p:txBody>
      </p:sp>
    </p:spTree>
    <p:extLst>
      <p:ext uri="{BB962C8B-B14F-4D97-AF65-F5344CB8AC3E}">
        <p14:creationId xmlns:p14="http://schemas.microsoft.com/office/powerpoint/2010/main" val="357417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A7EEBE-377F-E52F-419C-F7AEB4B74CC1}"/>
              </a:ext>
            </a:extLst>
          </p:cNvPr>
          <p:cNvSpPr txBox="1"/>
          <p:nvPr/>
        </p:nvSpPr>
        <p:spPr>
          <a:xfrm>
            <a:off x="1782418" y="1966555"/>
            <a:ext cx="6821037" cy="3108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Franklin Gothic Medium Cond" panose="020B0606030402020204" pitchFamily="34" charset="0"/>
              </a:rPr>
              <a:t>Bekerja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bersama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dalam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keselarasan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dengan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Roh</a:t>
            </a:r>
            <a:r>
              <a:rPr lang="en-ID" sz="2800" dirty="0">
                <a:latin typeface="Franklin Gothic Medium Cond" panose="020B0606030402020204" pitchFamily="34" charset="0"/>
              </a:rPr>
              <a:t> Kudus dan </a:t>
            </a:r>
            <a:r>
              <a:rPr lang="en-ID" sz="2800" dirty="0" err="1">
                <a:latin typeface="Franklin Gothic Medium Cond" panose="020B0606030402020204" pitchFamily="34" charset="0"/>
              </a:rPr>
              <a:t>satu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sama</a:t>
            </a:r>
            <a:r>
              <a:rPr lang="en-ID" sz="2800" dirty="0">
                <a:latin typeface="Franklin Gothic Medium Cond" panose="020B0606030402020204" pitchFamily="34" charset="0"/>
              </a:rPr>
              <a:t> lain, </a:t>
            </a:r>
            <a:r>
              <a:rPr lang="en-ID" sz="2800" dirty="0">
                <a:latin typeface="Gill Sans Nova Cond Ultra Bold" panose="020B0B04020104020203" pitchFamily="34" charset="0"/>
              </a:rPr>
              <a:t>para murid </a:t>
            </a:r>
            <a:r>
              <a:rPr lang="en-ID" sz="28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ini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mengkhotbahkan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tentang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pertobatan</a:t>
            </a:r>
            <a:r>
              <a:rPr lang="en-ID" sz="2800" dirty="0">
                <a:latin typeface="Gill Sans Nova Cond Ultra Bold" panose="020B0B04020104020203" pitchFamily="34" charset="0"/>
              </a:rPr>
              <a:t> dan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pengampunan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dari</a:t>
            </a:r>
            <a:r>
              <a:rPr lang="en-ID" sz="2800" dirty="0">
                <a:latin typeface="Gill Sans Nova Cond Ultra Bold" panose="020B0B04020104020203" pitchFamily="34" charset="0"/>
              </a:rPr>
              <a:t> dosa-dosa-</a:t>
            </a:r>
            <a:r>
              <a:rPr lang="en-ID" sz="2800" dirty="0" err="1">
                <a:latin typeface="Gill Sans Nova Cond Ultra Bold" panose="020B0B04020104020203" pitchFamily="34" charset="0"/>
              </a:rPr>
              <a:t>bahkan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bagi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latin typeface="Gill Sans Nova Cond Ultra Bold" panose="020B0B04020104020203" pitchFamily="34" charset="0"/>
              </a:rPr>
              <a:t>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kemungkinan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besar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terlibat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langsung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penyaliban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2800" dirty="0">
                <a:latin typeface="Gill Sans Nova Cond Ultra Bold" panose="020B0B04020104020203" pitchFamily="34" charset="0"/>
              </a:rPr>
              <a:t>!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Itulah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kuasa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Injil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2744F0-6DEB-1C01-08AD-CE6942268D19}"/>
              </a:ext>
            </a:extLst>
          </p:cNvPr>
          <p:cNvSpPr/>
          <p:nvPr/>
        </p:nvSpPr>
        <p:spPr>
          <a:xfrm>
            <a:off x="540545" y="2613392"/>
            <a:ext cx="8007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4940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8C1A-54BD-EF17-38E5-2D8EFF10C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111" y="940905"/>
            <a:ext cx="4472089" cy="5633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Saat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memanggil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setiap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pengikut</a:t>
            </a:r>
            <a:r>
              <a:rPr lang="en-ID" dirty="0">
                <a:latin typeface="Impact" panose="020B0806030902050204" pitchFamily="34" charset="0"/>
              </a:rPr>
              <a:t>-Nya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menggunakan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karunia-karunia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demi </a:t>
            </a:r>
            <a:r>
              <a:rPr lang="en-ID" dirty="0" err="1">
                <a:latin typeface="Impact" panose="020B0806030902050204" pitchFamily="34" charset="0"/>
              </a:rPr>
              <a:t>kepentingan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misiNya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bagi</a:t>
            </a:r>
            <a:r>
              <a:rPr lang="en-ID" dirty="0">
                <a:latin typeface="Impact" panose="020B0806030902050204" pitchFamily="34" charset="0"/>
              </a:rPr>
              <a:t> orang yang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percaya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Kita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diberikan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pemberian-pemberian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Apakah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panggilan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misi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lebih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besar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dibandingkan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menggunakan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apa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diberikan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menjangkau</a:t>
            </a:r>
            <a:r>
              <a:rPr lang="en-ID" dirty="0">
                <a:latin typeface="Tw Cen MT Condensed Extra Bold" panose="020B0803020202020204" pitchFamily="34" charset="0"/>
              </a:rPr>
              <a:t> yang lain?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EC438-6947-26FF-222E-BC5D4ABB7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1" r="17056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6118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45C2A-B6C8-2EAB-1D72-1222DA278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54" r="24546"/>
          <a:stretch/>
        </p:blipFill>
        <p:spPr>
          <a:xfrm>
            <a:off x="92521" y="-18827"/>
            <a:ext cx="3525078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2521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D8FB6-0B7A-170A-DE83-F2FB7D37B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894" y="782920"/>
            <a:ext cx="4776653" cy="605624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Jika </a:t>
            </a:r>
            <a:r>
              <a:rPr lang="en-ID" dirty="0" err="1">
                <a:latin typeface="Tw Cen MT Condensed Extra Bold" panose="020B0803020202020204" pitchFamily="34" charset="0"/>
              </a:rPr>
              <a:t>pekabaran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memotivasi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lalu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apa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bisa</a:t>
            </a:r>
            <a:r>
              <a:rPr lang="en-ID" dirty="0">
                <a:latin typeface="Tw Cen MT Condensed Extra Bold" panose="020B0803020202020204" pitchFamily="34" charset="0"/>
              </a:rPr>
              <a:t>?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Kita </a:t>
            </a:r>
            <a:r>
              <a:rPr lang="en-ID" dirty="0" err="1">
                <a:latin typeface="Impact" panose="020B0806030902050204" pitchFamily="34" charset="0"/>
              </a:rPr>
              <a:t>diminta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menyebarkan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Injil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dunia, </a:t>
            </a:r>
            <a:r>
              <a:rPr lang="en-ID" dirty="0" err="1">
                <a:latin typeface="Impact" panose="020B0806030902050204" pitchFamily="34" charset="0"/>
              </a:rPr>
              <a:t>yaitu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sebuah</a:t>
            </a:r>
            <a:r>
              <a:rPr lang="en-ID" dirty="0">
                <a:latin typeface="Impact" panose="020B0806030902050204" pitchFamily="34" charset="0"/>
              </a:rPr>
              <a:t> dunia yang </a:t>
            </a:r>
            <a:r>
              <a:rPr lang="en-ID" dirty="0" err="1">
                <a:latin typeface="Impact" panose="020B0806030902050204" pitchFamily="34" charset="0"/>
              </a:rPr>
              <a:t>berdosa</a:t>
            </a:r>
            <a:r>
              <a:rPr lang="en-ID" dirty="0">
                <a:latin typeface="Impact" panose="020B0806030902050204" pitchFamily="34" charset="0"/>
              </a:rPr>
              <a:t>, yang </a:t>
            </a:r>
            <a:r>
              <a:rPr lang="en-ID" dirty="0" err="1">
                <a:latin typeface="Impact" panose="020B0806030902050204" pitchFamily="34" charset="0"/>
              </a:rPr>
              <a:t>dihuni</a:t>
            </a:r>
            <a:r>
              <a:rPr lang="en-ID" dirty="0">
                <a:latin typeface="Impact" panose="020B0806030902050204" pitchFamily="34" charset="0"/>
              </a:rPr>
              <a:t> oleh orang-orang </a:t>
            </a:r>
            <a:r>
              <a:rPr lang="en-ID" dirty="0" err="1">
                <a:latin typeface="Impact" panose="020B0806030902050204" pitchFamily="34" charset="0"/>
              </a:rPr>
              <a:t>berdosa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sudah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jatuh</a:t>
            </a:r>
            <a:r>
              <a:rPr lang="en-ID" dirty="0">
                <a:latin typeface="Impact" panose="020B0806030902050204" pitchFamily="34" charset="0"/>
              </a:rPr>
              <a:t>, dan </a:t>
            </a:r>
            <a:r>
              <a:rPr lang="en-ID" dirty="0" err="1">
                <a:latin typeface="Impact" panose="020B0806030902050204" pitchFamily="34" charset="0"/>
              </a:rPr>
              <a:t>bobrok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Tugas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bukan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menghakimi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;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tugas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bersaksi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tentang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kuasa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menyelamatkan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55606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0B5B3-1078-A597-6497-7467AEB6D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SEBUAH GAMBARAN DARI GEREJA MULA-MULA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9 November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3902B-82D7-3EC1-EE43-173A2BE5A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83" y="1756290"/>
            <a:ext cx="4735995" cy="48071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Kisah</a:t>
            </a:r>
            <a:r>
              <a:rPr lang="en-ID" sz="3200" dirty="0">
                <a:latin typeface="Tw Cen MT Condensed Extra Bold" panose="020B0803020202020204" pitchFamily="34" charset="0"/>
              </a:rPr>
              <a:t> Para Rasul 2:41-42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“Orang-orang yang </a:t>
            </a:r>
            <a:r>
              <a:rPr lang="en-ID" dirty="0" err="1">
                <a:latin typeface="Tw Cen MT Condensed Extra Bold" panose="020B0803020202020204" pitchFamily="34" charset="0"/>
              </a:rPr>
              <a:t>menerima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perkataannya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memberi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dibaptis</a:t>
            </a:r>
            <a:r>
              <a:rPr lang="en-ID" dirty="0">
                <a:latin typeface="Tw Cen MT Condensed Extra Bold" panose="020B0803020202020204" pitchFamily="34" charset="0"/>
              </a:rPr>
              <a:t> dan pada </a:t>
            </a:r>
            <a:r>
              <a:rPr lang="en-ID" dirty="0" err="1">
                <a:latin typeface="Tw Cen MT Condensed Extra Bold" panose="020B0803020202020204" pitchFamily="34" charset="0"/>
              </a:rPr>
              <a:t>hari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jumlah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bertambah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kira-kira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tiga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ribu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jiwa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bertekun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pengajaran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rasul-rasul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persekutuan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>
                <a:latin typeface="Impact" panose="020B0806030902050204" pitchFamily="34" charset="0"/>
              </a:rPr>
              <a:t>Dan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selalu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berkumpul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memecahkan</a:t>
            </a:r>
            <a:r>
              <a:rPr lang="en-ID" dirty="0">
                <a:latin typeface="Impact" panose="020B0806030902050204" pitchFamily="34" charset="0"/>
              </a:rPr>
              <a:t> roti dan </a:t>
            </a:r>
            <a:r>
              <a:rPr lang="en-ID" dirty="0" err="1">
                <a:latin typeface="Impact" panose="020B0806030902050204" pitchFamily="34" charset="0"/>
              </a:rPr>
              <a:t>berdoa</a:t>
            </a:r>
            <a:r>
              <a:rPr lang="en-ID" dirty="0">
                <a:latin typeface="Tw Cen MT Condensed Extra Bold" panose="020B0803020202020204" pitchFamily="34" charset="0"/>
              </a:rPr>
              <a:t>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5D1EC7-3852-EE6C-541E-D6E4E65C2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31" r="27536"/>
          <a:stretch/>
        </p:blipFill>
        <p:spPr>
          <a:xfrm>
            <a:off x="5353878" y="2387255"/>
            <a:ext cx="3235569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2579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00DF47-B4CD-B6A0-033A-A2D099A65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alpha val="98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F2FA40-62EB-3A8F-168C-3DFE3822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4000" cy="1537252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Fungsi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utama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dari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gereja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mula-mula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adalah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pemuridan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. Ketika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anggota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baru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ditambahkan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dimuridkan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b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tiga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cara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[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Kisah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Para Rasul 2:41-47]: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82340-E236-F12E-1DC3-7E228A189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83026"/>
            <a:ext cx="7886700" cy="5049078"/>
          </a:xfrm>
          <a:solidFill>
            <a:schemeClr val="bg1">
              <a:alpha val="65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terus-menerus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diajar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melalui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doktrin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persekutuan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para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rasul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Khotbah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para </a:t>
            </a:r>
            <a:r>
              <a:rPr lang="en-ID" dirty="0" err="1">
                <a:latin typeface="Tw Cen MT Condensed Extra Bold" panose="020B0803020202020204" pitchFamily="34" charset="0"/>
              </a:rPr>
              <a:t>rasul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menentang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kepercayaan-kepercayaan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benar</a:t>
            </a:r>
            <a:r>
              <a:rPr lang="en-ID" dirty="0">
                <a:latin typeface="Tw Cen MT Condensed Extra Bold" panose="020B0803020202020204" pitchFamily="34" charset="0"/>
              </a:rPr>
              <a:t> dan di </a:t>
            </a:r>
            <a:r>
              <a:rPr lang="en-ID" dirty="0" err="1">
                <a:latin typeface="Tw Cen MT Condensed Extra Bold" panose="020B0803020202020204" pitchFamily="34" charset="0"/>
              </a:rPr>
              <a:t>saat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sama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menawarkan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penjelasan-penjelasan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baru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dibandingkan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apa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sudah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dilihat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dialami</a:t>
            </a:r>
            <a:r>
              <a:rPr lang="en-ID" dirty="0">
                <a:latin typeface="Tw Cen MT Condensed Extra Bold" panose="020B0803020202020204" pitchFamily="34" charset="0"/>
              </a:rPr>
              <a:t> oleh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menghidupkan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kebenaran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baru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tersebut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hidup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bertekun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ibadah,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peduli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terhadap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sesama</a:t>
            </a:r>
            <a:r>
              <a:rPr lang="en-ID" dirty="0">
                <a:latin typeface="Tw Cen MT Condensed Extra Bold" panose="020B08030202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menunjukkan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partisipasi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kehidupan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sehari-hari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orang-orang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percaya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lain. </a:t>
            </a:r>
            <a:r>
              <a:rPr lang="en-ID" dirty="0" err="1">
                <a:latin typeface="Tw Cen MT Condensed Extra Bold" panose="020B0803020202020204" pitchFamily="34" charset="0"/>
              </a:rPr>
              <a:t>Terlibat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aktif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kelompok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persekutuan</a:t>
            </a:r>
            <a:r>
              <a:rPr lang="en-ID" dirty="0">
                <a:latin typeface="Tw Cen MT Condensed Extra Bold" panose="020B0803020202020204" pitchFamily="34" charset="0"/>
              </a:rPr>
              <a:t> di mana </a:t>
            </a:r>
            <a:r>
              <a:rPr lang="en-ID" dirty="0" err="1">
                <a:latin typeface="Tw Cen MT Condensed Extra Bold" panose="020B0803020202020204" pitchFamily="34" charset="0"/>
              </a:rPr>
              <a:t>dia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berada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48771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B96173-9B70-73E1-A330-0E0C277D2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2" b="2297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CF1BB-B20F-084E-FFCB-C8F807215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3752850"/>
            <a:ext cx="8627165" cy="283348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merupakan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khotbah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buruk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bila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hanya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menyampaikan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orang-orang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apa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dilakukan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memberitahukan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bagaimana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melakukan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hal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tersebut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walaupun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seseorang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membaca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bagaimana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mencatat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atau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mendengar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khotbah-khotbah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menjelaskan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bagaimana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melakukan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segala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sesuatu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ada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penggantinya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selain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melihat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orang-orang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melakukan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kemudian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meniru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isi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khotbah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tersebut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70027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2299D8-9CC9-95C1-672E-5A621F726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58" b="1314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5BB35-F3E7-63AE-BAC8-385E0CC82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742" y="3845615"/>
            <a:ext cx="8596516" cy="2753967"/>
          </a:xfrm>
        </p:spPr>
        <p:txBody>
          <a:bodyPr anchor="ctr">
            <a:noAutofit/>
          </a:bodyPr>
          <a:lstStyle/>
          <a:p>
            <a:r>
              <a:rPr lang="en-ID" sz="3200" dirty="0">
                <a:latin typeface="Tw Cen MT Condensed Extra Bold" panose="020B0803020202020204" pitchFamily="34" charset="0"/>
              </a:rPr>
              <a:t>Paulus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mengetahui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prinsip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menginstruksikan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pengikutnya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meniru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dirinya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sebagaimana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meniru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[1 </a:t>
            </a:r>
            <a:r>
              <a:rPr lang="en-ID" sz="3200" dirty="0" err="1">
                <a:latin typeface="Tw Cen MT Condensed Extra Bold" panose="020B0803020202020204" pitchFamily="34" charset="0"/>
              </a:rPr>
              <a:t>Korintus</a:t>
            </a:r>
            <a:r>
              <a:rPr lang="en-ID" sz="3200" dirty="0">
                <a:latin typeface="Tw Cen MT Condensed Extra Bold" panose="020B0803020202020204" pitchFamily="34" charset="0"/>
              </a:rPr>
              <a:t> 11:1]. </a:t>
            </a:r>
          </a:p>
          <a:p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Ketika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seseorang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bisa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melihat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Anda dan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realitas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pengalaman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Anda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memberikan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pengaruh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 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 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8443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F5E31-EE24-5895-DD33-7FCC5802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A68EB-B1C5-039F-3C0F-036CE03B5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C77355-E515-EE2E-60C1-3674E625EE0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374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3495FDE-B157-1C78-E3C4-EA1E7AB2E505}"/>
              </a:ext>
            </a:extLst>
          </p:cNvPr>
          <p:cNvSpPr txBox="1">
            <a:spLocks/>
          </p:cNvSpPr>
          <p:nvPr/>
        </p:nvSpPr>
        <p:spPr>
          <a:xfrm>
            <a:off x="-28575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07785E-7E11-CC12-1099-CE80CB725F8B}"/>
              </a:ext>
            </a:extLst>
          </p:cNvPr>
          <p:cNvSpPr/>
          <p:nvPr/>
        </p:nvSpPr>
        <p:spPr>
          <a:xfrm>
            <a:off x="327451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F091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AF091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B31D8B-97C9-7BFB-9345-4D4201E9F64A}"/>
              </a:ext>
            </a:extLst>
          </p:cNvPr>
          <p:cNvSpPr/>
          <p:nvPr/>
        </p:nvSpPr>
        <p:spPr>
          <a:xfrm>
            <a:off x="313161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E5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295DEA-5829-513F-D73A-D0F813C710AB}"/>
              </a:ext>
            </a:extLst>
          </p:cNvPr>
          <p:cNvSpPr/>
          <p:nvPr/>
        </p:nvSpPr>
        <p:spPr>
          <a:xfrm>
            <a:off x="332213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71D2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571D2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443276-927B-5F12-A2F1-9563D3F903B1}"/>
              </a:ext>
            </a:extLst>
          </p:cNvPr>
          <p:cNvSpPr/>
          <p:nvPr/>
        </p:nvSpPr>
        <p:spPr>
          <a:xfrm>
            <a:off x="312887" y="333625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A4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4A4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D2F141-B3F0-CCE7-C26A-FB0CDC58FB29}"/>
              </a:ext>
            </a:extLst>
          </p:cNvPr>
          <p:cNvSpPr/>
          <p:nvPr/>
        </p:nvSpPr>
        <p:spPr>
          <a:xfrm>
            <a:off x="312887" y="443860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1316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2F48A-125D-4020-D41C-756715B3CD89}"/>
              </a:ext>
            </a:extLst>
          </p:cNvPr>
          <p:cNvSpPr txBox="1"/>
          <p:nvPr/>
        </p:nvSpPr>
        <p:spPr>
          <a:xfrm>
            <a:off x="1162045" y="1222116"/>
            <a:ext cx="7649741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Kita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membutuhkan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sebuah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pengalaman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pribadi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sebelum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membagikan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orang lain.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DF9101-B1EA-9629-11EB-AB45640E75F7}"/>
              </a:ext>
            </a:extLst>
          </p:cNvPr>
          <p:cNvSpPr txBox="1"/>
          <p:nvPr/>
        </p:nvSpPr>
        <p:spPr>
          <a:xfrm>
            <a:off x="1162045" y="2152539"/>
            <a:ext cx="7649740" cy="1107996"/>
          </a:xfrm>
          <a:prstGeom prst="rect">
            <a:avLst/>
          </a:prstGeom>
          <a:solidFill>
            <a:srgbClr val="431543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Seberapa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pun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besarnya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pengalaman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miliki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-Nya,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masih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tetap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menginginkan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iman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terus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berakar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Firman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Allah.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F21526-F857-3E71-D28E-3E2A97EF5331}"/>
              </a:ext>
            </a:extLst>
          </p:cNvPr>
          <p:cNvSpPr txBox="1"/>
          <p:nvPr/>
        </p:nvSpPr>
        <p:spPr>
          <a:xfrm>
            <a:off x="1145046" y="3363216"/>
            <a:ext cx="7649739" cy="1107996"/>
          </a:xfrm>
          <a:prstGeom prst="rect">
            <a:avLst/>
          </a:prstGeom>
          <a:solidFill>
            <a:srgbClr val="00808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menyelesaikan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misi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besar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Allah,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bersatu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saling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menguatkan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sama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lain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berdoa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kecurahan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Roh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Kudus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Allah.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F1EB8A-D4A5-A34A-231D-233811904307}"/>
              </a:ext>
            </a:extLst>
          </p:cNvPr>
          <p:cNvSpPr txBox="1"/>
          <p:nvPr/>
        </p:nvSpPr>
        <p:spPr>
          <a:xfrm>
            <a:off x="1145046" y="4606148"/>
            <a:ext cx="7649739" cy="830997"/>
          </a:xfrm>
          <a:prstGeom prst="rect">
            <a:avLst/>
          </a:prstGeom>
          <a:solidFill>
            <a:srgbClr val="660066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Tugas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bukan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menghakimi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tetapi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bersaksi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tentang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kuasa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menyelamatkan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155320-66DF-CC80-D89D-7DAF3D05CBEB}"/>
              </a:ext>
            </a:extLst>
          </p:cNvPr>
          <p:cNvSpPr txBox="1"/>
          <p:nvPr/>
        </p:nvSpPr>
        <p:spPr>
          <a:xfrm>
            <a:off x="1140558" y="5569665"/>
            <a:ext cx="7671227" cy="76944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Ketika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seseorang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melihat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realitas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pengalaman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maka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memberikan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pengaruh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4600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drawing a face on a wall&#10;&#10;Description automatically generated">
            <a:extLst>
              <a:ext uri="{FF2B5EF4-FFF2-40B4-BE49-F238E27FC236}">
                <a16:creationId xmlns:a16="http://schemas.microsoft.com/office/drawing/2014/main" id="{89D45D35-0D87-3650-2326-A41AA08A1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33" b="21296"/>
          <a:stretch/>
        </p:blipFill>
        <p:spPr>
          <a:xfrm>
            <a:off x="-2" y="-1"/>
            <a:ext cx="9144002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78D51-8E1C-E10B-E7C0-8483877B8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457199"/>
            <a:ext cx="4914900" cy="317807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D" sz="3600" dirty="0" err="1">
                <a:latin typeface="Franklin Gothic Demi Cond" panose="020B0706030402020204" pitchFamily="34" charset="0"/>
              </a:rPr>
              <a:t>Motivasi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adalah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kerinduan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atau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alasan</a:t>
            </a:r>
            <a:r>
              <a:rPr lang="en-ID" sz="3600" dirty="0">
                <a:latin typeface="Franklin Gothic Demi Cond" panose="020B0706030402020204" pitchFamily="34" charset="0"/>
              </a:rPr>
              <a:t> yang </a:t>
            </a:r>
            <a:r>
              <a:rPr lang="en-ID" sz="3600" dirty="0" err="1">
                <a:latin typeface="Franklin Gothic Demi Cond" panose="020B0706030402020204" pitchFamily="34" charset="0"/>
              </a:rPr>
              <a:t>dimiliki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seseorang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untuk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melakukan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sesuatu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bagi</a:t>
            </a:r>
            <a:r>
              <a:rPr lang="en-ID" sz="3600" dirty="0">
                <a:latin typeface="Franklin Gothic Demi Cond" panose="020B0706030402020204" pitchFamily="34" charset="0"/>
              </a:rPr>
              <a:t> orang lain, </a:t>
            </a:r>
            <a:r>
              <a:rPr lang="en-ID" dirty="0" err="1">
                <a:latin typeface="Gill Sans Nova Cond Ultra Bold" panose="020B0B04020104020203" pitchFamily="34" charset="0"/>
              </a:rPr>
              <a:t>Motivasi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berkaitan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sesuatu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menyebabkan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atau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mendorong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bertindak</a:t>
            </a:r>
            <a:r>
              <a:rPr lang="en-ID" dirty="0">
                <a:latin typeface="Gill Sans Nova Cond Ultra Bold" panose="020B0B04020104020203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411D88-EDEF-7550-EDEA-DF46EF94ACFD}"/>
              </a:ext>
            </a:extLst>
          </p:cNvPr>
          <p:cNvSpPr txBox="1"/>
          <p:nvPr/>
        </p:nvSpPr>
        <p:spPr>
          <a:xfrm>
            <a:off x="3990975" y="4092477"/>
            <a:ext cx="49149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latin typeface="Amasis MT Pro Black" panose="02040A04050005020304" pitchFamily="18" charset="0"/>
              </a:rPr>
              <a:t>"Kita </a:t>
            </a:r>
            <a:r>
              <a:rPr lang="en-ID" sz="2400" dirty="0" err="1">
                <a:latin typeface="Amasis MT Pro Black" panose="02040A04050005020304" pitchFamily="18" charset="0"/>
              </a:rPr>
              <a:t>mengasihi</a:t>
            </a:r>
            <a:r>
              <a:rPr lang="en-ID" sz="2400" dirty="0">
                <a:latin typeface="Amasis MT Pro Black" panose="02040A04050005020304" pitchFamily="18" charset="0"/>
              </a:rPr>
              <a:t>, </a:t>
            </a:r>
            <a:r>
              <a:rPr lang="en-ID" sz="2400" dirty="0" err="1">
                <a:latin typeface="Amasis MT Pro Black" panose="02040A04050005020304" pitchFamily="18" charset="0"/>
              </a:rPr>
              <a:t>karena</a:t>
            </a:r>
            <a:r>
              <a:rPr lang="en-ID" sz="2400" dirty="0">
                <a:latin typeface="Amasis MT Pro Black" panose="02040A04050005020304" pitchFamily="18" charset="0"/>
              </a:rPr>
              <a:t> Allah </a:t>
            </a:r>
            <a:r>
              <a:rPr lang="en-ID" sz="2400" dirty="0" err="1">
                <a:latin typeface="Amasis MT Pro Black" panose="02040A04050005020304" pitchFamily="18" charset="0"/>
              </a:rPr>
              <a:t>lebih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dahulu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mengasihi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kita</a:t>
            </a:r>
            <a:r>
              <a:rPr lang="en-ID" sz="2400" dirty="0">
                <a:latin typeface="Amasis MT Pro Black" panose="02040A04050005020304" pitchFamily="18" charset="0"/>
              </a:rPr>
              <a:t>" (1 Yoh. 4: 19) </a:t>
            </a:r>
            <a:r>
              <a:rPr lang="en-ID" sz="2400" dirty="0" err="1">
                <a:latin typeface="Amasis MT Pro Black" panose="02040A04050005020304" pitchFamily="18" charset="0"/>
              </a:rPr>
              <a:t>menunjukkan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sebab</a:t>
            </a:r>
            <a:r>
              <a:rPr lang="en-ID" sz="2400" dirty="0">
                <a:latin typeface="Amasis MT Pro Black" panose="02040A04050005020304" pitchFamily="18" charset="0"/>
              </a:rPr>
              <a:t> dan </a:t>
            </a:r>
            <a:r>
              <a:rPr lang="en-ID" sz="2400" dirty="0" err="1">
                <a:latin typeface="Amasis MT Pro Black" panose="02040A04050005020304" pitchFamily="18" charset="0"/>
              </a:rPr>
              <a:t>akibat</a:t>
            </a:r>
            <a:r>
              <a:rPr lang="en-ID" sz="2400" dirty="0">
                <a:latin typeface="Amasis MT Pro Black" panose="02040A04050005020304" pitchFamily="18" charset="0"/>
              </a:rPr>
              <a:t>, </a:t>
            </a:r>
            <a:r>
              <a:rPr lang="en-ID" sz="2400" dirty="0" err="1">
                <a:latin typeface="Amasis MT Pro Black" panose="02040A04050005020304" pitchFamily="18" charset="0"/>
              </a:rPr>
              <a:t>alasan</a:t>
            </a:r>
            <a:r>
              <a:rPr lang="en-ID" sz="2400" dirty="0">
                <a:latin typeface="Amasis MT Pro Black" panose="02040A04050005020304" pitchFamily="18" charset="0"/>
              </a:rPr>
              <a:t> yang </a:t>
            </a:r>
            <a:r>
              <a:rPr lang="en-ID" sz="2400" dirty="0" err="1">
                <a:latin typeface="Amasis MT Pro Black" panose="02040A04050005020304" pitchFamily="18" charset="0"/>
              </a:rPr>
              <a:t>memotivasi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kita</a:t>
            </a:r>
            <a:r>
              <a:rPr lang="en-ID" sz="2400" dirty="0">
                <a:latin typeface="Amasis MT Pro Black" panose="02040A04050005020304" pitchFamily="18" charset="0"/>
              </a:rPr>
              <a:t> agar </a:t>
            </a:r>
            <a:r>
              <a:rPr lang="en-ID" sz="2400" dirty="0" err="1">
                <a:latin typeface="Amasis MT Pro Black" panose="02040A04050005020304" pitchFamily="18" charset="0"/>
              </a:rPr>
              <a:t>menanggapi</a:t>
            </a:r>
            <a:r>
              <a:rPr lang="en-ID" sz="2400" dirty="0">
                <a:latin typeface="Amasis MT Pro Black" panose="02040A04050005020304" pitchFamily="18" charset="0"/>
              </a:rPr>
              <a:t> dan </a:t>
            </a:r>
            <a:r>
              <a:rPr lang="en-ID" sz="2400" dirty="0" err="1">
                <a:latin typeface="Amasis MT Pro Black" panose="02040A04050005020304" pitchFamily="18" charset="0"/>
              </a:rPr>
              <a:t>bertindak</a:t>
            </a:r>
            <a:endParaRPr lang="en-ID" sz="2400" dirty="0">
              <a:latin typeface="Amasis MT Pro Black" panose="02040A040500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0A6BA3-6B25-C662-FDF9-5F1206CDF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29"/>
          <a:stretch/>
        </p:blipFill>
        <p:spPr>
          <a:xfrm>
            <a:off x="5429250" y="940236"/>
            <a:ext cx="3476625" cy="2015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58AF7-2FA2-35C7-060E-8FD031AA4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4216401"/>
            <a:ext cx="3433763" cy="228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4234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56732-F24C-AF2E-E2A5-9E62E2F7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MEMBAGIKAN KABAR BAIK</a:t>
            </a:r>
            <a:b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5 November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8E61F-A5AF-379F-1925-C8ED88099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4787094"/>
            <a:ext cx="8534399" cy="207090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tiba-tiba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muncul</a:t>
            </a:r>
            <a:r>
              <a:rPr lang="en-ID" sz="3200" dirty="0">
                <a:latin typeface="Tw Cen MT Condensed Extra Bold" panose="020B0803020202020204" pitchFamily="34" charset="0"/>
              </a:rPr>
              <a:t> 2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pakaian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bersinar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dihadapan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membawa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kabar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baik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bangkit</a:t>
            </a:r>
            <a:r>
              <a:rPr lang="en-ID" sz="3200" dirty="0">
                <a:latin typeface="Gill Sans Nova Cond Ultra Bold" panose="020B0B04020104020203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867E80-6A92-E094-F423-3B45F7DCBCA5}"/>
              </a:ext>
            </a:extLst>
          </p:cNvPr>
          <p:cNvSpPr txBox="1"/>
          <p:nvPr/>
        </p:nvSpPr>
        <p:spPr>
          <a:xfrm>
            <a:off x="344512" y="1973758"/>
            <a:ext cx="481054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Pada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hari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minggu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pagi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setelah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kematian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sejumlah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wanita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pergi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kubur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membawa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rempah-rempah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[Lukas 24:1-12].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terkejut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ketika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mendapati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makam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kosong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  <p:pic>
        <p:nvPicPr>
          <p:cNvPr id="11" name="Picture 10" descr="A group of women standing in front of a stone wall&#10;&#10;Description automatically generated">
            <a:extLst>
              <a:ext uri="{FF2B5EF4-FFF2-40B4-BE49-F238E27FC236}">
                <a16:creationId xmlns:a16="http://schemas.microsoft.com/office/drawing/2014/main" id="{DB3C93CE-2468-9D50-5173-67C2016E5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89" y="1726421"/>
            <a:ext cx="3333169" cy="2749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5314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C9AF78-C4FF-5D8D-0F8B-DC6677B0B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277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02877-0B0D-63A8-7FA7-1D33AE31D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790" y="4092952"/>
            <a:ext cx="8004134" cy="2376728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Dipenuhi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rasa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sukacita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berita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tersebut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segera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kembali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tempat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mana para murid dan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pengikut-pengikut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lainnya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tinggal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menyatakan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lihat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dengar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8498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E3EBA3-C4D6-BE31-9705-1702C63EC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EA364F-6331-292E-0851-9A0EADAAA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73" y="537404"/>
            <a:ext cx="6096000" cy="1325563"/>
          </a:xfrm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latin typeface="Impact" panose="020B0806030902050204" pitchFamily="34" charset="0"/>
              </a:rPr>
              <a:t>Bagaimana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reaksi</a:t>
            </a:r>
            <a:r>
              <a:rPr lang="en-ID" sz="3200" dirty="0">
                <a:latin typeface="Impact" panose="020B0806030902050204" pitchFamily="34" charset="0"/>
              </a:rPr>
              <a:t> murid-murid </a:t>
            </a:r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mendengar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berita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itu</a:t>
            </a:r>
            <a:r>
              <a:rPr lang="en-ID" sz="3200" dirty="0">
                <a:latin typeface="Impact" panose="020B0806030902050204" pitchFamily="34" charset="0"/>
              </a:rPr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42F6E-4292-20F1-6E04-C291483F8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142" y="2190751"/>
            <a:ext cx="7693715" cy="466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1.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memercayainya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Lukas 24:11 "</a:t>
            </a:r>
            <a:r>
              <a:rPr lang="en-ID" sz="2600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perkataan-perkataan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seakan-akan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omong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kosong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percaya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perempuan-perempuan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".   </a:t>
            </a:r>
          </a:p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2. Petrus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cepat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berlari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kubur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membuktikan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kebenaran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berita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>
                <a:latin typeface="Franklin Gothic Medium Cond" panose="020B0606030402020204" pitchFamily="34" charset="0"/>
              </a:rPr>
              <a:t>yang </a:t>
            </a:r>
            <a:r>
              <a:rPr lang="en-ID" sz="2600" dirty="0" err="1">
                <a:latin typeface="Franklin Gothic Medium Cond" panose="020B0606030402020204" pitchFamily="34" charset="0"/>
              </a:rPr>
              <a:t>dibawa</a:t>
            </a:r>
            <a:r>
              <a:rPr lang="en-ID" sz="2600" dirty="0">
                <a:latin typeface="Franklin Gothic Medium Cond" panose="020B0606030402020204" pitchFamily="34" charset="0"/>
              </a:rPr>
              <a:t> oleh para </a:t>
            </a:r>
            <a:r>
              <a:rPr lang="en-ID" sz="2600" dirty="0" err="1">
                <a:latin typeface="Franklin Gothic Medium Cond" panose="020B0606030402020204" pitchFamily="34" charset="0"/>
              </a:rPr>
              <a:t>wanita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tersebut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Lukas 24:12 "</a:t>
            </a:r>
            <a:r>
              <a:rPr lang="en-ID" sz="2600" dirty="0" err="1">
                <a:latin typeface="Franklin Gothic Medium Cond" panose="020B0606030402020204" pitchFamily="34" charset="0"/>
              </a:rPr>
              <a:t>Sungguhpun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demikian</a:t>
            </a:r>
            <a:r>
              <a:rPr lang="en-ID" sz="2600" dirty="0">
                <a:latin typeface="Franklin Gothic Medium Cond" panose="020B0606030402020204" pitchFamily="34" charset="0"/>
              </a:rPr>
              <a:t> Petrus </a:t>
            </a:r>
            <a:r>
              <a:rPr lang="en-ID" sz="2600" dirty="0" err="1">
                <a:latin typeface="Franklin Gothic Medium Cond" panose="020B0606030402020204" pitchFamily="34" charset="0"/>
              </a:rPr>
              <a:t>bangun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lalu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cepat-cepat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kubur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. Ketika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menjenguk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melihat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kain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kapan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saja</a:t>
            </a:r>
            <a:r>
              <a:rPr lang="en-ID" sz="2600" dirty="0">
                <a:latin typeface="Franklin Gothic Medium Cond" panose="020B0606030402020204" pitchFamily="34" charset="0"/>
              </a:rPr>
              <a:t>. Lalu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pergi</a:t>
            </a:r>
            <a:r>
              <a:rPr lang="en-ID" sz="2600" dirty="0"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bertanya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hatinya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apa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kiranya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terjadi</a:t>
            </a:r>
            <a:r>
              <a:rPr lang="en-ID" sz="2600" dirty="0">
                <a:latin typeface="Franklin Gothic Medium Cond" panose="020B06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4197530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148A1-3F6B-7AE7-4529-1468517AA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42" b="34248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483DE-6E69-6154-9270-B0614F8CF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1" y="3099369"/>
            <a:ext cx="8481392" cy="362776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b="1" dirty="0" err="1">
                <a:latin typeface="Franklin Gothic Medium Cond" panose="020B0606030402020204" pitchFamily="34" charset="0"/>
              </a:rPr>
              <a:t>Berbeda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Petrus, para </a:t>
            </a:r>
            <a:r>
              <a:rPr lang="en-ID" b="1" dirty="0" err="1">
                <a:latin typeface="Franklin Gothic Medium Cond" panose="020B0606030402020204" pitchFamily="34" charset="0"/>
              </a:rPr>
              <a:t>wanita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ketika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mendengar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kabar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tentang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kebangkitan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Yesus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segera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ingin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membagikan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kabar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baik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tersebut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orang lain. </a:t>
            </a:r>
          </a:p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Sesungguhnya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membutuhkan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sebuah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pengalaman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pribadi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dengan</a:t>
            </a:r>
            <a:r>
              <a:rPr lang="en-ID" dirty="0">
                <a:latin typeface="Bernard MT Condensed" panose="02050806060905020404" pitchFamily="18" charset="0"/>
              </a:rPr>
              <a:t> Allah </a:t>
            </a:r>
            <a:r>
              <a:rPr lang="en-ID" dirty="0" err="1">
                <a:latin typeface="Bernard MT Condensed" panose="02050806060905020404" pitchFamily="18" charset="0"/>
              </a:rPr>
              <a:t>sebelum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membagikan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hal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kepada</a:t>
            </a:r>
            <a:r>
              <a:rPr lang="en-ID" dirty="0">
                <a:latin typeface="Bernard MT Condensed" panose="02050806060905020404" pitchFamily="18" charset="0"/>
              </a:rPr>
              <a:t> orang lain.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Kerinduan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membagikan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orang lain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apa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yang sangat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cintai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merupakan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sebuah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bagian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penting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motivasi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misi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99799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38B109-1A7D-F7EC-1E68-A8A646125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165" y="609600"/>
            <a:ext cx="4540195" cy="1330839"/>
          </a:xfrm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latin typeface="Bernard MT Condensed" panose="02050806060905020404" pitchFamily="18" charset="0"/>
              </a:rPr>
              <a:t>Pertanyaan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renungan</a:t>
            </a:r>
            <a:br>
              <a:rPr lang="en-ID" sz="3600" dirty="0">
                <a:latin typeface="Bernard MT Condensed" panose="02050806060905020404" pitchFamily="18" charset="0"/>
              </a:rPr>
            </a:br>
            <a:endParaRPr lang="en-ID" sz="3600" dirty="0">
              <a:latin typeface="Bernard MT Condensed" panose="020508060609050204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E670B-7D55-1557-BE1D-A500C1E16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88" r="17791"/>
          <a:stretch/>
        </p:blipFill>
        <p:spPr>
          <a:xfrm>
            <a:off x="1" y="-1"/>
            <a:ext cx="390408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49120-6FA7-BE88-93C6-8696A5A94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7" y="1630017"/>
            <a:ext cx="4407671" cy="475753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Demi Cond" panose="020B0706030402020204" pitchFamily="34" charset="0"/>
              </a:rPr>
              <a:t>Apakah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motivasi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pekerjaan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misi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selain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membuat</a:t>
            </a:r>
            <a:r>
              <a:rPr lang="en-ID" dirty="0">
                <a:latin typeface="Franklin Gothic Demi Cond" panose="020B0706030402020204" pitchFamily="34" charset="0"/>
              </a:rPr>
              <a:t> orang-orang lain </a:t>
            </a:r>
            <a:r>
              <a:rPr lang="en-ID" dirty="0" err="1">
                <a:latin typeface="Franklin Gothic Demi Cond" panose="020B0706030402020204" pitchFamily="34" charset="0"/>
              </a:rPr>
              <a:t>tahu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lakukan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Demi Cond" panose="020B0706030402020204" pitchFamily="34" charset="0"/>
              </a:rPr>
              <a:t>Apakah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motivasi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selain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menyebarluaskan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kabar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baik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keselamatan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satu-satunya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harapan</a:t>
            </a:r>
            <a:r>
              <a:rPr lang="en-ID" dirty="0">
                <a:latin typeface="Franklin Gothic Demi Cond" panose="020B0706030402020204" pitchFamily="34" charset="0"/>
              </a:rPr>
              <a:t> yang 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 </a:t>
            </a:r>
            <a:r>
              <a:rPr lang="en-ID" dirty="0" err="1">
                <a:latin typeface="Franklin Gothic Demi Cond" panose="020B0706030402020204" pitchFamily="34" charset="0"/>
              </a:rPr>
              <a:t>miliki</a:t>
            </a:r>
            <a:r>
              <a:rPr lang="en-ID" dirty="0">
                <a:latin typeface="Franklin Gothic Demi Cond" panose="020B07060304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5101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E4AD8-CC8C-2451-5115-5E09F37C2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SEBUAH FONDASI NUBUATAN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6 November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A4C7D-790E-C39D-88A4-94D96A09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9" y="3196713"/>
            <a:ext cx="5508349" cy="342837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Lukas 24:41-43 "Dan </a:t>
            </a:r>
            <a:r>
              <a:rPr lang="en-ID" dirty="0" err="1">
                <a:latin typeface="Tw Cen MT Condensed Extra Bold" panose="020B0803020202020204" pitchFamily="34" charset="0"/>
              </a:rPr>
              <a:t>ketika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belum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percaya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girangnya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masih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heran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berkatalah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: "</a:t>
            </a:r>
            <a:r>
              <a:rPr lang="en-ID" dirty="0" err="1">
                <a:latin typeface="Tw Cen MT Condensed Extra Bold" panose="020B0803020202020204" pitchFamily="34" charset="0"/>
              </a:rPr>
              <a:t>Adakah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padamu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makanan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sini</a:t>
            </a:r>
            <a:r>
              <a:rPr lang="en-ID" dirty="0">
                <a:latin typeface="Tw Cen MT Condensed Extra Bold" panose="020B0803020202020204" pitchFamily="34" charset="0"/>
              </a:rPr>
              <a:t>?" Lalu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memberikan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sepotong</a:t>
            </a:r>
            <a:r>
              <a:rPr lang="en-ID" dirty="0">
                <a:latin typeface="Tw Cen MT Condensed Extra Bold" panose="020B0803020202020204" pitchFamily="34" charset="0"/>
              </a:rPr>
              <a:t> ikan goreng.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mengambilnya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memakannya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depan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".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6B9E1-547C-52E2-1B17-702B37DC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65" r="25553"/>
          <a:stretch/>
        </p:blipFill>
        <p:spPr>
          <a:xfrm>
            <a:off x="5990109" y="3429000"/>
            <a:ext cx="2712532" cy="29853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68AA8B-E47F-4F5C-5D54-49D18F7D28BC}"/>
              </a:ext>
            </a:extLst>
          </p:cNvPr>
          <p:cNvSpPr txBox="1"/>
          <p:nvPr/>
        </p:nvSpPr>
        <p:spPr>
          <a:xfrm>
            <a:off x="843170" y="1785130"/>
            <a:ext cx="72406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Pengalaman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murid-murid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melihat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Yesus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setelah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kebangkitan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-Nya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telah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mendatangkan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sukacita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terbesar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di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hati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4458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298</TotalTime>
  <Words>1821</Words>
  <Application>Microsoft Office PowerPoint</Application>
  <PresentationFormat>On-screen Show (4:3)</PresentationFormat>
  <Paragraphs>89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Franklin Gothic Demi Cond</vt:lpstr>
      <vt:lpstr>Franklin Gothic Medium Cond</vt:lpstr>
      <vt:lpstr>Gill Sans Nova Cond Ultra Bold</vt:lpstr>
      <vt:lpstr>Gill Sans Ultra Bold Condensed</vt:lpstr>
      <vt:lpstr>Impact</vt:lpstr>
      <vt:lpstr>Tw Cen MT Condensed Extra Bold</vt:lpstr>
      <vt:lpstr>Wingdings</vt:lpstr>
      <vt:lpstr>Office Theme</vt:lpstr>
      <vt:lpstr>MOTIVASI DAN PERSIAPAN  UNTUK MISI</vt:lpstr>
      <vt:lpstr>LUKAS 24 : 44</vt:lpstr>
      <vt:lpstr>PowerPoint Presentation</vt:lpstr>
      <vt:lpstr>MEMBAGIKAN KABAR BAIK Minggu, 5 November 2023</vt:lpstr>
      <vt:lpstr>PowerPoint Presentation</vt:lpstr>
      <vt:lpstr>Bagaimana reaksi murid-murid Yesus yang mendengar berita itu? </vt:lpstr>
      <vt:lpstr>PowerPoint Presentation</vt:lpstr>
      <vt:lpstr>Pertanyaan renungan </vt:lpstr>
      <vt:lpstr>SEBUAH FONDASI NUBUATAN Senin, 6 November 2023</vt:lpstr>
      <vt:lpstr>PowerPoint Presentation</vt:lpstr>
      <vt:lpstr>Lukas 24:44</vt:lpstr>
      <vt:lpstr>PowerPoint Presentation</vt:lpstr>
      <vt:lpstr>Lukas 24:45</vt:lpstr>
      <vt:lpstr>PowerPoint Presentation</vt:lpstr>
      <vt:lpstr>MENUNGGU DAN MISI Selasa, 7 November 2023</vt:lpstr>
      <vt:lpstr>Kisah Para Rasul 1:8</vt:lpstr>
      <vt:lpstr>Apakah yg dilakukan murid-murid Yesus sementara mereka menunggu pemenuhan janji tersebut?  Kisah 1:12-26</vt:lpstr>
      <vt:lpstr>PowerPoint Presentation</vt:lpstr>
      <vt:lpstr>PowerPoint Presentation</vt:lpstr>
      <vt:lpstr>"YANG TELAH KAMU SALIBKAN“ Rabu, 8 November 2023</vt:lpstr>
      <vt:lpstr>PowerPoint Presentation</vt:lpstr>
      <vt:lpstr>PowerPoint Presentation</vt:lpstr>
      <vt:lpstr>PowerPoint Presentation</vt:lpstr>
      <vt:lpstr>PowerPoint Presentation</vt:lpstr>
      <vt:lpstr>SEBUAH GAMBARAN DARI GEREJA MULA-MULA Kamis, 9 November 2023</vt:lpstr>
      <vt:lpstr>Fungsi utama dari gereja mula-mula adalah pemuridan. Ketika anggota baru ditambahkan, mereka dimuridkan  dalam tiga cara [Kisah Para Rasul 2:41-47]: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MOTIVASI DAN PERSIAPAN UNTUK MISI</dc:title>
  <dc:creator>Office365</dc:creator>
  <cp:lastModifiedBy>Office365</cp:lastModifiedBy>
  <cp:revision>19</cp:revision>
  <dcterms:created xsi:type="dcterms:W3CDTF">2023-11-07T23:47:56Z</dcterms:created>
  <dcterms:modified xsi:type="dcterms:W3CDTF">2023-11-09T22:57:57Z</dcterms:modified>
</cp:coreProperties>
</file>