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5" r:id="rId4"/>
    <p:sldId id="258" r:id="rId5"/>
    <p:sldId id="259" r:id="rId6"/>
    <p:sldId id="272" r:id="rId7"/>
    <p:sldId id="273" r:id="rId8"/>
    <p:sldId id="261" r:id="rId9"/>
    <p:sldId id="262" r:id="rId10"/>
    <p:sldId id="274" r:id="rId11"/>
    <p:sldId id="263" r:id="rId12"/>
    <p:sldId id="275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7" r:id="rId21"/>
    <p:sldId id="278" r:id="rId22"/>
    <p:sldId id="281" r:id="rId23"/>
    <p:sldId id="279" r:id="rId24"/>
    <p:sldId id="280" r:id="rId25"/>
    <p:sldId id="271" r:id="rId26"/>
    <p:sldId id="283" r:id="rId27"/>
    <p:sldId id="282" r:id="rId28"/>
    <p:sldId id="284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6B4"/>
    <a:srgbClr val="006600"/>
    <a:srgbClr val="660033"/>
    <a:srgbClr val="0C50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128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97779-DF7A-47FC-BA8C-0096411D785C}" type="datetimeFigureOut">
              <a:rPr lang="en-ID" smtClean="0"/>
              <a:t>03/11/2023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64551-754E-4BD1-936B-19048B83DA8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50625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97779-DF7A-47FC-BA8C-0096411D785C}" type="datetimeFigureOut">
              <a:rPr lang="en-ID" smtClean="0"/>
              <a:t>03/11/2023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64551-754E-4BD1-936B-19048B83DA8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73281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97779-DF7A-47FC-BA8C-0096411D785C}" type="datetimeFigureOut">
              <a:rPr lang="en-ID" smtClean="0"/>
              <a:t>03/11/2023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64551-754E-4BD1-936B-19048B83DA8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49680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97779-DF7A-47FC-BA8C-0096411D785C}" type="datetimeFigureOut">
              <a:rPr lang="en-ID" smtClean="0"/>
              <a:t>03/11/2023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64551-754E-4BD1-936B-19048B83DA8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90807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97779-DF7A-47FC-BA8C-0096411D785C}" type="datetimeFigureOut">
              <a:rPr lang="en-ID" smtClean="0"/>
              <a:t>03/11/2023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64551-754E-4BD1-936B-19048B83DA8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84618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97779-DF7A-47FC-BA8C-0096411D785C}" type="datetimeFigureOut">
              <a:rPr lang="en-ID" smtClean="0"/>
              <a:t>03/11/2023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64551-754E-4BD1-936B-19048B83DA8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35364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97779-DF7A-47FC-BA8C-0096411D785C}" type="datetimeFigureOut">
              <a:rPr lang="en-ID" smtClean="0"/>
              <a:t>03/11/2023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64551-754E-4BD1-936B-19048B83DA8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84436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97779-DF7A-47FC-BA8C-0096411D785C}" type="datetimeFigureOut">
              <a:rPr lang="en-ID" smtClean="0"/>
              <a:t>03/11/2023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64551-754E-4BD1-936B-19048B83DA8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87703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97779-DF7A-47FC-BA8C-0096411D785C}" type="datetimeFigureOut">
              <a:rPr lang="en-ID" smtClean="0"/>
              <a:t>03/11/2023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64551-754E-4BD1-936B-19048B83DA8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43648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97779-DF7A-47FC-BA8C-0096411D785C}" type="datetimeFigureOut">
              <a:rPr lang="en-ID" smtClean="0"/>
              <a:t>03/11/2023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64551-754E-4BD1-936B-19048B83DA8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21064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97779-DF7A-47FC-BA8C-0096411D785C}" type="datetimeFigureOut">
              <a:rPr lang="en-ID" smtClean="0"/>
              <a:t>03/11/2023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64551-754E-4BD1-936B-19048B83DA8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27353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097779-DF7A-47FC-BA8C-0096411D785C}" type="datetimeFigureOut">
              <a:rPr lang="en-ID" smtClean="0"/>
              <a:t>03/11/2023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64551-754E-4BD1-936B-19048B83DA8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81276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8E81931-EC11-4433-BB7B-ED42BAA244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5BC353-549C-47DC-9732-7E6961372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9144000" cy="6858003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214EA6-9D14-502C-B61C-312A6E5CC1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00" r="-2" b="-2"/>
          <a:stretch/>
        </p:blipFill>
        <p:spPr>
          <a:xfrm>
            <a:off x="20" y="-1"/>
            <a:ext cx="9143980" cy="6858002"/>
          </a:xfrm>
          <a:custGeom>
            <a:avLst/>
            <a:gdLst/>
            <a:ahLst/>
            <a:cxnLst/>
            <a:rect l="l" t="t" r="r" b="b"/>
            <a:pathLst>
              <a:path w="12192000" h="6858002">
                <a:moveTo>
                  <a:pt x="5307101" y="6857999"/>
                </a:moveTo>
                <a:lnTo>
                  <a:pt x="12192000" y="6857999"/>
                </a:lnTo>
                <a:lnTo>
                  <a:pt x="12192000" y="6858002"/>
                </a:lnTo>
                <a:lnTo>
                  <a:pt x="5307088" y="685800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277972"/>
                </a:lnTo>
                <a:lnTo>
                  <a:pt x="12152890" y="6290206"/>
                </a:lnTo>
                <a:cubicBezTo>
                  <a:pt x="12105395" y="6304478"/>
                  <a:pt x="12054092" y="6317152"/>
                  <a:pt x="12009354" y="6315664"/>
                </a:cubicBezTo>
                <a:cubicBezTo>
                  <a:pt x="11994503" y="6311032"/>
                  <a:pt x="11985943" y="6310638"/>
                  <a:pt x="11978968" y="6319390"/>
                </a:cubicBezTo>
                <a:cubicBezTo>
                  <a:pt x="11941764" y="6318961"/>
                  <a:pt x="11901790" y="6339612"/>
                  <a:pt x="11878895" y="6327233"/>
                </a:cubicBezTo>
                <a:cubicBezTo>
                  <a:pt x="11878918" y="6346592"/>
                  <a:pt x="11826486" y="6319151"/>
                  <a:pt x="11814979" y="6337141"/>
                </a:cubicBezTo>
                <a:cubicBezTo>
                  <a:pt x="11820607" y="6367517"/>
                  <a:pt x="11727668" y="6353622"/>
                  <a:pt x="11687508" y="6364470"/>
                </a:cubicBezTo>
                <a:cubicBezTo>
                  <a:pt x="11692944" y="6381370"/>
                  <a:pt x="11638976" y="6383664"/>
                  <a:pt x="11672002" y="6397904"/>
                </a:cubicBezTo>
                <a:cubicBezTo>
                  <a:pt x="11645814" y="6406115"/>
                  <a:pt x="11642999" y="6389784"/>
                  <a:pt x="11629894" y="6384496"/>
                </a:cubicBezTo>
                <a:cubicBezTo>
                  <a:pt x="11597582" y="6386755"/>
                  <a:pt x="11602281" y="6372208"/>
                  <a:pt x="11597728" y="6361596"/>
                </a:cubicBezTo>
                <a:cubicBezTo>
                  <a:pt x="11567716" y="6387703"/>
                  <a:pt x="11505156" y="6361750"/>
                  <a:pt x="11448211" y="6357842"/>
                </a:cubicBezTo>
                <a:cubicBezTo>
                  <a:pt x="11414499" y="6357897"/>
                  <a:pt x="11370196" y="6408532"/>
                  <a:pt x="11336630" y="6383021"/>
                </a:cubicBezTo>
                <a:cubicBezTo>
                  <a:pt x="11316728" y="6389671"/>
                  <a:pt x="11284212" y="6365546"/>
                  <a:pt x="11267820" y="6388199"/>
                </a:cubicBezTo>
                <a:cubicBezTo>
                  <a:pt x="11215412" y="6380118"/>
                  <a:pt x="11199532" y="6391497"/>
                  <a:pt x="11153755" y="6378749"/>
                </a:cubicBezTo>
                <a:cubicBezTo>
                  <a:pt x="11097684" y="6376473"/>
                  <a:pt x="11142086" y="6407848"/>
                  <a:pt x="11063998" y="6397440"/>
                </a:cubicBezTo>
                <a:cubicBezTo>
                  <a:pt x="11028900" y="6406581"/>
                  <a:pt x="10989384" y="6411343"/>
                  <a:pt x="10949261" y="6411271"/>
                </a:cubicBezTo>
                <a:cubicBezTo>
                  <a:pt x="10946808" y="6404413"/>
                  <a:pt x="10928478" y="6413021"/>
                  <a:pt x="10920620" y="6414504"/>
                </a:cubicBezTo>
                <a:cubicBezTo>
                  <a:pt x="10921840" y="6410173"/>
                  <a:pt x="10906289" y="6407257"/>
                  <a:pt x="10899483" y="6410536"/>
                </a:cubicBezTo>
                <a:cubicBezTo>
                  <a:pt x="10774259" y="6419728"/>
                  <a:pt x="10854212" y="6382839"/>
                  <a:pt x="10774590" y="6403309"/>
                </a:cubicBezTo>
                <a:cubicBezTo>
                  <a:pt x="10724638" y="6405843"/>
                  <a:pt x="10739599" y="6355991"/>
                  <a:pt x="10682861" y="6377814"/>
                </a:cubicBezTo>
                <a:cubicBezTo>
                  <a:pt x="10622947" y="6375380"/>
                  <a:pt x="10589912" y="6355504"/>
                  <a:pt x="10530714" y="6366548"/>
                </a:cubicBezTo>
                <a:cubicBezTo>
                  <a:pt x="10474643" y="6364190"/>
                  <a:pt x="10428348" y="6354710"/>
                  <a:pt x="10379097" y="6358630"/>
                </a:cubicBezTo>
                <a:cubicBezTo>
                  <a:pt x="10361622" y="6351880"/>
                  <a:pt x="10344151" y="6348805"/>
                  <a:pt x="10323727" y="6357333"/>
                </a:cubicBezTo>
                <a:cubicBezTo>
                  <a:pt x="10272196" y="6352518"/>
                  <a:pt x="10263446" y="6339056"/>
                  <a:pt x="10227126" y="6348100"/>
                </a:cubicBezTo>
                <a:cubicBezTo>
                  <a:pt x="10196351" y="6318664"/>
                  <a:pt x="10199174" y="6342674"/>
                  <a:pt x="10163542" y="6343141"/>
                </a:cubicBezTo>
                <a:cubicBezTo>
                  <a:pt x="10134376" y="6345476"/>
                  <a:pt x="10177885" y="6359944"/>
                  <a:pt x="10151161" y="6358763"/>
                </a:cubicBezTo>
                <a:cubicBezTo>
                  <a:pt x="10126522" y="6349492"/>
                  <a:pt x="10117113" y="6369683"/>
                  <a:pt x="10092125" y="6358861"/>
                </a:cubicBezTo>
                <a:cubicBezTo>
                  <a:pt x="10107302" y="6344459"/>
                  <a:pt x="10032910" y="6356018"/>
                  <a:pt x="10037958" y="6342614"/>
                </a:cubicBezTo>
                <a:cubicBezTo>
                  <a:pt x="10003046" y="6359008"/>
                  <a:pt x="10003017" y="6334504"/>
                  <a:pt x="9966866" y="6337014"/>
                </a:cubicBezTo>
                <a:cubicBezTo>
                  <a:pt x="9947485" y="6342600"/>
                  <a:pt x="9935606" y="6342702"/>
                  <a:pt x="9924418" y="6333490"/>
                </a:cubicBezTo>
                <a:cubicBezTo>
                  <a:pt x="9834150" y="6361084"/>
                  <a:pt x="9880223" y="6330704"/>
                  <a:pt x="9806001" y="6337361"/>
                </a:cubicBezTo>
                <a:cubicBezTo>
                  <a:pt x="9740686" y="6345638"/>
                  <a:pt x="9670300" y="6348205"/>
                  <a:pt x="9596449" y="6376180"/>
                </a:cubicBezTo>
                <a:cubicBezTo>
                  <a:pt x="9581101" y="6384665"/>
                  <a:pt x="9553986" y="6385744"/>
                  <a:pt x="9535890" y="6378590"/>
                </a:cubicBezTo>
                <a:cubicBezTo>
                  <a:pt x="9532775" y="6377359"/>
                  <a:pt x="9530052" y="6375925"/>
                  <a:pt x="9527805" y="6374334"/>
                </a:cubicBezTo>
                <a:cubicBezTo>
                  <a:pt x="9481894" y="6394749"/>
                  <a:pt x="9464762" y="6381055"/>
                  <a:pt x="9441373" y="6395633"/>
                </a:cubicBezTo>
                <a:cubicBezTo>
                  <a:pt x="9381290" y="6397202"/>
                  <a:pt x="9341618" y="6377583"/>
                  <a:pt x="9320149" y="6390280"/>
                </a:cubicBezTo>
                <a:cubicBezTo>
                  <a:pt x="9291150" y="6386896"/>
                  <a:pt x="9257768" y="6367103"/>
                  <a:pt x="9229488" y="6380382"/>
                </a:cubicBezTo>
                <a:cubicBezTo>
                  <a:pt x="9230007" y="6377216"/>
                  <a:pt x="9227921" y="6376045"/>
                  <a:pt x="9224285" y="6375920"/>
                </a:cubicBezTo>
                <a:lnTo>
                  <a:pt x="9217537" y="6376762"/>
                </a:lnTo>
                <a:lnTo>
                  <a:pt x="9214728" y="6381637"/>
                </a:lnTo>
                <a:cubicBezTo>
                  <a:pt x="9202170" y="6398803"/>
                  <a:pt x="9191484" y="6381138"/>
                  <a:pt x="9161049" y="6384539"/>
                </a:cubicBezTo>
                <a:cubicBezTo>
                  <a:pt x="9146336" y="6385184"/>
                  <a:pt x="9147761" y="6380673"/>
                  <a:pt x="9149697" y="6376552"/>
                </a:cubicBezTo>
                <a:lnTo>
                  <a:pt x="9150803" y="6372240"/>
                </a:lnTo>
                <a:lnTo>
                  <a:pt x="9141448" y="6372359"/>
                </a:lnTo>
                <a:lnTo>
                  <a:pt x="9137486" y="6372055"/>
                </a:lnTo>
                <a:lnTo>
                  <a:pt x="9126952" y="6375163"/>
                </a:lnTo>
                <a:cubicBezTo>
                  <a:pt x="9117353" y="6375502"/>
                  <a:pt x="9107828" y="6372135"/>
                  <a:pt x="9098334" y="6372861"/>
                </a:cubicBezTo>
                <a:cubicBezTo>
                  <a:pt x="9093587" y="6373224"/>
                  <a:pt x="9088847" y="6374610"/>
                  <a:pt x="9084110" y="6377995"/>
                </a:cubicBezTo>
                <a:cubicBezTo>
                  <a:pt x="9105864" y="6390113"/>
                  <a:pt x="9028073" y="6387966"/>
                  <a:pt x="9039515" y="6400351"/>
                </a:cubicBezTo>
                <a:cubicBezTo>
                  <a:pt x="8997651" y="6388705"/>
                  <a:pt x="9009590" y="6412472"/>
                  <a:pt x="8973305" y="6414442"/>
                </a:cubicBezTo>
                <a:cubicBezTo>
                  <a:pt x="8951781" y="6411385"/>
                  <a:pt x="8940212" y="6412734"/>
                  <a:pt x="8933861" y="6423031"/>
                </a:cubicBezTo>
                <a:cubicBezTo>
                  <a:pt x="8832841" y="6407267"/>
                  <a:pt x="8892362" y="6431116"/>
                  <a:pt x="8817130" y="6433703"/>
                </a:cubicBezTo>
                <a:cubicBezTo>
                  <a:pt x="8749745" y="6433633"/>
                  <a:pt x="8680232" y="6439719"/>
                  <a:pt x="8594947" y="6421586"/>
                </a:cubicBezTo>
                <a:cubicBezTo>
                  <a:pt x="8575919" y="6415227"/>
                  <a:pt x="8549096" y="6417484"/>
                  <a:pt x="8535041" y="6426626"/>
                </a:cubicBezTo>
                <a:cubicBezTo>
                  <a:pt x="8532621" y="6428200"/>
                  <a:pt x="8530681" y="6429922"/>
                  <a:pt x="8529279" y="6431739"/>
                </a:cubicBezTo>
                <a:cubicBezTo>
                  <a:pt x="8474783" y="6417534"/>
                  <a:pt x="8464858" y="6432901"/>
                  <a:pt x="8435056" y="6421613"/>
                </a:cubicBezTo>
                <a:cubicBezTo>
                  <a:pt x="8376022" y="6427411"/>
                  <a:pt x="8347129" y="6451271"/>
                  <a:pt x="8320108" y="6441573"/>
                </a:cubicBezTo>
                <a:cubicBezTo>
                  <a:pt x="8293638" y="6448387"/>
                  <a:pt x="8270932" y="6471649"/>
                  <a:pt x="8237020" y="6462216"/>
                </a:cubicBezTo>
                <a:cubicBezTo>
                  <a:pt x="8245222" y="6474245"/>
                  <a:pt x="8197387" y="6460392"/>
                  <a:pt x="8188860" y="6471379"/>
                </a:cubicBezTo>
                <a:cubicBezTo>
                  <a:pt x="8184024" y="6480393"/>
                  <a:pt x="8168383" y="6478291"/>
                  <a:pt x="8155558" y="6480722"/>
                </a:cubicBezTo>
                <a:cubicBezTo>
                  <a:pt x="8144819" y="6489457"/>
                  <a:pt x="8082218" y="6493172"/>
                  <a:pt x="8061412" y="6490111"/>
                </a:cubicBezTo>
                <a:cubicBezTo>
                  <a:pt x="8004043" y="6475925"/>
                  <a:pt x="7947523" y="6510024"/>
                  <a:pt x="7901437" y="6499659"/>
                </a:cubicBezTo>
                <a:cubicBezTo>
                  <a:pt x="7888774" y="6499544"/>
                  <a:pt x="7877960" y="6500846"/>
                  <a:pt x="7868353" y="6503024"/>
                </a:cubicBezTo>
                <a:lnTo>
                  <a:pt x="7843779" y="6511212"/>
                </a:lnTo>
                <a:lnTo>
                  <a:pt x="7841448" y="6517728"/>
                </a:lnTo>
                <a:lnTo>
                  <a:pt x="7823871" y="6520429"/>
                </a:lnTo>
                <a:lnTo>
                  <a:pt x="7820005" y="6522254"/>
                </a:lnTo>
                <a:cubicBezTo>
                  <a:pt x="7812641" y="6525763"/>
                  <a:pt x="7805193" y="6529063"/>
                  <a:pt x="7797020" y="6531612"/>
                </a:cubicBezTo>
                <a:cubicBezTo>
                  <a:pt x="7782159" y="6505259"/>
                  <a:pt x="7725050" y="6548941"/>
                  <a:pt x="7727879" y="6524102"/>
                </a:cubicBezTo>
                <a:cubicBezTo>
                  <a:pt x="7680386" y="6533519"/>
                  <a:pt x="7695538" y="6507405"/>
                  <a:pt x="7659324" y="6537474"/>
                </a:cubicBezTo>
                <a:cubicBezTo>
                  <a:pt x="7566636" y="6535069"/>
                  <a:pt x="7462452" y="6568928"/>
                  <a:pt x="7374068" y="6552862"/>
                </a:cubicBezTo>
                <a:cubicBezTo>
                  <a:pt x="7393454" y="6562410"/>
                  <a:pt x="7373124" y="6578225"/>
                  <a:pt x="7346163" y="6577609"/>
                </a:cubicBezTo>
                <a:cubicBezTo>
                  <a:pt x="7419349" y="6615756"/>
                  <a:pt x="7219942" y="6557562"/>
                  <a:pt x="7235023" y="6591880"/>
                </a:cubicBezTo>
                <a:cubicBezTo>
                  <a:pt x="7203144" y="6564271"/>
                  <a:pt x="7057485" y="6539224"/>
                  <a:pt x="7039074" y="6572474"/>
                </a:cubicBezTo>
                <a:cubicBezTo>
                  <a:pt x="6966094" y="6582775"/>
                  <a:pt x="6893201" y="6571018"/>
                  <a:pt x="6833428" y="6596853"/>
                </a:cubicBezTo>
                <a:cubicBezTo>
                  <a:pt x="6827113" y="6593647"/>
                  <a:pt x="6820080" y="6591377"/>
                  <a:pt x="6812583" y="6589775"/>
                </a:cubicBezTo>
                <a:lnTo>
                  <a:pt x="6790242" y="6586880"/>
                </a:lnTo>
                <a:lnTo>
                  <a:pt x="6787846" y="6588046"/>
                </a:lnTo>
                <a:cubicBezTo>
                  <a:pt x="6776461" y="6590858"/>
                  <a:pt x="6768832" y="6590687"/>
                  <a:pt x="6762881" y="6589201"/>
                </a:cubicBezTo>
                <a:lnTo>
                  <a:pt x="6756732" y="6586412"/>
                </a:lnTo>
                <a:lnTo>
                  <a:pt x="6739390" y="6586250"/>
                </a:lnTo>
                <a:lnTo>
                  <a:pt x="6704653" y="6583365"/>
                </a:lnTo>
                <a:lnTo>
                  <a:pt x="6698694" y="6585233"/>
                </a:lnTo>
                <a:lnTo>
                  <a:pt x="6647142" y="6584630"/>
                </a:lnTo>
                <a:lnTo>
                  <a:pt x="6646688" y="6585765"/>
                </a:lnTo>
                <a:cubicBezTo>
                  <a:pt x="6644494" y="6588296"/>
                  <a:pt x="6640660" y="6590137"/>
                  <a:pt x="6633278" y="6590589"/>
                </a:cubicBezTo>
                <a:cubicBezTo>
                  <a:pt x="6648367" y="6606646"/>
                  <a:pt x="6630160" y="6597288"/>
                  <a:pt x="6607065" y="6597202"/>
                </a:cubicBezTo>
                <a:cubicBezTo>
                  <a:pt x="6625347" y="6622121"/>
                  <a:pt x="6557475" y="6611760"/>
                  <a:pt x="6549804" y="6626596"/>
                </a:cubicBezTo>
                <a:cubicBezTo>
                  <a:pt x="6532425" y="6625972"/>
                  <a:pt x="6514382" y="6625766"/>
                  <a:pt x="6496083" y="6626095"/>
                </a:cubicBezTo>
                <a:lnTo>
                  <a:pt x="6485389" y="6626617"/>
                </a:lnTo>
                <a:lnTo>
                  <a:pt x="6485223" y="6626886"/>
                </a:lnTo>
                <a:cubicBezTo>
                  <a:pt x="6483001" y="6627550"/>
                  <a:pt x="6479520" y="6627927"/>
                  <a:pt x="6474035" y="6627950"/>
                </a:cubicBezTo>
                <a:lnTo>
                  <a:pt x="6465888" y="6627571"/>
                </a:lnTo>
                <a:lnTo>
                  <a:pt x="6445139" y="6628585"/>
                </a:lnTo>
                <a:lnTo>
                  <a:pt x="6438312" y="6630646"/>
                </a:lnTo>
                <a:cubicBezTo>
                  <a:pt x="6417397" y="6642787"/>
                  <a:pt x="6447851" y="6675286"/>
                  <a:pt x="6392168" y="6665569"/>
                </a:cubicBezTo>
                <a:cubicBezTo>
                  <a:pt x="6343510" y="6677589"/>
                  <a:pt x="6330169" y="6701494"/>
                  <a:pt x="6272304" y="6700835"/>
                </a:cubicBezTo>
                <a:cubicBezTo>
                  <a:pt x="6226827" y="6712160"/>
                  <a:pt x="6194756" y="6728533"/>
                  <a:pt x="6150447" y="6732895"/>
                </a:cubicBezTo>
                <a:cubicBezTo>
                  <a:pt x="6140653" y="6742032"/>
                  <a:pt x="6128186" y="6747742"/>
                  <a:pt x="6104787" y="6743117"/>
                </a:cubicBezTo>
                <a:cubicBezTo>
                  <a:pt x="6064916" y="6755994"/>
                  <a:pt x="6067350" y="6769968"/>
                  <a:pt x="6030197" y="6767449"/>
                </a:cubicBezTo>
                <a:cubicBezTo>
                  <a:pt x="6025714" y="6799897"/>
                  <a:pt x="6010615" y="6777056"/>
                  <a:pt x="5980285" y="6782421"/>
                </a:cubicBezTo>
                <a:cubicBezTo>
                  <a:pt x="5954036" y="6784991"/>
                  <a:pt x="5980131" y="6764424"/>
                  <a:pt x="5958496" y="6769874"/>
                </a:cubicBezTo>
                <a:cubicBezTo>
                  <a:pt x="5944505" y="6782527"/>
                  <a:pt x="5921893" y="6765237"/>
                  <a:pt x="5908732" y="6779393"/>
                </a:cubicBezTo>
                <a:cubicBezTo>
                  <a:pt x="5931989" y="6790347"/>
                  <a:pt x="5860959" y="6791681"/>
                  <a:pt x="5874963" y="6803355"/>
                </a:cubicBezTo>
                <a:cubicBezTo>
                  <a:pt x="5833647" y="6793755"/>
                  <a:pt x="5851456" y="6816602"/>
                  <a:pt x="5819199" y="6820147"/>
                </a:cubicBezTo>
                <a:cubicBezTo>
                  <a:pt x="5798819" y="6818094"/>
                  <a:pt x="5788750" y="6819934"/>
                  <a:pt x="5786035" y="6830341"/>
                </a:cubicBezTo>
                <a:cubicBezTo>
                  <a:pt x="5689973" y="6819312"/>
                  <a:pt x="5750863" y="6840131"/>
                  <a:pt x="5683543" y="6846008"/>
                </a:cubicBezTo>
                <a:cubicBezTo>
                  <a:pt x="5622546" y="6848924"/>
                  <a:pt x="5561433" y="6857988"/>
                  <a:pt x="5478912" y="6843932"/>
                </a:cubicBezTo>
                <a:cubicBezTo>
                  <a:pt x="5459815" y="6838522"/>
                  <a:pt x="5436209" y="6841929"/>
                  <a:pt x="5426182" y="6851543"/>
                </a:cubicBezTo>
                <a:cubicBezTo>
                  <a:pt x="5424458" y="6853198"/>
                  <a:pt x="5423209" y="6854977"/>
                  <a:pt x="5422476" y="6856827"/>
                </a:cubicBezTo>
                <a:cubicBezTo>
                  <a:pt x="5368974" y="6845270"/>
                  <a:pt x="5364519" y="6860824"/>
                  <a:pt x="5334223" y="6851042"/>
                </a:cubicBezTo>
                <a:lnTo>
                  <a:pt x="5307101" y="6857999"/>
                </a:lnTo>
                <a:lnTo>
                  <a:pt x="0" y="6857999"/>
                </a:lnTo>
                <a:lnTo>
                  <a:pt x="0" y="2143233"/>
                </a:lnTo>
                <a:lnTo>
                  <a:pt x="23798" y="2139906"/>
                </a:lnTo>
                <a:cubicBezTo>
                  <a:pt x="74043" y="2136293"/>
                  <a:pt x="38977" y="2165571"/>
                  <a:pt x="87258" y="2143366"/>
                </a:cubicBezTo>
                <a:cubicBezTo>
                  <a:pt x="122965" y="2137787"/>
                  <a:pt x="117457" y="2188700"/>
                  <a:pt x="156013" y="2163361"/>
                </a:cubicBezTo>
                <a:cubicBezTo>
                  <a:pt x="199419" y="2162157"/>
                  <a:pt x="225310" y="2180084"/>
                  <a:pt x="266777" y="2165405"/>
                </a:cubicBezTo>
                <a:cubicBezTo>
                  <a:pt x="307408" y="2164360"/>
                  <a:pt x="341751" y="2171054"/>
                  <a:pt x="376805" y="2164126"/>
                </a:cubicBezTo>
                <a:cubicBezTo>
                  <a:pt x="390105" y="2169833"/>
                  <a:pt x="403012" y="2171855"/>
                  <a:pt x="416820" y="2162058"/>
                </a:cubicBezTo>
                <a:cubicBezTo>
                  <a:pt x="454441" y="2163754"/>
                  <a:pt x="462164" y="2176725"/>
                  <a:pt x="487366" y="2165444"/>
                </a:cubicBezTo>
                <a:cubicBezTo>
                  <a:pt x="512638" y="2193098"/>
                  <a:pt x="508069" y="2169186"/>
                  <a:pt x="533680" y="2166550"/>
                </a:cubicBezTo>
                <a:cubicBezTo>
                  <a:pt x="554439" y="2162433"/>
                  <a:pt x="521576" y="2150568"/>
                  <a:pt x="540946" y="2150128"/>
                </a:cubicBezTo>
                <a:cubicBezTo>
                  <a:pt x="559671" y="2157928"/>
                  <a:pt x="564313" y="2137102"/>
                  <a:pt x="583453" y="2146439"/>
                </a:cubicBezTo>
                <a:cubicBezTo>
                  <a:pt x="574045" y="2161807"/>
                  <a:pt x="626400" y="2145688"/>
                  <a:pt x="624180" y="2159439"/>
                </a:cubicBezTo>
                <a:cubicBezTo>
                  <a:pt x="647591" y="2140873"/>
                  <a:pt x="650201" y="2165450"/>
                  <a:pt x="675971" y="2160733"/>
                </a:cubicBezTo>
                <a:cubicBezTo>
                  <a:pt x="689339" y="2153950"/>
                  <a:pt x="697882" y="2153126"/>
                  <a:pt x="706914" y="2161686"/>
                </a:cubicBezTo>
                <a:cubicBezTo>
                  <a:pt x="769009" y="2128516"/>
                  <a:pt x="739035" y="2161792"/>
                  <a:pt x="791788" y="2150599"/>
                </a:cubicBezTo>
                <a:cubicBezTo>
                  <a:pt x="837950" y="2138324"/>
                  <a:pt x="852628" y="2155297"/>
                  <a:pt x="902857" y="2122745"/>
                </a:cubicBezTo>
                <a:cubicBezTo>
                  <a:pt x="913016" y="2113301"/>
                  <a:pt x="967730" y="2097173"/>
                  <a:pt x="981959" y="2092815"/>
                </a:cubicBezTo>
                <a:cubicBezTo>
                  <a:pt x="996188" y="2088456"/>
                  <a:pt x="986445" y="2095133"/>
                  <a:pt x="988232" y="2096592"/>
                </a:cubicBezTo>
                <a:cubicBezTo>
                  <a:pt x="1019139" y="2073321"/>
                  <a:pt x="1032924" y="2086016"/>
                  <a:pt x="1048229" y="2069972"/>
                </a:cubicBezTo>
                <a:cubicBezTo>
                  <a:pt x="1091335" y="2064742"/>
                  <a:pt x="1121978" y="2082008"/>
                  <a:pt x="1136098" y="2067967"/>
                </a:cubicBezTo>
                <a:cubicBezTo>
                  <a:pt x="1157340" y="2069596"/>
                  <a:pt x="1183471" y="2087419"/>
                  <a:pt x="1202436" y="2072380"/>
                </a:cubicBezTo>
                <a:cubicBezTo>
                  <a:pt x="1202276" y="2085209"/>
                  <a:pt x="1228778" y="2063479"/>
                  <a:pt x="1239614" y="2072295"/>
                </a:cubicBezTo>
                <a:cubicBezTo>
                  <a:pt x="1247024" y="2079920"/>
                  <a:pt x="1256792" y="2075104"/>
                  <a:pt x="1266687" y="2075072"/>
                </a:cubicBezTo>
                <a:cubicBezTo>
                  <a:pt x="1278018" y="2081364"/>
                  <a:pt x="1322622" y="2073526"/>
                  <a:pt x="1335495" y="2066868"/>
                </a:cubicBezTo>
                <a:cubicBezTo>
                  <a:pt x="1368381" y="2043096"/>
                  <a:pt x="1422617" y="2065011"/>
                  <a:pt x="1449503" y="2046887"/>
                </a:cubicBezTo>
                <a:cubicBezTo>
                  <a:pt x="1458132" y="2044484"/>
                  <a:pt x="1466138" y="2043753"/>
                  <a:pt x="1473714" y="2044066"/>
                </a:cubicBezTo>
                <a:lnTo>
                  <a:pt x="1494279" y="2047336"/>
                </a:lnTo>
                <a:lnTo>
                  <a:pt x="1498838" y="2053057"/>
                </a:lnTo>
                <a:lnTo>
                  <a:pt x="1512113" y="2052421"/>
                </a:lnTo>
                <a:lnTo>
                  <a:pt x="1515595" y="2053441"/>
                </a:lnTo>
                <a:cubicBezTo>
                  <a:pt x="1522236" y="2055416"/>
                  <a:pt x="1528840" y="2057179"/>
                  <a:pt x="1535601" y="2058100"/>
                </a:cubicBezTo>
                <a:cubicBezTo>
                  <a:pt x="1533819" y="2030557"/>
                  <a:pt x="1592812" y="2061403"/>
                  <a:pt x="1579590" y="2038490"/>
                </a:cubicBezTo>
                <a:cubicBezTo>
                  <a:pt x="1616426" y="2038767"/>
                  <a:pt x="1594177" y="2016885"/>
                  <a:pt x="1632661" y="2038680"/>
                </a:cubicBezTo>
                <a:cubicBezTo>
                  <a:pt x="1695112" y="2019618"/>
                  <a:pt x="1728303" y="2044586"/>
                  <a:pt x="1781597" y="2013421"/>
                </a:cubicBezTo>
                <a:cubicBezTo>
                  <a:pt x="1834196" y="2009160"/>
                  <a:pt x="1902538" y="2002271"/>
                  <a:pt x="1942299" y="1995238"/>
                </a:cubicBezTo>
                <a:cubicBezTo>
                  <a:pt x="1987356" y="1969382"/>
                  <a:pt x="2046051" y="1931285"/>
                  <a:pt x="2073776" y="1959306"/>
                </a:cubicBezTo>
                <a:cubicBezTo>
                  <a:pt x="2128486" y="1955797"/>
                  <a:pt x="2173117" y="1931503"/>
                  <a:pt x="2225830" y="1945035"/>
                </a:cubicBezTo>
                <a:cubicBezTo>
                  <a:pt x="2228705" y="1940868"/>
                  <a:pt x="2232493" y="1937453"/>
                  <a:pt x="2236906" y="1934583"/>
                </a:cubicBezTo>
                <a:lnTo>
                  <a:pt x="2250907" y="1927805"/>
                </a:lnTo>
                <a:lnTo>
                  <a:pt x="2253081" y="1928470"/>
                </a:lnTo>
                <a:cubicBezTo>
                  <a:pt x="2262162" y="1929060"/>
                  <a:pt x="2267315" y="1927517"/>
                  <a:pt x="2270720" y="1925037"/>
                </a:cubicBezTo>
                <a:lnTo>
                  <a:pt x="2273667" y="1921293"/>
                </a:lnTo>
                <a:lnTo>
                  <a:pt x="2285482" y="1917998"/>
                </a:lnTo>
                <a:lnTo>
                  <a:pt x="2307986" y="1908982"/>
                </a:lnTo>
                <a:lnTo>
                  <a:pt x="2312921" y="1909665"/>
                </a:lnTo>
                <a:lnTo>
                  <a:pt x="2347989" y="1899756"/>
                </a:lnTo>
                <a:lnTo>
                  <a:pt x="2348816" y="1900744"/>
                </a:lnTo>
                <a:cubicBezTo>
                  <a:pt x="2351467" y="1902733"/>
                  <a:pt x="2354933" y="1903776"/>
                  <a:pt x="2360199" y="1902864"/>
                </a:cubicBezTo>
                <a:cubicBezTo>
                  <a:pt x="2357148" y="1920740"/>
                  <a:pt x="2365381" y="1908616"/>
                  <a:pt x="2381173" y="1904351"/>
                </a:cubicBezTo>
                <a:cubicBezTo>
                  <a:pt x="2379960" y="1931162"/>
                  <a:pt x="2421782" y="1909095"/>
                  <a:pt x="2433782" y="1921696"/>
                </a:cubicBezTo>
                <a:cubicBezTo>
                  <a:pt x="2445411" y="1917959"/>
                  <a:pt x="2457686" y="1914495"/>
                  <a:pt x="2470381" y="1911489"/>
                </a:cubicBezTo>
                <a:lnTo>
                  <a:pt x="2477951" y="1910044"/>
                </a:lnTo>
                <a:lnTo>
                  <a:pt x="2478187" y="1910267"/>
                </a:lnTo>
                <a:cubicBezTo>
                  <a:pt x="2480012" y="1910490"/>
                  <a:pt x="2482569" y="1910217"/>
                  <a:pt x="2486339" y="1909244"/>
                </a:cubicBezTo>
                <a:lnTo>
                  <a:pt x="2491753" y="1907410"/>
                </a:lnTo>
                <a:lnTo>
                  <a:pt x="2506438" y="1904607"/>
                </a:lnTo>
                <a:lnTo>
                  <a:pt x="2512055" y="1905314"/>
                </a:lnTo>
                <a:cubicBezTo>
                  <a:pt x="2531909" y="1912973"/>
                  <a:pt x="2525790" y="1949139"/>
                  <a:pt x="2559550" y="1929886"/>
                </a:cubicBezTo>
                <a:cubicBezTo>
                  <a:pt x="2598368" y="1932405"/>
                  <a:pt x="2618373" y="1952531"/>
                  <a:pt x="2657743" y="1941427"/>
                </a:cubicBezTo>
                <a:cubicBezTo>
                  <a:pt x="2694066" y="1943866"/>
                  <a:pt x="2723489" y="1953496"/>
                  <a:pt x="2755845" y="1949581"/>
                </a:cubicBezTo>
                <a:cubicBezTo>
                  <a:pt x="2766710" y="1956423"/>
                  <a:pt x="2777851" y="1959550"/>
                  <a:pt x="2791790" y="1950948"/>
                </a:cubicBezTo>
                <a:cubicBezTo>
                  <a:pt x="2824975" y="1955867"/>
                  <a:pt x="2829653" y="1969486"/>
                  <a:pt x="2853980" y="1960379"/>
                </a:cubicBezTo>
                <a:cubicBezTo>
                  <a:pt x="2867339" y="1982719"/>
                  <a:pt x="2870664" y="1974650"/>
                  <a:pt x="2881292" y="1969035"/>
                </a:cubicBezTo>
                <a:lnTo>
                  <a:pt x="2882690" y="1968669"/>
                </a:lnTo>
                <a:lnTo>
                  <a:pt x="2884480" y="1971856"/>
                </a:lnTo>
                <a:lnTo>
                  <a:pt x="2889504" y="1973560"/>
                </a:lnTo>
                <a:lnTo>
                  <a:pt x="2904507" y="1973450"/>
                </a:lnTo>
                <a:lnTo>
                  <a:pt x="2910361" y="1972623"/>
                </a:lnTo>
                <a:cubicBezTo>
                  <a:pt x="2914314" y="1972346"/>
                  <a:pt x="2916841" y="1972538"/>
                  <a:pt x="2918476" y="1973085"/>
                </a:cubicBezTo>
                <a:cubicBezTo>
                  <a:pt x="2918519" y="1973172"/>
                  <a:pt x="2918565" y="1973259"/>
                  <a:pt x="2918608" y="1973346"/>
                </a:cubicBezTo>
                <a:lnTo>
                  <a:pt x="2926342" y="1973289"/>
                </a:lnTo>
                <a:cubicBezTo>
                  <a:pt x="2939546" y="1972624"/>
                  <a:pt x="2952540" y="1971432"/>
                  <a:pt x="2965031" y="1969856"/>
                </a:cubicBezTo>
                <a:cubicBezTo>
                  <a:pt x="2971305" y="1984385"/>
                  <a:pt x="3019698" y="1970246"/>
                  <a:pt x="3007773" y="1996347"/>
                </a:cubicBezTo>
                <a:cubicBezTo>
                  <a:pt x="3024413" y="1995002"/>
                  <a:pt x="3037063" y="1984582"/>
                  <a:pt x="3026997" y="2001580"/>
                </a:cubicBezTo>
                <a:cubicBezTo>
                  <a:pt x="3032338" y="2001634"/>
                  <a:pt x="3035193" y="2003280"/>
                  <a:pt x="3036901" y="2005710"/>
                </a:cubicBezTo>
                <a:lnTo>
                  <a:pt x="3037285" y="2006829"/>
                </a:lnTo>
                <a:lnTo>
                  <a:pt x="3074407" y="2003411"/>
                </a:lnTo>
                <a:lnTo>
                  <a:pt x="3078795" y="2004969"/>
                </a:lnTo>
                <a:lnTo>
                  <a:pt x="3103685" y="2000166"/>
                </a:lnTo>
                <a:lnTo>
                  <a:pt x="3116175" y="1999058"/>
                </a:lnTo>
                <a:lnTo>
                  <a:pt x="3120468" y="1995915"/>
                </a:lnTo>
                <a:cubicBezTo>
                  <a:pt x="3124679" y="1994091"/>
                  <a:pt x="3130170" y="1993504"/>
                  <a:pt x="3138514" y="1995716"/>
                </a:cubicBezTo>
                <a:lnTo>
                  <a:pt x="3140299" y="1996760"/>
                </a:lnTo>
                <a:lnTo>
                  <a:pt x="3156256" y="1992625"/>
                </a:lnTo>
                <a:cubicBezTo>
                  <a:pt x="3161579" y="1990603"/>
                  <a:pt x="3166532" y="1987932"/>
                  <a:pt x="3170922" y="1984357"/>
                </a:cubicBezTo>
                <a:cubicBezTo>
                  <a:pt x="3215296" y="2007127"/>
                  <a:pt x="3279153" y="1979394"/>
                  <a:pt x="3332263" y="1985792"/>
                </a:cubicBezTo>
                <a:cubicBezTo>
                  <a:pt x="3365071" y="1970632"/>
                  <a:pt x="3439000" y="1997025"/>
                  <a:pt x="3460591" y="1967471"/>
                </a:cubicBezTo>
                <a:cubicBezTo>
                  <a:pt x="3451444" y="2002870"/>
                  <a:pt x="3556491" y="1969109"/>
                  <a:pt x="3595015" y="1975790"/>
                </a:cubicBezTo>
                <a:cubicBezTo>
                  <a:pt x="3658347" y="1975113"/>
                  <a:pt x="3722805" y="1993634"/>
                  <a:pt x="3769101" y="1999150"/>
                </a:cubicBezTo>
                <a:cubicBezTo>
                  <a:pt x="3796708" y="2027471"/>
                  <a:pt x="3784478" y="2001987"/>
                  <a:pt x="3819178" y="2008885"/>
                </a:cubicBezTo>
                <a:cubicBezTo>
                  <a:pt x="3815893" y="1984013"/>
                  <a:pt x="3859241" y="2024909"/>
                  <a:pt x="3868628" y="1997548"/>
                </a:cubicBezTo>
                <a:cubicBezTo>
                  <a:pt x="3874646" y="1999671"/>
                  <a:pt x="3880179" y="2002589"/>
                  <a:pt x="3885662" y="2005723"/>
                </a:cubicBezTo>
                <a:lnTo>
                  <a:pt x="3888539" y="2007351"/>
                </a:lnTo>
                <a:lnTo>
                  <a:pt x="3901342" y="2009114"/>
                </a:lnTo>
                <a:lnTo>
                  <a:pt x="3903349" y="2015552"/>
                </a:lnTo>
                <a:lnTo>
                  <a:pt x="3921468" y="2022461"/>
                </a:lnTo>
                <a:cubicBezTo>
                  <a:pt x="3928503" y="2024132"/>
                  <a:pt x="3936363" y="2024854"/>
                  <a:pt x="3945480" y="2024047"/>
                </a:cubicBezTo>
                <a:cubicBezTo>
                  <a:pt x="3978176" y="2011092"/>
                  <a:pt x="4020619" y="2042364"/>
                  <a:pt x="4061250" y="2024945"/>
                </a:cubicBezTo>
                <a:cubicBezTo>
                  <a:pt x="4076090" y="2020726"/>
                  <a:pt x="4121392" y="2021057"/>
                  <a:pt x="4129570" y="2029272"/>
                </a:cubicBezTo>
                <a:cubicBezTo>
                  <a:pt x="4138935" y="2031020"/>
                  <a:pt x="4150099" y="2028050"/>
                  <a:pt x="4154036" y="2036868"/>
                </a:cubicBezTo>
                <a:cubicBezTo>
                  <a:pt x="4160735" y="2047472"/>
                  <a:pt x="4194512" y="2030907"/>
                  <a:pt x="4189204" y="2043474"/>
                </a:cubicBezTo>
                <a:cubicBezTo>
                  <a:pt x="4213171" y="2032123"/>
                  <a:pt x="4230703" y="2054320"/>
                  <a:pt x="4250119" y="2059743"/>
                </a:cubicBezTo>
                <a:cubicBezTo>
                  <a:pt x="4259612" y="2054119"/>
                  <a:pt x="4269863" y="2056925"/>
                  <a:pt x="4283096" y="2061464"/>
                </a:cubicBezTo>
                <a:lnTo>
                  <a:pt x="4301210" y="2067352"/>
                </a:lnTo>
                <a:lnTo>
                  <a:pt x="4308819" y="2066758"/>
                </a:lnTo>
                <a:cubicBezTo>
                  <a:pt x="4318024" y="2066868"/>
                  <a:pt x="4326429" y="2067593"/>
                  <a:pt x="4333907" y="2068098"/>
                </a:cubicBezTo>
                <a:lnTo>
                  <a:pt x="4348284" y="2068116"/>
                </a:lnTo>
                <a:lnTo>
                  <a:pt x="4354009" y="2067847"/>
                </a:lnTo>
                <a:lnTo>
                  <a:pt x="4366647" y="2061827"/>
                </a:lnTo>
                <a:lnTo>
                  <a:pt x="4383151" y="2064242"/>
                </a:lnTo>
                <a:lnTo>
                  <a:pt x="4401354" y="2058245"/>
                </a:lnTo>
                <a:cubicBezTo>
                  <a:pt x="4402457" y="2059998"/>
                  <a:pt x="4403942" y="2061629"/>
                  <a:pt x="4405765" y="2063081"/>
                </a:cubicBezTo>
                <a:lnTo>
                  <a:pt x="4420601" y="2068011"/>
                </a:lnTo>
                <a:lnTo>
                  <a:pt x="4433312" y="2062239"/>
                </a:lnTo>
                <a:cubicBezTo>
                  <a:pt x="4433913" y="2071826"/>
                  <a:pt x="4448053" y="2061159"/>
                  <a:pt x="4459938" y="2058655"/>
                </a:cubicBezTo>
                <a:lnTo>
                  <a:pt x="4467257" y="2059536"/>
                </a:lnTo>
                <a:lnTo>
                  <a:pt x="4492833" y="2051951"/>
                </a:lnTo>
                <a:cubicBezTo>
                  <a:pt x="4506830" y="2048890"/>
                  <a:pt x="4520326" y="2046915"/>
                  <a:pt x="4533444" y="2045543"/>
                </a:cubicBezTo>
                <a:lnTo>
                  <a:pt x="4579902" y="2042473"/>
                </a:lnTo>
                <a:lnTo>
                  <a:pt x="4593061" y="2036537"/>
                </a:lnTo>
                <a:cubicBezTo>
                  <a:pt x="4623093" y="2030020"/>
                  <a:pt x="4659310" y="2036776"/>
                  <a:pt x="4678455" y="2022033"/>
                </a:cubicBezTo>
                <a:cubicBezTo>
                  <a:pt x="4686902" y="2019123"/>
                  <a:pt x="4694854" y="2017915"/>
                  <a:pt x="4702453" y="2017770"/>
                </a:cubicBezTo>
                <a:lnTo>
                  <a:pt x="4723263" y="2019792"/>
                </a:lnTo>
                <a:lnTo>
                  <a:pt x="4728248" y="2025217"/>
                </a:lnTo>
                <a:lnTo>
                  <a:pt x="4741475" y="2023784"/>
                </a:lnTo>
                <a:lnTo>
                  <a:pt x="4745033" y="2024591"/>
                </a:lnTo>
                <a:cubicBezTo>
                  <a:pt x="4751823" y="2026159"/>
                  <a:pt x="4758560" y="2027516"/>
                  <a:pt x="4765390" y="2028029"/>
                </a:cubicBezTo>
                <a:cubicBezTo>
                  <a:pt x="4761540" y="2000715"/>
                  <a:pt x="4822843" y="2027885"/>
                  <a:pt x="4807902" y="2005868"/>
                </a:cubicBezTo>
                <a:cubicBezTo>
                  <a:pt x="4844760" y="2003930"/>
                  <a:pt x="4820870" y="1983482"/>
                  <a:pt x="4860989" y="2002871"/>
                </a:cubicBezTo>
                <a:cubicBezTo>
                  <a:pt x="4922008" y="1980146"/>
                  <a:pt x="5009783" y="1987933"/>
                  <a:pt x="5060738" y="1953707"/>
                </a:cubicBezTo>
                <a:cubicBezTo>
                  <a:pt x="5113014" y="1946308"/>
                  <a:pt x="5135414" y="1967863"/>
                  <a:pt x="5174646" y="1958475"/>
                </a:cubicBezTo>
                <a:cubicBezTo>
                  <a:pt x="5181576" y="1926245"/>
                  <a:pt x="5266302" y="1871146"/>
                  <a:pt x="5296127" y="1897377"/>
                </a:cubicBezTo>
                <a:cubicBezTo>
                  <a:pt x="5350570" y="1890601"/>
                  <a:pt x="5393378" y="1863736"/>
                  <a:pt x="5447102" y="1874045"/>
                </a:cubicBezTo>
                <a:cubicBezTo>
                  <a:pt x="5449663" y="1869724"/>
                  <a:pt x="5453194" y="1866097"/>
                  <a:pt x="5457394" y="1862976"/>
                </a:cubicBezTo>
                <a:lnTo>
                  <a:pt x="5470885" y="1855386"/>
                </a:lnTo>
                <a:lnTo>
                  <a:pt x="5473108" y="1855919"/>
                </a:lnTo>
                <a:cubicBezTo>
                  <a:pt x="5482234" y="1855961"/>
                  <a:pt x="5487271" y="1854115"/>
                  <a:pt x="5490487" y="1851442"/>
                </a:cubicBezTo>
                <a:lnTo>
                  <a:pt x="5493156" y="1847537"/>
                </a:lnTo>
                <a:lnTo>
                  <a:pt x="5504724" y="1843550"/>
                </a:lnTo>
                <a:lnTo>
                  <a:pt x="5526552" y="1833223"/>
                </a:lnTo>
                <a:lnTo>
                  <a:pt x="5531534" y="1833606"/>
                </a:lnTo>
                <a:lnTo>
                  <a:pt x="5565857" y="1821637"/>
                </a:lnTo>
                <a:lnTo>
                  <a:pt x="5566758" y="1822571"/>
                </a:lnTo>
                <a:cubicBezTo>
                  <a:pt x="5569560" y="1824391"/>
                  <a:pt x="5573104" y="1825220"/>
                  <a:pt x="5578300" y="1823998"/>
                </a:cubicBezTo>
                <a:cubicBezTo>
                  <a:pt x="5576590" y="1841977"/>
                  <a:pt x="5583913" y="1829412"/>
                  <a:pt x="5599385" y="1824219"/>
                </a:cubicBezTo>
                <a:cubicBezTo>
                  <a:pt x="5600181" y="1850985"/>
                  <a:pt x="5640346" y="1826505"/>
                  <a:pt x="5653291" y="1838330"/>
                </a:cubicBezTo>
                <a:cubicBezTo>
                  <a:pt x="5664639" y="1833911"/>
                  <a:pt x="5676656" y="1829727"/>
                  <a:pt x="5689123" y="1825972"/>
                </a:cubicBezTo>
                <a:lnTo>
                  <a:pt x="5696583" y="1824080"/>
                </a:lnTo>
                <a:lnTo>
                  <a:pt x="5696836" y="1824287"/>
                </a:lnTo>
                <a:cubicBezTo>
                  <a:pt x="5698678" y="1824400"/>
                  <a:pt x="5701213" y="1823974"/>
                  <a:pt x="5704910" y="1822779"/>
                </a:cubicBezTo>
                <a:lnTo>
                  <a:pt x="5710186" y="1820629"/>
                </a:lnTo>
                <a:lnTo>
                  <a:pt x="5724662" y="1816957"/>
                </a:lnTo>
                <a:lnTo>
                  <a:pt x="5730330" y="1817323"/>
                </a:lnTo>
                <a:lnTo>
                  <a:pt x="5733569" y="1819818"/>
                </a:lnTo>
                <a:lnTo>
                  <a:pt x="5734751" y="1819150"/>
                </a:lnTo>
                <a:cubicBezTo>
                  <a:pt x="5742385" y="1811473"/>
                  <a:pt x="5741789" y="1803283"/>
                  <a:pt x="5765286" y="1820584"/>
                </a:cubicBezTo>
                <a:cubicBezTo>
                  <a:pt x="5784532" y="1806446"/>
                  <a:pt x="5795499" y="1817814"/>
                  <a:pt x="5829951" y="1814425"/>
                </a:cubicBezTo>
                <a:cubicBezTo>
                  <a:pt x="5839381" y="1803221"/>
                  <a:pt x="5851644" y="1803437"/>
                  <a:pt x="5865400" y="1807121"/>
                </a:cubicBezTo>
                <a:cubicBezTo>
                  <a:pt x="5894873" y="1795832"/>
                  <a:pt x="5927910" y="1797657"/>
                  <a:pt x="5964230" y="1791246"/>
                </a:cubicBezTo>
                <a:cubicBezTo>
                  <a:pt x="5997095" y="1771694"/>
                  <a:pt x="6025977" y="1785382"/>
                  <a:pt x="6064751" y="1778450"/>
                </a:cubicBezTo>
                <a:cubicBezTo>
                  <a:pt x="6088334" y="1752766"/>
                  <a:pt x="6099508" y="1787374"/>
                  <a:pt x="6122352" y="1789671"/>
                </a:cubicBezTo>
                <a:lnTo>
                  <a:pt x="6128122" y="1788981"/>
                </a:lnTo>
                <a:lnTo>
                  <a:pt x="6141014" y="1782915"/>
                </a:lnTo>
                <a:lnTo>
                  <a:pt x="6145388" y="1779947"/>
                </a:lnTo>
                <a:cubicBezTo>
                  <a:pt x="6148578" y="1778158"/>
                  <a:pt x="6150926" y="1777299"/>
                  <a:pt x="6152799" y="1777068"/>
                </a:cubicBezTo>
                <a:lnTo>
                  <a:pt x="6153131" y="1777217"/>
                </a:lnTo>
                <a:lnTo>
                  <a:pt x="6159777" y="1774090"/>
                </a:lnTo>
                <a:cubicBezTo>
                  <a:pt x="6170646" y="1768312"/>
                  <a:pt x="6180893" y="1762216"/>
                  <a:pt x="6190386" y="1756022"/>
                </a:cubicBezTo>
                <a:cubicBezTo>
                  <a:pt x="6207960" y="1764717"/>
                  <a:pt x="6238019" y="1734533"/>
                  <a:pt x="6249518" y="1759399"/>
                </a:cubicBezTo>
                <a:cubicBezTo>
                  <a:pt x="6262790" y="1751731"/>
                  <a:pt x="6265029" y="1738657"/>
                  <a:pt x="6270527" y="1755769"/>
                </a:cubicBezTo>
                <a:cubicBezTo>
                  <a:pt x="6275192" y="1753681"/>
                  <a:pt x="6279041" y="1753811"/>
                  <a:pt x="6282550" y="1755003"/>
                </a:cubicBezTo>
                <a:lnTo>
                  <a:pt x="6283816" y="1755712"/>
                </a:lnTo>
                <a:lnTo>
                  <a:pt x="6313084" y="1738281"/>
                </a:lnTo>
                <a:lnTo>
                  <a:pt x="6318182" y="1737732"/>
                </a:lnTo>
                <a:lnTo>
                  <a:pt x="6335709" y="1724111"/>
                </a:lnTo>
                <a:lnTo>
                  <a:pt x="6345588" y="1718279"/>
                </a:lnTo>
                <a:lnTo>
                  <a:pt x="6346673" y="1714145"/>
                </a:lnTo>
                <a:cubicBezTo>
                  <a:pt x="6348796" y="1711062"/>
                  <a:pt x="6353055" y="1708421"/>
                  <a:pt x="6362126" y="1706799"/>
                </a:cubicBezTo>
                <a:lnTo>
                  <a:pt x="6364545" y="1706892"/>
                </a:lnTo>
                <a:cubicBezTo>
                  <a:pt x="6367637" y="1703281"/>
                  <a:pt x="6424942" y="1698254"/>
                  <a:pt x="6464076" y="1679171"/>
                </a:cubicBezTo>
                <a:cubicBezTo>
                  <a:pt x="6504464" y="1655724"/>
                  <a:pt x="6547114" y="1618110"/>
                  <a:pt x="6599352" y="1592397"/>
                </a:cubicBezTo>
                <a:cubicBezTo>
                  <a:pt x="6621028" y="1623320"/>
                  <a:pt x="6702628" y="1477903"/>
                  <a:pt x="6694106" y="1530854"/>
                </a:cubicBezTo>
                <a:cubicBezTo>
                  <a:pt x="6709146" y="1521510"/>
                  <a:pt x="6782557" y="1496994"/>
                  <a:pt x="6779808" y="1510598"/>
                </a:cubicBezTo>
                <a:cubicBezTo>
                  <a:pt x="6816671" y="1469344"/>
                  <a:pt x="6859225" y="1490432"/>
                  <a:pt x="6910674" y="1458095"/>
                </a:cubicBezTo>
                <a:cubicBezTo>
                  <a:pt x="6958236" y="1468911"/>
                  <a:pt x="6926351" y="1454150"/>
                  <a:pt x="6962144" y="1445637"/>
                </a:cubicBezTo>
                <a:cubicBezTo>
                  <a:pt x="6938512" y="1427780"/>
                  <a:pt x="7010208" y="1442012"/>
                  <a:pt x="6995460" y="1417188"/>
                </a:cubicBezTo>
                <a:lnTo>
                  <a:pt x="7017033" y="1416698"/>
                </a:lnTo>
                <a:lnTo>
                  <a:pt x="7020886" y="1416805"/>
                </a:lnTo>
                <a:lnTo>
                  <a:pt x="7033438" y="1413061"/>
                </a:lnTo>
                <a:lnTo>
                  <a:pt x="7040555" y="1417220"/>
                </a:lnTo>
                <a:lnTo>
                  <a:pt x="7062011" y="1415322"/>
                </a:lnTo>
                <a:cubicBezTo>
                  <a:pt x="7069494" y="1413805"/>
                  <a:pt x="7076899" y="1411231"/>
                  <a:pt x="7084117" y="1406974"/>
                </a:cubicBezTo>
                <a:cubicBezTo>
                  <a:pt x="7101577" y="1383961"/>
                  <a:pt x="7164447" y="1391139"/>
                  <a:pt x="7185047" y="1361519"/>
                </a:cubicBezTo>
                <a:cubicBezTo>
                  <a:pt x="7194363" y="1352352"/>
                  <a:pt x="7233839" y="1334552"/>
                  <a:pt x="7247783" y="1337622"/>
                </a:cubicBezTo>
                <a:cubicBezTo>
                  <a:pt x="7257348" y="1335236"/>
                  <a:pt x="7264529" y="1328498"/>
                  <a:pt x="7275307" y="1333722"/>
                </a:cubicBezTo>
                <a:cubicBezTo>
                  <a:pt x="7289966" y="1339225"/>
                  <a:pt x="7305349" y="1312996"/>
                  <a:pt x="7311261" y="1324795"/>
                </a:cubicBezTo>
                <a:cubicBezTo>
                  <a:pt x="7322509" y="1306494"/>
                  <a:pt x="7356236" y="1316612"/>
                  <a:pt x="7377571" y="1313050"/>
                </a:cubicBezTo>
                <a:cubicBezTo>
                  <a:pt x="7384603" y="1296817"/>
                  <a:pt x="7422434" y="1305349"/>
                  <a:pt x="7461694" y="1290297"/>
                </a:cubicBezTo>
                <a:cubicBezTo>
                  <a:pt x="7468925" y="1271946"/>
                  <a:pt x="7488273" y="1280301"/>
                  <a:pt x="7507193" y="1251613"/>
                </a:cubicBezTo>
                <a:cubicBezTo>
                  <a:pt x="7509613" y="1252526"/>
                  <a:pt x="7512260" y="1253190"/>
                  <a:pt x="7515052" y="1253584"/>
                </a:cubicBezTo>
                <a:cubicBezTo>
                  <a:pt x="7531272" y="1255869"/>
                  <a:pt x="7548775" y="1248744"/>
                  <a:pt x="7554146" y="1237669"/>
                </a:cubicBezTo>
                <a:cubicBezTo>
                  <a:pt x="7587383" y="1195873"/>
                  <a:pt x="7632956" y="1177588"/>
                  <a:pt x="7671846" y="1155347"/>
                </a:cubicBezTo>
                <a:cubicBezTo>
                  <a:pt x="7717626" y="1132532"/>
                  <a:pt x="7704339" y="1170169"/>
                  <a:pt x="7748774" y="1124980"/>
                </a:cubicBezTo>
                <a:cubicBezTo>
                  <a:pt x="7761564" y="1130678"/>
                  <a:pt x="7769446" y="1127888"/>
                  <a:pt x="7779182" y="1118490"/>
                </a:cubicBezTo>
                <a:cubicBezTo>
                  <a:pt x="7801901" y="1108032"/>
                  <a:pt x="7816047" y="1129940"/>
                  <a:pt x="7829932" y="1107346"/>
                </a:cubicBezTo>
                <a:cubicBezTo>
                  <a:pt x="7834286" y="1120482"/>
                  <a:pt x="7877354" y="1093242"/>
                  <a:pt x="7875510" y="1109570"/>
                </a:cubicBezTo>
                <a:cubicBezTo>
                  <a:pt x="7898453" y="1113571"/>
                  <a:pt x="7893102" y="1093377"/>
                  <a:pt x="7914918" y="1096070"/>
                </a:cubicBezTo>
                <a:cubicBezTo>
                  <a:pt x="7933463" y="1091055"/>
                  <a:pt x="7896037" y="1088002"/>
                  <a:pt x="7914188" y="1079287"/>
                </a:cubicBezTo>
                <a:cubicBezTo>
                  <a:pt x="7937737" y="1070775"/>
                  <a:pt x="7922008" y="1049943"/>
                  <a:pt x="7959552" y="1069277"/>
                </a:cubicBezTo>
                <a:cubicBezTo>
                  <a:pt x="7978616" y="1052937"/>
                  <a:pt x="7992226" y="1062990"/>
                  <a:pt x="8029450" y="1055589"/>
                </a:cubicBezTo>
                <a:lnTo>
                  <a:pt x="8038422" y="1049493"/>
                </a:lnTo>
                <a:lnTo>
                  <a:pt x="8053585" y="1058943"/>
                </a:lnTo>
                <a:cubicBezTo>
                  <a:pt x="8061619" y="1062358"/>
                  <a:pt x="8070634" y="1063636"/>
                  <a:pt x="8081474" y="1059840"/>
                </a:cubicBezTo>
                <a:cubicBezTo>
                  <a:pt x="8141491" y="1015057"/>
                  <a:pt x="8090266" y="1080479"/>
                  <a:pt x="8197391" y="1038853"/>
                </a:cubicBezTo>
                <a:cubicBezTo>
                  <a:pt x="8201677" y="1033108"/>
                  <a:pt x="8217224" y="1033020"/>
                  <a:pt x="8218531" y="1038736"/>
                </a:cubicBezTo>
                <a:cubicBezTo>
                  <a:pt x="8224749" y="1034989"/>
                  <a:pt x="8236410" y="1019803"/>
                  <a:pt x="8242405" y="1027800"/>
                </a:cubicBezTo>
                <a:cubicBezTo>
                  <a:pt x="8260401" y="1023020"/>
                  <a:pt x="8277595" y="1016764"/>
                  <a:pt x="8293586" y="1009216"/>
                </a:cubicBezTo>
                <a:lnTo>
                  <a:pt x="8325267" y="990249"/>
                </a:lnTo>
                <a:lnTo>
                  <a:pt x="8335565" y="995156"/>
                </a:lnTo>
                <a:cubicBezTo>
                  <a:pt x="8342208" y="997234"/>
                  <a:pt x="8349366" y="997680"/>
                  <a:pt x="8357350" y="994276"/>
                </a:cubicBezTo>
                <a:cubicBezTo>
                  <a:pt x="8398773" y="957879"/>
                  <a:pt x="8366593" y="1009035"/>
                  <a:pt x="8445003" y="972367"/>
                </a:cubicBezTo>
                <a:cubicBezTo>
                  <a:pt x="8447663" y="967887"/>
                  <a:pt x="8459739" y="966961"/>
                  <a:pt x="8461421" y="971111"/>
                </a:cubicBezTo>
                <a:cubicBezTo>
                  <a:pt x="8465819" y="968000"/>
                  <a:pt x="8473109" y="956137"/>
                  <a:pt x="8478704" y="961712"/>
                </a:cubicBezTo>
                <a:cubicBezTo>
                  <a:pt x="8505565" y="952663"/>
                  <a:pt x="8529238" y="939426"/>
                  <a:pt x="8547429" y="923277"/>
                </a:cubicBezTo>
                <a:cubicBezTo>
                  <a:pt x="8576531" y="919061"/>
                  <a:pt x="8579138" y="912461"/>
                  <a:pt x="8579319" y="905576"/>
                </a:cubicBezTo>
                <a:cubicBezTo>
                  <a:pt x="8579529" y="904096"/>
                  <a:pt x="8579740" y="902618"/>
                  <a:pt x="8579950" y="901139"/>
                </a:cubicBezTo>
                <a:lnTo>
                  <a:pt x="8589038" y="903946"/>
                </a:lnTo>
                <a:cubicBezTo>
                  <a:pt x="8598255" y="904433"/>
                  <a:pt x="8605836" y="900079"/>
                  <a:pt x="8612581" y="893445"/>
                </a:cubicBezTo>
                <a:lnTo>
                  <a:pt x="8620213" y="884417"/>
                </a:lnTo>
                <a:lnTo>
                  <a:pt x="8636849" y="879570"/>
                </a:lnTo>
                <a:cubicBezTo>
                  <a:pt x="8647569" y="875664"/>
                  <a:pt x="8658506" y="871048"/>
                  <a:pt x="8678353" y="868709"/>
                </a:cubicBezTo>
                <a:cubicBezTo>
                  <a:pt x="8676250" y="844726"/>
                  <a:pt x="8711895" y="858913"/>
                  <a:pt x="8721366" y="848445"/>
                </a:cubicBezTo>
                <a:cubicBezTo>
                  <a:pt x="8730651" y="852242"/>
                  <a:pt x="8737642" y="851631"/>
                  <a:pt x="8743257" y="848457"/>
                </a:cubicBezTo>
                <a:lnTo>
                  <a:pt x="8755719" y="834419"/>
                </a:lnTo>
                <a:lnTo>
                  <a:pt x="8776970" y="830126"/>
                </a:lnTo>
                <a:cubicBezTo>
                  <a:pt x="8786153" y="826014"/>
                  <a:pt x="8792888" y="819621"/>
                  <a:pt x="8795998" y="809645"/>
                </a:cubicBezTo>
                <a:cubicBezTo>
                  <a:pt x="8805952" y="821837"/>
                  <a:pt x="8809794" y="841181"/>
                  <a:pt x="8837498" y="830583"/>
                </a:cubicBezTo>
                <a:cubicBezTo>
                  <a:pt x="8851172" y="827584"/>
                  <a:pt x="8868029" y="799681"/>
                  <a:pt x="8878040" y="791651"/>
                </a:cubicBezTo>
                <a:lnTo>
                  <a:pt x="8897564" y="782401"/>
                </a:lnTo>
                <a:lnTo>
                  <a:pt x="8905560" y="786219"/>
                </a:lnTo>
                <a:lnTo>
                  <a:pt x="8917778" y="783256"/>
                </a:lnTo>
                <a:lnTo>
                  <a:pt x="8914746" y="775031"/>
                </a:lnTo>
                <a:lnTo>
                  <a:pt x="8947030" y="764252"/>
                </a:lnTo>
                <a:cubicBezTo>
                  <a:pt x="8970788" y="755523"/>
                  <a:pt x="8988067" y="745115"/>
                  <a:pt x="8977138" y="726774"/>
                </a:cubicBezTo>
                <a:cubicBezTo>
                  <a:pt x="8977490" y="701480"/>
                  <a:pt x="9039667" y="723232"/>
                  <a:pt x="9028928" y="698996"/>
                </a:cubicBezTo>
                <a:cubicBezTo>
                  <a:pt x="9056296" y="708989"/>
                  <a:pt x="9080686" y="673518"/>
                  <a:pt x="9114263" y="665106"/>
                </a:cubicBezTo>
                <a:cubicBezTo>
                  <a:pt x="9115667" y="652470"/>
                  <a:pt x="9123557" y="650905"/>
                  <a:pt x="9139429" y="653134"/>
                </a:cubicBezTo>
                <a:cubicBezTo>
                  <a:pt x="9248531" y="629411"/>
                  <a:pt x="9343720" y="468354"/>
                  <a:pt x="9380600" y="515628"/>
                </a:cubicBezTo>
                <a:cubicBezTo>
                  <a:pt x="9406272" y="509931"/>
                  <a:pt x="9503943" y="538669"/>
                  <a:pt x="9561831" y="513591"/>
                </a:cubicBezTo>
                <a:cubicBezTo>
                  <a:pt x="9577802" y="480860"/>
                  <a:pt x="9713285" y="478736"/>
                  <a:pt x="9742561" y="469315"/>
                </a:cubicBezTo>
                <a:cubicBezTo>
                  <a:pt x="9742569" y="450758"/>
                  <a:pt x="9797169" y="453829"/>
                  <a:pt x="9784394" y="429345"/>
                </a:cubicBezTo>
                <a:cubicBezTo>
                  <a:pt x="9787055" y="417172"/>
                  <a:pt x="9801869" y="413844"/>
                  <a:pt x="9811914" y="421889"/>
                </a:cubicBezTo>
                <a:cubicBezTo>
                  <a:pt x="9828901" y="415568"/>
                  <a:pt x="9835642" y="400341"/>
                  <a:pt x="9858388" y="412158"/>
                </a:cubicBezTo>
                <a:cubicBezTo>
                  <a:pt x="9881945" y="404057"/>
                  <a:pt x="9894276" y="360744"/>
                  <a:pt x="9921770" y="380896"/>
                </a:cubicBezTo>
                <a:cubicBezTo>
                  <a:pt x="9930032" y="337884"/>
                  <a:pt x="10038117" y="312408"/>
                  <a:pt x="10084861" y="294587"/>
                </a:cubicBezTo>
                <a:cubicBezTo>
                  <a:pt x="10141631" y="278266"/>
                  <a:pt x="10188248" y="249698"/>
                  <a:pt x="10271351" y="227987"/>
                </a:cubicBezTo>
                <a:cubicBezTo>
                  <a:pt x="10362764" y="229558"/>
                  <a:pt x="10358378" y="196042"/>
                  <a:pt x="10424673" y="178078"/>
                </a:cubicBezTo>
                <a:cubicBezTo>
                  <a:pt x="10452909" y="162753"/>
                  <a:pt x="10514634" y="185033"/>
                  <a:pt x="10534657" y="156701"/>
                </a:cubicBezTo>
                <a:cubicBezTo>
                  <a:pt x="10595265" y="170910"/>
                  <a:pt x="10637600" y="149657"/>
                  <a:pt x="10726300" y="150292"/>
                </a:cubicBezTo>
                <a:cubicBezTo>
                  <a:pt x="10775756" y="148210"/>
                  <a:pt x="10805324" y="153235"/>
                  <a:pt x="10861177" y="138253"/>
                </a:cubicBezTo>
                <a:cubicBezTo>
                  <a:pt x="10888992" y="99450"/>
                  <a:pt x="10971843" y="126363"/>
                  <a:pt x="10995894" y="78271"/>
                </a:cubicBezTo>
                <a:cubicBezTo>
                  <a:pt x="11009945" y="87061"/>
                  <a:pt x="11016683" y="79738"/>
                  <a:pt x="11031776" y="74275"/>
                </a:cubicBezTo>
                <a:cubicBezTo>
                  <a:pt x="11049588" y="91553"/>
                  <a:pt x="11064655" y="65479"/>
                  <a:pt x="11082485" y="73705"/>
                </a:cubicBezTo>
                <a:cubicBezTo>
                  <a:pt x="11124351" y="51595"/>
                  <a:pt x="11194283" y="44212"/>
                  <a:pt x="11230739" y="34792"/>
                </a:cubicBezTo>
                <a:cubicBezTo>
                  <a:pt x="11248967" y="30081"/>
                  <a:pt x="11257520" y="13218"/>
                  <a:pt x="11268645" y="482"/>
                </a:cubicBezTo>
                <a:lnTo>
                  <a:pt x="11269336" y="3"/>
                </a:lnTo>
                <a:lnTo>
                  <a:pt x="0" y="3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9D1715-EEFA-AAAA-466B-846866477E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0177" y="184964"/>
            <a:ext cx="4944720" cy="1256637"/>
          </a:xfrm>
        </p:spPr>
        <p:txBody>
          <a:bodyPr>
            <a:noAutofit/>
          </a:bodyPr>
          <a:lstStyle/>
          <a:p>
            <a:pPr algn="l"/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</a:rPr>
              <a:t>ALASAN-ALASAN UNTUK MENGHINDARI MISI</a:t>
            </a:r>
            <a:endParaRPr lang="en-ID" sz="4000" dirty="0">
              <a:solidFill>
                <a:schemeClr val="tx1">
                  <a:lumMod val="85000"/>
                  <a:lumOff val="1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B1A410-4764-B405-85EF-82E75FD057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0177" y="1413026"/>
            <a:ext cx="3844155" cy="796774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masis MT Pro Black" panose="02040A04050005020304" pitchFamily="18" charset="0"/>
              </a:rPr>
              <a:t>Pelajaran ke-5,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masis MT Pro Black" panose="02040A04050005020304" pitchFamily="18" charset="0"/>
              </a:rPr>
              <a:t>Triwulan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masis MT Pro Black" panose="02040A04050005020304" pitchFamily="18" charset="0"/>
              </a:rPr>
              <a:t> IV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masis MT Pro Black" panose="02040A04050005020304" pitchFamily="18" charset="0"/>
              </a:rPr>
              <a:t>Tahun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masis MT Pro Black" panose="02040A04050005020304" pitchFamily="18" charset="0"/>
              </a:rPr>
              <a:t> 2023</a:t>
            </a:r>
            <a:endParaRPr lang="en-ID" sz="1600" dirty="0">
              <a:solidFill>
                <a:schemeClr val="tx1">
                  <a:lumMod val="85000"/>
                  <a:lumOff val="15000"/>
                </a:schemeClr>
              </a:solidFill>
              <a:latin typeface="Amasis MT Pro Black" panose="02040A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518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2F5746-D1E1-65AE-B0D2-D6AD0EFD6B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128" b="39773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8D046D-E136-DA7C-0B6A-2D69BD5AEA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255" y="3737122"/>
            <a:ext cx="8649524" cy="2966002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 err="1">
                <a:highlight>
                  <a:srgbClr val="FFFF00"/>
                </a:highlight>
                <a:latin typeface="Eras Demi ITC" panose="020B0805030504020804" pitchFamily="34" charset="0"/>
              </a:rPr>
              <a:t>Meskipun</a:t>
            </a:r>
            <a:r>
              <a:rPr lang="en-ID" dirty="0">
                <a:highlight>
                  <a:srgbClr val="FFFF00"/>
                </a:highlight>
                <a:latin typeface="Eras Demi ITC" panose="020B0805030504020804" pitchFamily="34" charset="0"/>
              </a:rPr>
              <a:t> Yunus </a:t>
            </a:r>
            <a:r>
              <a:rPr lang="en-ID" dirty="0" err="1">
                <a:highlight>
                  <a:srgbClr val="FFFF00"/>
                </a:highlight>
                <a:latin typeface="Eras Demi ITC" panose="020B0805030504020804" pitchFamily="34" charset="0"/>
              </a:rPr>
              <a:t>sadar</a:t>
            </a:r>
            <a:r>
              <a:rPr lang="en-ID" dirty="0">
                <a:highlight>
                  <a:srgbClr val="FFFF00"/>
                </a:highlight>
                <a:latin typeface="Eras Demi ITC" panose="020B08050305040208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Eras Demi ITC" panose="020B0805030504020804" pitchFamily="34" charset="0"/>
              </a:rPr>
              <a:t>bahwa</a:t>
            </a:r>
            <a:r>
              <a:rPr lang="en-ID" dirty="0">
                <a:highlight>
                  <a:srgbClr val="FFFF00"/>
                </a:highlight>
                <a:latin typeface="Eras Demi ITC" panose="020B0805030504020804" pitchFamily="34" charset="0"/>
              </a:rPr>
              <a:t> Allah </a:t>
            </a:r>
            <a:r>
              <a:rPr lang="en-ID" dirty="0" err="1">
                <a:highlight>
                  <a:srgbClr val="FFFF00"/>
                </a:highlight>
                <a:latin typeface="Eras Demi ITC" panose="020B0805030504020804" pitchFamily="34" charset="0"/>
              </a:rPr>
              <a:t>tetap</a:t>
            </a:r>
            <a:r>
              <a:rPr lang="en-ID" dirty="0">
                <a:highlight>
                  <a:srgbClr val="FFFF00"/>
                </a:highlight>
                <a:latin typeface="Eras Demi ITC" panose="020B08050305040208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Eras Demi ITC" panose="020B0805030504020804" pitchFamily="34" charset="0"/>
              </a:rPr>
              <a:t>berkuasa</a:t>
            </a:r>
            <a:r>
              <a:rPr lang="en-ID" dirty="0">
                <a:highlight>
                  <a:srgbClr val="FFFF00"/>
                </a:highlight>
                <a:latin typeface="Eras Demi ITC" panose="020B08050305040208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Eras Demi ITC" panose="020B0805030504020804" pitchFamily="34" charset="0"/>
              </a:rPr>
              <a:t>atas</a:t>
            </a:r>
            <a:r>
              <a:rPr lang="en-ID" dirty="0">
                <a:highlight>
                  <a:srgbClr val="FFFF00"/>
                </a:highlight>
                <a:latin typeface="Eras Demi ITC" panose="020B08050305040208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Eras Demi ITC" panose="020B0805030504020804" pitchFamily="34" charset="0"/>
              </a:rPr>
              <a:t>angin</a:t>
            </a:r>
            <a:r>
              <a:rPr lang="en-ID" dirty="0">
                <a:highlight>
                  <a:srgbClr val="FFFF00"/>
                </a:highlight>
                <a:latin typeface="Eras Demi ITC" panose="020B0805030504020804" pitchFamily="34" charset="0"/>
              </a:rPr>
              <a:t>, </a:t>
            </a:r>
            <a:r>
              <a:rPr lang="en-ID" dirty="0" err="1">
                <a:highlight>
                  <a:srgbClr val="FFFF00"/>
                </a:highlight>
                <a:latin typeface="Eras Demi ITC" panose="020B0805030504020804" pitchFamily="34" charset="0"/>
              </a:rPr>
              <a:t>ombak</a:t>
            </a:r>
            <a:r>
              <a:rPr lang="en-ID" dirty="0">
                <a:highlight>
                  <a:srgbClr val="FFFF00"/>
                </a:highlight>
                <a:latin typeface="Eras Demi ITC" panose="020B0805030504020804" pitchFamily="34" charset="0"/>
              </a:rPr>
              <a:t> dan </a:t>
            </a:r>
            <a:r>
              <a:rPr lang="en-ID" dirty="0" err="1">
                <a:highlight>
                  <a:srgbClr val="FFFF00"/>
                </a:highlight>
                <a:latin typeface="Eras Demi ITC" panose="020B0805030504020804" pitchFamily="34" charset="0"/>
              </a:rPr>
              <a:t>badai</a:t>
            </a:r>
            <a:r>
              <a:rPr lang="en-ID" dirty="0">
                <a:highlight>
                  <a:srgbClr val="FFFF00"/>
                </a:highlight>
                <a:latin typeface="Eras Demi ITC" panose="020B0805030504020804" pitchFamily="34" charset="0"/>
              </a:rPr>
              <a:t>, </a:t>
            </a:r>
            <a:r>
              <a:rPr lang="en-ID" dirty="0" err="1">
                <a:highlight>
                  <a:srgbClr val="FFFF00"/>
                </a:highlight>
                <a:latin typeface="Eras Demi ITC" panose="020B0805030504020804" pitchFamily="34" charset="0"/>
              </a:rPr>
              <a:t>namun</a:t>
            </a:r>
            <a:r>
              <a:rPr lang="en-ID" dirty="0">
                <a:highlight>
                  <a:srgbClr val="FFFF00"/>
                </a:highlight>
                <a:latin typeface="Eras Demi ITC" panose="020B08050305040208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Eras Demi ITC" panose="020B0805030504020804" pitchFamily="34" charset="0"/>
              </a:rPr>
              <a:t>solusi</a:t>
            </a:r>
            <a:r>
              <a:rPr lang="en-ID" dirty="0">
                <a:highlight>
                  <a:srgbClr val="FFFF00"/>
                </a:highlight>
                <a:latin typeface="Eras Demi ITC" panose="020B0805030504020804" pitchFamily="34" charset="0"/>
              </a:rPr>
              <a:t> Yunus </a:t>
            </a:r>
            <a:r>
              <a:rPr lang="en-ID" dirty="0" err="1">
                <a:highlight>
                  <a:srgbClr val="FFFF00"/>
                </a:highlight>
                <a:latin typeface="Eras Demi ITC" panose="020B0805030504020804" pitchFamily="34" charset="0"/>
              </a:rPr>
              <a:t>nampaknya</a:t>
            </a:r>
            <a:r>
              <a:rPr lang="en-ID" dirty="0">
                <a:highlight>
                  <a:srgbClr val="FFFF00"/>
                </a:highlight>
                <a:latin typeface="Eras Demi ITC" panose="020B08050305040208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Eras Demi ITC" panose="020B0805030504020804" pitchFamily="34" charset="0"/>
              </a:rPr>
              <a:t>merupakan</a:t>
            </a:r>
            <a:r>
              <a:rPr lang="en-ID" dirty="0">
                <a:highlight>
                  <a:srgbClr val="FFFF00"/>
                </a:highlight>
                <a:latin typeface="Eras Demi ITC" panose="020B08050305040208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Eras Demi ITC" panose="020B0805030504020804" pitchFamily="34" charset="0"/>
              </a:rPr>
              <a:t>cara</a:t>
            </a:r>
            <a:r>
              <a:rPr lang="en-ID" dirty="0">
                <a:highlight>
                  <a:srgbClr val="FFFF00"/>
                </a:highlight>
                <a:latin typeface="Eras Demi ITC" panose="020B08050305040208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Eras Demi ITC" panose="020B0805030504020804" pitchFamily="34" charset="0"/>
              </a:rPr>
              <a:t>pandang</a:t>
            </a:r>
            <a:r>
              <a:rPr lang="en-ID" dirty="0">
                <a:highlight>
                  <a:srgbClr val="FFFF00"/>
                </a:highlight>
                <a:latin typeface="Eras Demi ITC" panose="020B0805030504020804" pitchFamily="34" charset="0"/>
              </a:rPr>
              <a:t> orang </a:t>
            </a:r>
            <a:r>
              <a:rPr lang="en-ID" dirty="0" err="1">
                <a:highlight>
                  <a:srgbClr val="FFFF00"/>
                </a:highlight>
                <a:latin typeface="Eras Demi ITC" panose="020B0805030504020804" pitchFamily="34" charset="0"/>
              </a:rPr>
              <a:t>kebanyakan</a:t>
            </a:r>
            <a:r>
              <a:rPr lang="en-ID" dirty="0">
                <a:highlight>
                  <a:srgbClr val="FFFF00"/>
                </a:highlight>
                <a:latin typeface="Eras Demi ITC" panose="020B0805030504020804" pitchFamily="34" charset="0"/>
              </a:rPr>
              <a:t> pada </a:t>
            </a:r>
            <a:r>
              <a:rPr lang="en-ID" dirty="0" err="1">
                <a:highlight>
                  <a:srgbClr val="FFFF00"/>
                </a:highlight>
                <a:latin typeface="Eras Demi ITC" panose="020B0805030504020804" pitchFamily="34" charset="0"/>
              </a:rPr>
              <a:t>waktu</a:t>
            </a:r>
            <a:r>
              <a:rPr lang="en-ID" dirty="0">
                <a:highlight>
                  <a:srgbClr val="FFFF00"/>
                </a:highlight>
                <a:latin typeface="Eras Demi ITC" panose="020B08050305040208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Eras Demi ITC" panose="020B0805030504020804" pitchFamily="34" charset="0"/>
              </a:rPr>
              <a:t>itu</a:t>
            </a:r>
            <a:r>
              <a:rPr lang="en-ID" dirty="0">
                <a:highlight>
                  <a:srgbClr val="FFFF00"/>
                </a:highlight>
                <a:latin typeface="Eras Demi ITC" panose="020B08050305040208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000" dirty="0" err="1">
                <a:solidFill>
                  <a:srgbClr val="FF0000"/>
                </a:solidFill>
                <a:highlight>
                  <a:srgbClr val="00FFFF"/>
                </a:highlight>
                <a:latin typeface="Franklin Gothic Demi Cond" panose="020B0706030402020204" pitchFamily="34" charset="0"/>
              </a:rPr>
              <a:t>Menurut</a:t>
            </a:r>
            <a:r>
              <a:rPr lang="en-ID" sz="3000" dirty="0">
                <a:solidFill>
                  <a:srgbClr val="FF0000"/>
                </a:solidFill>
                <a:highlight>
                  <a:srgbClr val="00FF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FF0000"/>
                </a:solidFill>
                <a:highlight>
                  <a:srgbClr val="00FFFF"/>
                </a:highlight>
                <a:latin typeface="Franklin Gothic Demi Cond" panose="020B0706030402020204" pitchFamily="34" charset="0"/>
              </a:rPr>
              <a:t>cara</a:t>
            </a:r>
            <a:r>
              <a:rPr lang="en-ID" sz="3000" dirty="0">
                <a:solidFill>
                  <a:srgbClr val="FF0000"/>
                </a:solidFill>
                <a:highlight>
                  <a:srgbClr val="00FF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FF0000"/>
                </a:solidFill>
                <a:highlight>
                  <a:srgbClr val="00FFFF"/>
                </a:highlight>
                <a:latin typeface="Franklin Gothic Demi Cond" panose="020B0706030402020204" pitchFamily="34" charset="0"/>
              </a:rPr>
              <a:t>pandang</a:t>
            </a:r>
            <a:r>
              <a:rPr lang="en-ID" sz="3000" dirty="0">
                <a:solidFill>
                  <a:srgbClr val="FF0000"/>
                </a:solidFill>
                <a:highlight>
                  <a:srgbClr val="00FFFF"/>
                </a:highlight>
                <a:latin typeface="Franklin Gothic Demi Cond" panose="020B0706030402020204" pitchFamily="34" charset="0"/>
              </a:rPr>
              <a:t> para </a:t>
            </a:r>
            <a:r>
              <a:rPr lang="en-ID" sz="3000" dirty="0" err="1">
                <a:solidFill>
                  <a:srgbClr val="FF0000"/>
                </a:solidFill>
                <a:highlight>
                  <a:srgbClr val="00FFFF"/>
                </a:highlight>
                <a:latin typeface="Franklin Gothic Demi Cond" panose="020B0706030402020204" pitchFamily="34" charset="0"/>
              </a:rPr>
              <a:t>awak</a:t>
            </a:r>
            <a:r>
              <a:rPr lang="en-ID" sz="3000" dirty="0">
                <a:solidFill>
                  <a:srgbClr val="FF0000"/>
                </a:solidFill>
                <a:highlight>
                  <a:srgbClr val="00FF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FF0000"/>
                </a:solidFill>
                <a:highlight>
                  <a:srgbClr val="00FFFF"/>
                </a:highlight>
                <a:latin typeface="Franklin Gothic Demi Cond" panose="020B0706030402020204" pitchFamily="34" charset="0"/>
              </a:rPr>
              <a:t>kapal</a:t>
            </a:r>
            <a:r>
              <a:rPr lang="en-ID" sz="3000" dirty="0">
                <a:solidFill>
                  <a:srgbClr val="FF0000"/>
                </a:solidFill>
                <a:highlight>
                  <a:srgbClr val="00FFFF"/>
                </a:highlight>
                <a:latin typeface="Franklin Gothic Demi Cond" panose="020B0706030402020204" pitchFamily="34" charset="0"/>
              </a:rPr>
              <a:t>, korban </a:t>
            </a:r>
            <a:r>
              <a:rPr lang="en-ID" sz="3000" dirty="0" err="1">
                <a:solidFill>
                  <a:srgbClr val="FF0000"/>
                </a:solidFill>
                <a:highlight>
                  <a:srgbClr val="00FFFF"/>
                </a:highlight>
                <a:latin typeface="Franklin Gothic Demi Cond" panose="020B0706030402020204" pitchFamily="34" charset="0"/>
              </a:rPr>
              <a:t>dibutuhkan</a:t>
            </a:r>
            <a:r>
              <a:rPr lang="en-ID" sz="3000" dirty="0">
                <a:solidFill>
                  <a:srgbClr val="FF0000"/>
                </a:solidFill>
                <a:highlight>
                  <a:srgbClr val="00FF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FF0000"/>
                </a:solidFill>
                <a:highlight>
                  <a:srgbClr val="00FFFF"/>
                </a:highlight>
                <a:latin typeface="Franklin Gothic Demi Cond" panose="020B0706030402020204" pitchFamily="34" charset="0"/>
              </a:rPr>
              <a:t>untuk</a:t>
            </a:r>
            <a:r>
              <a:rPr lang="en-ID" sz="3000" dirty="0">
                <a:solidFill>
                  <a:srgbClr val="FF0000"/>
                </a:solidFill>
                <a:highlight>
                  <a:srgbClr val="00FF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FF0000"/>
                </a:solidFill>
                <a:highlight>
                  <a:srgbClr val="00FFFF"/>
                </a:highlight>
                <a:latin typeface="Franklin Gothic Demi Cond" panose="020B0706030402020204" pitchFamily="34" charset="0"/>
              </a:rPr>
              <a:t>meredakan</a:t>
            </a:r>
            <a:r>
              <a:rPr lang="en-ID" sz="3000" dirty="0">
                <a:solidFill>
                  <a:srgbClr val="FF0000"/>
                </a:solidFill>
                <a:highlight>
                  <a:srgbClr val="00FF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FF0000"/>
                </a:solidFill>
                <a:highlight>
                  <a:srgbClr val="00FFFF"/>
                </a:highlight>
                <a:latin typeface="Franklin Gothic Demi Cond" panose="020B0706030402020204" pitchFamily="34" charset="0"/>
              </a:rPr>
              <a:t>amarah</a:t>
            </a:r>
            <a:r>
              <a:rPr lang="en-ID" sz="3000" dirty="0">
                <a:solidFill>
                  <a:srgbClr val="FF0000"/>
                </a:solidFill>
                <a:highlight>
                  <a:srgbClr val="00FFFF"/>
                </a:highlight>
                <a:latin typeface="Franklin Gothic Demi Cond" panose="020B0706030402020204" pitchFamily="34" charset="0"/>
              </a:rPr>
              <a:t> para </a:t>
            </a:r>
            <a:r>
              <a:rPr lang="en-ID" sz="3000" dirty="0" err="1">
                <a:solidFill>
                  <a:srgbClr val="FF0000"/>
                </a:solidFill>
                <a:highlight>
                  <a:srgbClr val="00FFFF"/>
                </a:highlight>
                <a:latin typeface="Franklin Gothic Demi Cond" panose="020B0706030402020204" pitchFamily="34" charset="0"/>
              </a:rPr>
              <a:t>setan</a:t>
            </a:r>
            <a:r>
              <a:rPr lang="en-ID" sz="3000" dirty="0">
                <a:solidFill>
                  <a:srgbClr val="FF0000"/>
                </a:solidFill>
                <a:highlight>
                  <a:srgbClr val="00FFFF"/>
                </a:highlight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000" dirty="0">
                <a:latin typeface="Franklin Gothic Demi Cond" panose="020B0706030402020204" pitchFamily="34" charset="0"/>
              </a:rPr>
              <a:t>Di </a:t>
            </a:r>
            <a:r>
              <a:rPr lang="en-ID" sz="3000" dirty="0" err="1">
                <a:latin typeface="Franklin Gothic Demi Cond" panose="020B0706030402020204" pitchFamily="34" charset="0"/>
              </a:rPr>
              <a:t>sini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kita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melihat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bahwa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>
                <a:latin typeface="Impact" panose="020B0806030902050204" pitchFamily="34" charset="0"/>
              </a:rPr>
              <a:t>Yunus salah </a:t>
            </a:r>
            <a:r>
              <a:rPr lang="en-ID" sz="3000" dirty="0" err="1">
                <a:latin typeface="Impact" panose="020B0806030902050204" pitchFamily="34" charset="0"/>
              </a:rPr>
              <a:t>memahami</a:t>
            </a:r>
            <a:r>
              <a:rPr lang="en-ID" sz="3000" dirty="0">
                <a:latin typeface="Impact" panose="020B0806030902050204" pitchFamily="34" charset="0"/>
              </a:rPr>
              <a:t> Allah.</a:t>
            </a:r>
          </a:p>
        </p:txBody>
      </p:sp>
    </p:spTree>
    <p:extLst>
      <p:ext uri="{BB962C8B-B14F-4D97-AF65-F5344CB8AC3E}">
        <p14:creationId xmlns:p14="http://schemas.microsoft.com/office/powerpoint/2010/main" val="38775760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AEB48B-1F42-B189-3503-A67D91298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F4B183-0DE3-BDD1-A022-D9CFF59C4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523999"/>
          </a:xfrm>
          <a:solidFill>
            <a:srgbClr val="7030A0"/>
          </a:solidFill>
        </p:spPr>
        <p:txBody>
          <a:bodyPr>
            <a:normAutofit/>
          </a:bodyPr>
          <a:lstStyle/>
          <a:p>
            <a:pPr algn="ctr"/>
            <a:r>
              <a:rPr lang="en-ID" sz="3600" dirty="0">
                <a:solidFill>
                  <a:srgbClr val="FFFF00"/>
                </a:solidFill>
                <a:latin typeface="Impact" panose="020B0806030902050204" pitchFamily="34" charset="0"/>
              </a:rPr>
              <a:t>Kita juga </a:t>
            </a:r>
            <a:r>
              <a:rPr lang="en-ID" sz="3600" dirty="0" err="1">
                <a:solidFill>
                  <a:srgbClr val="FFFF00"/>
                </a:solidFill>
                <a:latin typeface="Impact" panose="020B0806030902050204" pitchFamily="34" charset="0"/>
              </a:rPr>
              <a:t>dapat</a:t>
            </a:r>
            <a:r>
              <a:rPr lang="en-ID" sz="3600" dirty="0">
                <a:solidFill>
                  <a:srgbClr val="FFFF00"/>
                </a:solidFill>
                <a:latin typeface="Impact" panose="020B0806030902050204" pitchFamily="34" charset="0"/>
              </a:rPr>
              <a:t> salah </a:t>
            </a:r>
            <a:r>
              <a:rPr lang="en-ID" sz="3600" dirty="0" err="1">
                <a:solidFill>
                  <a:srgbClr val="FFFF00"/>
                </a:solidFill>
                <a:latin typeface="Impact" panose="020B0806030902050204" pitchFamily="34" charset="0"/>
              </a:rPr>
              <a:t>memahami</a:t>
            </a:r>
            <a:r>
              <a:rPr lang="en-ID" sz="3600" dirty="0">
                <a:solidFill>
                  <a:srgbClr val="FFFF00"/>
                </a:solidFill>
                <a:latin typeface="Impact" panose="020B0806030902050204" pitchFamily="34" charset="0"/>
              </a:rPr>
              <a:t> Allah </a:t>
            </a:r>
            <a:br>
              <a:rPr lang="en-ID" sz="3600" dirty="0">
                <a:solidFill>
                  <a:srgbClr val="FFFF00"/>
                </a:solidFill>
                <a:latin typeface="Impact" panose="020B0806030902050204" pitchFamily="34" charset="0"/>
              </a:rPr>
            </a:br>
            <a:r>
              <a:rPr lang="en-ID" sz="3600" dirty="0" err="1">
                <a:solidFill>
                  <a:srgbClr val="FFFF00"/>
                </a:solidFill>
                <a:latin typeface="Impact" panose="020B0806030902050204" pitchFamily="34" charset="0"/>
              </a:rPr>
              <a:t>dalam</a:t>
            </a:r>
            <a:r>
              <a:rPr lang="en-ID" sz="36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FFFF00"/>
                </a:solidFill>
                <a:latin typeface="Impact" panose="020B0806030902050204" pitchFamily="34" charset="0"/>
              </a:rPr>
              <a:t>beberapa</a:t>
            </a:r>
            <a:r>
              <a:rPr lang="en-ID" sz="36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FFFF00"/>
                </a:solidFill>
                <a:latin typeface="Impact" panose="020B0806030902050204" pitchFamily="34" charset="0"/>
              </a:rPr>
              <a:t>hal</a:t>
            </a:r>
            <a:r>
              <a:rPr lang="en-ID" sz="36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FFFF00"/>
                </a:solidFill>
                <a:latin typeface="Impact" panose="020B0806030902050204" pitchFamily="34" charset="0"/>
              </a:rPr>
              <a:t>berikut</a:t>
            </a:r>
            <a:r>
              <a:rPr lang="en-ID" sz="3600" dirty="0">
                <a:solidFill>
                  <a:srgbClr val="FFFF00"/>
                </a:solidFill>
                <a:latin typeface="Impact" panose="020B0806030902050204" pitchFamily="34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AFD5F0-4199-C3E6-1248-EBC23FA6934A}"/>
              </a:ext>
            </a:extLst>
          </p:cNvPr>
          <p:cNvSpPr txBox="1"/>
          <p:nvPr/>
        </p:nvSpPr>
        <p:spPr>
          <a:xfrm>
            <a:off x="1630019" y="1887860"/>
            <a:ext cx="7116416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800" dirty="0" err="1">
                <a:latin typeface="Gill Sans Nova Cond Ultra Bold" panose="020B0B04020104020203" pitchFamily="34" charset="0"/>
              </a:rPr>
              <a:t>Bahwa</a:t>
            </a:r>
            <a:r>
              <a:rPr lang="en-ID" sz="2800" dirty="0">
                <a:latin typeface="Gill Sans Nova Cond Ultra Bold" panose="020B0B04020104020203" pitchFamily="34" charset="0"/>
              </a:rPr>
              <a:t> Allah </a:t>
            </a:r>
            <a:r>
              <a:rPr lang="en-ID" sz="2800" dirty="0" err="1">
                <a:latin typeface="Gill Sans Nova Cond Ultra Bold" panose="020B0B04020104020203" pitchFamily="34" charset="0"/>
              </a:rPr>
              <a:t>rindu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kita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berfokus</a:t>
            </a:r>
            <a:r>
              <a:rPr lang="en-ID" sz="2800" dirty="0">
                <a:latin typeface="Gill Sans Nova Cond Ultra Bold" panose="020B0B04020104020203" pitchFamily="34" charset="0"/>
              </a:rPr>
              <a:t> pada </a:t>
            </a:r>
            <a:r>
              <a:rPr lang="en-ID" sz="2800" dirty="0" err="1">
                <a:latin typeface="Gill Sans Nova Cond Ultra Bold" panose="020B0B04020104020203" pitchFamily="34" charset="0"/>
              </a:rPr>
              <a:t>keselamatan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kita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sendiri</a:t>
            </a:r>
            <a:r>
              <a:rPr lang="en-ID" sz="2800" dirty="0">
                <a:latin typeface="Gill Sans Nova Cond Ultra Bold" panose="020B0B04020104020203" pitchFamily="34" charset="0"/>
              </a:rPr>
              <a:t> dan </a:t>
            </a:r>
            <a:r>
              <a:rPr lang="en-ID" sz="2800" dirty="0" err="1">
                <a:latin typeface="Gill Sans Nova Cond Ultra Bold" panose="020B0B04020104020203" pitchFamily="34" charset="0"/>
              </a:rPr>
              <a:t>melepaskan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diri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dari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kefasikan</a:t>
            </a:r>
            <a:r>
              <a:rPr lang="en-ID" sz="2800" dirty="0">
                <a:latin typeface="Gill Sans Nova Cond Ultra Bold" panose="020B0B04020104020203" pitchFamily="34" charset="0"/>
              </a:rPr>
              <a:t> dunia yang </a:t>
            </a:r>
            <a:r>
              <a:rPr lang="en-ID" sz="2800" dirty="0" err="1">
                <a:latin typeface="Gill Sans Nova Cond Ultra Bold" panose="020B0B04020104020203" pitchFamily="34" charset="0"/>
              </a:rPr>
              <a:t>ada</a:t>
            </a:r>
            <a:r>
              <a:rPr lang="en-ID" sz="2800" dirty="0">
                <a:latin typeface="Gill Sans Nova Cond Ultra Bold" panose="020B0B04020104020203" pitchFamily="34" charset="0"/>
              </a:rPr>
              <a:t> di </a:t>
            </a:r>
            <a:r>
              <a:rPr lang="en-ID" sz="2800" dirty="0" err="1">
                <a:latin typeface="Gill Sans Nova Cond Ultra Bold" panose="020B0B04020104020203" pitchFamily="34" charset="0"/>
              </a:rPr>
              <a:t>sekitar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kita</a:t>
            </a:r>
            <a:r>
              <a:rPr lang="en-ID" sz="2800" dirty="0">
                <a:latin typeface="Gill Sans Nova Cond Ultra Bold" panose="020B0B04020104020203" pitchFamily="34" charset="0"/>
              </a:rPr>
              <a:t>.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Walaupun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kepada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kita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diinstruksikan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menjaga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diri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kita</a:t>
            </a:r>
            <a:r>
              <a:rPr lang="en-ID" sz="2800" dirty="0">
                <a:latin typeface="Tw Cen MT Condensed Extra Bold" panose="020B0803020202020204" pitchFamily="34" charset="0"/>
              </a:rPr>
              <a:t> agar "</a:t>
            </a:r>
            <a:r>
              <a:rPr lang="en-ID" sz="28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dicemarkan</a:t>
            </a:r>
            <a:r>
              <a:rPr lang="en-ID" sz="2800" dirty="0">
                <a:latin typeface="Tw Cen MT Condensed Extra Bold" panose="020B0803020202020204" pitchFamily="34" charset="0"/>
              </a:rPr>
              <a:t> oleh dunia" </a:t>
            </a:r>
            <a:r>
              <a:rPr lang="en-ID" sz="2800" dirty="0">
                <a:latin typeface="Impact" panose="020B0806030902050204" pitchFamily="34" charset="0"/>
              </a:rPr>
              <a:t>[</a:t>
            </a:r>
            <a:r>
              <a:rPr lang="en-ID" sz="2800" dirty="0" err="1">
                <a:latin typeface="Impact" panose="020B0806030902050204" pitchFamily="34" charset="0"/>
              </a:rPr>
              <a:t>Yakobus</a:t>
            </a:r>
            <a:r>
              <a:rPr lang="en-ID" sz="2800" dirty="0">
                <a:latin typeface="Impact" panose="020B0806030902050204" pitchFamily="34" charset="0"/>
              </a:rPr>
              <a:t> 1: 27]</a:t>
            </a:r>
            <a:r>
              <a:rPr lang="en-ID" sz="2800" dirty="0">
                <a:latin typeface="Tw Cen MT Condensed Extra Bold" panose="020B0803020202020204" pitchFamily="34" charset="0"/>
              </a:rPr>
              <a:t>, </a:t>
            </a:r>
            <a:r>
              <a:rPr lang="en-ID" sz="28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fokus</a:t>
            </a:r>
            <a:r>
              <a:rPr lang="en-ID" sz="28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kita</a:t>
            </a:r>
            <a:r>
              <a:rPr lang="en-ID" sz="28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seharusnya</a:t>
            </a:r>
            <a:r>
              <a:rPr lang="en-ID" sz="28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ada</a:t>
            </a:r>
            <a:r>
              <a:rPr lang="en-ID" sz="2800" dirty="0">
                <a:solidFill>
                  <a:srgbClr val="C00000"/>
                </a:solidFill>
                <a:latin typeface="Eras Bold ITC" panose="020B0907030504020204" pitchFamily="34" charset="0"/>
              </a:rPr>
              <a:t> pada </a:t>
            </a:r>
            <a:r>
              <a:rPr lang="en-ID" sz="28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bagaimana</a:t>
            </a:r>
            <a:r>
              <a:rPr lang="en-ID" sz="28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kita</a:t>
            </a:r>
            <a:r>
              <a:rPr lang="en-ID" sz="28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bisa</a:t>
            </a:r>
            <a:r>
              <a:rPr lang="en-ID" sz="28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membawa</a:t>
            </a:r>
            <a:r>
              <a:rPr lang="en-ID" sz="28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berkat-berkat</a:t>
            </a:r>
            <a:r>
              <a:rPr lang="en-ID" sz="2800" dirty="0">
                <a:solidFill>
                  <a:srgbClr val="C00000"/>
                </a:solidFill>
                <a:latin typeface="Eras Bold ITC" panose="020B0907030504020204" pitchFamily="34" charset="0"/>
              </a:rPr>
              <a:t> dan </a:t>
            </a:r>
            <a:r>
              <a:rPr lang="en-ID" sz="28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pengharapan</a:t>
            </a:r>
            <a:r>
              <a:rPr lang="en-ID" sz="28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dari</a:t>
            </a:r>
            <a:r>
              <a:rPr lang="en-ID" sz="2800" dirty="0">
                <a:solidFill>
                  <a:srgbClr val="C00000"/>
                </a:solidFill>
                <a:latin typeface="Eras Bold ITC" panose="020B0907030504020204" pitchFamily="34" charset="0"/>
              </a:rPr>
              <a:t> Allah </a:t>
            </a:r>
            <a:r>
              <a:rPr lang="en-ID" sz="28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kepada</a:t>
            </a:r>
            <a:r>
              <a:rPr lang="en-ID" sz="28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mereka</a:t>
            </a:r>
            <a:r>
              <a:rPr lang="en-ID" sz="2800" dirty="0">
                <a:solidFill>
                  <a:srgbClr val="C00000"/>
                </a:solidFill>
                <a:latin typeface="Eras Bold ITC" panose="020B0907030504020204" pitchFamily="34" charset="0"/>
              </a:rPr>
              <a:t> yang </a:t>
            </a:r>
            <a:r>
              <a:rPr lang="en-ID" sz="28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membutuhkan</a:t>
            </a:r>
            <a:r>
              <a:rPr lang="en-ID" sz="2800" dirty="0">
                <a:solidFill>
                  <a:srgbClr val="C00000"/>
                </a:solidFill>
                <a:latin typeface="Eras Bold ITC" panose="020B0907030504020204" pitchFamily="34" charset="0"/>
              </a:rPr>
              <a:t>.  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81F427-8617-D32F-BB00-5EFD014BCA9D}"/>
              </a:ext>
            </a:extLst>
          </p:cNvPr>
          <p:cNvSpPr/>
          <p:nvPr/>
        </p:nvSpPr>
        <p:spPr>
          <a:xfrm>
            <a:off x="397565" y="3029132"/>
            <a:ext cx="800717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8173444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F45736-77C7-5F89-9611-A04695894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B18C03-1C5A-B2D0-1857-77BC4D9461C6}"/>
              </a:ext>
            </a:extLst>
          </p:cNvPr>
          <p:cNvSpPr txBox="1"/>
          <p:nvPr/>
        </p:nvSpPr>
        <p:spPr>
          <a:xfrm>
            <a:off x="1251291" y="243512"/>
            <a:ext cx="7786692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400" dirty="0" err="1">
                <a:latin typeface="Gill Sans Nova Cond Ultra Bold" panose="020B0B04020104020203" pitchFamily="34" charset="0"/>
              </a:rPr>
              <a:t>Memercayai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bahwa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kesuksesan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tergantung</a:t>
            </a:r>
            <a:r>
              <a:rPr lang="en-ID" sz="2400" dirty="0">
                <a:latin typeface="Gill Sans Nova Cond Ultra Bold" panose="020B0B04020104020203" pitchFamily="34" charset="0"/>
              </a:rPr>
              <a:t> pada </a:t>
            </a:r>
            <a:r>
              <a:rPr lang="en-ID" sz="2400" dirty="0" err="1">
                <a:latin typeface="Gill Sans Nova Cond Ultra Bold" panose="020B0B04020104020203" pitchFamily="34" charset="0"/>
              </a:rPr>
              <a:t>diri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kita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sendiri</a:t>
            </a:r>
            <a:r>
              <a:rPr lang="en-ID" sz="2400" dirty="0">
                <a:latin typeface="Gill Sans Nova Cond Ultra Bold" panose="020B0B04020104020203" pitchFamily="34" charset="0"/>
              </a:rPr>
              <a:t>. </a:t>
            </a:r>
            <a:r>
              <a:rPr lang="en-ID" sz="2400" dirty="0">
                <a:latin typeface="Tw Cen MT Condensed Extra Bold" panose="020B0803020202020204" pitchFamily="34" charset="0"/>
              </a:rPr>
              <a:t>Kita </a:t>
            </a:r>
            <a:r>
              <a:rPr lang="en-ID" sz="2400" dirty="0" err="1">
                <a:latin typeface="Tw Cen MT Condensed Extra Bold" panose="020B0803020202020204" pitchFamily="34" charset="0"/>
              </a:rPr>
              <a:t>perlu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memahami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bahwa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kita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bisa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menyelamatkan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satu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jiwa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sama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seperti</a:t>
            </a:r>
            <a:r>
              <a:rPr lang="en-ID" sz="2400" dirty="0">
                <a:latin typeface="Tw Cen MT Condensed Extra Bold" panose="020B0803020202020204" pitchFamily="34" charset="0"/>
              </a:rPr>
              <a:t> Yunus </a:t>
            </a:r>
            <a:r>
              <a:rPr lang="en-ID" sz="24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menyelamatkan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Niniwe</a:t>
            </a:r>
            <a:r>
              <a:rPr lang="en-ID" sz="2400" dirty="0">
                <a:latin typeface="Tw Cen MT Condensed Extra Bold" panose="020B0803020202020204" pitchFamily="34" charset="0"/>
              </a:rPr>
              <a:t>. Kita </a:t>
            </a:r>
            <a:r>
              <a:rPr lang="en-ID" sz="2400" dirty="0" err="1">
                <a:latin typeface="Tw Cen MT Condensed Extra Bold" panose="020B0803020202020204" pitchFamily="34" charset="0"/>
              </a:rPr>
              <a:t>bisa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saja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memiliki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sebuah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mentalitas</a:t>
            </a:r>
            <a:r>
              <a:rPr lang="en-ID" sz="2400" dirty="0">
                <a:latin typeface="Tw Cen MT Condensed Extra Bold" panose="020B0803020202020204" pitchFamily="34" charset="0"/>
              </a:rPr>
              <a:t> "</a:t>
            </a:r>
            <a:r>
              <a:rPr lang="en-ID" sz="2400" dirty="0" err="1">
                <a:latin typeface="Tw Cen MT Condensed Extra Bold" panose="020B0803020202020204" pitchFamily="34" charset="0"/>
              </a:rPr>
              <a:t>penyelamat</a:t>
            </a:r>
            <a:r>
              <a:rPr lang="en-ID" sz="2400" dirty="0">
                <a:latin typeface="Tw Cen MT Condensed Extra Bold" panose="020B0803020202020204" pitchFamily="34" charset="0"/>
              </a:rPr>
              <a:t>" </a:t>
            </a:r>
            <a:r>
              <a:rPr lang="en-ID" sz="2400" dirty="0" err="1">
                <a:latin typeface="Tw Cen MT Condensed Extra Bold" panose="020B0803020202020204" pitchFamily="34" charset="0"/>
              </a:rPr>
              <a:t>sehubungan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misi</a:t>
            </a:r>
            <a:r>
              <a:rPr lang="en-ID" sz="2400" dirty="0">
                <a:latin typeface="Tw Cen MT Condensed Extra Bold" panose="020B0803020202020204" pitchFamily="34" charset="0"/>
              </a:rPr>
              <a:t>. </a:t>
            </a:r>
            <a:r>
              <a:rPr lang="en-ID" sz="2400" dirty="0" err="1">
                <a:solidFill>
                  <a:schemeClr val="bg1"/>
                </a:solidFill>
                <a:highlight>
                  <a:srgbClr val="800000"/>
                </a:highlight>
                <a:latin typeface="Eras Bold ITC" panose="020B0907030504020204" pitchFamily="34" charset="0"/>
              </a:rPr>
              <a:t>Panggilan</a:t>
            </a:r>
            <a:r>
              <a:rPr lang="en-ID" sz="2400" dirty="0">
                <a:solidFill>
                  <a:schemeClr val="bg1"/>
                </a:solidFill>
                <a:highlight>
                  <a:srgbClr val="800000"/>
                </a:highlight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highlight>
                  <a:srgbClr val="800000"/>
                </a:highlight>
                <a:latin typeface="Eras Bold ITC" panose="020B0907030504020204" pitchFamily="34" charset="0"/>
              </a:rPr>
              <a:t>kita</a:t>
            </a:r>
            <a:r>
              <a:rPr lang="en-ID" sz="2400" dirty="0">
                <a:solidFill>
                  <a:schemeClr val="bg1"/>
                </a:solidFill>
                <a:highlight>
                  <a:srgbClr val="800000"/>
                </a:highlight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highlight>
                  <a:srgbClr val="800000"/>
                </a:highlight>
                <a:latin typeface="Eras Bold ITC" panose="020B0907030504020204" pitchFamily="34" charset="0"/>
              </a:rPr>
              <a:t>bukanlah</a:t>
            </a:r>
            <a:r>
              <a:rPr lang="en-ID" sz="2400" dirty="0">
                <a:solidFill>
                  <a:schemeClr val="bg1"/>
                </a:solidFill>
                <a:highlight>
                  <a:srgbClr val="800000"/>
                </a:highlight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highlight>
                  <a:srgbClr val="800000"/>
                </a:highlight>
                <a:latin typeface="Eras Bold ITC" panose="020B0907030504020204" pitchFamily="34" charset="0"/>
              </a:rPr>
              <a:t>melakukan</a:t>
            </a:r>
            <a:r>
              <a:rPr lang="en-ID" sz="2400" dirty="0">
                <a:solidFill>
                  <a:schemeClr val="bg1"/>
                </a:solidFill>
                <a:highlight>
                  <a:srgbClr val="800000"/>
                </a:highlight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highlight>
                  <a:srgbClr val="800000"/>
                </a:highlight>
                <a:latin typeface="Eras Bold ITC" panose="020B0907030504020204" pitchFamily="34" charset="0"/>
              </a:rPr>
              <a:t>penyelamatan</a:t>
            </a:r>
            <a:r>
              <a:rPr lang="en-ID" sz="2400" dirty="0">
                <a:solidFill>
                  <a:schemeClr val="bg1"/>
                </a:solidFill>
                <a:highlight>
                  <a:srgbClr val="800000"/>
                </a:highlight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highlight>
                  <a:srgbClr val="800000"/>
                </a:highlight>
                <a:latin typeface="Eras Bold ITC" panose="020B0907030504020204" pitchFamily="34" charset="0"/>
              </a:rPr>
              <a:t>tetapi</a:t>
            </a:r>
            <a:r>
              <a:rPr lang="en-ID" sz="2400" dirty="0">
                <a:solidFill>
                  <a:schemeClr val="bg1"/>
                </a:solidFill>
                <a:highlight>
                  <a:srgbClr val="800000"/>
                </a:highlight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highlight>
                  <a:srgbClr val="800000"/>
                </a:highlight>
                <a:latin typeface="Eras Bold ITC" panose="020B0907030504020204" pitchFamily="34" charset="0"/>
              </a:rPr>
              <a:t>untuk</a:t>
            </a:r>
            <a:r>
              <a:rPr lang="en-ID" sz="2400" dirty="0">
                <a:solidFill>
                  <a:schemeClr val="bg1"/>
                </a:solidFill>
                <a:highlight>
                  <a:srgbClr val="800000"/>
                </a:highlight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highlight>
                  <a:srgbClr val="800000"/>
                </a:highlight>
                <a:latin typeface="Eras Bold ITC" panose="020B0907030504020204" pitchFamily="34" charset="0"/>
              </a:rPr>
              <a:t>bekerja</a:t>
            </a:r>
            <a:r>
              <a:rPr lang="en-ID" sz="2400" dirty="0">
                <a:solidFill>
                  <a:schemeClr val="bg1"/>
                </a:solidFill>
                <a:highlight>
                  <a:srgbClr val="800000"/>
                </a:highlight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highlight>
                  <a:srgbClr val="800000"/>
                </a:highlight>
                <a:latin typeface="Eras Bold ITC" panose="020B0907030504020204" pitchFamily="34" charset="0"/>
              </a:rPr>
              <a:t>sama</a:t>
            </a:r>
            <a:r>
              <a:rPr lang="en-ID" sz="2400" dirty="0">
                <a:solidFill>
                  <a:schemeClr val="bg1"/>
                </a:solidFill>
                <a:highlight>
                  <a:srgbClr val="800000"/>
                </a:highlight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highlight>
                  <a:srgbClr val="800000"/>
                </a:highlight>
                <a:latin typeface="Eras Bold ITC" panose="020B0907030504020204" pitchFamily="34" charset="0"/>
              </a:rPr>
              <a:t>dengan</a:t>
            </a:r>
            <a:r>
              <a:rPr lang="en-ID" sz="2400" dirty="0">
                <a:solidFill>
                  <a:schemeClr val="bg1"/>
                </a:solidFill>
                <a:highlight>
                  <a:srgbClr val="800000"/>
                </a:highlight>
                <a:latin typeface="Eras Bold ITC" panose="020B0907030504020204" pitchFamily="34" charset="0"/>
              </a:rPr>
              <a:t> Allah </a:t>
            </a:r>
            <a:r>
              <a:rPr lang="en-ID" sz="2400" dirty="0" err="1">
                <a:solidFill>
                  <a:schemeClr val="bg1"/>
                </a:solidFill>
                <a:highlight>
                  <a:srgbClr val="800000"/>
                </a:highlight>
                <a:latin typeface="Eras Bold ITC" panose="020B0907030504020204" pitchFamily="34" charset="0"/>
              </a:rPr>
              <a:t>dalam</a:t>
            </a:r>
            <a:r>
              <a:rPr lang="en-ID" sz="2400" dirty="0">
                <a:solidFill>
                  <a:schemeClr val="bg1"/>
                </a:solidFill>
                <a:highlight>
                  <a:srgbClr val="800000"/>
                </a:highlight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highlight>
                  <a:srgbClr val="800000"/>
                </a:highlight>
                <a:latin typeface="Eras Bold ITC" panose="020B0907030504020204" pitchFamily="34" charset="0"/>
              </a:rPr>
              <a:t>pekerjaan</a:t>
            </a:r>
            <a:r>
              <a:rPr lang="en-ID" sz="2400" dirty="0">
                <a:solidFill>
                  <a:schemeClr val="bg1"/>
                </a:solidFill>
                <a:highlight>
                  <a:srgbClr val="800000"/>
                </a:highlight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highlight>
                  <a:srgbClr val="800000"/>
                </a:highlight>
                <a:latin typeface="Eras Bold ITC" panose="020B0907030504020204" pitchFamily="34" charset="0"/>
              </a:rPr>
              <a:t>penyelamatan</a:t>
            </a:r>
            <a:r>
              <a:rPr lang="en-ID" sz="2400" dirty="0">
                <a:solidFill>
                  <a:schemeClr val="bg1"/>
                </a:solidFill>
                <a:highlight>
                  <a:srgbClr val="800000"/>
                </a:highlight>
                <a:latin typeface="Eras Bold ITC" panose="020B0907030504020204" pitchFamily="34" charset="0"/>
              </a:rPr>
              <a:t>-Nya. </a:t>
            </a:r>
          </a:p>
          <a:p>
            <a:pPr marL="0" indent="0">
              <a:buNone/>
            </a:pPr>
            <a:r>
              <a:rPr lang="en-ID" sz="2400" dirty="0">
                <a:highlight>
                  <a:srgbClr val="00FF00"/>
                </a:highlight>
                <a:latin typeface="Tw Cen MT Condensed Extra Bold" panose="020B0803020202020204" pitchFamily="34" charset="0"/>
              </a:rPr>
              <a:t>Kita </a:t>
            </a:r>
            <a:r>
              <a:rPr lang="en-ID" sz="2400" dirty="0" err="1">
                <a:highlight>
                  <a:srgbClr val="00FF00"/>
                </a:highlight>
                <a:latin typeface="Tw Cen MT Condensed Extra Bold" panose="020B0803020202020204" pitchFamily="34" charset="0"/>
              </a:rPr>
              <a:t>bisa</a:t>
            </a:r>
            <a:r>
              <a:rPr lang="en-ID" sz="2400" dirty="0">
                <a:highlight>
                  <a:srgbClr val="00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highlight>
                  <a:srgbClr val="00FF00"/>
                </a:highlight>
                <a:latin typeface="Tw Cen MT Condensed Extra Bold" panose="020B0803020202020204" pitchFamily="34" charset="0"/>
              </a:rPr>
              <a:t>memberikan</a:t>
            </a:r>
            <a:r>
              <a:rPr lang="en-ID" sz="2400" dirty="0">
                <a:highlight>
                  <a:srgbClr val="00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highlight>
                  <a:srgbClr val="00FF00"/>
                </a:highlight>
                <a:latin typeface="Tw Cen MT Condensed Extra Bold" panose="020B0803020202020204" pitchFamily="34" charset="0"/>
              </a:rPr>
              <a:t>kesaksian</a:t>
            </a:r>
            <a:r>
              <a:rPr lang="en-ID" sz="2400" dirty="0">
                <a:highlight>
                  <a:srgbClr val="00FF00"/>
                </a:highlight>
                <a:latin typeface="Tw Cen MT Condensed Extra Bold" panose="020B0803020202020204" pitchFamily="34" charset="0"/>
              </a:rPr>
              <a:t> yang </a:t>
            </a:r>
            <a:r>
              <a:rPr lang="en-ID" sz="2400" dirty="0" err="1">
                <a:highlight>
                  <a:srgbClr val="00FF00"/>
                </a:highlight>
                <a:latin typeface="Tw Cen MT Condensed Extra Bold" panose="020B0803020202020204" pitchFamily="34" charset="0"/>
              </a:rPr>
              <a:t>memuliakan</a:t>
            </a:r>
            <a:r>
              <a:rPr lang="en-ID" sz="2400" dirty="0">
                <a:highlight>
                  <a:srgbClr val="00FF00"/>
                </a:highlight>
                <a:latin typeface="Tw Cen MT Condensed Extra Bold" panose="020B0803020202020204" pitchFamily="34" charset="0"/>
              </a:rPr>
              <a:t> Allah </a:t>
            </a:r>
            <a:r>
              <a:rPr lang="en-ID" sz="2400" dirty="0" err="1">
                <a:highlight>
                  <a:srgbClr val="00FF00"/>
                </a:highlight>
                <a:latin typeface="Tw Cen MT Condensed Extra Bold" panose="020B0803020202020204" pitchFamily="34" charset="0"/>
              </a:rPr>
              <a:t>karena</a:t>
            </a:r>
            <a:r>
              <a:rPr lang="en-ID" sz="2400" dirty="0">
                <a:highlight>
                  <a:srgbClr val="00FF00"/>
                </a:highlight>
                <a:latin typeface="Tw Cen MT Condensed Extra Bold" panose="020B0803020202020204" pitchFamily="34" charset="0"/>
              </a:rPr>
              <a:t> Dia </a:t>
            </a:r>
            <a:r>
              <a:rPr lang="en-ID" sz="2400" dirty="0" err="1">
                <a:highlight>
                  <a:srgbClr val="00FF00"/>
                </a:highlight>
                <a:latin typeface="Tw Cen MT Condensed Extra Bold" panose="020B0803020202020204" pitchFamily="34" charset="0"/>
              </a:rPr>
              <a:t>telah</a:t>
            </a:r>
            <a:r>
              <a:rPr lang="en-ID" sz="2400" dirty="0">
                <a:highlight>
                  <a:srgbClr val="00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highlight>
                  <a:srgbClr val="00FF00"/>
                </a:highlight>
                <a:latin typeface="Tw Cen MT Condensed Extra Bold" panose="020B0803020202020204" pitchFamily="34" charset="0"/>
              </a:rPr>
              <a:t>mengubah</a:t>
            </a:r>
            <a:r>
              <a:rPr lang="en-ID" sz="2400" dirty="0">
                <a:highlight>
                  <a:srgbClr val="00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highlight>
                  <a:srgbClr val="00FF00"/>
                </a:highlight>
                <a:latin typeface="Tw Cen MT Condensed Extra Bold" panose="020B0803020202020204" pitchFamily="34" charset="0"/>
              </a:rPr>
              <a:t>kita</a:t>
            </a:r>
            <a:r>
              <a:rPr lang="en-ID" sz="2400" dirty="0">
                <a:highlight>
                  <a:srgbClr val="00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highlight>
                  <a:srgbClr val="00FF00"/>
                </a:highlight>
                <a:latin typeface="Tw Cen MT Condensed Extra Bold" panose="020B0803020202020204" pitchFamily="34" charset="0"/>
              </a:rPr>
              <a:t>dengan</a:t>
            </a:r>
            <a:r>
              <a:rPr lang="en-ID" sz="2400" dirty="0">
                <a:highlight>
                  <a:srgbClr val="00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highlight>
                  <a:srgbClr val="00FF00"/>
                </a:highlight>
                <a:latin typeface="Tw Cen MT Condensed Extra Bold" panose="020B0803020202020204" pitchFamily="34" charset="0"/>
              </a:rPr>
              <a:t>cara</a:t>
            </a:r>
            <a:r>
              <a:rPr lang="en-ID" sz="2400" dirty="0">
                <a:highlight>
                  <a:srgbClr val="00FF00"/>
                </a:highlight>
                <a:latin typeface="Tw Cen MT Condensed Extra Bold" panose="020B0803020202020204" pitchFamily="34" charset="0"/>
              </a:rPr>
              <a:t> yang </a:t>
            </a:r>
            <a:r>
              <a:rPr lang="en-ID" sz="2400" dirty="0" err="1">
                <a:highlight>
                  <a:srgbClr val="00FF00"/>
                </a:highlight>
                <a:latin typeface="Tw Cen MT Condensed Extra Bold" panose="020B0803020202020204" pitchFamily="34" charset="0"/>
              </a:rPr>
              <a:t>spesial</a:t>
            </a:r>
            <a:r>
              <a:rPr lang="en-ID" sz="2400" dirty="0">
                <a:highlight>
                  <a:srgbClr val="00FF00"/>
                </a:highlight>
                <a:latin typeface="Tw Cen MT Condensed Extra Bold" panose="020B0803020202020204" pitchFamily="34" charset="0"/>
              </a:rPr>
              <a:t>, </a:t>
            </a:r>
            <a:r>
              <a:rPr lang="en-ID" sz="2400" dirty="0" err="1">
                <a:highlight>
                  <a:srgbClr val="00FF00"/>
                </a:highlight>
                <a:latin typeface="Tw Cen MT Condensed Extra Bold" panose="020B0803020202020204" pitchFamily="34" charset="0"/>
              </a:rPr>
              <a:t>tetapi</a:t>
            </a:r>
            <a:r>
              <a:rPr lang="en-ID" sz="2400" dirty="0">
                <a:highlight>
                  <a:srgbClr val="00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highlight>
                  <a:srgbClr val="00FF00"/>
                </a:highlight>
                <a:latin typeface="Impact" panose="020B0806030902050204" pitchFamily="34" charset="0"/>
              </a:rPr>
              <a:t>hanya</a:t>
            </a:r>
            <a:r>
              <a:rPr lang="en-ID" sz="2400" dirty="0">
                <a:highlight>
                  <a:srgbClr val="00FF00"/>
                </a:highlight>
                <a:latin typeface="Impact" panose="020B0806030902050204" pitchFamily="34" charset="0"/>
              </a:rPr>
              <a:t> Allah yang </a:t>
            </a:r>
            <a:r>
              <a:rPr lang="en-ID" sz="2400" dirty="0" err="1">
                <a:highlight>
                  <a:srgbClr val="00FF00"/>
                </a:highlight>
                <a:latin typeface="Impact" panose="020B0806030902050204" pitchFamily="34" charset="0"/>
              </a:rPr>
              <a:t>dapat</a:t>
            </a:r>
            <a:r>
              <a:rPr lang="en-ID" sz="2400" dirty="0">
                <a:highlight>
                  <a:srgbClr val="00FF00"/>
                </a:highlight>
                <a:latin typeface="Impact" panose="020B0806030902050204" pitchFamily="34" charset="0"/>
              </a:rPr>
              <a:t> </a:t>
            </a:r>
            <a:r>
              <a:rPr lang="en-ID" sz="2400" dirty="0" err="1">
                <a:highlight>
                  <a:srgbClr val="00FF00"/>
                </a:highlight>
                <a:latin typeface="Impact" panose="020B0806030902050204" pitchFamily="34" charset="0"/>
              </a:rPr>
              <a:t>menarik</a:t>
            </a:r>
            <a:r>
              <a:rPr lang="en-ID" sz="2400" dirty="0">
                <a:highlight>
                  <a:srgbClr val="00FF00"/>
                </a:highlight>
                <a:latin typeface="Impact" panose="020B0806030902050204" pitchFamily="34" charset="0"/>
              </a:rPr>
              <a:t> orang-orang </a:t>
            </a:r>
            <a:r>
              <a:rPr lang="en-ID" sz="2400" dirty="0" err="1">
                <a:highlight>
                  <a:srgbClr val="00FF00"/>
                </a:highlight>
                <a:latin typeface="Impact" panose="020B0806030902050204" pitchFamily="34" charset="0"/>
              </a:rPr>
              <a:t>kepada</a:t>
            </a:r>
            <a:r>
              <a:rPr lang="en-ID" sz="2400" dirty="0">
                <a:highlight>
                  <a:srgbClr val="00FF00"/>
                </a:highlight>
                <a:latin typeface="Impact" panose="020B0806030902050204" pitchFamily="34" charset="0"/>
              </a:rPr>
              <a:t> </a:t>
            </a:r>
            <a:r>
              <a:rPr lang="en-ID" sz="2400" dirty="0" err="1">
                <a:highlight>
                  <a:srgbClr val="00FF00"/>
                </a:highlight>
                <a:latin typeface="Impact" panose="020B0806030902050204" pitchFamily="34" charset="0"/>
              </a:rPr>
              <a:t>diri</a:t>
            </a:r>
            <a:r>
              <a:rPr lang="en-ID" sz="2400" dirty="0">
                <a:highlight>
                  <a:srgbClr val="00FF00"/>
                </a:highlight>
                <a:latin typeface="Impact" panose="020B0806030902050204" pitchFamily="34" charset="0"/>
              </a:rPr>
              <a:t>-Nya.</a:t>
            </a:r>
            <a:r>
              <a:rPr lang="en-ID" sz="2400" dirty="0">
                <a:highlight>
                  <a:srgbClr val="00FF00"/>
                </a:highlight>
                <a:latin typeface="Tw Cen MT Condensed Extra Bold" panose="020B0803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n-ID" sz="2400" dirty="0">
                <a:highlight>
                  <a:srgbClr val="FF00FF"/>
                </a:highlight>
                <a:latin typeface="Tw Cen MT Condensed Extra Bold" panose="020B0803020202020204" pitchFamily="34" charset="0"/>
              </a:rPr>
              <a:t>Kita </a:t>
            </a:r>
            <a:r>
              <a:rPr lang="en-ID" sz="2400" dirty="0" err="1">
                <a:highlight>
                  <a:srgbClr val="FF00FF"/>
                </a:highlight>
                <a:latin typeface="Tw Cen MT Condensed Extra Bold" panose="020B0803020202020204" pitchFamily="34" charset="0"/>
              </a:rPr>
              <a:t>bisa</a:t>
            </a:r>
            <a:r>
              <a:rPr lang="en-ID" sz="2400" dirty="0">
                <a:highlight>
                  <a:srgbClr val="FF00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highlight>
                  <a:srgbClr val="FF00FF"/>
                </a:highlight>
                <a:latin typeface="Tw Cen MT Condensed Extra Bold" panose="020B0803020202020204" pitchFamily="34" charset="0"/>
              </a:rPr>
              <a:t>menanam</a:t>
            </a:r>
            <a:r>
              <a:rPr lang="en-ID" sz="2400" dirty="0">
                <a:highlight>
                  <a:srgbClr val="FF00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highlight>
                  <a:srgbClr val="FF00FF"/>
                </a:highlight>
                <a:latin typeface="Tw Cen MT Condensed Extra Bold" panose="020B0803020202020204" pitchFamily="34" charset="0"/>
              </a:rPr>
              <a:t>benih-benih</a:t>
            </a:r>
            <a:r>
              <a:rPr lang="en-ID" sz="2400" dirty="0">
                <a:highlight>
                  <a:srgbClr val="FF00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highlight>
                  <a:srgbClr val="FF00FF"/>
                </a:highlight>
                <a:latin typeface="Tw Cen MT Condensed Extra Bold" panose="020B0803020202020204" pitchFamily="34" charset="0"/>
              </a:rPr>
              <a:t>kebenaran</a:t>
            </a:r>
            <a:r>
              <a:rPr lang="en-ID" sz="2400" dirty="0">
                <a:highlight>
                  <a:srgbClr val="FF00FF"/>
                </a:highlight>
                <a:latin typeface="Tw Cen MT Condensed Extra Bold" panose="020B0803020202020204" pitchFamily="34" charset="0"/>
              </a:rPr>
              <a:t>, </a:t>
            </a:r>
            <a:r>
              <a:rPr lang="en-ID" sz="2400" dirty="0" err="1">
                <a:highlight>
                  <a:srgbClr val="FF00FF"/>
                </a:highlight>
                <a:latin typeface="Tw Cen MT Condensed Extra Bold" panose="020B0803020202020204" pitchFamily="34" charset="0"/>
              </a:rPr>
              <a:t>tetapi</a:t>
            </a:r>
            <a:r>
              <a:rPr lang="en-ID" sz="2400" dirty="0">
                <a:highlight>
                  <a:srgbClr val="FF00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highlight>
                  <a:srgbClr val="FF00FF"/>
                </a:highlight>
                <a:latin typeface="Impact" panose="020B0806030902050204" pitchFamily="34" charset="0"/>
              </a:rPr>
              <a:t>hanya</a:t>
            </a:r>
            <a:r>
              <a:rPr lang="en-ID" sz="2400" dirty="0">
                <a:highlight>
                  <a:srgbClr val="FF00FF"/>
                </a:highlight>
                <a:latin typeface="Impact" panose="020B0806030902050204" pitchFamily="34" charset="0"/>
              </a:rPr>
              <a:t> Allah yang </a:t>
            </a:r>
            <a:r>
              <a:rPr lang="en-ID" sz="2400" dirty="0" err="1">
                <a:highlight>
                  <a:srgbClr val="FF00FF"/>
                </a:highlight>
                <a:latin typeface="Impact" panose="020B0806030902050204" pitchFamily="34" charset="0"/>
              </a:rPr>
              <a:t>dapat</a:t>
            </a:r>
            <a:r>
              <a:rPr lang="en-ID" sz="2400" dirty="0">
                <a:highlight>
                  <a:srgbClr val="FF00FF"/>
                </a:highlight>
                <a:latin typeface="Impact" panose="020B0806030902050204" pitchFamily="34" charset="0"/>
              </a:rPr>
              <a:t> </a:t>
            </a:r>
            <a:r>
              <a:rPr lang="en-ID" sz="2400" dirty="0" err="1">
                <a:highlight>
                  <a:srgbClr val="FF00FF"/>
                </a:highlight>
                <a:latin typeface="Impact" panose="020B0806030902050204" pitchFamily="34" charset="0"/>
              </a:rPr>
              <a:t>mengubahkan</a:t>
            </a:r>
            <a:r>
              <a:rPr lang="en-ID" sz="2400" dirty="0">
                <a:highlight>
                  <a:srgbClr val="FF00FF"/>
                </a:highlight>
                <a:latin typeface="Impact" panose="020B0806030902050204" pitchFamily="34" charset="0"/>
              </a:rPr>
              <a:t> </a:t>
            </a:r>
            <a:r>
              <a:rPr lang="en-ID" sz="2400" dirty="0" err="1">
                <a:highlight>
                  <a:srgbClr val="FF00FF"/>
                </a:highlight>
                <a:latin typeface="Impact" panose="020B0806030902050204" pitchFamily="34" charset="0"/>
              </a:rPr>
              <a:t>hati</a:t>
            </a:r>
            <a:r>
              <a:rPr lang="en-ID" sz="2400" dirty="0">
                <a:highlight>
                  <a:srgbClr val="FF00FF"/>
                </a:highlight>
                <a:latin typeface="Impact" panose="020B080603090205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400" dirty="0">
                <a:latin typeface="Tw Cen MT Condensed Extra Bold" panose="020B0803020202020204" pitchFamily="34" charset="0"/>
              </a:rPr>
              <a:t>Kita </a:t>
            </a:r>
            <a:r>
              <a:rPr lang="en-ID" sz="2400" dirty="0" err="1">
                <a:latin typeface="Tw Cen MT Condensed Extra Bold" panose="020B0803020202020204" pitchFamily="34" charset="0"/>
              </a:rPr>
              <a:t>kadang</a:t>
            </a:r>
            <a:r>
              <a:rPr lang="en-ID" sz="2400" dirty="0">
                <a:latin typeface="Tw Cen MT Condensed Extra Bold" panose="020B0803020202020204" pitchFamily="34" charset="0"/>
              </a:rPr>
              <a:t> menjadi </a:t>
            </a:r>
            <a:r>
              <a:rPr lang="en-ID" sz="2400" dirty="0" err="1">
                <a:latin typeface="Tw Cen MT Condensed Extra Bold" panose="020B0803020202020204" pitchFamily="34" charset="0"/>
              </a:rPr>
              <a:t>bingung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peranan</a:t>
            </a:r>
            <a:r>
              <a:rPr lang="en-ID" sz="2400" dirty="0">
                <a:latin typeface="Tw Cen MT Condensed Extra Bold" panose="020B0803020202020204" pitchFamily="34" charset="0"/>
              </a:rPr>
              <a:t> Allah dan </a:t>
            </a:r>
            <a:r>
              <a:rPr lang="en-ID" sz="2400" dirty="0" err="1">
                <a:latin typeface="Tw Cen MT Condensed Extra Bold" panose="020B0803020202020204" pitchFamily="34" charset="0"/>
              </a:rPr>
              <a:t>peranan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kita</a:t>
            </a:r>
            <a:r>
              <a:rPr lang="en-ID" sz="2400" dirty="0">
                <a:latin typeface="Tw Cen MT Condensed Extra Bold" panose="020B0803020202020204" pitchFamily="34" charset="0"/>
              </a:rPr>
              <a:t>, </a:t>
            </a:r>
            <a:r>
              <a:rPr lang="en-ID" sz="2400" dirty="0" err="1">
                <a:latin typeface="Tw Cen MT Condensed Extra Bold" panose="020B0803020202020204" pitchFamily="34" charset="0"/>
              </a:rPr>
              <a:t>sehingga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ini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kita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bisa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mencari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alasan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bersaksi</a:t>
            </a:r>
            <a:r>
              <a:rPr lang="en-ID" sz="2400" dirty="0">
                <a:latin typeface="Tw Cen MT Condensed Extra Bold" panose="020B0803020202020204" pitchFamily="34" charset="0"/>
              </a:rPr>
              <a:t>. </a:t>
            </a:r>
            <a:r>
              <a:rPr lang="en-ID" sz="2400" dirty="0">
                <a:highlight>
                  <a:srgbClr val="FFFF00"/>
                </a:highlight>
                <a:latin typeface="Gill Sans Nova Cond Ultra Bold" panose="020B0B04020104020203" pitchFamily="34" charset="0"/>
              </a:rPr>
              <a:t>Ya, Allah </a:t>
            </a:r>
            <a:r>
              <a:rPr lang="en-ID" sz="2400" dirty="0" err="1">
                <a:highlight>
                  <a:srgbClr val="FFFF00"/>
                </a:highlight>
                <a:latin typeface="Gill Sans Nova Cond Ultra Bold" panose="020B0B04020104020203" pitchFamily="34" charset="0"/>
              </a:rPr>
              <a:t>menggunakan</a:t>
            </a:r>
            <a:r>
              <a:rPr lang="en-ID" sz="2400" dirty="0">
                <a:highlight>
                  <a:srgbClr val="FFFF00"/>
                </a:highlight>
                <a:latin typeface="Gill Sans Nova Cond Ultra Bold" panose="020B0B04020104020203" pitchFamily="34" charset="0"/>
              </a:rPr>
              <a:t> Yunus, </a:t>
            </a:r>
            <a:r>
              <a:rPr lang="en-ID" sz="2400" dirty="0" err="1">
                <a:highlight>
                  <a:srgbClr val="FFFF00"/>
                </a:highlight>
                <a:latin typeface="Gill Sans Nova Cond Ultra Bold" panose="020B0B04020104020203" pitchFamily="34" charset="0"/>
              </a:rPr>
              <a:t>tetapi</a:t>
            </a:r>
            <a:r>
              <a:rPr lang="en-ID" sz="2400" dirty="0">
                <a:highlight>
                  <a:srgbClr val="FFFF00"/>
                </a:highlight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highlight>
                  <a:srgbClr val="FFFF00"/>
                </a:highlight>
                <a:latin typeface="Gill Sans Nova Cond Ultra Bold" panose="020B0B04020104020203" pitchFamily="34" charset="0"/>
              </a:rPr>
              <a:t>hanya</a:t>
            </a:r>
            <a:r>
              <a:rPr lang="en-ID" sz="2400" dirty="0">
                <a:highlight>
                  <a:srgbClr val="FFFF00"/>
                </a:highlight>
                <a:latin typeface="Gill Sans Nova Cond Ultra Bold" panose="020B0B04020104020203" pitchFamily="34" charset="0"/>
              </a:rPr>
              <a:t> Allah, dan </a:t>
            </a:r>
            <a:r>
              <a:rPr lang="en-ID" sz="2400" dirty="0" err="1">
                <a:highlight>
                  <a:srgbClr val="FFFF00"/>
                </a:highlight>
                <a:latin typeface="Gill Sans Nova Cond Ultra Bold" panose="020B0B04020104020203" pitchFamily="34" charset="0"/>
              </a:rPr>
              <a:t>bukan</a:t>
            </a:r>
            <a:r>
              <a:rPr lang="en-ID" sz="2400" dirty="0">
                <a:highlight>
                  <a:srgbClr val="FFFF00"/>
                </a:highlight>
                <a:latin typeface="Gill Sans Nova Cond Ultra Bold" panose="020B0B04020104020203" pitchFamily="34" charset="0"/>
              </a:rPr>
              <a:t> Yunus, yang </a:t>
            </a:r>
            <a:r>
              <a:rPr lang="en-ID" sz="2400" dirty="0" err="1">
                <a:highlight>
                  <a:srgbClr val="FFFF00"/>
                </a:highlight>
                <a:latin typeface="Gill Sans Nova Cond Ultra Bold" panose="020B0B04020104020203" pitchFamily="34" charset="0"/>
              </a:rPr>
              <a:t>membuat</a:t>
            </a:r>
            <a:r>
              <a:rPr lang="en-ID" sz="2400" dirty="0">
                <a:highlight>
                  <a:srgbClr val="FFFF00"/>
                </a:highlight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highlight>
                  <a:srgbClr val="FFFF00"/>
                </a:highlight>
                <a:latin typeface="Gill Sans Nova Cond Ultra Bold" panose="020B0B04020104020203" pitchFamily="34" charset="0"/>
              </a:rPr>
              <a:t>Niniwe</a:t>
            </a:r>
            <a:r>
              <a:rPr lang="en-ID" sz="2400" dirty="0">
                <a:highlight>
                  <a:srgbClr val="FFFF00"/>
                </a:highlight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highlight>
                  <a:srgbClr val="FFFF00"/>
                </a:highlight>
                <a:latin typeface="Gill Sans Nova Cond Ultra Bold" panose="020B0B04020104020203" pitchFamily="34" charset="0"/>
              </a:rPr>
              <a:t>bertobat</a:t>
            </a:r>
            <a:r>
              <a:rPr lang="en-ID" sz="2400" dirty="0">
                <a:highlight>
                  <a:srgbClr val="FFFF00"/>
                </a:highlight>
                <a:latin typeface="Gill Sans Nova Cond Ultra Bold" panose="020B0B04020104020203" pitchFamily="34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A246E2-B2E4-D585-39B7-5F083A40830F}"/>
              </a:ext>
            </a:extLst>
          </p:cNvPr>
          <p:cNvSpPr/>
          <p:nvPr/>
        </p:nvSpPr>
        <p:spPr>
          <a:xfrm>
            <a:off x="225287" y="2506966"/>
            <a:ext cx="800717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5940031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4F0C77-D5F2-0F63-2114-17D077CA4E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853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B94B7-E6EF-5D1A-3A24-109DC41154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663" y="3710613"/>
            <a:ext cx="8212203" cy="299499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ID" sz="3200" dirty="0" err="1">
                <a:latin typeface="Berlin Sans FB" panose="020E0602020502020306" pitchFamily="34" charset="0"/>
              </a:rPr>
              <a:t>Memenangkan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jiwa-jiwa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itu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berat</a:t>
            </a:r>
            <a:r>
              <a:rPr lang="en-ID" sz="3200" dirty="0">
                <a:latin typeface="Berlin Sans FB" panose="020E0602020502020306" pitchFamily="34" charset="0"/>
              </a:rPr>
              <a:t>, </a:t>
            </a:r>
            <a:r>
              <a:rPr lang="en-ID" sz="3200" dirty="0" err="1">
                <a:latin typeface="Berlin Sans FB" panose="020E0602020502020306" pitchFamily="34" charset="0"/>
              </a:rPr>
              <a:t>terlalu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berat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bagi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manusia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untuk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melakukannya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sendiri</a:t>
            </a:r>
            <a:r>
              <a:rPr lang="en-ID" sz="3200" dirty="0">
                <a:latin typeface="Berlin Sans FB" panose="020E0602020502020306" pitchFamily="34" charset="0"/>
              </a:rPr>
              <a:t>. </a:t>
            </a:r>
            <a:r>
              <a:rPr lang="en-ID" sz="3200" dirty="0" err="1">
                <a:latin typeface="Berlin Sans FB" panose="020E0602020502020306" pitchFamily="34" charset="0"/>
              </a:rPr>
              <a:t>Namun</a:t>
            </a:r>
            <a:r>
              <a:rPr lang="en-ID" sz="3200" dirty="0">
                <a:latin typeface="Berlin Sans FB" panose="020E0602020502020306" pitchFamily="34" charset="0"/>
              </a:rPr>
              <a:t>, </a:t>
            </a:r>
            <a:r>
              <a:rPr lang="en-ID" sz="3200" dirty="0" err="1">
                <a:latin typeface="Berlin Sans FB" panose="020E0602020502020306" pitchFamily="34" charset="0"/>
              </a:rPr>
              <a:t>kita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dapat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belajar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untuk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membiarkan</a:t>
            </a:r>
            <a:r>
              <a:rPr lang="en-ID" sz="3200" dirty="0">
                <a:latin typeface="Eras Bold ITC" panose="020B0907030504020204" pitchFamily="34" charset="0"/>
              </a:rPr>
              <a:t> Allah </a:t>
            </a:r>
            <a:r>
              <a:rPr lang="en-ID" sz="3200" dirty="0" err="1">
                <a:latin typeface="Eras Bold ITC" panose="020B0907030504020204" pitchFamily="34" charset="0"/>
              </a:rPr>
              <a:t>memenangkan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jiwa-jiwa</a:t>
            </a:r>
            <a:r>
              <a:rPr lang="en-ID" sz="3200" dirty="0">
                <a:latin typeface="Eras Bold ITC" panose="020B0907030504020204" pitchFamily="34" charset="0"/>
              </a:rPr>
              <a:t>, </a:t>
            </a:r>
            <a:r>
              <a:rPr lang="en-ID" sz="3200" dirty="0" err="1">
                <a:latin typeface="Eras Bold ITC" panose="020B0907030504020204" pitchFamily="34" charset="0"/>
              </a:rPr>
              <a:t>melalui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kita</a:t>
            </a:r>
            <a:r>
              <a:rPr lang="en-ID" sz="3200" dirty="0">
                <a:latin typeface="Eras Bold ITC" panose="020B0907030504020204" pitchFamily="34" charset="0"/>
              </a:rPr>
              <a:t>, </a:t>
            </a:r>
            <a:r>
              <a:rPr lang="en-ID" sz="3200" dirty="0" err="1">
                <a:latin typeface="Eras Bold ITC" panose="020B0907030504020204" pitchFamily="34" charset="0"/>
              </a:rPr>
              <a:t>kehidupan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kita</a:t>
            </a:r>
            <a:r>
              <a:rPr lang="en-ID" sz="3200" dirty="0">
                <a:latin typeface="Eras Bold ITC" panose="020B0907030504020204" pitchFamily="34" charset="0"/>
              </a:rPr>
              <a:t>, dan </a:t>
            </a:r>
            <a:r>
              <a:rPr lang="en-ID" sz="3200" dirty="0" err="1">
                <a:latin typeface="Eras Bold ITC" panose="020B0907030504020204" pitchFamily="34" charset="0"/>
              </a:rPr>
              <a:t>kesaksian</a:t>
            </a:r>
            <a:r>
              <a:rPr lang="en-ID" sz="3200" dirty="0">
                <a:latin typeface="Eras Bold ITC" panose="020B0907030504020204" pitchFamily="34" charset="0"/>
              </a:rPr>
              <a:t> </a:t>
            </a:r>
            <a:r>
              <a:rPr lang="en-ID" sz="3200" dirty="0" err="1">
                <a:latin typeface="Eras Bold ITC" panose="020B0907030504020204" pitchFamily="34" charset="0"/>
              </a:rPr>
              <a:t>kita</a:t>
            </a:r>
            <a:r>
              <a:rPr lang="en-ID" sz="3200" dirty="0">
                <a:latin typeface="Eras Bold ITC" panose="020B0907030504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170303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80F706-8155-C166-87D4-97863AFD5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" y="294538"/>
            <a:ext cx="9143997" cy="1302894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latin typeface="Impact" panose="020B0806030902050204" pitchFamily="34" charset="0"/>
              </a:rPr>
              <a:t>ALASAN-ALASAN KITA: TIDAK NYAMAN</a:t>
            </a:r>
            <a:br>
              <a:rPr lang="en-ID" sz="3200" dirty="0">
                <a:solidFill>
                  <a:srgbClr val="FFFFFF"/>
                </a:solidFill>
              </a:rPr>
            </a:br>
            <a:r>
              <a:rPr lang="en-ID" sz="28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Selasa</a:t>
            </a:r>
            <a:r>
              <a:rPr lang="en-ID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31 </a:t>
            </a:r>
            <a:r>
              <a:rPr lang="en-ID" sz="28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Oktober</a:t>
            </a:r>
            <a:r>
              <a:rPr lang="en-ID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C21219-8CEB-BE2C-2AA2-E9C1AC2B45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3518" y="2386037"/>
            <a:ext cx="4828761" cy="368335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ID" sz="3600" dirty="0" err="1">
                <a:latin typeface="Franklin Gothic Demi Cond" panose="020B0706030402020204" pitchFamily="34" charset="0"/>
              </a:rPr>
              <a:t>Pengalaman</a:t>
            </a:r>
            <a:r>
              <a:rPr lang="en-ID" sz="3600" dirty="0">
                <a:latin typeface="Franklin Gothic Demi Cond" panose="020B0706030402020204" pitchFamily="34" charset="0"/>
              </a:rPr>
              <a:t> Yunus di </a:t>
            </a:r>
            <a:r>
              <a:rPr lang="en-ID" sz="3600" dirty="0" err="1">
                <a:latin typeface="Franklin Gothic Demi Cond" panose="020B0706030402020204" pitchFamily="34" charset="0"/>
              </a:rPr>
              <a:t>dalam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perut</a:t>
            </a:r>
            <a:r>
              <a:rPr lang="en-ID" sz="3600" dirty="0">
                <a:latin typeface="Franklin Gothic Demi Cond" panose="020B0706030402020204" pitchFamily="34" charset="0"/>
              </a:rPr>
              <a:t> ikan </a:t>
            </a:r>
            <a:r>
              <a:rPr lang="en-ID" sz="3600" dirty="0" err="1">
                <a:latin typeface="Franklin Gothic Demi Cond" panose="020B0706030402020204" pitchFamily="34" charset="0"/>
              </a:rPr>
              <a:t>tidak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serta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merta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mengubah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cara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berpikir</a:t>
            </a:r>
            <a:r>
              <a:rPr lang="en-ID" sz="3600" dirty="0">
                <a:latin typeface="Franklin Gothic Demi Cond" panose="020B0706030402020204" pitchFamily="34" charset="0"/>
              </a:rPr>
              <a:t> dan </a:t>
            </a:r>
            <a:r>
              <a:rPr lang="en-ID" sz="3600" dirty="0" err="1">
                <a:latin typeface="Franklin Gothic Demi Cond" panose="020B0706030402020204" pitchFamily="34" charset="0"/>
              </a:rPr>
              <a:t>sikapnya</a:t>
            </a:r>
            <a:r>
              <a:rPr lang="en-ID" sz="3600" dirty="0">
                <a:latin typeface="Franklin Gothic Demi Cond" panose="020B0706030402020204" pitchFamily="34" charset="0"/>
              </a:rPr>
              <a:t> yang lama, </a:t>
            </a:r>
            <a:r>
              <a:rPr lang="en-ID" sz="3600" dirty="0" err="1">
                <a:latin typeface="Franklin Gothic Demi Cond" panose="020B0706030402020204" pitchFamily="34" charset="0"/>
              </a:rPr>
              <a:t>meskipun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ia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tidak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kehilangan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pekabaran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kasih</a:t>
            </a:r>
            <a:r>
              <a:rPr lang="en-ID" sz="3600" dirty="0">
                <a:latin typeface="Franklin Gothic Demi Cond" panose="020B0706030402020204" pitchFamily="34" charset="0"/>
              </a:rPr>
              <a:t> Allah.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4512E3-DAE3-F530-2837-4F38A18768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10" t="14065" r="55653"/>
          <a:stretch/>
        </p:blipFill>
        <p:spPr>
          <a:xfrm>
            <a:off x="710648" y="2268756"/>
            <a:ext cx="2715133" cy="39179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588203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7549CC-C3F8-FFCC-5D4E-1E199E29D7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286" b="7572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9D8EA6-07CE-5B2C-ED23-5AEDCC89C2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750" y="3710613"/>
            <a:ext cx="8671475" cy="2753967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 err="1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Apapun</a:t>
            </a:r>
            <a:r>
              <a:rPr lang="en-ID" sz="3200" dirty="0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perasaan</a:t>
            </a:r>
            <a:r>
              <a:rPr lang="en-ID" sz="3200" dirty="0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 Yunus, </a:t>
            </a:r>
            <a:r>
              <a:rPr lang="en-ID" sz="3200" dirty="0" err="1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akhirnya</a:t>
            </a:r>
            <a:r>
              <a:rPr lang="en-ID" sz="3200" dirty="0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ia</a:t>
            </a:r>
            <a:r>
              <a:rPr lang="en-ID" sz="3200" dirty="0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pergi</a:t>
            </a:r>
            <a:r>
              <a:rPr lang="en-ID" sz="3200" dirty="0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ke</a:t>
            </a:r>
            <a:r>
              <a:rPr lang="en-ID" sz="3200" dirty="0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Ninewe</a:t>
            </a:r>
            <a:r>
              <a:rPr lang="en-ID" sz="3200" dirty="0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 dan </a:t>
            </a:r>
            <a:r>
              <a:rPr lang="en-ID" sz="3200" dirty="0" err="1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mengkhotbahkan</a:t>
            </a:r>
            <a:r>
              <a:rPr lang="en-ID" sz="3200" dirty="0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apa</a:t>
            </a:r>
            <a:r>
              <a:rPr lang="en-ID" sz="3200" dirty="0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 yang Allah </a:t>
            </a:r>
            <a:r>
              <a:rPr lang="en-ID" sz="3200" dirty="0" err="1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sampaikan</a:t>
            </a:r>
            <a:r>
              <a:rPr lang="en-ID" sz="3200" dirty="0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.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n-ID" sz="3200" dirty="0" err="1">
                <a:latin typeface="Tw Cen MT Condensed Extra Bold" panose="020B0803020202020204" pitchFamily="34" charset="0"/>
              </a:rPr>
              <a:t>Nampaknya</a:t>
            </a:r>
            <a:r>
              <a:rPr lang="en-ID" sz="3200" dirty="0">
                <a:latin typeface="Tw Cen MT Condensed Extra Bold" panose="020B0803020202020204" pitchFamily="34" charset="0"/>
              </a:rPr>
              <a:t> Yunus </a:t>
            </a:r>
            <a:r>
              <a:rPr lang="en-ID" sz="3200" dirty="0" err="1">
                <a:latin typeface="Tw Cen MT Condensed Extra Bold" panose="020B0803020202020204" pitchFamily="34" charset="0"/>
              </a:rPr>
              <a:t>harus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melewati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banyak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hal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Impact" panose="020B0806030902050204" pitchFamily="34" charset="0"/>
              </a:rPr>
              <a:t>dia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melakukan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hal-hal</a:t>
            </a:r>
            <a:r>
              <a:rPr lang="en-ID" sz="3200" dirty="0">
                <a:latin typeface="Impact" panose="020B0806030902050204" pitchFamily="34" charset="0"/>
              </a:rPr>
              <a:t> yang </a:t>
            </a:r>
            <a:r>
              <a:rPr lang="en-ID" sz="3200" dirty="0" err="1">
                <a:latin typeface="Impact" panose="020B0806030902050204" pitchFamily="34" charset="0"/>
              </a:rPr>
              <a:t>tidak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dia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inginkan</a:t>
            </a:r>
            <a:r>
              <a:rPr lang="en-ID" sz="3200" dirty="0">
                <a:latin typeface="Impact" panose="020B0806030902050204" pitchFamily="34" charset="0"/>
              </a:rPr>
              <a:t>, </a:t>
            </a:r>
            <a:r>
              <a:rPr lang="en-ID" sz="3200" dirty="0" err="1">
                <a:latin typeface="Impact" panose="020B0806030902050204" pitchFamily="34" charset="0"/>
              </a:rPr>
              <a:t>tetapi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ketika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dia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melakukan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hal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itu</a:t>
            </a:r>
            <a:r>
              <a:rPr lang="en-ID" sz="3200" dirty="0">
                <a:latin typeface="Impact" panose="020B0806030902050204" pitchFamily="34" charset="0"/>
              </a:rPr>
              <a:t>, Allah </a:t>
            </a:r>
            <a:r>
              <a:rPr lang="en-ID" sz="3200" dirty="0" err="1">
                <a:latin typeface="Impact" panose="020B0806030902050204" pitchFamily="34" charset="0"/>
              </a:rPr>
              <a:t>dimuliakan</a:t>
            </a:r>
            <a:r>
              <a:rPr lang="en-ID" sz="3200" dirty="0">
                <a:latin typeface="Impact" panose="020B0806030902050204" pitchFamily="34" charset="0"/>
              </a:rPr>
              <a:t>. </a:t>
            </a:r>
            <a:r>
              <a:rPr lang="en-ID" sz="40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Penduduk</a:t>
            </a:r>
            <a:r>
              <a:rPr lang="en-ID" sz="40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40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Ninewe</a:t>
            </a:r>
            <a:r>
              <a:rPr lang="en-ID" sz="40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40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bertobat</a:t>
            </a:r>
            <a:r>
              <a:rPr lang="en-ID" sz="40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542195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E141A3-EE87-44F3-A631-0804928F1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BA7CF6-2ED6-B207-4AC0-920EC3C1B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66190"/>
          </a:xfrm>
          <a:solidFill>
            <a:schemeClr val="accent4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fi-FI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Mengerjakan Misi Allah diperlukan sikap sebagai berikut:</a:t>
            </a:r>
            <a:endParaRPr lang="en-ID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anose="020B0907030504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A37EFD-4381-4ABD-3AF8-933533ACC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669" y="1279663"/>
            <a:ext cx="8710405" cy="5578336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ID" sz="2300" dirty="0" err="1">
                <a:latin typeface="Impact" panose="020B0806030902050204" pitchFamily="34" charset="0"/>
              </a:rPr>
              <a:t>Menempatkan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prioritas</a:t>
            </a:r>
            <a:r>
              <a:rPr lang="en-ID" sz="2300" dirty="0">
                <a:latin typeface="Impact" panose="020B0806030902050204" pitchFamily="34" charset="0"/>
              </a:rPr>
              <a:t> Allah </a:t>
            </a:r>
            <a:r>
              <a:rPr lang="en-ID" sz="2300" dirty="0" err="1">
                <a:latin typeface="Impact" panose="020B0806030902050204" pitchFamily="34" charset="0"/>
              </a:rPr>
              <a:t>bagi</a:t>
            </a:r>
            <a:r>
              <a:rPr lang="en-ID" sz="2300" dirty="0">
                <a:latin typeface="Impact" panose="020B0806030902050204" pitchFamily="34" charset="0"/>
              </a:rPr>
              <a:t> yang </a:t>
            </a:r>
            <a:r>
              <a:rPr lang="en-ID" sz="2300" dirty="0" err="1">
                <a:latin typeface="Impact" panose="020B0806030902050204" pitchFamily="34" charset="0"/>
              </a:rPr>
              <a:t>terhilang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sebagai</a:t>
            </a:r>
            <a:r>
              <a:rPr lang="en-ID" sz="2300" dirty="0">
                <a:latin typeface="Impact" panose="020B0806030902050204" pitchFamily="34" charset="0"/>
              </a:rPr>
              <a:t> yang </a:t>
            </a:r>
            <a:r>
              <a:rPr lang="en-ID" sz="2300" dirty="0" err="1">
                <a:latin typeface="Impact" panose="020B0806030902050204" pitchFamily="34" charset="0"/>
              </a:rPr>
              <a:t>terutama</a:t>
            </a:r>
            <a:r>
              <a:rPr lang="en-ID" sz="2300" dirty="0">
                <a:latin typeface="Impact" panose="020B0806030902050204" pitchFamily="34" charset="0"/>
              </a:rPr>
              <a:t>.  </a:t>
            </a:r>
            <a:r>
              <a:rPr lang="en-ID" sz="2300" dirty="0">
                <a:latin typeface="Franklin Gothic Medium Cond" panose="020B0606030402020204" pitchFamily="34" charset="0"/>
              </a:rPr>
              <a:t>  </a:t>
            </a:r>
          </a:p>
          <a:p>
            <a:pPr marL="457200" indent="-457200">
              <a:buFont typeface="+mj-lt"/>
              <a:buAutoNum type="arabicPeriod"/>
            </a:pPr>
            <a:r>
              <a:rPr lang="en-ID" sz="2300" dirty="0" err="1">
                <a:latin typeface="Gill Sans Nova Cond Ultra Bold" panose="020B0B04020104020203" pitchFamily="34" charset="0"/>
              </a:rPr>
              <a:t>Membutuhkan</a:t>
            </a:r>
            <a:r>
              <a:rPr lang="en-ID" sz="2300" dirty="0">
                <a:latin typeface="Gill Sans Nova Cond Ultra Bold" panose="020B0B04020104020203" pitchFamily="34" charset="0"/>
              </a:rPr>
              <a:t> </a:t>
            </a:r>
            <a:r>
              <a:rPr lang="en-ID" sz="2300" dirty="0" err="1">
                <a:latin typeface="Gill Sans Nova Cond Ultra Bold" panose="020B0B04020104020203" pitchFamily="34" charset="0"/>
              </a:rPr>
              <a:t>kerendahan</a:t>
            </a:r>
            <a:r>
              <a:rPr lang="en-ID" sz="2300" dirty="0">
                <a:latin typeface="Gill Sans Nova Cond Ultra Bold" panose="020B0B04020104020203" pitchFamily="34" charset="0"/>
              </a:rPr>
              <a:t> </a:t>
            </a:r>
            <a:r>
              <a:rPr lang="en-ID" sz="2300" dirty="0" err="1">
                <a:latin typeface="Gill Sans Nova Cond Ultra Bold" panose="020B0B04020104020203" pitchFamily="34" charset="0"/>
              </a:rPr>
              <a:t>hati</a:t>
            </a:r>
            <a:r>
              <a:rPr lang="en-ID" sz="2300" dirty="0">
                <a:latin typeface="Gill Sans Nova Cond Ultra Bold" panose="020B0B04020104020203" pitchFamily="34" charset="0"/>
              </a:rPr>
              <a:t> </a:t>
            </a:r>
            <a:r>
              <a:rPr lang="en-ID" sz="2300" dirty="0" err="1">
                <a:latin typeface="Gill Sans Nova Cond Ultra Bold" panose="020B0B04020104020203" pitchFamily="34" charset="0"/>
              </a:rPr>
              <a:t>ketika</a:t>
            </a:r>
            <a:r>
              <a:rPr lang="en-ID" sz="2300" dirty="0">
                <a:latin typeface="Gill Sans Nova Cond Ultra Bold" panose="020B0B04020104020203" pitchFamily="34" charset="0"/>
              </a:rPr>
              <a:t> </a:t>
            </a:r>
            <a:r>
              <a:rPr lang="en-ID" sz="2300" dirty="0" err="1">
                <a:latin typeface="Gill Sans Nova Cond Ultra Bold" panose="020B0B04020104020203" pitchFamily="34" charset="0"/>
              </a:rPr>
              <a:t>berhadapan</a:t>
            </a:r>
            <a:r>
              <a:rPr lang="en-ID" sz="2300" dirty="0">
                <a:latin typeface="Gill Sans Nova Cond Ultra Bold" panose="020B0B04020104020203" pitchFamily="34" charset="0"/>
              </a:rPr>
              <a:t> </a:t>
            </a:r>
            <a:r>
              <a:rPr lang="en-ID" sz="2300" dirty="0" err="1">
                <a:latin typeface="Gill Sans Nova Cond Ultra Bold" panose="020B0B04020104020203" pitchFamily="34" charset="0"/>
              </a:rPr>
              <a:t>dengan</a:t>
            </a:r>
            <a:r>
              <a:rPr lang="en-ID" sz="2300" dirty="0">
                <a:latin typeface="Gill Sans Nova Cond Ultra Bold" panose="020B0B04020104020203" pitchFamily="34" charset="0"/>
              </a:rPr>
              <a:t> </a:t>
            </a:r>
            <a:r>
              <a:rPr lang="en-ID" sz="2300" dirty="0" err="1">
                <a:latin typeface="Gill Sans Nova Cond Ultra Bold" panose="020B0B04020104020203" pitchFamily="34" charset="0"/>
              </a:rPr>
              <a:t>prasangka</a:t>
            </a:r>
            <a:r>
              <a:rPr lang="en-ID" sz="2300" dirty="0">
                <a:latin typeface="Gill Sans Nova Cond Ultra Bold" panose="020B0B04020104020203" pitchFamily="34" charset="0"/>
              </a:rPr>
              <a:t>. </a:t>
            </a:r>
            <a:r>
              <a:rPr lang="en-ID" sz="2300" dirty="0">
                <a:latin typeface="Franklin Gothic Medium Cond" panose="020B0606030402020204" pitchFamily="34" charset="0"/>
              </a:rPr>
              <a:t>   </a:t>
            </a:r>
          </a:p>
          <a:p>
            <a:pPr marL="457200" indent="-457200">
              <a:buFont typeface="+mj-lt"/>
              <a:buAutoNum type="arabicPeriod"/>
            </a:pPr>
            <a:r>
              <a:rPr lang="en-ID" sz="2300" dirty="0" err="1">
                <a:latin typeface="Impact" panose="020B0806030902050204" pitchFamily="34" charset="0"/>
              </a:rPr>
              <a:t>Membutuhkan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waktu</a:t>
            </a:r>
            <a:r>
              <a:rPr lang="en-ID" sz="2300" dirty="0">
                <a:latin typeface="Impact" panose="020B0806030902050204" pitchFamily="34" charset="0"/>
              </a:rPr>
              <a:t> dan </a:t>
            </a:r>
            <a:r>
              <a:rPr lang="en-ID" sz="2300" dirty="0" err="1">
                <a:latin typeface="Impact" panose="020B0806030902050204" pitchFamily="34" charset="0"/>
              </a:rPr>
              <a:t>energi</a:t>
            </a:r>
            <a:r>
              <a:rPr lang="en-ID" sz="2300" dirty="0">
                <a:latin typeface="Impact" panose="020B0806030902050204" pitchFamily="34" charset="0"/>
              </a:rPr>
              <a:t> yang </a:t>
            </a:r>
            <a:r>
              <a:rPr lang="en-ID" sz="2300" dirty="0" err="1">
                <a:latin typeface="Impact" panose="020B0806030902050204" pitchFamily="34" charset="0"/>
              </a:rPr>
              <a:t>melibatkan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emosi</a:t>
            </a:r>
            <a:r>
              <a:rPr lang="en-ID" sz="2300" dirty="0">
                <a:latin typeface="Impact" panose="020B0806030902050204" pitchFamily="34" charset="0"/>
              </a:rPr>
              <a:t>.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Berinvestasi</a:t>
            </a:r>
            <a:r>
              <a:rPr lang="en-ID" sz="23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dalam</a:t>
            </a:r>
            <a:r>
              <a:rPr lang="en-ID" sz="23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kehidupan</a:t>
            </a:r>
            <a:r>
              <a:rPr lang="en-ID" sz="23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orang lain dan </a:t>
            </a:r>
            <a:r>
              <a:rPr lang="en-ID" sz="23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benar-benar</a:t>
            </a:r>
            <a:r>
              <a:rPr lang="en-ID" sz="23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memedulikan</a:t>
            </a:r>
            <a:r>
              <a:rPr lang="en-ID" sz="23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mereka</a:t>
            </a:r>
            <a:r>
              <a:rPr lang="en-ID" sz="23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bisa</a:t>
            </a:r>
            <a:r>
              <a:rPr lang="en-ID" sz="23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sangat </a:t>
            </a:r>
            <a:r>
              <a:rPr lang="en-ID" sz="23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melelahkan</a:t>
            </a:r>
            <a:r>
              <a:rPr lang="en-ID" sz="23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. Di zaman </a:t>
            </a:r>
            <a:r>
              <a:rPr lang="en-ID" sz="23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ketika</a:t>
            </a:r>
            <a:r>
              <a:rPr lang="en-ID" sz="23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kita</a:t>
            </a:r>
            <a:r>
              <a:rPr lang="en-ID" sz="23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tertekan</a:t>
            </a:r>
            <a:r>
              <a:rPr lang="en-ID" sz="23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dengan</a:t>
            </a:r>
            <a:r>
              <a:rPr lang="en-ID" sz="23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kehidupan</a:t>
            </a:r>
            <a:r>
              <a:rPr lang="en-ID" sz="23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dan </a:t>
            </a:r>
            <a:r>
              <a:rPr lang="en-ID" sz="23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masalah</a:t>
            </a:r>
            <a:r>
              <a:rPr lang="en-ID" sz="23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kita</a:t>
            </a:r>
            <a:r>
              <a:rPr lang="en-ID" sz="23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sendiri</a:t>
            </a:r>
            <a:r>
              <a:rPr lang="en-ID" sz="23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, </a:t>
            </a:r>
            <a:r>
              <a:rPr lang="en-ID" sz="23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memberikan</a:t>
            </a:r>
            <a:r>
              <a:rPr lang="en-ID" sz="23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dukungan</a:t>
            </a:r>
            <a:r>
              <a:rPr lang="en-ID" sz="23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emosional</a:t>
            </a:r>
            <a:r>
              <a:rPr lang="en-ID" sz="23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bisa</a:t>
            </a:r>
            <a:r>
              <a:rPr lang="en-ID" sz="23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jadi</a:t>
            </a:r>
            <a:r>
              <a:rPr lang="en-ID" sz="23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terlalu</a:t>
            </a:r>
            <a:r>
              <a:rPr lang="en-ID" sz="23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melelahkan</a:t>
            </a:r>
            <a:r>
              <a:rPr lang="en-ID" sz="23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.   </a:t>
            </a:r>
          </a:p>
          <a:p>
            <a:pPr marL="457200" indent="-457200">
              <a:buFont typeface="+mj-lt"/>
              <a:buAutoNum type="arabicPeriod"/>
            </a:pPr>
            <a:r>
              <a:rPr lang="en-ID" sz="2300" dirty="0" err="1">
                <a:latin typeface="Gill Sans Nova Cond Ultra Bold" panose="020B0B04020104020203" pitchFamily="34" charset="0"/>
              </a:rPr>
              <a:t>Menuntut</a:t>
            </a:r>
            <a:r>
              <a:rPr lang="en-ID" sz="2300" dirty="0">
                <a:latin typeface="Gill Sans Nova Cond Ultra Bold" panose="020B0B04020104020203" pitchFamily="34" charset="0"/>
              </a:rPr>
              <a:t> </a:t>
            </a:r>
            <a:r>
              <a:rPr lang="en-ID" sz="2300" dirty="0" err="1">
                <a:latin typeface="Gill Sans Nova Cond Ultra Bold" panose="020B0B04020104020203" pitchFamily="34" charset="0"/>
              </a:rPr>
              <a:t>kita</a:t>
            </a:r>
            <a:r>
              <a:rPr lang="en-ID" sz="2300" dirty="0">
                <a:latin typeface="Gill Sans Nova Cond Ultra Bold" panose="020B0B04020104020203" pitchFamily="34" charset="0"/>
              </a:rPr>
              <a:t> </a:t>
            </a:r>
            <a:r>
              <a:rPr lang="en-ID" sz="2300" dirty="0" err="1">
                <a:latin typeface="Gill Sans Nova Cond Ultra Bold" panose="020B0B04020104020203" pitchFamily="34" charset="0"/>
              </a:rPr>
              <a:t>untuk</a:t>
            </a:r>
            <a:r>
              <a:rPr lang="en-ID" sz="2300" dirty="0">
                <a:latin typeface="Gill Sans Nova Cond Ultra Bold" panose="020B0B04020104020203" pitchFamily="34" charset="0"/>
              </a:rPr>
              <a:t> </a:t>
            </a:r>
            <a:r>
              <a:rPr lang="en-ID" sz="2300" dirty="0" err="1">
                <a:latin typeface="Gill Sans Nova Cond Ultra Bold" panose="020B0B04020104020203" pitchFamily="34" charset="0"/>
              </a:rPr>
              <a:t>mengubah</a:t>
            </a:r>
            <a:r>
              <a:rPr lang="en-ID" sz="2300" dirty="0">
                <a:latin typeface="Gill Sans Nova Cond Ultra Bold" panose="020B0B04020104020203" pitchFamily="34" charset="0"/>
              </a:rPr>
              <a:t> </a:t>
            </a:r>
            <a:r>
              <a:rPr lang="en-ID" sz="2300" dirty="0" err="1">
                <a:latin typeface="Gill Sans Nova Cond Ultra Bold" panose="020B0B04020104020203" pitchFamily="34" charset="0"/>
              </a:rPr>
              <a:t>cara</a:t>
            </a:r>
            <a:r>
              <a:rPr lang="en-ID" sz="2300" dirty="0">
                <a:latin typeface="Gill Sans Nova Cond Ultra Bold" panose="020B0B04020104020203" pitchFamily="34" charset="0"/>
              </a:rPr>
              <a:t> </a:t>
            </a:r>
            <a:r>
              <a:rPr lang="en-ID" sz="2300" dirty="0" err="1">
                <a:latin typeface="Gill Sans Nova Cond Ultra Bold" panose="020B0B04020104020203" pitchFamily="34" charset="0"/>
              </a:rPr>
              <a:t>kita</a:t>
            </a:r>
            <a:r>
              <a:rPr lang="en-ID" sz="2300" dirty="0">
                <a:latin typeface="Gill Sans Nova Cond Ultra Bold" panose="020B0B04020104020203" pitchFamily="34" charset="0"/>
              </a:rPr>
              <a:t> </a:t>
            </a:r>
            <a:r>
              <a:rPr lang="en-ID" sz="2300" dirty="0" err="1">
                <a:latin typeface="Gill Sans Nova Cond Ultra Bold" panose="020B0B04020104020203" pitchFamily="34" charset="0"/>
              </a:rPr>
              <a:t>memikirkan</a:t>
            </a:r>
            <a:r>
              <a:rPr lang="en-ID" sz="2300" dirty="0">
                <a:latin typeface="Gill Sans Nova Cond Ultra Bold" panose="020B0B04020104020203" pitchFamily="34" charset="0"/>
              </a:rPr>
              <a:t> dan </a:t>
            </a:r>
            <a:r>
              <a:rPr lang="en-ID" sz="2300" dirty="0" err="1">
                <a:latin typeface="Gill Sans Nova Cond Ultra Bold" panose="020B0B04020104020203" pitchFamily="34" charset="0"/>
              </a:rPr>
              <a:t>menggunakan</a:t>
            </a:r>
            <a:r>
              <a:rPr lang="en-ID" sz="2300" dirty="0">
                <a:latin typeface="Gill Sans Nova Cond Ultra Bold" panose="020B0B04020104020203" pitchFamily="34" charset="0"/>
              </a:rPr>
              <a:t> uang </a:t>
            </a:r>
            <a:r>
              <a:rPr lang="en-ID" sz="2300" dirty="0" err="1">
                <a:latin typeface="Gill Sans Nova Cond Ultra Bold" panose="020B0B04020104020203" pitchFamily="34" charset="0"/>
              </a:rPr>
              <a:t>kita</a:t>
            </a:r>
            <a:r>
              <a:rPr lang="en-ID" sz="2300" dirty="0">
                <a:latin typeface="Gill Sans Nova Cond Ultra Bold" panose="020B0B04020104020203" pitchFamily="34" charset="0"/>
              </a:rPr>
              <a:t>.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highlight>
                  <a:srgbClr val="00FFFF"/>
                </a:highlight>
                <a:latin typeface="Franklin Gothic Medium Cond" panose="020B0606030402020204" pitchFamily="34" charset="0"/>
              </a:rPr>
              <a:t>Apakah</a:t>
            </a:r>
            <a:r>
              <a:rPr lang="en-ID" sz="2300" dirty="0">
                <a:highlight>
                  <a:srgbClr val="00FFFF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highlight>
                  <a:srgbClr val="00FFFF"/>
                </a:highlight>
                <a:latin typeface="Franklin Gothic Medium Cond" panose="020B0606030402020204" pitchFamily="34" charset="0"/>
              </a:rPr>
              <a:t>itu</a:t>
            </a:r>
            <a:r>
              <a:rPr lang="en-ID" sz="2300" dirty="0">
                <a:highlight>
                  <a:srgbClr val="00FFFF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highlight>
                  <a:srgbClr val="00FFFF"/>
                </a:highlight>
                <a:latin typeface="Franklin Gothic Medium Cond" panose="020B0606030402020204" pitchFamily="34" charset="0"/>
              </a:rPr>
              <a:t>berhubungan</a:t>
            </a:r>
            <a:r>
              <a:rPr lang="en-ID" sz="2300" dirty="0">
                <a:highlight>
                  <a:srgbClr val="00FFFF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highlight>
                  <a:srgbClr val="00FFFF"/>
                </a:highlight>
                <a:latin typeface="Franklin Gothic Medium Cond" panose="020B0606030402020204" pitchFamily="34" charset="0"/>
              </a:rPr>
              <a:t>dengan</a:t>
            </a:r>
            <a:r>
              <a:rPr lang="en-ID" sz="2300" dirty="0">
                <a:highlight>
                  <a:srgbClr val="00FFFF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highlight>
                  <a:srgbClr val="00FFFF"/>
                </a:highlight>
                <a:latin typeface="Franklin Gothic Medium Cond" panose="020B0606030402020204" pitchFamily="34" charset="0"/>
              </a:rPr>
              <a:t>memberikan</a:t>
            </a:r>
            <a:r>
              <a:rPr lang="en-ID" sz="2300" dirty="0">
                <a:highlight>
                  <a:srgbClr val="00FFFF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highlight>
                  <a:srgbClr val="00FFFF"/>
                </a:highlight>
                <a:latin typeface="Franklin Gothic Medium Cond" panose="020B0606030402020204" pitchFamily="34" charset="0"/>
              </a:rPr>
              <a:t>perawatan</a:t>
            </a:r>
            <a:r>
              <a:rPr lang="en-ID" sz="2300" dirty="0">
                <a:highlight>
                  <a:srgbClr val="00FFFF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highlight>
                  <a:srgbClr val="00FFFF"/>
                </a:highlight>
                <a:latin typeface="Franklin Gothic Medium Cond" panose="020B0606030402020204" pitchFamily="34" charset="0"/>
              </a:rPr>
              <a:t>bagi</a:t>
            </a:r>
            <a:r>
              <a:rPr lang="en-ID" sz="2300" dirty="0">
                <a:highlight>
                  <a:srgbClr val="00FFFF"/>
                </a:highlight>
                <a:latin typeface="Franklin Gothic Medium Cond" panose="020B0606030402020204" pitchFamily="34" charset="0"/>
              </a:rPr>
              <a:t> orang lain, </a:t>
            </a:r>
            <a:r>
              <a:rPr lang="en-ID" sz="2300" dirty="0" err="1">
                <a:highlight>
                  <a:srgbClr val="00FFFF"/>
                </a:highlight>
                <a:latin typeface="Franklin Gothic Medium Cond" panose="020B0606030402020204" pitchFamily="34" charset="0"/>
              </a:rPr>
              <a:t>membeli</a:t>
            </a:r>
            <a:r>
              <a:rPr lang="en-ID" sz="2300" dirty="0">
                <a:highlight>
                  <a:srgbClr val="00FFFF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highlight>
                  <a:srgbClr val="00FFFF"/>
                </a:highlight>
                <a:latin typeface="Franklin Gothic Medium Cond" panose="020B0606030402020204" pitchFamily="34" charset="0"/>
              </a:rPr>
              <a:t>bahan-bahan</a:t>
            </a:r>
            <a:r>
              <a:rPr lang="en-ID" sz="2300" dirty="0">
                <a:highlight>
                  <a:srgbClr val="00FFFF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highlight>
                  <a:srgbClr val="00FFFF"/>
                </a:highlight>
                <a:latin typeface="Franklin Gothic Medium Cond" panose="020B0606030402020204" pitchFamily="34" charset="0"/>
              </a:rPr>
              <a:t>bacaan</a:t>
            </a:r>
            <a:r>
              <a:rPr lang="en-ID" sz="2300" dirty="0">
                <a:highlight>
                  <a:srgbClr val="00FFFF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highlight>
                  <a:srgbClr val="00FFFF"/>
                </a:highlight>
                <a:latin typeface="Franklin Gothic Medium Cond" panose="020B0606030402020204" pitchFamily="34" charset="0"/>
              </a:rPr>
              <a:t>atau</a:t>
            </a:r>
            <a:r>
              <a:rPr lang="en-ID" sz="2300" dirty="0">
                <a:highlight>
                  <a:srgbClr val="00FFFF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highlight>
                  <a:srgbClr val="00FFFF"/>
                </a:highlight>
                <a:latin typeface="Franklin Gothic Medium Cond" panose="020B0606030402020204" pitchFamily="34" charset="0"/>
              </a:rPr>
              <a:t>materi-materi</a:t>
            </a:r>
            <a:r>
              <a:rPr lang="en-ID" sz="2300" dirty="0">
                <a:highlight>
                  <a:srgbClr val="00FFFF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highlight>
                  <a:srgbClr val="00FFFF"/>
                </a:highlight>
                <a:latin typeface="Franklin Gothic Medium Cond" panose="020B0606030402020204" pitchFamily="34" charset="0"/>
              </a:rPr>
              <a:t>untuk</a:t>
            </a:r>
            <a:r>
              <a:rPr lang="en-ID" sz="2300" dirty="0">
                <a:highlight>
                  <a:srgbClr val="00FFFF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highlight>
                  <a:srgbClr val="00FFFF"/>
                </a:highlight>
                <a:latin typeface="Franklin Gothic Medium Cond" panose="020B0606030402020204" pitchFamily="34" charset="0"/>
              </a:rPr>
              <a:t>jangkauan</a:t>
            </a:r>
            <a:r>
              <a:rPr lang="en-ID" sz="2300" dirty="0">
                <a:highlight>
                  <a:srgbClr val="00FFFF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highlight>
                  <a:srgbClr val="00FFFF"/>
                </a:highlight>
                <a:latin typeface="Franklin Gothic Medium Cond" panose="020B0606030402020204" pitchFamily="34" charset="0"/>
              </a:rPr>
              <a:t>keluar</a:t>
            </a:r>
            <a:r>
              <a:rPr lang="en-ID" sz="2300" dirty="0">
                <a:highlight>
                  <a:srgbClr val="00FFFF"/>
                </a:highlight>
                <a:latin typeface="Franklin Gothic Medium Cond" panose="020B0606030402020204" pitchFamily="34" charset="0"/>
              </a:rPr>
              <a:t>, </a:t>
            </a:r>
            <a:r>
              <a:rPr lang="en-ID" sz="2300" dirty="0" err="1">
                <a:highlight>
                  <a:srgbClr val="00FFFF"/>
                </a:highlight>
                <a:latin typeface="Franklin Gothic Medium Cond" panose="020B0606030402020204" pitchFamily="34" charset="0"/>
              </a:rPr>
              <a:t>atau</a:t>
            </a:r>
            <a:r>
              <a:rPr lang="en-ID" sz="2300" dirty="0">
                <a:highlight>
                  <a:srgbClr val="00FFFF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highlight>
                  <a:srgbClr val="00FFFF"/>
                </a:highlight>
                <a:latin typeface="Franklin Gothic Medium Cond" panose="020B0606030402020204" pitchFamily="34" charset="0"/>
              </a:rPr>
              <a:t>membayar</a:t>
            </a:r>
            <a:r>
              <a:rPr lang="en-ID" sz="2300" dirty="0">
                <a:highlight>
                  <a:srgbClr val="00FFFF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highlight>
                  <a:srgbClr val="00FFFF"/>
                </a:highlight>
                <a:latin typeface="Franklin Gothic Medium Cond" panose="020B0606030402020204" pitchFamily="34" charset="0"/>
              </a:rPr>
              <a:t>layanan-layanan</a:t>
            </a:r>
            <a:r>
              <a:rPr lang="en-ID" sz="2300" dirty="0">
                <a:highlight>
                  <a:srgbClr val="00FFFF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highlight>
                  <a:srgbClr val="00FFFF"/>
                </a:highlight>
                <a:latin typeface="Franklin Gothic Medium Cond" panose="020B0606030402020204" pitchFamily="34" charset="0"/>
              </a:rPr>
              <a:t>atau</a:t>
            </a:r>
            <a:r>
              <a:rPr lang="en-ID" sz="2300" dirty="0">
                <a:highlight>
                  <a:srgbClr val="00FFFF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highlight>
                  <a:srgbClr val="00FFFF"/>
                </a:highlight>
                <a:latin typeface="Franklin Gothic Medium Cond" panose="020B0606030402020204" pitchFamily="34" charset="0"/>
              </a:rPr>
              <a:t>kemudahan-kemudahan</a:t>
            </a:r>
            <a:r>
              <a:rPr lang="en-ID" sz="2300" dirty="0">
                <a:highlight>
                  <a:srgbClr val="00FFFF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highlight>
                  <a:srgbClr val="00FFFF"/>
                </a:highlight>
                <a:latin typeface="Franklin Gothic Medium Cond" panose="020B0606030402020204" pitchFamily="34" charset="0"/>
              </a:rPr>
              <a:t>sehingga</a:t>
            </a:r>
            <a:r>
              <a:rPr lang="en-ID" sz="2300" dirty="0">
                <a:highlight>
                  <a:srgbClr val="00FFFF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highlight>
                  <a:srgbClr val="00FFFF"/>
                </a:highlight>
                <a:latin typeface="Franklin Gothic Medium Cond" panose="020B0606030402020204" pitchFamily="34" charset="0"/>
              </a:rPr>
              <a:t>kita</a:t>
            </a:r>
            <a:r>
              <a:rPr lang="en-ID" sz="2300" dirty="0">
                <a:highlight>
                  <a:srgbClr val="00FFFF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highlight>
                  <a:srgbClr val="00FFFF"/>
                </a:highlight>
                <a:latin typeface="Franklin Gothic Medium Cond" panose="020B0606030402020204" pitchFamily="34" charset="0"/>
              </a:rPr>
              <a:t>bisa</a:t>
            </a:r>
            <a:r>
              <a:rPr lang="en-ID" sz="2300" dirty="0">
                <a:highlight>
                  <a:srgbClr val="00FFFF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highlight>
                  <a:srgbClr val="00FFFF"/>
                </a:highlight>
                <a:latin typeface="Franklin Gothic Medium Cond" panose="020B0606030402020204" pitchFamily="34" charset="0"/>
              </a:rPr>
              <a:t>mendapatkan</a:t>
            </a:r>
            <a:r>
              <a:rPr lang="en-ID" sz="2300" dirty="0">
                <a:highlight>
                  <a:srgbClr val="00FFFF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highlight>
                  <a:srgbClr val="00FFFF"/>
                </a:highlight>
                <a:latin typeface="Franklin Gothic Medium Cond" panose="020B0606030402020204" pitchFamily="34" charset="0"/>
              </a:rPr>
              <a:t>waktu</a:t>
            </a:r>
            <a:r>
              <a:rPr lang="en-ID" sz="2300" dirty="0">
                <a:highlight>
                  <a:srgbClr val="00FFFF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highlight>
                  <a:srgbClr val="00FFFF"/>
                </a:highlight>
                <a:latin typeface="Franklin Gothic Medium Cond" panose="020B0606030402020204" pitchFamily="34" charset="0"/>
              </a:rPr>
              <a:t>luang</a:t>
            </a:r>
            <a:r>
              <a:rPr lang="en-ID" sz="2300" dirty="0">
                <a:highlight>
                  <a:srgbClr val="00FFFF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highlight>
                  <a:srgbClr val="00FFFF"/>
                </a:highlight>
                <a:latin typeface="Franklin Gothic Medium Cond" panose="020B0606030402020204" pitchFamily="34" charset="0"/>
              </a:rPr>
              <a:t>bagi</a:t>
            </a:r>
            <a:r>
              <a:rPr lang="en-ID" sz="2300" dirty="0">
                <a:highlight>
                  <a:srgbClr val="00FFFF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highlight>
                  <a:srgbClr val="00FFFF"/>
                </a:highlight>
                <a:latin typeface="Franklin Gothic Medium Cond" panose="020B0606030402020204" pitchFamily="34" charset="0"/>
              </a:rPr>
              <a:t>pekerjaan</a:t>
            </a:r>
            <a:r>
              <a:rPr lang="en-ID" sz="2300" dirty="0">
                <a:highlight>
                  <a:srgbClr val="00FFFF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highlight>
                  <a:srgbClr val="00FFFF"/>
                </a:highlight>
                <a:latin typeface="Franklin Gothic Medium Cond" panose="020B0606030402020204" pitchFamily="34" charset="0"/>
              </a:rPr>
              <a:t>misi</a:t>
            </a:r>
            <a:r>
              <a:rPr lang="en-ID" sz="2300" dirty="0">
                <a:highlight>
                  <a:srgbClr val="00FFFF"/>
                </a:highlight>
                <a:latin typeface="Franklin Gothic Medium Cond" panose="020B0606030402020204" pitchFamily="34" charset="0"/>
              </a:rPr>
              <a:t>, </a:t>
            </a:r>
            <a:r>
              <a:rPr lang="en-ID" sz="2300" dirty="0" err="1">
                <a:highlight>
                  <a:srgbClr val="00FFFF"/>
                </a:highlight>
                <a:latin typeface="Franklin Gothic Medium Cond" panose="020B0606030402020204" pitchFamily="34" charset="0"/>
              </a:rPr>
              <a:t>akan</a:t>
            </a:r>
            <a:r>
              <a:rPr lang="en-ID" sz="2300" dirty="0">
                <a:highlight>
                  <a:srgbClr val="00FFFF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highlight>
                  <a:srgbClr val="00FFFF"/>
                </a:highlight>
                <a:latin typeface="Franklin Gothic Medium Cond" panose="020B0606030402020204" pitchFamily="34" charset="0"/>
              </a:rPr>
              <a:t>ada</a:t>
            </a:r>
            <a:r>
              <a:rPr lang="en-ID" sz="2300" dirty="0">
                <a:highlight>
                  <a:srgbClr val="00FFFF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highlight>
                  <a:srgbClr val="00FFFF"/>
                </a:highlight>
                <a:latin typeface="Franklin Gothic Medium Cond" panose="020B0606030402020204" pitchFamily="34" charset="0"/>
              </a:rPr>
              <a:t>biaya-biaya</a:t>
            </a:r>
            <a:r>
              <a:rPr lang="en-ID" sz="2300" dirty="0">
                <a:highlight>
                  <a:srgbClr val="00FFFF"/>
                </a:highlight>
                <a:latin typeface="Franklin Gothic Medium Cond" panose="020B0606030402020204" pitchFamily="34" charset="0"/>
              </a:rPr>
              <a:t> yang </a:t>
            </a:r>
            <a:r>
              <a:rPr lang="en-ID" sz="2300" dirty="0" err="1">
                <a:highlight>
                  <a:srgbClr val="00FFFF"/>
                </a:highlight>
                <a:latin typeface="Franklin Gothic Medium Cond" panose="020B0606030402020204" pitchFamily="34" charset="0"/>
              </a:rPr>
              <a:t>berhubungan</a:t>
            </a:r>
            <a:r>
              <a:rPr lang="en-ID" sz="2300" dirty="0">
                <a:highlight>
                  <a:srgbClr val="00FFFF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highlight>
                  <a:srgbClr val="00FFFF"/>
                </a:highlight>
                <a:latin typeface="Franklin Gothic Medium Cond" panose="020B0606030402020204" pitchFamily="34" charset="0"/>
              </a:rPr>
              <a:t>dengan</a:t>
            </a:r>
            <a:r>
              <a:rPr lang="en-ID" sz="2300" dirty="0">
                <a:highlight>
                  <a:srgbClr val="00FFFF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highlight>
                  <a:srgbClr val="00FFFF"/>
                </a:highlight>
                <a:latin typeface="Franklin Gothic Medium Cond" panose="020B0606030402020204" pitchFamily="34" charset="0"/>
              </a:rPr>
              <a:t>misi</a:t>
            </a:r>
            <a:r>
              <a:rPr lang="en-ID" sz="2300" dirty="0">
                <a:highlight>
                  <a:srgbClr val="00FFFF"/>
                </a:highlight>
                <a:latin typeface="Franklin Gothic Medium Cond" panose="020B0606030402020204" pitchFamily="34" charset="0"/>
              </a:rPr>
              <a:t>. </a:t>
            </a:r>
            <a:r>
              <a:rPr lang="en-ID" sz="2300" dirty="0" err="1">
                <a:solidFill>
                  <a:srgbClr val="FF0000"/>
                </a:solidFill>
                <a:latin typeface="Gill Sans Nova Cond Ultra Bold" panose="020B0B04020104020203" pitchFamily="34" charset="0"/>
              </a:rPr>
              <a:t>Apa</a:t>
            </a:r>
            <a:r>
              <a:rPr lang="en-ID" sz="2300" dirty="0">
                <a:solidFill>
                  <a:srgbClr val="FF0000"/>
                </a:solidFill>
                <a:latin typeface="Gill Sans Nova Cond Ultra Bold" panose="020B0B04020104020203" pitchFamily="34" charset="0"/>
              </a:rPr>
              <a:t> pun </a:t>
            </a:r>
            <a:r>
              <a:rPr lang="en-ID" sz="2300" dirty="0" err="1">
                <a:solidFill>
                  <a:srgbClr val="FF0000"/>
                </a:solidFill>
                <a:latin typeface="Gill Sans Nova Cond Ultra Bold" panose="020B0B04020104020203" pitchFamily="34" charset="0"/>
              </a:rPr>
              <a:t>bentuknya</a:t>
            </a:r>
            <a:r>
              <a:rPr lang="en-ID" sz="2300" dirty="0">
                <a:solidFill>
                  <a:srgbClr val="FF0000"/>
                </a:solidFill>
                <a:latin typeface="Gill Sans Nova Cond Ultra Bold" panose="020B0B04020104020203" pitchFamily="34" charset="0"/>
              </a:rPr>
              <a:t>, </a:t>
            </a:r>
            <a:r>
              <a:rPr lang="en-ID" sz="2300" dirty="0" err="1">
                <a:solidFill>
                  <a:srgbClr val="FF0000"/>
                </a:solidFill>
                <a:latin typeface="Gill Sans Nova Cond Ultra Bold" panose="020B0B04020104020203" pitchFamily="34" charset="0"/>
              </a:rPr>
              <a:t>pekerjaan</a:t>
            </a:r>
            <a:r>
              <a:rPr lang="en-ID" sz="2300" dirty="0">
                <a:solidFill>
                  <a:srgbClr val="FF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300" dirty="0" err="1">
                <a:solidFill>
                  <a:srgbClr val="FF0000"/>
                </a:solidFill>
                <a:latin typeface="Gill Sans Nova Cond Ultra Bold" panose="020B0B04020104020203" pitchFamily="34" charset="0"/>
              </a:rPr>
              <a:t>misi</a:t>
            </a:r>
            <a:r>
              <a:rPr lang="en-ID" sz="2300" dirty="0">
                <a:solidFill>
                  <a:srgbClr val="FF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300" dirty="0" err="1">
                <a:solidFill>
                  <a:srgbClr val="FF0000"/>
                </a:solidFill>
                <a:latin typeface="Gill Sans Nova Cond Ultra Bold" panose="020B0B04020104020203" pitchFamily="34" charset="0"/>
              </a:rPr>
              <a:t>membutuhkan</a:t>
            </a:r>
            <a:r>
              <a:rPr lang="en-ID" sz="2300" dirty="0">
                <a:solidFill>
                  <a:srgbClr val="FF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300" dirty="0" err="1">
                <a:solidFill>
                  <a:srgbClr val="FF0000"/>
                </a:solidFill>
                <a:latin typeface="Gill Sans Nova Cond Ultra Bold" panose="020B0B04020104020203" pitchFamily="34" charset="0"/>
              </a:rPr>
              <a:t>pengorbanan</a:t>
            </a:r>
            <a:r>
              <a:rPr lang="en-ID" sz="2300" dirty="0">
                <a:solidFill>
                  <a:srgbClr val="FF0000"/>
                </a:solidFill>
                <a:latin typeface="Gill Sans Nova Cond Ultra Bold" panose="020B0B04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301436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8086" y="0"/>
            <a:ext cx="5565913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555A6D-80EB-4E96-77D0-DFF57300D9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043" r="9336"/>
          <a:stretch/>
        </p:blipFill>
        <p:spPr>
          <a:xfrm>
            <a:off x="0" y="10"/>
            <a:ext cx="4871498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90A204-84A3-5BA5-1575-29BC110C57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1498" y="1428750"/>
            <a:ext cx="4272482" cy="50980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Franklin Gothic Demi Cond" panose="020B0706030402020204" pitchFamily="34" charset="0"/>
              </a:rPr>
              <a:t>Terlepas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dari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kekurangan</a:t>
            </a:r>
            <a:r>
              <a:rPr lang="en-ID" sz="3200" dirty="0">
                <a:latin typeface="Franklin Gothic Demi Cond" panose="020B0706030402020204" pitchFamily="34" charset="0"/>
              </a:rPr>
              <a:t> Yunus, </a:t>
            </a:r>
            <a:r>
              <a:rPr lang="en-ID" sz="3200" dirty="0" err="1">
                <a:latin typeface="Franklin Gothic Demi Cond" panose="020B0706030402020204" pitchFamily="34" charset="0"/>
              </a:rPr>
              <a:t>kabar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baiknya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adalah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bahwa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>
                <a:latin typeface="Impact" panose="020B0806030902050204" pitchFamily="34" charset="0"/>
              </a:rPr>
              <a:t>Allah </a:t>
            </a:r>
            <a:r>
              <a:rPr lang="en-ID" sz="3200" dirty="0" err="1">
                <a:latin typeface="Impact" panose="020B0806030902050204" pitchFamily="34" charset="0"/>
              </a:rPr>
              <a:t>bekerja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dengan</a:t>
            </a:r>
            <a:r>
              <a:rPr lang="en-ID" sz="3200" dirty="0">
                <a:latin typeface="Impact" panose="020B0806030902050204" pitchFamily="34" charset="0"/>
              </a:rPr>
              <a:t> sangat </a:t>
            </a:r>
            <a:r>
              <a:rPr lang="en-ID" sz="3200" dirty="0" err="1">
                <a:latin typeface="Impact" panose="020B0806030902050204" pitchFamily="34" charset="0"/>
              </a:rPr>
              <a:t>luar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biasa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dalam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membawa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penduduk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Niniwe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bertobat</a:t>
            </a:r>
            <a:r>
              <a:rPr lang="en-ID" sz="3200" dirty="0">
                <a:latin typeface="Impact" panose="020B080603090205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 err="1">
                <a:latin typeface="Franklin Gothic Demi Cond" panose="020B0706030402020204" pitchFamily="34" charset="0"/>
              </a:rPr>
              <a:t>Sedihnya</a:t>
            </a:r>
            <a:r>
              <a:rPr lang="en-ID" sz="3200" dirty="0">
                <a:latin typeface="Franklin Gothic Demi Cond" panose="020B0706030402020204" pitchFamily="34" charset="0"/>
              </a:rPr>
              <a:t>, Yunus </a:t>
            </a:r>
            <a:r>
              <a:rPr lang="en-ID" sz="3200" dirty="0" err="1">
                <a:latin typeface="Franklin Gothic Demi Cond" panose="020B0706030402020204" pitchFamily="34" charset="0"/>
              </a:rPr>
              <a:t>tidak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merasakan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berkat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dari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kesukaan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surga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itu</a:t>
            </a:r>
            <a:r>
              <a:rPr lang="en-ID" sz="3200" dirty="0">
                <a:latin typeface="Franklin Gothic Demi Cond" panose="020B07060304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982469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F19AF4-B964-8D86-E4F5-FF4B7246C5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899" y="1800225"/>
            <a:ext cx="4752975" cy="39338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600" dirty="0" err="1">
                <a:latin typeface="Impact" panose="020B0806030902050204" pitchFamily="34" charset="0"/>
              </a:rPr>
              <a:t>Pertanyaan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renungan</a:t>
            </a:r>
            <a:endParaRPr lang="en-ID" sz="3600" dirty="0">
              <a:latin typeface="Impact" panose="020B0806030902050204" pitchFamily="34" charset="0"/>
            </a:endParaRPr>
          </a:p>
          <a:p>
            <a:pPr marL="0" indent="0">
              <a:buNone/>
            </a:pPr>
            <a:endParaRPr lang="en-ID" sz="3600" dirty="0">
              <a:latin typeface="Franklin Gothic Demi Cond" panose="020B0706030402020204" pitchFamily="34" charset="0"/>
            </a:endParaRPr>
          </a:p>
          <a:p>
            <a:pPr marL="0" indent="0">
              <a:buNone/>
            </a:pPr>
            <a:r>
              <a:rPr lang="en-ID" sz="3200" dirty="0" err="1">
                <a:latin typeface="Franklin Gothic Demi Cond" panose="020B0706030402020204" pitchFamily="34" charset="0"/>
              </a:rPr>
              <a:t>Pengorbanan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apakah</a:t>
            </a:r>
            <a:r>
              <a:rPr lang="en-ID" sz="3200" dirty="0">
                <a:latin typeface="Franklin Gothic Demi Cond" panose="020B0706030402020204" pitchFamily="34" charset="0"/>
              </a:rPr>
              <a:t> yang Allah </a:t>
            </a:r>
            <a:r>
              <a:rPr lang="en-ID" sz="3200" dirty="0" err="1">
                <a:latin typeface="Franklin Gothic Demi Cond" panose="020B0706030402020204" pitchFamily="34" charset="0"/>
              </a:rPr>
              <a:t>minta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kepada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kita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untuk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kita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lakukan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dalam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membagikan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kasih</a:t>
            </a:r>
            <a:r>
              <a:rPr lang="en-ID" sz="3200" dirty="0">
                <a:latin typeface="Franklin Gothic Demi Cond" panose="020B0706030402020204" pitchFamily="34" charset="0"/>
              </a:rPr>
              <a:t>-Nya </a:t>
            </a:r>
            <a:r>
              <a:rPr lang="en-ID" sz="3200" dirty="0" err="1">
                <a:latin typeface="Franklin Gothic Demi Cond" panose="020B0706030402020204" pitchFamily="34" charset="0"/>
              </a:rPr>
              <a:t>kepada</a:t>
            </a:r>
            <a:r>
              <a:rPr lang="en-ID" sz="3200" dirty="0">
                <a:latin typeface="Franklin Gothic Demi Cond" panose="020B0706030402020204" pitchFamily="34" charset="0"/>
              </a:rPr>
              <a:t> orang lain?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247AB1-42FF-BFF0-DA87-D90FCB51C2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15"/>
          <a:stretch/>
        </p:blipFill>
        <p:spPr>
          <a:xfrm>
            <a:off x="4671911" y="10"/>
            <a:ext cx="447208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187934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1391AC-EAD3-5F75-EA16-D182229A6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" y="85725"/>
            <a:ext cx="9143997" cy="1511707"/>
          </a:xfrm>
        </p:spPr>
        <p:txBody>
          <a:bodyPr>
            <a:normAutofit fontScale="90000"/>
          </a:bodyPr>
          <a:lstStyle/>
          <a:p>
            <a:pPr algn="ctr"/>
            <a:r>
              <a:rPr lang="sv-SE" sz="4000" dirty="0">
                <a:solidFill>
                  <a:srgbClr val="FFFF00"/>
                </a:solidFill>
                <a:latin typeface="Impact" panose="020B0806030902050204" pitchFamily="34" charset="0"/>
              </a:rPr>
              <a:t>ALASAN-ALASAN KITA : </a:t>
            </a:r>
            <a:br>
              <a:rPr lang="sv-SE" sz="4000" dirty="0">
                <a:solidFill>
                  <a:srgbClr val="FFFF00"/>
                </a:solidFill>
                <a:latin typeface="Impact" panose="020B0806030902050204" pitchFamily="34" charset="0"/>
              </a:rPr>
            </a:br>
            <a:r>
              <a:rPr lang="sv-SE" sz="4000" dirty="0">
                <a:solidFill>
                  <a:srgbClr val="FFFF00"/>
                </a:solidFill>
                <a:latin typeface="Impact" panose="020B0806030902050204" pitchFamily="34" charset="0"/>
              </a:rPr>
              <a:t>KONFRONTASI YANG TIDAK NYAMAN</a:t>
            </a:r>
            <a:br>
              <a:rPr lang="sv-SE" sz="4000" dirty="0">
                <a:solidFill>
                  <a:srgbClr val="FFFF00"/>
                </a:solidFill>
                <a:latin typeface="Impact" panose="020B0806030902050204" pitchFamily="34" charset="0"/>
              </a:rPr>
            </a:br>
            <a:r>
              <a:rPr lang="sv-SE" sz="31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Rabu, 1 November 2023</a:t>
            </a:r>
            <a:endParaRPr lang="en-ID" sz="3100" dirty="0">
              <a:solidFill>
                <a:srgbClr val="FFFF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BA2A9C-BDB0-BB76-EA7F-F825F4D1A8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304" y="1888624"/>
            <a:ext cx="5247862" cy="4777219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2600" dirty="0">
                <a:latin typeface="Impact" panose="020B0806030902050204" pitchFamily="34" charset="0"/>
              </a:rPr>
              <a:t>Yunus </a:t>
            </a:r>
            <a:r>
              <a:rPr lang="en-ID" sz="2600" dirty="0" err="1">
                <a:latin typeface="Impact" panose="020B0806030902050204" pitchFamily="34" charset="0"/>
              </a:rPr>
              <a:t>menginginkan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Ninewe</a:t>
            </a:r>
            <a:r>
              <a:rPr lang="en-ID" sz="2600" dirty="0">
                <a:latin typeface="Impact" panose="020B0806030902050204" pitchFamily="34" charset="0"/>
              </a:rPr>
              <a:t> menjadi </a:t>
            </a:r>
            <a:r>
              <a:rPr lang="en-ID" sz="2600" dirty="0" err="1">
                <a:latin typeface="Impact" panose="020B0806030902050204" pitchFamily="34" charset="0"/>
              </a:rPr>
              <a:t>seperti</a:t>
            </a:r>
            <a:r>
              <a:rPr lang="en-ID" sz="2600" dirty="0">
                <a:latin typeface="Impact" panose="020B0806030902050204" pitchFamily="34" charset="0"/>
              </a:rPr>
              <a:t> Sodom dan Gomora yang </a:t>
            </a:r>
            <a:r>
              <a:rPr lang="en-ID" sz="2600" dirty="0" err="1">
                <a:latin typeface="Impact" panose="020B0806030902050204" pitchFamily="34" charset="0"/>
              </a:rPr>
              <a:t>dimusnahkan</a:t>
            </a:r>
            <a:r>
              <a:rPr lang="en-ID" sz="2600" dirty="0">
                <a:latin typeface="Franklin Gothic Medium Cond" panose="020B0606030402020204" pitchFamily="34" charset="0"/>
              </a:rPr>
              <a:t>. </a:t>
            </a:r>
            <a:r>
              <a:rPr lang="en-ID" sz="2600" dirty="0">
                <a:latin typeface="Franklin Gothic Demi Cond" panose="020B0706030402020204" pitchFamily="34" charset="0"/>
              </a:rPr>
              <a:t>Dia </a:t>
            </a:r>
            <a:r>
              <a:rPr lang="en-ID" sz="2600" dirty="0" err="1">
                <a:latin typeface="Franklin Gothic Demi Cond" panose="020B0706030402020204" pitchFamily="34" charset="0"/>
              </a:rPr>
              <a:t>sedang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berharap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penghakiman</a:t>
            </a:r>
            <a:r>
              <a:rPr lang="en-ID" sz="2600" dirty="0">
                <a:latin typeface="Franklin Gothic Demi Cond" panose="020B0706030402020204" pitchFamily="34" charset="0"/>
              </a:rPr>
              <a:t> Allah </a:t>
            </a:r>
            <a:r>
              <a:rPr lang="en-ID" sz="2600" dirty="0" err="1">
                <a:latin typeface="Franklin Gothic Demi Cond" panose="020B0706030402020204" pitchFamily="34" charset="0"/>
              </a:rPr>
              <a:t>terhadap</a:t>
            </a:r>
            <a:r>
              <a:rPr lang="en-ID" sz="2600" dirty="0">
                <a:latin typeface="Franklin Gothic Demi Cond" panose="020B0706030402020204" pitchFamily="34" charset="0"/>
              </a:rPr>
              <a:t> orang-orang yang </a:t>
            </a:r>
            <a:r>
              <a:rPr lang="en-ID" sz="2600" dirty="0" err="1">
                <a:latin typeface="Franklin Gothic Demi Cond" panose="020B0706030402020204" pitchFamily="34" charset="0"/>
              </a:rPr>
              <a:t>dibencinya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ini</a:t>
            </a:r>
            <a:r>
              <a:rPr lang="en-ID" sz="2600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600" dirty="0">
                <a:latin typeface="Gill Sans Nova Cond XBd" panose="020B0A06020104020203" pitchFamily="34" charset="0"/>
              </a:rPr>
              <a:t>Ketika </a:t>
            </a:r>
            <a:r>
              <a:rPr lang="en-ID" sz="2600" dirty="0" err="1">
                <a:latin typeface="Gill Sans Nova Cond XBd" panose="020B0A06020104020203" pitchFamily="34" charset="0"/>
              </a:rPr>
              <a:t>hal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itu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tidak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terjadi</a:t>
            </a:r>
            <a:r>
              <a:rPr lang="en-ID" sz="2600" dirty="0">
                <a:latin typeface="Gill Sans Nova Cond XBd" panose="020B0A06020104020203" pitchFamily="34" charset="0"/>
              </a:rPr>
              <a:t>, </a:t>
            </a:r>
            <a:r>
              <a:rPr lang="en-ID" sz="2600" dirty="0" err="1">
                <a:latin typeface="Gill Sans Nova Cond XBd" panose="020B0A06020104020203" pitchFamily="34" charset="0"/>
              </a:rPr>
              <a:t>pandangannya</a:t>
            </a:r>
            <a:r>
              <a:rPr lang="en-ID" sz="2600" dirty="0">
                <a:latin typeface="Gill Sans Nova Cond XBd" panose="020B0A06020104020203" pitchFamily="34" charset="0"/>
              </a:rPr>
              <a:t> menjadi </a:t>
            </a:r>
            <a:r>
              <a:rPr lang="en-ID" sz="2600" dirty="0" err="1">
                <a:latin typeface="Gill Sans Nova Cond XBd" panose="020B0A06020104020203" pitchFamily="34" charset="0"/>
              </a:rPr>
              <a:t>terguncang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sampai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sedalam-dalamnya</a:t>
            </a:r>
            <a:r>
              <a:rPr lang="en-ID" sz="2600" dirty="0">
                <a:latin typeface="Gill Sans Nova Cond XBd" panose="020B0A06020104020203" pitchFamily="34" charset="0"/>
              </a:rPr>
              <a:t>, dan Yunus </a:t>
            </a:r>
            <a:r>
              <a:rPr lang="en-ID" sz="2600" dirty="0" err="1">
                <a:latin typeface="Gill Sans Nova Cond XBd" panose="020B0A06020104020203" pitchFamily="34" charset="0"/>
              </a:rPr>
              <a:t>merasa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lebih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baik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mati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daripada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mengizinkan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dunianya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sendiri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ditunggangbalikkan</a:t>
            </a:r>
            <a:r>
              <a:rPr lang="en-ID" sz="2600" dirty="0">
                <a:latin typeface="Gill Sans Nova Cond XBd" panose="020B0A06020104020203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C252F7-1DAB-CC65-DAAC-E366DDA6E2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26" r="36232"/>
          <a:stretch/>
        </p:blipFill>
        <p:spPr>
          <a:xfrm>
            <a:off x="5406886" y="2134188"/>
            <a:ext cx="3405810" cy="41736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598038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B3A2D1A-45FC-4F95-B150-1C13EF2F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768FD5-DD7A-43C7-8DEA-1F5DB3CB5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031F81-9C59-FFE3-5E6D-5C8DAC498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734" y="3428999"/>
            <a:ext cx="7364519" cy="974042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latin typeface="Amasis MT Pro Black" panose="02040A04050005020304" pitchFamily="18" charset="0"/>
              </a:rPr>
              <a:t>YESAYA 6 : 8</a:t>
            </a:r>
            <a:endParaRPr lang="en-ID" sz="5400" dirty="0">
              <a:latin typeface="Amasis MT Pro Black" panose="02040A040500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5C6744-5FA5-E5F8-661E-477F207585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466"/>
          <a:stretch/>
        </p:blipFill>
        <p:spPr>
          <a:xfrm>
            <a:off x="1" y="10"/>
            <a:ext cx="9143999" cy="3154014"/>
          </a:xfrm>
          <a:custGeom>
            <a:avLst/>
            <a:gdLst/>
            <a:ahLst/>
            <a:cxnLst/>
            <a:rect l="l" t="t" r="r" b="b"/>
            <a:pathLst>
              <a:path w="12191999" h="3428999">
                <a:moveTo>
                  <a:pt x="0" y="0"/>
                </a:moveTo>
                <a:lnTo>
                  <a:pt x="12191999" y="0"/>
                </a:lnTo>
                <a:lnTo>
                  <a:pt x="12191999" y="920893"/>
                </a:lnTo>
                <a:lnTo>
                  <a:pt x="12191999" y="1514929"/>
                </a:lnTo>
                <a:lnTo>
                  <a:pt x="12191999" y="3130902"/>
                </a:lnTo>
                <a:lnTo>
                  <a:pt x="12188051" y="3131476"/>
                </a:lnTo>
                <a:cubicBezTo>
                  <a:pt x="12153000" y="3135813"/>
                  <a:pt x="12133655" y="3136025"/>
                  <a:pt x="12112012" y="3138906"/>
                </a:cubicBezTo>
                <a:cubicBezTo>
                  <a:pt x="12076970" y="3145595"/>
                  <a:pt x="12039899" y="3160769"/>
                  <a:pt x="12018752" y="3165642"/>
                </a:cubicBezTo>
                <a:lnTo>
                  <a:pt x="11985122" y="3168147"/>
                </a:lnTo>
                <a:lnTo>
                  <a:pt x="11986344" y="3172878"/>
                </a:lnTo>
                <a:lnTo>
                  <a:pt x="11973852" y="3173226"/>
                </a:lnTo>
                <a:lnTo>
                  <a:pt x="11945968" y="3173341"/>
                </a:lnTo>
                <a:cubicBezTo>
                  <a:pt x="11928568" y="3174057"/>
                  <a:pt x="11880184" y="3172923"/>
                  <a:pt x="11862470" y="3174654"/>
                </a:cubicBezTo>
                <a:cubicBezTo>
                  <a:pt x="11857360" y="3179700"/>
                  <a:pt x="11849473" y="3182451"/>
                  <a:pt x="11839688" y="3183726"/>
                </a:cubicBezTo>
                <a:lnTo>
                  <a:pt x="11818138" y="3183868"/>
                </a:lnTo>
                <a:lnTo>
                  <a:pt x="11693161" y="3196027"/>
                </a:lnTo>
                <a:lnTo>
                  <a:pt x="11675978" y="3196936"/>
                </a:lnTo>
                <a:lnTo>
                  <a:pt x="11666672" y="3201013"/>
                </a:lnTo>
                <a:cubicBezTo>
                  <a:pt x="11659568" y="3201827"/>
                  <a:pt x="11639160" y="3201301"/>
                  <a:pt x="11633348" y="3201823"/>
                </a:cubicBezTo>
                <a:lnTo>
                  <a:pt x="11631806" y="3204144"/>
                </a:lnTo>
                <a:cubicBezTo>
                  <a:pt x="11613292" y="3207852"/>
                  <a:pt x="11543654" y="3220200"/>
                  <a:pt x="11522270" y="3224070"/>
                </a:cubicBezTo>
                <a:cubicBezTo>
                  <a:pt x="11517998" y="3220503"/>
                  <a:pt x="11508432" y="3226137"/>
                  <a:pt x="11503503" y="3227361"/>
                </a:cubicBezTo>
                <a:cubicBezTo>
                  <a:pt x="11502740" y="3224959"/>
                  <a:pt x="11490808" y="3224226"/>
                  <a:pt x="11487288" y="3226364"/>
                </a:cubicBezTo>
                <a:cubicBezTo>
                  <a:pt x="11403406" y="3238085"/>
                  <a:pt x="11445394" y="3213864"/>
                  <a:pt x="11397514" y="3229209"/>
                </a:cubicBezTo>
                <a:cubicBezTo>
                  <a:pt x="11389044" y="3230225"/>
                  <a:pt x="11382180" y="3229256"/>
                  <a:pt x="11376160" y="3227461"/>
                </a:cubicBezTo>
                <a:lnTo>
                  <a:pt x="11367180" y="3223774"/>
                </a:lnTo>
                <a:lnTo>
                  <a:pt x="11332420" y="3230742"/>
                </a:lnTo>
                <a:cubicBezTo>
                  <a:pt x="11315298" y="3233171"/>
                  <a:pt x="11297277" y="3234781"/>
                  <a:pt x="11278786" y="3235517"/>
                </a:cubicBezTo>
                <a:cubicBezTo>
                  <a:pt x="11274637" y="3230607"/>
                  <a:pt x="11260123" y="3237582"/>
                  <a:pt x="11253295" y="3238964"/>
                </a:cubicBezTo>
                <a:cubicBezTo>
                  <a:pt x="11253224" y="3235757"/>
                  <a:pt x="11238096" y="3234220"/>
                  <a:pt x="11232727" y="3236871"/>
                </a:cubicBezTo>
                <a:cubicBezTo>
                  <a:pt x="11119903" y="3248332"/>
                  <a:pt x="11183388" y="3218382"/>
                  <a:pt x="11115682" y="3236341"/>
                </a:cubicBezTo>
                <a:cubicBezTo>
                  <a:pt x="11104356" y="3237278"/>
                  <a:pt x="11095858" y="3235671"/>
                  <a:pt x="11088768" y="3233017"/>
                </a:cubicBezTo>
                <a:lnTo>
                  <a:pt x="11076012" y="3226390"/>
                </a:lnTo>
                <a:lnTo>
                  <a:pt x="11066016" y="3228753"/>
                </a:lnTo>
                <a:cubicBezTo>
                  <a:pt x="11028292" y="3228939"/>
                  <a:pt x="11017169" y="3222147"/>
                  <a:pt x="10995221" y="3228989"/>
                </a:cubicBezTo>
                <a:cubicBezTo>
                  <a:pt x="10962786" y="3214768"/>
                  <a:pt x="10973708" y="3227571"/>
                  <a:pt x="10949038" y="3229747"/>
                </a:cubicBezTo>
                <a:cubicBezTo>
                  <a:pt x="10929576" y="3232582"/>
                  <a:pt x="10965306" y="3238039"/>
                  <a:pt x="10946231" y="3238844"/>
                </a:cubicBezTo>
                <a:cubicBezTo>
                  <a:pt x="10925596" y="3235173"/>
                  <a:pt x="10926566" y="3246575"/>
                  <a:pt x="10905107" y="3242085"/>
                </a:cubicBezTo>
                <a:cubicBezTo>
                  <a:pt x="10910320" y="3233495"/>
                  <a:pt x="10862761" y="3243750"/>
                  <a:pt x="10861282" y="3236246"/>
                </a:cubicBezTo>
                <a:cubicBezTo>
                  <a:pt x="10843055" y="3246977"/>
                  <a:pt x="10833897" y="3233757"/>
                  <a:pt x="10809627" y="3237064"/>
                </a:cubicBezTo>
                <a:cubicBezTo>
                  <a:pt x="10798198" y="3241124"/>
                  <a:pt x="10789952" y="3241821"/>
                  <a:pt x="10778718" y="3237455"/>
                </a:cubicBezTo>
                <a:cubicBezTo>
                  <a:pt x="10726069" y="3257219"/>
                  <a:pt x="10746866" y="3238339"/>
                  <a:pt x="10697595" y="3245939"/>
                </a:cubicBezTo>
                <a:cubicBezTo>
                  <a:pt x="10655146" y="3253933"/>
                  <a:pt x="10607026" y="3259119"/>
                  <a:pt x="10565970" y="3278201"/>
                </a:cubicBezTo>
                <a:cubicBezTo>
                  <a:pt x="10558434" y="3283608"/>
                  <a:pt x="10539930" y="3285654"/>
                  <a:pt x="10524645" y="3282773"/>
                </a:cubicBezTo>
                <a:cubicBezTo>
                  <a:pt x="10522018" y="3282276"/>
                  <a:pt x="10519582" y="3281649"/>
                  <a:pt x="10517421" y="3280913"/>
                </a:cubicBezTo>
                <a:cubicBezTo>
                  <a:pt x="10481928" y="3283832"/>
                  <a:pt x="10352108" y="3296870"/>
                  <a:pt x="10311683" y="3300288"/>
                </a:cubicBezTo>
                <a:cubicBezTo>
                  <a:pt x="10308410" y="3293342"/>
                  <a:pt x="10287968" y="3305875"/>
                  <a:pt x="10274873" y="3301423"/>
                </a:cubicBezTo>
                <a:cubicBezTo>
                  <a:pt x="10265494" y="3297516"/>
                  <a:pt x="10257104" y="3300407"/>
                  <a:pt x="10247307" y="3300714"/>
                </a:cubicBezTo>
                <a:cubicBezTo>
                  <a:pt x="10234401" y="3297643"/>
                  <a:pt x="10192308" y="3303190"/>
                  <a:pt x="10181334" y="3307168"/>
                </a:cubicBezTo>
                <a:cubicBezTo>
                  <a:pt x="10155109" y="3320992"/>
                  <a:pt x="10095518" y="3310726"/>
                  <a:pt x="10073729" y="3321318"/>
                </a:cubicBezTo>
                <a:cubicBezTo>
                  <a:pt x="10065823" y="3322872"/>
                  <a:pt x="10058087" y="3323501"/>
                  <a:pt x="10050495" y="3323554"/>
                </a:cubicBezTo>
                <a:lnTo>
                  <a:pt x="10029247" y="3322387"/>
                </a:lnTo>
                <a:lnTo>
                  <a:pt x="10023206" y="3319426"/>
                </a:lnTo>
                <a:lnTo>
                  <a:pt x="10010221" y="3320159"/>
                </a:lnTo>
                <a:lnTo>
                  <a:pt x="10006500" y="3319709"/>
                </a:lnTo>
                <a:cubicBezTo>
                  <a:pt x="9999392" y="3318836"/>
                  <a:pt x="9992376" y="3318075"/>
                  <a:pt x="9985433" y="3317775"/>
                </a:cubicBezTo>
                <a:cubicBezTo>
                  <a:pt x="9994564" y="3332623"/>
                  <a:pt x="9927872" y="3317665"/>
                  <a:pt x="9947096" y="3329673"/>
                </a:cubicBezTo>
                <a:cubicBezTo>
                  <a:pt x="9910530" y="3330603"/>
                  <a:pt x="9938422" y="3341787"/>
                  <a:pt x="9894468" y="3331125"/>
                </a:cubicBezTo>
                <a:cubicBezTo>
                  <a:pt x="9837697" y="3343266"/>
                  <a:pt x="9748207" y="3338748"/>
                  <a:pt x="9703741" y="3357170"/>
                </a:cubicBezTo>
                <a:cubicBezTo>
                  <a:pt x="9709264" y="3350136"/>
                  <a:pt x="9685337" y="3344679"/>
                  <a:pt x="9668763" y="3348169"/>
                </a:cubicBezTo>
                <a:cubicBezTo>
                  <a:pt x="9688139" y="3320571"/>
                  <a:pt x="9603232" y="3373038"/>
                  <a:pt x="9588644" y="3354205"/>
                </a:cubicBezTo>
                <a:cubicBezTo>
                  <a:pt x="9587925" y="3371689"/>
                  <a:pt x="9513642" y="3401336"/>
                  <a:pt x="9478680" y="3386990"/>
                </a:cubicBezTo>
                <a:cubicBezTo>
                  <a:pt x="9425416" y="3390492"/>
                  <a:pt x="9387699" y="3404944"/>
                  <a:pt x="9331856" y="3399166"/>
                </a:cubicBezTo>
                <a:cubicBezTo>
                  <a:pt x="9330123" y="3401505"/>
                  <a:pt x="9327283" y="3403463"/>
                  <a:pt x="9323679" y="3405145"/>
                </a:cubicBezTo>
                <a:lnTo>
                  <a:pt x="9311620" y="3409223"/>
                </a:lnTo>
                <a:lnTo>
                  <a:pt x="9309289" y="3408926"/>
                </a:lnTo>
                <a:cubicBezTo>
                  <a:pt x="9300131" y="3408873"/>
                  <a:pt x="9295442" y="3409859"/>
                  <a:pt x="9292731" y="3411301"/>
                </a:cubicBezTo>
                <a:lnTo>
                  <a:pt x="9290814" y="3413412"/>
                </a:lnTo>
                <a:lnTo>
                  <a:pt x="9279990" y="3415541"/>
                </a:lnTo>
                <a:lnTo>
                  <a:pt x="9260104" y="3421077"/>
                </a:lnTo>
                <a:lnTo>
                  <a:pt x="9255034" y="3420853"/>
                </a:lnTo>
                <a:lnTo>
                  <a:pt x="9222941" y="3427242"/>
                </a:lnTo>
                <a:lnTo>
                  <a:pt x="9221858" y="3426731"/>
                </a:lnTo>
                <a:cubicBezTo>
                  <a:pt x="9218700" y="3425733"/>
                  <a:pt x="9214983" y="3425271"/>
                  <a:pt x="9210014" y="3425917"/>
                </a:cubicBezTo>
                <a:cubicBezTo>
                  <a:pt x="9208256" y="3416158"/>
                  <a:pt x="9203342" y="3422957"/>
                  <a:pt x="9188839" y="3425728"/>
                </a:cubicBezTo>
                <a:cubicBezTo>
                  <a:pt x="9182870" y="3411188"/>
                  <a:pt x="9147335" y="3424352"/>
                  <a:pt x="9132080" y="3417886"/>
                </a:cubicBezTo>
                <a:cubicBezTo>
                  <a:pt x="9121557" y="3420249"/>
                  <a:pt x="9110321" y="3422482"/>
                  <a:pt x="9098549" y="3424480"/>
                </a:cubicBezTo>
                <a:lnTo>
                  <a:pt x="9003970" y="3425484"/>
                </a:lnTo>
                <a:lnTo>
                  <a:pt x="8904921" y="3413774"/>
                </a:lnTo>
                <a:cubicBezTo>
                  <a:pt x="8868284" y="3413519"/>
                  <a:pt x="8836559" y="3409171"/>
                  <a:pt x="8805551" y="3412237"/>
                </a:cubicBezTo>
                <a:cubicBezTo>
                  <a:pt x="8792955" y="3408854"/>
                  <a:pt x="8781083" y="3407488"/>
                  <a:pt x="8769572" y="3412551"/>
                </a:cubicBezTo>
                <a:cubicBezTo>
                  <a:pt x="8735382" y="3410862"/>
                  <a:pt x="8727105" y="3403632"/>
                  <a:pt x="8705440" y="3409271"/>
                </a:cubicBezTo>
                <a:cubicBezTo>
                  <a:pt x="8686231" y="3397576"/>
                  <a:pt x="8685094" y="3402040"/>
                  <a:pt x="8676067" y="3405389"/>
                </a:cubicBezTo>
                <a:lnTo>
                  <a:pt x="8674779" y="3405628"/>
                </a:lnTo>
                <a:lnTo>
                  <a:pt x="8672154" y="3403956"/>
                </a:lnTo>
                <a:lnTo>
                  <a:pt x="8666720" y="3403182"/>
                </a:lnTo>
                <a:lnTo>
                  <a:pt x="8651886" y="3403680"/>
                </a:lnTo>
                <a:lnTo>
                  <a:pt x="8646307" y="3404298"/>
                </a:lnTo>
                <a:cubicBezTo>
                  <a:pt x="8642465" y="3404565"/>
                  <a:pt x="8639912" y="3404534"/>
                  <a:pt x="8638145" y="3404287"/>
                </a:cubicBezTo>
                <a:lnTo>
                  <a:pt x="8637941" y="3404149"/>
                </a:lnTo>
                <a:lnTo>
                  <a:pt x="8630296" y="3404406"/>
                </a:lnTo>
                <a:cubicBezTo>
                  <a:pt x="8617394" y="3405155"/>
                  <a:pt x="8604838" y="3406180"/>
                  <a:pt x="8592887" y="3407398"/>
                </a:cubicBezTo>
                <a:cubicBezTo>
                  <a:pt x="8582781" y="3399722"/>
                  <a:pt x="8538622" y="3408789"/>
                  <a:pt x="8543455" y="3394319"/>
                </a:cubicBezTo>
                <a:cubicBezTo>
                  <a:pt x="8527334" y="3395534"/>
                  <a:pt x="8517583" y="3401542"/>
                  <a:pt x="8523012" y="3392051"/>
                </a:cubicBezTo>
                <a:cubicBezTo>
                  <a:pt x="8517705" y="3392178"/>
                  <a:pt x="8514435" y="3391372"/>
                  <a:pt x="8512093" y="3390108"/>
                </a:cubicBezTo>
                <a:lnTo>
                  <a:pt x="8511416" y="3389513"/>
                </a:lnTo>
                <a:lnTo>
                  <a:pt x="8475551" y="3392450"/>
                </a:lnTo>
                <a:lnTo>
                  <a:pt x="8470789" y="3391736"/>
                </a:lnTo>
                <a:lnTo>
                  <a:pt x="8447414" y="3395064"/>
                </a:lnTo>
                <a:lnTo>
                  <a:pt x="8435335" y="3396028"/>
                </a:lnTo>
                <a:lnTo>
                  <a:pt x="8431923" y="3397855"/>
                </a:lnTo>
                <a:cubicBezTo>
                  <a:pt x="8428239" y="3398965"/>
                  <a:pt x="8422959" y="3399444"/>
                  <a:pt x="8414099" y="3398491"/>
                </a:cubicBezTo>
                <a:lnTo>
                  <a:pt x="8412049" y="3397978"/>
                </a:lnTo>
                <a:lnTo>
                  <a:pt x="8397349" y="3400683"/>
                </a:lnTo>
                <a:cubicBezTo>
                  <a:pt x="8392615" y="3401933"/>
                  <a:pt x="8388424" y="3403524"/>
                  <a:pt x="8385030" y="3405585"/>
                </a:cubicBezTo>
                <a:cubicBezTo>
                  <a:pt x="8334977" y="3394568"/>
                  <a:pt x="8287750" y="3404648"/>
                  <a:pt x="8233422" y="3402742"/>
                </a:cubicBezTo>
                <a:cubicBezTo>
                  <a:pt x="8209936" y="3385601"/>
                  <a:pt x="8116056" y="3406588"/>
                  <a:pt x="8102569" y="3423208"/>
                </a:cubicBezTo>
                <a:cubicBezTo>
                  <a:pt x="8102264" y="3408645"/>
                  <a:pt x="8034186" y="3428475"/>
                  <a:pt x="8016625" y="3428989"/>
                </a:cubicBezTo>
                <a:cubicBezTo>
                  <a:pt x="8010771" y="3429161"/>
                  <a:pt x="8010530" y="3427186"/>
                  <a:pt x="8020284" y="3421076"/>
                </a:cubicBezTo>
                <a:cubicBezTo>
                  <a:pt x="8001623" y="3422777"/>
                  <a:pt x="7982361" y="3415208"/>
                  <a:pt x="7992871" y="3409037"/>
                </a:cubicBezTo>
                <a:cubicBezTo>
                  <a:pt x="7936181" y="3422244"/>
                  <a:pt x="7852511" y="3409112"/>
                  <a:pt x="7788452" y="3415110"/>
                </a:cubicBezTo>
                <a:cubicBezTo>
                  <a:pt x="7753529" y="3400598"/>
                  <a:pt x="7772461" y="3414025"/>
                  <a:pt x="7736237" y="3411311"/>
                </a:cubicBezTo>
                <a:cubicBezTo>
                  <a:pt x="7746145" y="3424670"/>
                  <a:pt x="7692261" y="3403816"/>
                  <a:pt x="7690279" y="3418893"/>
                </a:cubicBezTo>
                <a:cubicBezTo>
                  <a:pt x="7683750" y="3417921"/>
                  <a:pt x="7677487" y="3416505"/>
                  <a:pt x="7671219" y="3414970"/>
                </a:cubicBezTo>
                <a:lnTo>
                  <a:pt x="7667928" y="3414173"/>
                </a:lnTo>
                <a:lnTo>
                  <a:pt x="7654774" y="3413595"/>
                </a:lnTo>
                <a:lnTo>
                  <a:pt x="7651067" y="3410171"/>
                </a:lnTo>
                <a:lnTo>
                  <a:pt x="7631267" y="3406963"/>
                </a:lnTo>
                <a:cubicBezTo>
                  <a:pt x="7623851" y="3406267"/>
                  <a:pt x="7615871" y="3406106"/>
                  <a:pt x="7607053" y="3406809"/>
                </a:cubicBezTo>
                <a:cubicBezTo>
                  <a:pt x="7585359" y="3412784"/>
                  <a:pt x="7551579" y="3405461"/>
                  <a:pt x="7521027" y="3405904"/>
                </a:cubicBezTo>
                <a:lnTo>
                  <a:pt x="7506997" y="3407754"/>
                </a:lnTo>
                <a:lnTo>
                  <a:pt x="7461204" y="3404669"/>
                </a:lnTo>
                <a:cubicBezTo>
                  <a:pt x="7448169" y="3404071"/>
                  <a:pt x="7434640" y="3403756"/>
                  <a:pt x="7420396" y="3403975"/>
                </a:cubicBezTo>
                <a:lnTo>
                  <a:pt x="7393955" y="3405447"/>
                </a:lnTo>
                <a:lnTo>
                  <a:pt x="7387024" y="3404227"/>
                </a:lnTo>
                <a:cubicBezTo>
                  <a:pt x="7374952" y="3404363"/>
                  <a:pt x="7358975" y="3408656"/>
                  <a:pt x="7360398" y="3403441"/>
                </a:cubicBezTo>
                <a:lnTo>
                  <a:pt x="7346837" y="3405249"/>
                </a:lnTo>
                <a:lnTo>
                  <a:pt x="7333451" y="3401087"/>
                </a:lnTo>
                <a:cubicBezTo>
                  <a:pt x="7331985" y="3400120"/>
                  <a:pt x="7330882" y="3399091"/>
                  <a:pt x="7330179" y="3398037"/>
                </a:cubicBezTo>
                <a:lnTo>
                  <a:pt x="7311232" y="3399406"/>
                </a:lnTo>
                <a:lnTo>
                  <a:pt x="7295699" y="3396426"/>
                </a:lnTo>
                <a:lnTo>
                  <a:pt x="7282158" y="3398374"/>
                </a:lnTo>
                <a:lnTo>
                  <a:pt x="7276538" y="3397935"/>
                </a:lnTo>
                <a:lnTo>
                  <a:pt x="7262569" y="3396460"/>
                </a:lnTo>
                <a:cubicBezTo>
                  <a:pt x="7255407" y="3395426"/>
                  <a:pt x="7247392" y="3394180"/>
                  <a:pt x="7238468" y="3393183"/>
                </a:cubicBezTo>
                <a:lnTo>
                  <a:pt x="7230949" y="3392727"/>
                </a:lnTo>
                <a:lnTo>
                  <a:pt x="7214580" y="3387715"/>
                </a:lnTo>
                <a:cubicBezTo>
                  <a:pt x="7202670" y="3383926"/>
                  <a:pt x="7193296" y="3381373"/>
                  <a:pt x="7182893" y="3383429"/>
                </a:cubicBezTo>
                <a:cubicBezTo>
                  <a:pt x="7165160" y="3378534"/>
                  <a:pt x="7152772" y="3364815"/>
                  <a:pt x="7127104" y="3368475"/>
                </a:cubicBezTo>
                <a:cubicBezTo>
                  <a:pt x="7134894" y="3362260"/>
                  <a:pt x="7098599" y="3367723"/>
                  <a:pt x="7094311" y="3361339"/>
                </a:cubicBezTo>
                <a:cubicBezTo>
                  <a:pt x="7092331" y="3356198"/>
                  <a:pt x="7080860" y="3356657"/>
                  <a:pt x="7072124" y="3354762"/>
                </a:cubicBezTo>
                <a:cubicBezTo>
                  <a:pt x="7065898" y="3349511"/>
                  <a:pt x="7021942" y="3344717"/>
                  <a:pt x="7006638" y="3345473"/>
                </a:cubicBezTo>
                <a:cubicBezTo>
                  <a:pt x="6963504" y="3350697"/>
                  <a:pt x="6928807" y="3329559"/>
                  <a:pt x="6894320" y="3333192"/>
                </a:cubicBezTo>
                <a:cubicBezTo>
                  <a:pt x="6885290" y="3332697"/>
                  <a:pt x="6877803" y="3331507"/>
                  <a:pt x="6871318" y="3329892"/>
                </a:cubicBezTo>
                <a:lnTo>
                  <a:pt x="6855157" y="3324330"/>
                </a:lnTo>
                <a:cubicBezTo>
                  <a:pt x="6854956" y="3323109"/>
                  <a:pt x="6854755" y="3321887"/>
                  <a:pt x="6854555" y="3320665"/>
                </a:cubicBezTo>
                <a:lnTo>
                  <a:pt x="6842483" y="3318413"/>
                </a:lnTo>
                <a:lnTo>
                  <a:pt x="6840027" y="3317245"/>
                </a:lnTo>
                <a:cubicBezTo>
                  <a:pt x="6835354" y="3315001"/>
                  <a:pt x="6830588" y="3312868"/>
                  <a:pt x="6825185" y="3311114"/>
                </a:cubicBezTo>
                <a:cubicBezTo>
                  <a:pt x="6810331" y="3324866"/>
                  <a:pt x="6776772" y="3298463"/>
                  <a:pt x="6774755" y="3312168"/>
                </a:cubicBezTo>
                <a:cubicBezTo>
                  <a:pt x="6742477" y="3304924"/>
                  <a:pt x="6749024" y="3319870"/>
                  <a:pt x="6728129" y="3301832"/>
                </a:cubicBezTo>
                <a:cubicBezTo>
                  <a:pt x="6661764" y="3299056"/>
                  <a:pt x="6593104" y="3275946"/>
                  <a:pt x="6527587" y="3280829"/>
                </a:cubicBezTo>
                <a:cubicBezTo>
                  <a:pt x="6542935" y="3276465"/>
                  <a:pt x="6531033" y="3266920"/>
                  <a:pt x="6511742" y="3266067"/>
                </a:cubicBezTo>
                <a:cubicBezTo>
                  <a:pt x="6570025" y="3248440"/>
                  <a:pt x="6418649" y="3271458"/>
                  <a:pt x="6434953" y="3253360"/>
                </a:cubicBezTo>
                <a:cubicBezTo>
                  <a:pt x="6407781" y="3267048"/>
                  <a:pt x="6300040" y="3274313"/>
                  <a:pt x="6292331" y="3255322"/>
                </a:cubicBezTo>
                <a:cubicBezTo>
                  <a:pt x="6242057" y="3246469"/>
                  <a:pt x="6188266" y="3249680"/>
                  <a:pt x="6149913" y="3232917"/>
                </a:cubicBezTo>
                <a:cubicBezTo>
                  <a:pt x="6144898" y="3234391"/>
                  <a:pt x="6139526" y="3235322"/>
                  <a:pt x="6133930" y="3235867"/>
                </a:cubicBezTo>
                <a:lnTo>
                  <a:pt x="6117554" y="3236464"/>
                </a:lnTo>
                <a:lnTo>
                  <a:pt x="6116039" y="3235720"/>
                </a:lnTo>
                <a:cubicBezTo>
                  <a:pt x="6108393" y="3233681"/>
                  <a:pt x="6102936" y="3233437"/>
                  <a:pt x="6098459" y="3233988"/>
                </a:cubicBezTo>
                <a:lnTo>
                  <a:pt x="6093630" y="3235240"/>
                </a:lnTo>
                <a:lnTo>
                  <a:pt x="6081261" y="3234563"/>
                </a:lnTo>
                <a:lnTo>
                  <a:pt x="6056067" y="3234608"/>
                </a:lnTo>
                <a:lnTo>
                  <a:pt x="6052129" y="3233324"/>
                </a:lnTo>
                <a:lnTo>
                  <a:pt x="6015338" y="3231378"/>
                </a:lnTo>
                <a:cubicBezTo>
                  <a:pt x="6015291" y="3231165"/>
                  <a:pt x="6015245" y="3230951"/>
                  <a:pt x="6015198" y="3230737"/>
                </a:cubicBezTo>
                <a:cubicBezTo>
                  <a:pt x="6014048" y="3229257"/>
                  <a:pt x="6011617" y="3228081"/>
                  <a:pt x="6006436" y="3227508"/>
                </a:cubicBezTo>
                <a:cubicBezTo>
                  <a:pt x="6019781" y="3219395"/>
                  <a:pt x="6005305" y="3223709"/>
                  <a:pt x="5988851" y="3222735"/>
                </a:cubicBezTo>
                <a:cubicBezTo>
                  <a:pt x="6005907" y="3209918"/>
                  <a:pt x="5955918" y="3212588"/>
                  <a:pt x="5952863" y="3204137"/>
                </a:cubicBezTo>
                <a:cubicBezTo>
                  <a:pt x="5940395" y="3203711"/>
                  <a:pt x="5927517" y="3203028"/>
                  <a:pt x="5914548" y="3202041"/>
                </a:cubicBezTo>
                <a:lnTo>
                  <a:pt x="5907020" y="3201283"/>
                </a:lnTo>
                <a:cubicBezTo>
                  <a:pt x="5906995" y="3201231"/>
                  <a:pt x="5906969" y="3201180"/>
                  <a:pt x="5906944" y="3201129"/>
                </a:cubicBezTo>
                <a:cubicBezTo>
                  <a:pt x="5905471" y="3200668"/>
                  <a:pt x="5903056" y="3200308"/>
                  <a:pt x="5899155" y="3200053"/>
                </a:cubicBezTo>
                <a:lnTo>
                  <a:pt x="5893294" y="3199901"/>
                </a:lnTo>
                <a:lnTo>
                  <a:pt x="5878691" y="3198431"/>
                </a:lnTo>
                <a:lnTo>
                  <a:pt x="5874165" y="3197003"/>
                </a:lnTo>
                <a:lnTo>
                  <a:pt x="5873092" y="3195108"/>
                </a:lnTo>
                <a:lnTo>
                  <a:pt x="5871658" y="3195162"/>
                </a:lnTo>
                <a:cubicBezTo>
                  <a:pt x="5860152" y="3197097"/>
                  <a:pt x="5855231" y="3201097"/>
                  <a:pt x="5846928" y="3187725"/>
                </a:cubicBezTo>
                <a:cubicBezTo>
                  <a:pt x="5821379" y="3190142"/>
                  <a:pt x="5819686" y="3182343"/>
                  <a:pt x="5788468" y="3176316"/>
                </a:cubicBezTo>
                <a:cubicBezTo>
                  <a:pt x="5773119" y="3179521"/>
                  <a:pt x="5762947" y="3176704"/>
                  <a:pt x="5753823" y="3171919"/>
                </a:cubicBezTo>
                <a:cubicBezTo>
                  <a:pt x="5721557" y="3170726"/>
                  <a:pt x="5694983" y="3162549"/>
                  <a:pt x="5660194" y="3157536"/>
                </a:cubicBezTo>
                <a:cubicBezTo>
                  <a:pt x="5619608" y="3159495"/>
                  <a:pt x="5604384" y="3146636"/>
                  <a:pt x="5567188" y="3141325"/>
                </a:cubicBezTo>
                <a:cubicBezTo>
                  <a:pt x="5530345" y="3148235"/>
                  <a:pt x="5543868" y="3129416"/>
                  <a:pt x="5526178" y="3123274"/>
                </a:cubicBezTo>
                <a:lnTo>
                  <a:pt x="5520866" y="3122322"/>
                </a:lnTo>
                <a:lnTo>
                  <a:pt x="5506009" y="3122332"/>
                </a:lnTo>
                <a:lnTo>
                  <a:pt x="5500363" y="3122766"/>
                </a:lnTo>
                <a:cubicBezTo>
                  <a:pt x="5496497" y="3122905"/>
                  <a:pt x="5493953" y="3122792"/>
                  <a:pt x="5492228" y="3122486"/>
                </a:cubicBezTo>
                <a:lnTo>
                  <a:pt x="5492044" y="3122342"/>
                </a:lnTo>
                <a:lnTo>
                  <a:pt x="5484386" y="3122347"/>
                </a:lnTo>
                <a:cubicBezTo>
                  <a:pt x="5471420" y="3122670"/>
                  <a:pt x="5458764" y="3123280"/>
                  <a:pt x="5446679" y="3124105"/>
                </a:cubicBezTo>
                <a:cubicBezTo>
                  <a:pt x="5437659" y="3116107"/>
                  <a:pt x="5392392" y="3123709"/>
                  <a:pt x="5399188" y="3109418"/>
                </a:cubicBezTo>
                <a:cubicBezTo>
                  <a:pt x="5382948" y="3110102"/>
                  <a:pt x="5372407" y="3115781"/>
                  <a:pt x="5379117" y="3106482"/>
                </a:cubicBezTo>
                <a:cubicBezTo>
                  <a:pt x="5373809" y="3106435"/>
                  <a:pt x="5370660" y="3105521"/>
                  <a:pt x="5368499" y="3104181"/>
                </a:cubicBezTo>
                <a:lnTo>
                  <a:pt x="5367902" y="3103566"/>
                </a:lnTo>
                <a:lnTo>
                  <a:pt x="5331747" y="3105319"/>
                </a:lnTo>
                <a:lnTo>
                  <a:pt x="5327095" y="3104450"/>
                </a:lnTo>
                <a:lnTo>
                  <a:pt x="5303337" y="3107003"/>
                </a:lnTo>
                <a:lnTo>
                  <a:pt x="5291164" y="3107570"/>
                </a:lnTo>
                <a:lnTo>
                  <a:pt x="5287515" y="3109282"/>
                </a:lnTo>
                <a:cubicBezTo>
                  <a:pt x="5283689" y="3110269"/>
                  <a:pt x="5278356" y="3110573"/>
                  <a:pt x="5269654" y="3109330"/>
                </a:cubicBezTo>
                <a:lnTo>
                  <a:pt x="5267681" y="3108752"/>
                </a:lnTo>
                <a:lnTo>
                  <a:pt x="5252655" y="3110969"/>
                </a:lnTo>
                <a:cubicBezTo>
                  <a:pt x="5247766" y="3112062"/>
                  <a:pt x="5243369" y="3113511"/>
                  <a:pt x="5239703" y="3115460"/>
                </a:cubicBezTo>
                <a:cubicBezTo>
                  <a:pt x="5191311" y="3102811"/>
                  <a:pt x="5142849" y="3111324"/>
                  <a:pt x="5088947" y="3107634"/>
                </a:cubicBezTo>
                <a:cubicBezTo>
                  <a:pt x="5027989" y="3108214"/>
                  <a:pt x="4985627" y="3110432"/>
                  <a:pt x="4945514" y="3110162"/>
                </a:cubicBezTo>
                <a:cubicBezTo>
                  <a:pt x="4926678" y="3111245"/>
                  <a:pt x="4789238" y="3111826"/>
                  <a:pt x="4800559" y="3106010"/>
                </a:cubicBezTo>
                <a:cubicBezTo>
                  <a:pt x="4742239" y="3117333"/>
                  <a:pt x="4708324" y="3101468"/>
                  <a:pt x="4643642" y="3105351"/>
                </a:cubicBezTo>
                <a:cubicBezTo>
                  <a:pt x="4610808" y="3089712"/>
                  <a:pt x="4627845" y="3103743"/>
                  <a:pt x="4592107" y="3099840"/>
                </a:cubicBezTo>
                <a:cubicBezTo>
                  <a:pt x="4600157" y="3113506"/>
                  <a:pt x="4549287" y="3090911"/>
                  <a:pt x="4545249" y="3105899"/>
                </a:cubicBezTo>
                <a:cubicBezTo>
                  <a:pt x="4538872" y="3104716"/>
                  <a:pt x="4532825" y="3103094"/>
                  <a:pt x="4526782" y="3101355"/>
                </a:cubicBezTo>
                <a:lnTo>
                  <a:pt x="4523614" y="3100453"/>
                </a:lnTo>
                <a:lnTo>
                  <a:pt x="4510579" y="3099442"/>
                </a:lnTo>
                <a:lnTo>
                  <a:pt x="4507348" y="3095901"/>
                </a:lnTo>
                <a:lnTo>
                  <a:pt x="4348949" y="3090220"/>
                </a:lnTo>
                <a:cubicBezTo>
                  <a:pt x="4335046" y="3092487"/>
                  <a:pt x="4290056" y="3092155"/>
                  <a:pt x="4280362" y="3087618"/>
                </a:cubicBezTo>
                <a:cubicBezTo>
                  <a:pt x="4270739" y="3086627"/>
                  <a:pt x="4260237" y="3088220"/>
                  <a:pt x="4254634" y="3083366"/>
                </a:cubicBezTo>
                <a:cubicBezTo>
                  <a:pt x="4233731" y="3080512"/>
                  <a:pt x="4185859" y="3073948"/>
                  <a:pt x="4154942" y="3070490"/>
                </a:cubicBezTo>
                <a:cubicBezTo>
                  <a:pt x="4138280" y="3076599"/>
                  <a:pt x="4112117" y="3064194"/>
                  <a:pt x="4069131" y="3062612"/>
                </a:cubicBezTo>
                <a:cubicBezTo>
                  <a:pt x="4050897" y="3069679"/>
                  <a:pt x="4040160" y="3061449"/>
                  <a:pt x="4005249" y="3070810"/>
                </a:cubicBezTo>
                <a:cubicBezTo>
                  <a:pt x="4003818" y="3069842"/>
                  <a:pt x="4002032" y="3068943"/>
                  <a:pt x="3999945" y="3068139"/>
                </a:cubicBezTo>
                <a:cubicBezTo>
                  <a:pt x="3987818" y="3063468"/>
                  <a:pt x="3968381" y="3062958"/>
                  <a:pt x="3956529" y="3067000"/>
                </a:cubicBezTo>
                <a:cubicBezTo>
                  <a:pt x="3900898" y="3079382"/>
                  <a:pt x="3850463" y="3077929"/>
                  <a:pt x="3803031" y="3079823"/>
                </a:cubicBezTo>
                <a:cubicBezTo>
                  <a:pt x="3749421" y="3080464"/>
                  <a:pt x="3785521" y="3065630"/>
                  <a:pt x="3718229" y="3077134"/>
                </a:cubicBezTo>
                <a:cubicBezTo>
                  <a:pt x="3711244" y="3071611"/>
                  <a:pt x="3702770" y="3071184"/>
                  <a:pt x="3688357" y="3073468"/>
                </a:cubicBezTo>
                <a:cubicBezTo>
                  <a:pt x="3662326" y="3073378"/>
                  <a:pt x="3664937" y="3059899"/>
                  <a:pt x="3638298" y="3067494"/>
                </a:cubicBezTo>
                <a:cubicBezTo>
                  <a:pt x="3643333" y="3060328"/>
                  <a:pt x="3589079" y="3063658"/>
                  <a:pt x="3601443" y="3056355"/>
                </a:cubicBezTo>
                <a:cubicBezTo>
                  <a:pt x="3584797" y="3049384"/>
                  <a:pt x="3575923" y="3060108"/>
                  <a:pt x="3559361" y="3054005"/>
                </a:cubicBezTo>
                <a:cubicBezTo>
                  <a:pt x="3540444" y="3052269"/>
                  <a:pt x="3569896" y="3061996"/>
                  <a:pt x="3548859" y="3062094"/>
                </a:cubicBezTo>
                <a:cubicBezTo>
                  <a:pt x="3523419" y="3060901"/>
                  <a:pt x="3522848" y="3074222"/>
                  <a:pt x="3504082" y="3056779"/>
                </a:cubicBezTo>
                <a:lnTo>
                  <a:pt x="3436234" y="3047769"/>
                </a:lnTo>
                <a:cubicBezTo>
                  <a:pt x="3420764" y="3051629"/>
                  <a:pt x="3408644" y="3049227"/>
                  <a:pt x="3396914" y="3044803"/>
                </a:cubicBezTo>
                <a:cubicBezTo>
                  <a:pt x="3361398" y="3044955"/>
                  <a:pt x="3329425" y="3037856"/>
                  <a:pt x="3289720" y="3034278"/>
                </a:cubicBezTo>
                <a:cubicBezTo>
                  <a:pt x="3246348" y="3037943"/>
                  <a:pt x="3224942" y="3025667"/>
                  <a:pt x="3182509" y="3021890"/>
                </a:cubicBezTo>
                <a:cubicBezTo>
                  <a:pt x="3139731" y="3031583"/>
                  <a:pt x="3155749" y="3004773"/>
                  <a:pt x="3119879" y="3004134"/>
                </a:cubicBezTo>
                <a:cubicBezTo>
                  <a:pt x="3060941" y="3012153"/>
                  <a:pt x="3121880" y="2995117"/>
                  <a:pt x="3031656" y="2995077"/>
                </a:cubicBezTo>
                <a:cubicBezTo>
                  <a:pt x="3026453" y="2996603"/>
                  <a:pt x="3015685" y="2994367"/>
                  <a:pt x="3017018" y="2992034"/>
                </a:cubicBezTo>
                <a:cubicBezTo>
                  <a:pt x="2997245" y="2992118"/>
                  <a:pt x="2941342" y="2976346"/>
                  <a:pt x="2913012" y="2978042"/>
                </a:cubicBezTo>
                <a:cubicBezTo>
                  <a:pt x="2858481" y="2969139"/>
                  <a:pt x="2831094" y="2979433"/>
                  <a:pt x="2791382" y="2975899"/>
                </a:cubicBezTo>
                <a:cubicBezTo>
                  <a:pt x="2745836" y="2966063"/>
                  <a:pt x="2719288" y="2957529"/>
                  <a:pt x="2639738" y="2936567"/>
                </a:cubicBezTo>
                <a:lnTo>
                  <a:pt x="2369741" y="2876435"/>
                </a:lnTo>
                <a:cubicBezTo>
                  <a:pt x="2269614" y="2832081"/>
                  <a:pt x="2140023" y="2856176"/>
                  <a:pt x="2078755" y="2852909"/>
                </a:cubicBezTo>
                <a:cubicBezTo>
                  <a:pt x="2053362" y="2866100"/>
                  <a:pt x="2032778" y="2851474"/>
                  <a:pt x="2002128" y="2856835"/>
                </a:cubicBezTo>
                <a:cubicBezTo>
                  <a:pt x="1933939" y="2859736"/>
                  <a:pt x="1866254" y="2874726"/>
                  <a:pt x="1777746" y="2864566"/>
                </a:cubicBezTo>
                <a:cubicBezTo>
                  <a:pt x="1737851" y="2905864"/>
                  <a:pt x="1634115" y="2880970"/>
                  <a:pt x="1549425" y="2904556"/>
                </a:cubicBezTo>
                <a:cubicBezTo>
                  <a:pt x="1500265" y="2909373"/>
                  <a:pt x="1423030" y="2888862"/>
                  <a:pt x="1405992" y="2911144"/>
                </a:cubicBezTo>
                <a:cubicBezTo>
                  <a:pt x="1383494" y="2897507"/>
                  <a:pt x="1362438" y="2919536"/>
                  <a:pt x="1337848" y="2921491"/>
                </a:cubicBezTo>
                <a:cubicBezTo>
                  <a:pt x="1318218" y="2912820"/>
                  <a:pt x="1308478" y="2920319"/>
                  <a:pt x="1290645" y="2921985"/>
                </a:cubicBezTo>
                <a:cubicBezTo>
                  <a:pt x="1282569" y="2916637"/>
                  <a:pt x="1267476" y="2916916"/>
                  <a:pt x="1262341" y="2923190"/>
                </a:cubicBezTo>
                <a:cubicBezTo>
                  <a:pt x="1269627" y="2937654"/>
                  <a:pt x="1217209" y="2930439"/>
                  <a:pt x="1213314" y="2940415"/>
                </a:cubicBezTo>
                <a:cubicBezTo>
                  <a:pt x="1182890" y="2942495"/>
                  <a:pt x="1050782" y="2929830"/>
                  <a:pt x="1028405" y="2945799"/>
                </a:cubicBezTo>
                <a:cubicBezTo>
                  <a:pt x="966896" y="2953381"/>
                  <a:pt x="877997" y="2927977"/>
                  <a:pt x="851857" y="2928423"/>
                </a:cubicBezTo>
                <a:cubicBezTo>
                  <a:pt x="825919" y="2899251"/>
                  <a:pt x="699677" y="2976135"/>
                  <a:pt x="588681" y="2977769"/>
                </a:cubicBezTo>
                <a:cubicBezTo>
                  <a:pt x="573724" y="2974953"/>
                  <a:pt x="565729" y="2974991"/>
                  <a:pt x="561717" y="2981641"/>
                </a:cubicBezTo>
                <a:cubicBezTo>
                  <a:pt x="532860" y="2985482"/>
                  <a:pt x="475932" y="2991762"/>
                  <a:pt x="415541" y="3000819"/>
                </a:cubicBezTo>
                <a:cubicBezTo>
                  <a:pt x="370154" y="3008289"/>
                  <a:pt x="146634" y="3001788"/>
                  <a:pt x="86183" y="3009699"/>
                </a:cubicBezTo>
                <a:lnTo>
                  <a:pt x="0" y="3044978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8FE92D-120E-4DB9-1395-970A6CF4B3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747" y="4315248"/>
            <a:ext cx="8097078" cy="235556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200" dirty="0">
                <a:latin typeface="Berlin Sans FB" panose="020E0602020502020306" pitchFamily="34" charset="0"/>
              </a:rPr>
              <a:t>“Lalu </a:t>
            </a:r>
            <a:r>
              <a:rPr lang="en-US" sz="3200" dirty="0" err="1">
                <a:latin typeface="Berlin Sans FB" panose="020E0602020502020306" pitchFamily="34" charset="0"/>
              </a:rPr>
              <a:t>aku</a:t>
            </a:r>
            <a:r>
              <a:rPr lang="en-US" sz="3200" dirty="0">
                <a:latin typeface="Berlin Sans FB" panose="020E0602020502020306" pitchFamily="34" charset="0"/>
              </a:rPr>
              <a:t> </a:t>
            </a:r>
            <a:r>
              <a:rPr lang="en-US" sz="3200" dirty="0" err="1">
                <a:latin typeface="Berlin Sans FB" panose="020E0602020502020306" pitchFamily="34" charset="0"/>
              </a:rPr>
              <a:t>mendengar</a:t>
            </a:r>
            <a:r>
              <a:rPr lang="en-US" sz="3200" dirty="0">
                <a:latin typeface="Berlin Sans FB" panose="020E0602020502020306" pitchFamily="34" charset="0"/>
              </a:rPr>
              <a:t> </a:t>
            </a:r>
            <a:r>
              <a:rPr lang="en-US" sz="3200" dirty="0" err="1">
                <a:latin typeface="Berlin Sans FB" panose="020E0602020502020306" pitchFamily="34" charset="0"/>
              </a:rPr>
              <a:t>suara</a:t>
            </a:r>
            <a:r>
              <a:rPr lang="en-US" sz="3200" dirty="0">
                <a:latin typeface="Berlin Sans FB" panose="020E0602020502020306" pitchFamily="34" charset="0"/>
              </a:rPr>
              <a:t> Tuhan </a:t>
            </a:r>
            <a:r>
              <a:rPr lang="en-US" sz="3200" dirty="0" err="1">
                <a:latin typeface="Berlin Sans FB" panose="020E0602020502020306" pitchFamily="34" charset="0"/>
              </a:rPr>
              <a:t>berkata</a:t>
            </a:r>
            <a:r>
              <a:rPr lang="en-US" sz="3200" dirty="0">
                <a:latin typeface="Berlin Sans FB" panose="020E0602020502020306" pitchFamily="34" charset="0"/>
              </a:rPr>
              <a:t>: "</a:t>
            </a:r>
            <a:r>
              <a:rPr lang="en-US" sz="3200" dirty="0" err="1">
                <a:latin typeface="Berlin Sans FB" panose="020E0602020502020306" pitchFamily="34" charset="0"/>
              </a:rPr>
              <a:t>Siapakah</a:t>
            </a:r>
            <a:r>
              <a:rPr lang="en-US" sz="3200" dirty="0">
                <a:latin typeface="Berlin Sans FB" panose="020E0602020502020306" pitchFamily="34" charset="0"/>
              </a:rPr>
              <a:t> yang </a:t>
            </a:r>
            <a:r>
              <a:rPr lang="en-US" sz="3200" dirty="0" err="1">
                <a:latin typeface="Berlin Sans FB" panose="020E0602020502020306" pitchFamily="34" charset="0"/>
              </a:rPr>
              <a:t>akan</a:t>
            </a:r>
            <a:r>
              <a:rPr lang="en-US" sz="3200" dirty="0">
                <a:latin typeface="Berlin Sans FB" panose="020E0602020502020306" pitchFamily="34" charset="0"/>
              </a:rPr>
              <a:t> </a:t>
            </a:r>
            <a:r>
              <a:rPr lang="en-US" sz="3200" dirty="0" err="1">
                <a:latin typeface="Berlin Sans FB" panose="020E0602020502020306" pitchFamily="34" charset="0"/>
              </a:rPr>
              <a:t>Kuutus</a:t>
            </a:r>
            <a:r>
              <a:rPr lang="en-US" sz="3200" dirty="0">
                <a:latin typeface="Berlin Sans FB" panose="020E0602020502020306" pitchFamily="34" charset="0"/>
              </a:rPr>
              <a:t>, dan </a:t>
            </a:r>
            <a:r>
              <a:rPr lang="en-US" sz="3200" dirty="0" err="1">
                <a:latin typeface="Berlin Sans FB" panose="020E0602020502020306" pitchFamily="34" charset="0"/>
              </a:rPr>
              <a:t>siapakah</a:t>
            </a:r>
            <a:r>
              <a:rPr lang="en-US" sz="3200" dirty="0">
                <a:latin typeface="Berlin Sans FB" panose="020E0602020502020306" pitchFamily="34" charset="0"/>
              </a:rPr>
              <a:t> yang </a:t>
            </a:r>
            <a:r>
              <a:rPr lang="en-US" sz="3200" dirty="0" err="1">
                <a:latin typeface="Berlin Sans FB" panose="020E0602020502020306" pitchFamily="34" charset="0"/>
              </a:rPr>
              <a:t>mau</a:t>
            </a:r>
            <a:r>
              <a:rPr lang="en-US" sz="3200" dirty="0">
                <a:latin typeface="Berlin Sans FB" panose="020E0602020502020306" pitchFamily="34" charset="0"/>
              </a:rPr>
              <a:t> </a:t>
            </a:r>
            <a:r>
              <a:rPr lang="en-US" sz="3200" dirty="0" err="1">
                <a:latin typeface="Berlin Sans FB" panose="020E0602020502020306" pitchFamily="34" charset="0"/>
              </a:rPr>
              <a:t>pergi</a:t>
            </a:r>
            <a:r>
              <a:rPr lang="en-US" sz="3200" dirty="0">
                <a:latin typeface="Berlin Sans FB" panose="020E0602020502020306" pitchFamily="34" charset="0"/>
              </a:rPr>
              <a:t> untuk Aku?" </a:t>
            </a:r>
            <a:r>
              <a:rPr lang="en-US" sz="3200" dirty="0" err="1">
                <a:latin typeface="Berlin Sans FB" panose="020E0602020502020306" pitchFamily="34" charset="0"/>
              </a:rPr>
              <a:t>Maka</a:t>
            </a:r>
            <a:r>
              <a:rPr lang="en-US" sz="3200" dirty="0">
                <a:latin typeface="Berlin Sans FB" panose="020E0602020502020306" pitchFamily="34" charset="0"/>
              </a:rPr>
              <a:t> </a:t>
            </a:r>
            <a:r>
              <a:rPr lang="en-US" sz="3200" dirty="0" err="1">
                <a:latin typeface="Berlin Sans FB" panose="020E0602020502020306" pitchFamily="34" charset="0"/>
              </a:rPr>
              <a:t>sahutku</a:t>
            </a:r>
            <a:r>
              <a:rPr lang="en-US" sz="3200" dirty="0">
                <a:latin typeface="Berlin Sans FB" panose="020E0602020502020306" pitchFamily="34" charset="0"/>
              </a:rPr>
              <a:t>: </a:t>
            </a:r>
            <a:r>
              <a:rPr lang="en-US" sz="3200" dirty="0">
                <a:latin typeface="Amasis MT Pro Black" panose="02040A04050005020304" pitchFamily="18" charset="0"/>
              </a:rPr>
              <a:t>"</a:t>
            </a:r>
            <a:r>
              <a:rPr lang="en-US" sz="3200" dirty="0" err="1">
                <a:latin typeface="Amasis MT Pro Black" panose="02040A04050005020304" pitchFamily="18" charset="0"/>
              </a:rPr>
              <a:t>Ini</a:t>
            </a:r>
            <a:r>
              <a:rPr lang="en-US" sz="3200" dirty="0">
                <a:latin typeface="Amasis MT Pro Black" panose="02040A04050005020304" pitchFamily="18" charset="0"/>
              </a:rPr>
              <a:t> </a:t>
            </a:r>
            <a:r>
              <a:rPr lang="en-US" sz="3200" dirty="0" err="1">
                <a:latin typeface="Amasis MT Pro Black" panose="02040A04050005020304" pitchFamily="18" charset="0"/>
              </a:rPr>
              <a:t>aku</a:t>
            </a:r>
            <a:r>
              <a:rPr lang="en-US" sz="3200" dirty="0">
                <a:latin typeface="Amasis MT Pro Black" panose="02040A04050005020304" pitchFamily="18" charset="0"/>
              </a:rPr>
              <a:t>, </a:t>
            </a:r>
            <a:r>
              <a:rPr lang="en-US" sz="3200" dirty="0" err="1">
                <a:latin typeface="Amasis MT Pro Black" panose="02040A04050005020304" pitchFamily="18" charset="0"/>
              </a:rPr>
              <a:t>utuslah</a:t>
            </a:r>
            <a:r>
              <a:rPr lang="en-US" sz="3200" dirty="0">
                <a:latin typeface="Amasis MT Pro Black" panose="02040A04050005020304" pitchFamily="18" charset="0"/>
              </a:rPr>
              <a:t> </a:t>
            </a:r>
            <a:r>
              <a:rPr lang="en-US" sz="3200" dirty="0" err="1">
                <a:latin typeface="Amasis MT Pro Black" panose="02040A04050005020304" pitchFamily="18" charset="0"/>
              </a:rPr>
              <a:t>aku</a:t>
            </a:r>
            <a:r>
              <a:rPr lang="en-US" sz="3200" dirty="0">
                <a:latin typeface="Amasis MT Pro Black" panose="02040A04050005020304" pitchFamily="18" charset="0"/>
              </a:rPr>
              <a:t>!”</a:t>
            </a:r>
            <a:endParaRPr lang="en-ID" sz="3200" dirty="0">
              <a:latin typeface="Amasis MT Pro Black" panose="02040A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1517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03666B-EDBF-1511-ECEF-F954827A5F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840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7D43D6-0122-3746-23F2-F2B6A2A229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020" y="3951633"/>
            <a:ext cx="8251959" cy="245268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ID" sz="3600" dirty="0" err="1">
                <a:latin typeface="Berlin Sans FB" panose="020E0602020502020306" pitchFamily="34" charset="0"/>
              </a:rPr>
              <a:t>Untuk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kedua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kalinya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dalam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cerita</a:t>
            </a:r>
            <a:r>
              <a:rPr lang="en-ID" sz="3600" dirty="0">
                <a:latin typeface="Berlin Sans FB" panose="020E0602020502020306" pitchFamily="34" charset="0"/>
              </a:rPr>
              <a:t> Yunus </a:t>
            </a:r>
            <a:r>
              <a:rPr lang="en-ID" sz="3600" dirty="0" err="1">
                <a:latin typeface="Berlin Sans FB" panose="020E0602020502020306" pitchFamily="34" charset="0"/>
              </a:rPr>
              <a:t>ini</a:t>
            </a:r>
            <a:r>
              <a:rPr lang="en-ID" sz="3600" dirty="0">
                <a:latin typeface="Berlin Sans FB" panose="020E0602020502020306" pitchFamily="34" charset="0"/>
              </a:rPr>
              <a:t>, Allah </a:t>
            </a:r>
            <a:r>
              <a:rPr lang="en-ID" sz="3600" dirty="0" err="1">
                <a:latin typeface="Berlin Sans FB" panose="020E0602020502020306" pitchFamily="34" charset="0"/>
              </a:rPr>
              <a:t>menghadapkan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kepadanya</a:t>
            </a:r>
            <a:r>
              <a:rPr lang="en-ID" sz="3600" dirty="0">
                <a:latin typeface="Berlin Sans FB" panose="020E0602020502020306" pitchFamily="34" charset="0"/>
              </a:rPr>
              <a:t>, </a:t>
            </a:r>
            <a:r>
              <a:rPr lang="en-ID" sz="3600" dirty="0" err="1">
                <a:latin typeface="Berlin Sans FB" panose="020E0602020502020306" pitchFamily="34" charset="0"/>
              </a:rPr>
              <a:t>bukan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dengan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sebuah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khotbah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atau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perkataan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tetapi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dengan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sebuah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4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pengalaman</a:t>
            </a:r>
            <a:r>
              <a:rPr lang="en-ID" sz="4000" dirty="0">
                <a:solidFill>
                  <a:srgbClr val="C00000"/>
                </a:solidFill>
                <a:latin typeface="Berlin Sans FB" panose="020E0602020502020306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914321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A31ADA-15D7-24E7-D49E-EFE77F2711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299" r="13190" b="-2"/>
          <a:stretch/>
        </p:blipFill>
        <p:spPr>
          <a:xfrm>
            <a:off x="2" y="1587"/>
            <a:ext cx="4385780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214EC-0453-0CB6-CB2E-DB9C10F010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1505" y="790575"/>
            <a:ext cx="4486275" cy="587961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ID" dirty="0" err="1">
                <a:latin typeface="Franklin Gothic Medium Cond" panose="020B0606030402020204" pitchFamily="34" charset="0"/>
              </a:rPr>
              <a:t>Pengalaman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baru</a:t>
            </a:r>
            <a:r>
              <a:rPr lang="en-ID" dirty="0">
                <a:latin typeface="Franklin Gothic Medium Cond" panose="020B0606030402020204" pitchFamily="34" charset="0"/>
              </a:rPr>
              <a:t> yang Allah </a:t>
            </a:r>
            <a:r>
              <a:rPr lang="en-ID" dirty="0" err="1">
                <a:latin typeface="Franklin Gothic Medium Cond" panose="020B0606030402020204" pitchFamily="34" charset="0"/>
              </a:rPr>
              <a:t>berikan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bertujuan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untuk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menolong</a:t>
            </a:r>
            <a:r>
              <a:rPr lang="en-ID" dirty="0">
                <a:latin typeface="Impact" panose="020B0806030902050204" pitchFamily="34" charset="0"/>
              </a:rPr>
              <a:t> Yunus </a:t>
            </a:r>
            <a:r>
              <a:rPr lang="en-ID" dirty="0" err="1">
                <a:latin typeface="Impact" panose="020B0806030902050204" pitchFamily="34" charset="0"/>
              </a:rPr>
              <a:t>mengenali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cara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pandangnya</a:t>
            </a:r>
            <a:r>
              <a:rPr lang="en-ID" dirty="0">
                <a:latin typeface="Impact" panose="020B0806030902050204" pitchFamily="34" charset="0"/>
              </a:rPr>
              <a:t> yang </a:t>
            </a:r>
            <a:r>
              <a:rPr lang="en-ID" dirty="0" err="1">
                <a:latin typeface="Impact" panose="020B0806030902050204" pitchFamily="34" charset="0"/>
              </a:rPr>
              <a:t>menyimpang</a:t>
            </a:r>
            <a:r>
              <a:rPr lang="en-ID" dirty="0">
                <a:latin typeface="Impact" panose="020B0806030902050204" pitchFamily="34" charset="0"/>
              </a:rPr>
              <a:t>. </a:t>
            </a:r>
          </a:p>
          <a:p>
            <a:pPr marL="0" indent="0">
              <a:buNone/>
            </a:pPr>
            <a:endParaRPr lang="en-ID" dirty="0">
              <a:latin typeface="Impact" panose="020B0806030902050204" pitchFamily="34" charset="0"/>
            </a:endParaRPr>
          </a:p>
          <a:p>
            <a:pPr marL="0" indent="0">
              <a:buNone/>
            </a:pPr>
            <a:r>
              <a:rPr lang="en-ID" dirty="0">
                <a:latin typeface="Gill Sans Nova Cond Ultra Bold" panose="020B0B04020104020203" pitchFamily="34" charset="0"/>
              </a:rPr>
              <a:t>Allah </a:t>
            </a:r>
            <a:r>
              <a:rPr lang="en-ID" dirty="0" err="1">
                <a:latin typeface="Gill Sans Nova Cond Ultra Bold" panose="020B0B04020104020203" pitchFamily="34" charset="0"/>
              </a:rPr>
              <a:t>membuat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sebuah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rencana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dengan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menumbuhkan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secara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ajaib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sebuah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tanaman</a:t>
            </a:r>
            <a:r>
              <a:rPr lang="en-ID" dirty="0">
                <a:latin typeface="Gill Sans Nova Cond Ultra Bold" panose="020B0B04020104020203" pitchFamily="34" charset="0"/>
              </a:rPr>
              <a:t> yang </a:t>
            </a:r>
            <a:r>
              <a:rPr lang="en-ID" dirty="0" err="1">
                <a:latin typeface="Gill Sans Nova Cond Ultra Bold" panose="020B0B04020104020203" pitchFamily="34" charset="0"/>
              </a:rPr>
              <a:t>langsung</a:t>
            </a:r>
            <a:r>
              <a:rPr lang="en-ID" dirty="0">
                <a:latin typeface="Gill Sans Nova Cond Ultra Bold" panose="020B0B04020104020203" pitchFamily="34" charset="0"/>
              </a:rPr>
              <a:t> menjadi </a:t>
            </a:r>
            <a:r>
              <a:rPr lang="en-ID" dirty="0" err="1">
                <a:latin typeface="Gill Sans Nova Cond Ultra Bold" panose="020B0B04020104020203" pitchFamily="34" charset="0"/>
              </a:rPr>
              <a:t>cukup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besar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dalam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satu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hari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untuk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b="1" dirty="0" err="1">
                <a:latin typeface="Eras Demi ITC" panose="020B0805030504020804" pitchFamily="34" charset="0"/>
              </a:rPr>
              <a:t>memberikan</a:t>
            </a:r>
            <a:r>
              <a:rPr lang="en-ID" b="1" dirty="0">
                <a:latin typeface="Eras Demi ITC" panose="020B0805030504020804" pitchFamily="34" charset="0"/>
              </a:rPr>
              <a:t> </a:t>
            </a:r>
            <a:r>
              <a:rPr lang="en-ID" b="1" dirty="0" err="1">
                <a:latin typeface="Eras Demi ITC" panose="020B0805030504020804" pitchFamily="34" charset="0"/>
              </a:rPr>
              <a:t>naungan</a:t>
            </a:r>
            <a:r>
              <a:rPr lang="en-ID" b="1" dirty="0">
                <a:latin typeface="Eras Demi ITC" panose="020B0805030504020804" pitchFamily="34" charset="0"/>
              </a:rPr>
              <a:t> yang </a:t>
            </a:r>
            <a:r>
              <a:rPr lang="en-ID" b="1" dirty="0" err="1">
                <a:latin typeface="Eras Demi ITC" panose="020B0805030504020804" pitchFamily="34" charset="0"/>
              </a:rPr>
              <a:t>cukup</a:t>
            </a:r>
            <a:r>
              <a:rPr lang="en-ID" b="1" dirty="0">
                <a:latin typeface="Eras Demi ITC" panose="020B0805030504020804" pitchFamily="34" charset="0"/>
              </a:rPr>
              <a:t> dan </a:t>
            </a:r>
            <a:r>
              <a:rPr lang="en-ID" b="1" dirty="0" err="1">
                <a:latin typeface="Eras Demi ITC" panose="020B0805030504020804" pitchFamily="34" charset="0"/>
              </a:rPr>
              <a:t>melindungi</a:t>
            </a:r>
            <a:r>
              <a:rPr lang="en-ID" b="1" dirty="0">
                <a:latin typeface="Eras Demi ITC" panose="020B0805030504020804" pitchFamily="34" charset="0"/>
              </a:rPr>
              <a:t> Yunus </a:t>
            </a:r>
            <a:r>
              <a:rPr lang="en-ID" b="1" dirty="0" err="1">
                <a:latin typeface="Eras Demi ITC" panose="020B0805030504020804" pitchFamily="34" charset="0"/>
              </a:rPr>
              <a:t>dari</a:t>
            </a:r>
            <a:r>
              <a:rPr lang="en-ID" b="1" dirty="0">
                <a:latin typeface="Eras Demi ITC" panose="020B0805030504020804" pitchFamily="34" charset="0"/>
              </a:rPr>
              <a:t> </a:t>
            </a:r>
            <a:r>
              <a:rPr lang="en-ID" b="1" dirty="0" err="1">
                <a:latin typeface="Eras Demi ITC" panose="020B0805030504020804" pitchFamily="34" charset="0"/>
              </a:rPr>
              <a:t>terik</a:t>
            </a:r>
            <a:r>
              <a:rPr lang="en-ID" b="1" dirty="0">
                <a:latin typeface="Eras Demi ITC" panose="020B0805030504020804" pitchFamily="34" charset="0"/>
              </a:rPr>
              <a:t> </a:t>
            </a:r>
            <a:r>
              <a:rPr lang="en-ID" b="1" dirty="0" err="1">
                <a:latin typeface="Eras Demi ITC" panose="020B0805030504020804" pitchFamily="34" charset="0"/>
              </a:rPr>
              <a:t>matahari</a:t>
            </a:r>
            <a:r>
              <a:rPr lang="en-ID" b="1" dirty="0">
                <a:latin typeface="Franklin Gothic Medium Cond" panose="020B06060304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0244036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AFF311-F77C-33F8-F110-BF02F173C0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1562"/>
          <a:stretch/>
        </p:blipFill>
        <p:spPr>
          <a:xfrm>
            <a:off x="20" y="10"/>
            <a:ext cx="9143980" cy="3005759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FBEFFE-5819-F3BC-A375-5E3601D93B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548" y="3127513"/>
            <a:ext cx="8746435" cy="3549107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endParaRPr lang="en-ID" dirty="0">
              <a:solidFill>
                <a:srgbClr val="C00000"/>
              </a:solidFill>
              <a:latin typeface="Franklin Gothic Demi Cond" panose="020B0706030402020204" pitchFamily="34" charset="0"/>
            </a:endParaRPr>
          </a:p>
          <a:p>
            <a:pPr marL="0" indent="0">
              <a:buNone/>
            </a:pPr>
            <a:r>
              <a:rPr lang="en-ID" dirty="0">
                <a:solidFill>
                  <a:srgbClr val="C00000"/>
                </a:solidFill>
                <a:highlight>
                  <a:srgbClr val="FFFF00"/>
                </a:highlight>
                <a:latin typeface="Franklin Gothic Demi Cond" panose="020B0706030402020204" pitchFamily="34" charset="0"/>
              </a:rPr>
              <a:t>Yunus sangat </a:t>
            </a:r>
            <a:r>
              <a:rPr lang="en-ID" dirty="0" err="1">
                <a:solidFill>
                  <a:srgbClr val="C00000"/>
                </a:solidFill>
                <a:highlight>
                  <a:srgbClr val="FFFF00"/>
                </a:highlight>
                <a:latin typeface="Franklin Gothic Demi Cond" panose="020B0706030402020204" pitchFamily="34" charset="0"/>
              </a:rPr>
              <a:t>bersyukur</a:t>
            </a:r>
            <a:r>
              <a:rPr lang="en-ID" dirty="0">
                <a:solidFill>
                  <a:srgbClr val="C00000"/>
                </a:solidFill>
                <a:highlight>
                  <a:srgbClr val="FFFF00"/>
                </a:highlight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highlight>
                  <a:srgbClr val="FFFF00"/>
                </a:highlight>
                <a:latin typeface="Franklin Gothic Demi Cond" panose="020B0706030402020204" pitchFamily="34" charset="0"/>
              </a:rPr>
              <a:t>tetapi</a:t>
            </a:r>
            <a:r>
              <a:rPr lang="en-ID" dirty="0">
                <a:solidFill>
                  <a:srgbClr val="C00000"/>
                </a:solidFill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highlight>
                  <a:srgbClr val="FFFF00"/>
                </a:highlight>
                <a:latin typeface="Franklin Gothic Demi Cond" panose="020B0706030402020204" pitchFamily="34" charset="0"/>
              </a:rPr>
              <a:t>bukan</a:t>
            </a:r>
            <a:r>
              <a:rPr lang="en-ID" dirty="0">
                <a:solidFill>
                  <a:srgbClr val="C00000"/>
                </a:solidFill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highlight>
                  <a:srgbClr val="FFFF00"/>
                </a:highlight>
                <a:latin typeface="Franklin Gothic Demi Cond" panose="020B0706030402020204" pitchFamily="34" charset="0"/>
              </a:rPr>
              <a:t>kepada</a:t>
            </a:r>
            <a:r>
              <a:rPr lang="en-ID" dirty="0">
                <a:solidFill>
                  <a:srgbClr val="C00000"/>
                </a:solidFill>
                <a:highlight>
                  <a:srgbClr val="FFFF00"/>
                </a:highlight>
                <a:latin typeface="Franklin Gothic Demi Cond" panose="020B0706030402020204" pitchFamily="34" charset="0"/>
              </a:rPr>
              <a:t> Allah, yang </a:t>
            </a:r>
            <a:r>
              <a:rPr lang="en-ID" dirty="0" err="1">
                <a:solidFill>
                  <a:srgbClr val="C00000"/>
                </a:solidFill>
                <a:highlight>
                  <a:srgbClr val="FFFF00"/>
                </a:highlight>
                <a:latin typeface="Franklin Gothic Demi Cond" panose="020B0706030402020204" pitchFamily="34" charset="0"/>
              </a:rPr>
              <a:t>telah</a:t>
            </a:r>
            <a:r>
              <a:rPr lang="en-ID" dirty="0">
                <a:solidFill>
                  <a:srgbClr val="C00000"/>
                </a:solidFill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highlight>
                  <a:srgbClr val="FFFF00"/>
                </a:highlight>
                <a:latin typeface="Franklin Gothic Demi Cond" panose="020B0706030402020204" pitchFamily="34" charset="0"/>
              </a:rPr>
              <a:t>menunjukkan</a:t>
            </a:r>
            <a:r>
              <a:rPr lang="en-ID" dirty="0">
                <a:solidFill>
                  <a:srgbClr val="C00000"/>
                </a:solidFill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highlight>
                  <a:srgbClr val="FFFF00"/>
                </a:highlight>
                <a:latin typeface="Franklin Gothic Demi Cond" panose="020B0706030402020204" pitchFamily="34" charset="0"/>
              </a:rPr>
              <a:t>mukjizat</a:t>
            </a:r>
            <a:r>
              <a:rPr lang="en-ID" dirty="0">
                <a:solidFill>
                  <a:srgbClr val="C00000"/>
                </a:solidFill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highlight>
                  <a:srgbClr val="FFFF00"/>
                </a:highlight>
                <a:latin typeface="Franklin Gothic Demi Cond" panose="020B0706030402020204" pitchFamily="34" charset="0"/>
              </a:rPr>
              <a:t>ini</a:t>
            </a:r>
            <a:r>
              <a:rPr lang="en-ID" dirty="0">
                <a:solidFill>
                  <a:srgbClr val="C00000"/>
                </a:solidFill>
                <a:highlight>
                  <a:srgbClr val="FFFF00"/>
                </a:highlight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highlight>
                  <a:srgbClr val="FFFF00"/>
                </a:highlight>
                <a:latin typeface="Franklin Gothic Demi Cond" panose="020B0706030402020204" pitchFamily="34" charset="0"/>
              </a:rPr>
              <a:t>tetapi</a:t>
            </a:r>
            <a:r>
              <a:rPr lang="en-ID" dirty="0">
                <a:solidFill>
                  <a:srgbClr val="C00000"/>
                </a:solidFill>
                <a:highlight>
                  <a:srgbClr val="FFFF00"/>
                </a:highlight>
                <a:latin typeface="Franklin Gothic Demi Cond" panose="020B0706030402020204" pitchFamily="34" charset="0"/>
              </a:rPr>
              <a:t> pada </a:t>
            </a:r>
            <a:r>
              <a:rPr lang="en-ID" dirty="0" err="1">
                <a:solidFill>
                  <a:srgbClr val="C00000"/>
                </a:solidFill>
                <a:highlight>
                  <a:srgbClr val="FFFF00"/>
                </a:highlight>
                <a:latin typeface="Franklin Gothic Demi Cond" panose="020B0706030402020204" pitchFamily="34" charset="0"/>
              </a:rPr>
              <a:t>tanaman</a:t>
            </a:r>
            <a:r>
              <a:rPr lang="en-ID" dirty="0">
                <a:solidFill>
                  <a:srgbClr val="C00000"/>
                </a:solidFill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highlight>
                  <a:srgbClr val="FFFF00"/>
                </a:highlight>
                <a:latin typeface="Franklin Gothic Demi Cond" panose="020B0706030402020204" pitchFamily="34" charset="0"/>
              </a:rPr>
              <a:t>itu</a:t>
            </a:r>
            <a:r>
              <a:rPr lang="en-ID" dirty="0">
                <a:solidFill>
                  <a:srgbClr val="C00000"/>
                </a:solidFill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highlight>
                  <a:srgbClr val="FFFF00"/>
                </a:highlight>
                <a:latin typeface="Franklin Gothic Demi Cond" panose="020B0706030402020204" pitchFamily="34" charset="0"/>
              </a:rPr>
              <a:t>sendiri</a:t>
            </a:r>
            <a:r>
              <a:rPr lang="en-ID" dirty="0">
                <a:solidFill>
                  <a:srgbClr val="C00000"/>
                </a:solidFill>
                <a:highlight>
                  <a:srgbClr val="FFFF00"/>
                </a:highlight>
                <a:latin typeface="Franklin Gothic Demi Cond" panose="020B0706030402020204" pitchFamily="34" charset="0"/>
              </a:rPr>
              <a:t>. </a:t>
            </a:r>
            <a:r>
              <a:rPr lang="en-ID" dirty="0" err="1">
                <a:latin typeface="Franklin Gothic Medium Cond" panose="020B0606030402020204" pitchFamily="34" charset="0"/>
              </a:rPr>
              <a:t>Gantinya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melihat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hal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ini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sebagai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satu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mukjizat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tidak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layak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diterimanya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dia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melihat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hal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ini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sebagai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sebuah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berkat</a:t>
            </a:r>
            <a:r>
              <a:rPr lang="en-ID" dirty="0">
                <a:latin typeface="Impact" panose="020B0806030902050204" pitchFamily="34" charset="0"/>
              </a:rPr>
              <a:t> yang sangat </a:t>
            </a:r>
            <a:r>
              <a:rPr lang="en-ID" dirty="0" err="1">
                <a:latin typeface="Impact" panose="020B0806030902050204" pitchFamily="34" charset="0"/>
              </a:rPr>
              <a:t>pantas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diterima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atas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perbuatan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baik</a:t>
            </a:r>
            <a:r>
              <a:rPr lang="en-ID" dirty="0">
                <a:latin typeface="Impact" panose="020B0806030902050204" pitchFamily="34" charset="0"/>
              </a:rPr>
              <a:t> yang </a:t>
            </a:r>
            <a:r>
              <a:rPr lang="en-ID" dirty="0" err="1">
                <a:latin typeface="Impact" panose="020B0806030902050204" pitchFamily="34" charset="0"/>
              </a:rPr>
              <a:t>sudah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dilakukannya</a:t>
            </a:r>
            <a:r>
              <a:rPr lang="en-ID" dirty="0">
                <a:latin typeface="Impact" panose="020B0806030902050204" pitchFamily="34" charset="0"/>
              </a:rPr>
              <a:t>.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</a:p>
          <a:p>
            <a:pPr marL="0" indent="0">
              <a:buNone/>
            </a:pPr>
            <a:r>
              <a:rPr lang="en-ID" b="1" dirty="0">
                <a:solidFill>
                  <a:schemeClr val="bg1"/>
                </a:solidFill>
                <a:highlight>
                  <a:srgbClr val="000080"/>
                </a:highlight>
                <a:latin typeface="Franklin Gothic Medium Cond" panose="020B0606030402020204" pitchFamily="34" charset="0"/>
              </a:rPr>
              <a:t>Ketika </a:t>
            </a:r>
            <a:r>
              <a:rPr lang="en-ID" b="1" dirty="0" err="1">
                <a:solidFill>
                  <a:schemeClr val="bg1"/>
                </a:solidFill>
                <a:highlight>
                  <a:srgbClr val="000080"/>
                </a:highlight>
                <a:latin typeface="Franklin Gothic Medium Cond" panose="020B0606030402020204" pitchFamily="34" charset="0"/>
              </a:rPr>
              <a:t>tanaman</a:t>
            </a:r>
            <a:r>
              <a:rPr lang="en-ID" b="1" dirty="0">
                <a:solidFill>
                  <a:schemeClr val="bg1"/>
                </a:solidFill>
                <a:highlight>
                  <a:srgbClr val="00008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chemeClr val="bg1"/>
                </a:solidFill>
                <a:highlight>
                  <a:srgbClr val="000080"/>
                </a:highlight>
                <a:latin typeface="Franklin Gothic Medium Cond" panose="020B0606030402020204" pitchFamily="34" charset="0"/>
              </a:rPr>
              <a:t>itu</a:t>
            </a:r>
            <a:r>
              <a:rPr lang="en-ID" b="1" dirty="0">
                <a:solidFill>
                  <a:schemeClr val="bg1"/>
                </a:solidFill>
                <a:highlight>
                  <a:srgbClr val="00008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chemeClr val="bg1"/>
                </a:solidFill>
                <a:highlight>
                  <a:srgbClr val="000080"/>
                </a:highlight>
                <a:latin typeface="Franklin Gothic Medium Cond" panose="020B0606030402020204" pitchFamily="34" charset="0"/>
              </a:rPr>
              <a:t>mati</a:t>
            </a:r>
            <a:r>
              <a:rPr lang="en-ID" b="1" dirty="0">
                <a:solidFill>
                  <a:schemeClr val="bg1"/>
                </a:solidFill>
                <a:highlight>
                  <a:srgbClr val="000080"/>
                </a:highlight>
                <a:latin typeface="Franklin Gothic Medium Cond" panose="020B0606030402020204" pitchFamily="34" charset="0"/>
              </a:rPr>
              <a:t>, </a:t>
            </a:r>
            <a:r>
              <a:rPr lang="en-ID" b="1" dirty="0" err="1">
                <a:solidFill>
                  <a:schemeClr val="bg1"/>
                </a:solidFill>
                <a:highlight>
                  <a:srgbClr val="000080"/>
                </a:highlight>
                <a:latin typeface="Franklin Gothic Medium Cond" panose="020B0606030402020204" pitchFamily="34" charset="0"/>
              </a:rPr>
              <a:t>hal</a:t>
            </a:r>
            <a:r>
              <a:rPr lang="en-ID" b="1" dirty="0">
                <a:solidFill>
                  <a:schemeClr val="bg1"/>
                </a:solidFill>
                <a:highlight>
                  <a:srgbClr val="00008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chemeClr val="bg1"/>
                </a:solidFill>
                <a:highlight>
                  <a:srgbClr val="000080"/>
                </a:highlight>
                <a:latin typeface="Franklin Gothic Medium Cond" panose="020B0606030402020204" pitchFamily="34" charset="0"/>
              </a:rPr>
              <a:t>ini</a:t>
            </a:r>
            <a:r>
              <a:rPr lang="en-ID" b="1" dirty="0">
                <a:solidFill>
                  <a:schemeClr val="bg1"/>
                </a:solidFill>
                <a:highlight>
                  <a:srgbClr val="00008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chemeClr val="bg1"/>
                </a:solidFill>
                <a:highlight>
                  <a:srgbClr val="000080"/>
                </a:highlight>
                <a:latin typeface="Franklin Gothic Medium Cond" panose="020B0606030402020204" pitchFamily="34" charset="0"/>
              </a:rPr>
              <a:t>adalah</a:t>
            </a:r>
            <a:r>
              <a:rPr lang="en-ID" b="1" dirty="0">
                <a:solidFill>
                  <a:schemeClr val="bg1"/>
                </a:solidFill>
                <a:highlight>
                  <a:srgbClr val="00008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000080"/>
                </a:highlight>
                <a:latin typeface="Gill Sans Ultra Bold Condensed" panose="020B0A06020104020203" pitchFamily="34" charset="0"/>
              </a:rPr>
              <a:t>kemalangan</a:t>
            </a:r>
            <a:r>
              <a:rPr lang="en-ID" b="1" dirty="0">
                <a:solidFill>
                  <a:schemeClr val="bg1"/>
                </a:solidFill>
                <a:highlight>
                  <a:srgbClr val="000080"/>
                </a:highlight>
                <a:latin typeface="Franklin Gothic Medium Cond" panose="020B0606030402020204" pitchFamily="34" charset="0"/>
              </a:rPr>
              <a:t> yang </a:t>
            </a:r>
            <a:r>
              <a:rPr lang="en-ID" b="1" dirty="0" err="1">
                <a:solidFill>
                  <a:schemeClr val="bg1"/>
                </a:solidFill>
                <a:highlight>
                  <a:srgbClr val="000080"/>
                </a:highlight>
                <a:latin typeface="Franklin Gothic Medium Cond" panose="020B0606030402020204" pitchFamily="34" charset="0"/>
              </a:rPr>
              <a:t>membuat</a:t>
            </a:r>
            <a:r>
              <a:rPr lang="en-ID" b="1" dirty="0">
                <a:solidFill>
                  <a:schemeClr val="bg1"/>
                </a:solidFill>
                <a:highlight>
                  <a:srgbClr val="00008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dirty="0">
                <a:solidFill>
                  <a:schemeClr val="bg1"/>
                </a:solidFill>
                <a:highlight>
                  <a:srgbClr val="000080"/>
                </a:highlight>
                <a:latin typeface="Gill Sans Ultra Bold Condensed" panose="020B0A06020104020203" pitchFamily="34" charset="0"/>
              </a:rPr>
              <a:t>Yunus </a:t>
            </a:r>
            <a:r>
              <a:rPr lang="en-ID" dirty="0" err="1">
                <a:solidFill>
                  <a:schemeClr val="bg1"/>
                </a:solidFill>
                <a:highlight>
                  <a:srgbClr val="000080"/>
                </a:highlight>
                <a:latin typeface="Gill Sans Ultra Bold Condensed" panose="020B0A06020104020203" pitchFamily="34" charset="0"/>
              </a:rPr>
              <a:t>marah</a:t>
            </a:r>
            <a:r>
              <a:rPr lang="en-ID" dirty="0">
                <a:solidFill>
                  <a:schemeClr val="bg1"/>
                </a:solidFill>
                <a:highlight>
                  <a:srgbClr val="000080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b="1" dirty="0">
                <a:solidFill>
                  <a:schemeClr val="bg1"/>
                </a:solidFill>
                <a:highlight>
                  <a:srgbClr val="000080"/>
                </a:highlight>
                <a:latin typeface="Franklin Gothic Medium Cond" panose="020B0606030402020204" pitchFamily="34" charset="0"/>
              </a:rPr>
              <a:t>dan </a:t>
            </a:r>
            <a:r>
              <a:rPr lang="en-ID" b="1" dirty="0" err="1">
                <a:solidFill>
                  <a:schemeClr val="bg1"/>
                </a:solidFill>
                <a:highlight>
                  <a:srgbClr val="000080"/>
                </a:highlight>
                <a:latin typeface="Franklin Gothic Medium Cond" panose="020B0606030402020204" pitchFamily="34" charset="0"/>
              </a:rPr>
              <a:t>merasa</a:t>
            </a:r>
            <a:r>
              <a:rPr lang="en-ID" b="1" dirty="0">
                <a:solidFill>
                  <a:schemeClr val="bg1"/>
                </a:solidFill>
                <a:highlight>
                  <a:srgbClr val="00008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chemeClr val="bg1"/>
                </a:solidFill>
                <a:highlight>
                  <a:srgbClr val="000080"/>
                </a:highlight>
                <a:latin typeface="Franklin Gothic Medium Cond" panose="020B0606030402020204" pitchFamily="34" charset="0"/>
              </a:rPr>
              <a:t>tidak</a:t>
            </a:r>
            <a:r>
              <a:rPr lang="en-ID" b="1" dirty="0">
                <a:solidFill>
                  <a:schemeClr val="bg1"/>
                </a:solidFill>
                <a:highlight>
                  <a:srgbClr val="00008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chemeClr val="bg1"/>
                </a:solidFill>
                <a:highlight>
                  <a:srgbClr val="000080"/>
                </a:highlight>
                <a:latin typeface="Franklin Gothic Medium Cond" panose="020B0606030402020204" pitchFamily="34" charset="0"/>
              </a:rPr>
              <a:t>pasti</a:t>
            </a:r>
            <a:r>
              <a:rPr lang="en-ID" b="1" dirty="0">
                <a:solidFill>
                  <a:schemeClr val="bg1"/>
                </a:solidFill>
                <a:highlight>
                  <a:srgbClr val="00008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chemeClr val="bg1"/>
                </a:solidFill>
                <a:highlight>
                  <a:srgbClr val="000080"/>
                </a:highlight>
                <a:latin typeface="Franklin Gothic Medium Cond" panose="020B0606030402020204" pitchFamily="34" charset="0"/>
              </a:rPr>
              <a:t>dengan</a:t>
            </a:r>
            <a:r>
              <a:rPr lang="en-ID" b="1" dirty="0">
                <a:solidFill>
                  <a:schemeClr val="bg1"/>
                </a:solidFill>
                <a:highlight>
                  <a:srgbClr val="00008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chemeClr val="bg1"/>
                </a:solidFill>
                <a:highlight>
                  <a:srgbClr val="000080"/>
                </a:highlight>
                <a:latin typeface="Franklin Gothic Medium Cond" panose="020B0606030402020204" pitchFamily="34" charset="0"/>
              </a:rPr>
              <a:t>harga</a:t>
            </a:r>
            <a:r>
              <a:rPr lang="en-ID" b="1" dirty="0">
                <a:solidFill>
                  <a:schemeClr val="bg1"/>
                </a:solidFill>
                <a:highlight>
                  <a:srgbClr val="00008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chemeClr val="bg1"/>
                </a:solidFill>
                <a:highlight>
                  <a:srgbClr val="000080"/>
                </a:highlight>
                <a:latin typeface="Franklin Gothic Medium Cond" panose="020B0606030402020204" pitchFamily="34" charset="0"/>
              </a:rPr>
              <a:t>dirinya</a:t>
            </a:r>
            <a:r>
              <a:rPr lang="en-ID" b="1" dirty="0">
                <a:solidFill>
                  <a:schemeClr val="bg1"/>
                </a:solidFill>
                <a:highlight>
                  <a:srgbClr val="000080"/>
                </a:highlight>
                <a:latin typeface="Franklin Gothic Medium Cond" panose="020B0606030402020204" pitchFamily="34" charset="0"/>
              </a:rPr>
              <a:t>, dan </a:t>
            </a:r>
            <a:r>
              <a:rPr lang="en-ID" b="1" dirty="0" err="1">
                <a:solidFill>
                  <a:schemeClr val="bg1"/>
                </a:solidFill>
                <a:highlight>
                  <a:srgbClr val="000080"/>
                </a:highlight>
                <a:latin typeface="Franklin Gothic Medium Cond" panose="020B0606030402020204" pitchFamily="34" charset="0"/>
              </a:rPr>
              <a:t>dia</a:t>
            </a:r>
            <a:r>
              <a:rPr lang="en-ID" b="1" dirty="0">
                <a:solidFill>
                  <a:schemeClr val="bg1"/>
                </a:solidFill>
                <a:highlight>
                  <a:srgbClr val="00008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chemeClr val="bg1"/>
                </a:solidFill>
                <a:highlight>
                  <a:srgbClr val="000080"/>
                </a:highlight>
                <a:latin typeface="Franklin Gothic Medium Cond" panose="020B0606030402020204" pitchFamily="34" charset="0"/>
              </a:rPr>
              <a:t>berpikir</a:t>
            </a:r>
            <a:r>
              <a:rPr lang="en-ID" b="1" dirty="0">
                <a:solidFill>
                  <a:schemeClr val="bg1"/>
                </a:solidFill>
                <a:highlight>
                  <a:srgbClr val="00008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chemeClr val="bg1"/>
                </a:solidFill>
                <a:highlight>
                  <a:srgbClr val="000080"/>
                </a:highlight>
                <a:latin typeface="Franklin Gothic Medium Cond" panose="020B0606030402020204" pitchFamily="34" charset="0"/>
              </a:rPr>
              <a:t>untuk</a:t>
            </a:r>
            <a:r>
              <a:rPr lang="en-ID" b="1" dirty="0">
                <a:solidFill>
                  <a:schemeClr val="bg1"/>
                </a:solidFill>
                <a:highlight>
                  <a:srgbClr val="00008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chemeClr val="bg1"/>
                </a:solidFill>
                <a:highlight>
                  <a:srgbClr val="000080"/>
                </a:highlight>
                <a:latin typeface="Franklin Gothic Medium Cond" panose="020B0606030402020204" pitchFamily="34" charset="0"/>
              </a:rPr>
              <a:t>bunuh</a:t>
            </a:r>
            <a:r>
              <a:rPr lang="en-ID" b="1" dirty="0">
                <a:solidFill>
                  <a:schemeClr val="bg1"/>
                </a:solidFill>
                <a:highlight>
                  <a:srgbClr val="00008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chemeClr val="bg1"/>
                </a:solidFill>
                <a:highlight>
                  <a:srgbClr val="000080"/>
                </a:highlight>
                <a:latin typeface="Franklin Gothic Medium Cond" panose="020B0606030402020204" pitchFamily="34" charset="0"/>
              </a:rPr>
              <a:t>diri</a:t>
            </a:r>
            <a:r>
              <a:rPr lang="en-ID" b="1" dirty="0">
                <a:solidFill>
                  <a:schemeClr val="bg1"/>
                </a:solidFill>
                <a:highlight>
                  <a:srgbClr val="000080"/>
                </a:highlight>
                <a:latin typeface="Franklin Gothic Medium Cond" panose="020B0606030402020204" pitchFamily="34" charset="0"/>
              </a:rPr>
              <a:t>.</a:t>
            </a:r>
          </a:p>
          <a:p>
            <a:pPr marL="0" indent="0">
              <a:buNone/>
            </a:pPr>
            <a:endParaRPr lang="en-ID" dirty="0"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5408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DF40726-9B19-4165-9C26-757D16E19E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157146-6F0D-5641-3520-88C4F7863C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219" y="1600200"/>
            <a:ext cx="4162805" cy="48715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000" dirty="0" err="1">
                <a:latin typeface="Franklin Gothic Medium Cond" panose="020B0606030402020204" pitchFamily="34" charset="0"/>
              </a:rPr>
              <a:t>Pengalaman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dengan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pohon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jarak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ini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dimaksudkan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untuk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memberikan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teguran</a:t>
            </a:r>
            <a:r>
              <a:rPr lang="en-ID" sz="3000" dirty="0">
                <a:latin typeface="Impact" panose="020B0806030902050204" pitchFamily="34" charset="0"/>
              </a:rPr>
              <a:t> yang </a:t>
            </a:r>
            <a:r>
              <a:rPr lang="en-ID" sz="3000" dirty="0" err="1">
                <a:latin typeface="Impact" panose="020B0806030902050204" pitchFamily="34" charset="0"/>
              </a:rPr>
              <a:t>menolong</a:t>
            </a:r>
            <a:r>
              <a:rPr lang="en-ID" sz="3000" dirty="0">
                <a:latin typeface="Impact" panose="020B0806030902050204" pitchFamily="34" charset="0"/>
              </a:rPr>
              <a:t> Yunus </a:t>
            </a:r>
            <a:r>
              <a:rPr lang="en-ID" sz="3000" dirty="0" err="1">
                <a:latin typeface="Impact" panose="020B0806030902050204" pitchFamily="34" charset="0"/>
              </a:rPr>
              <a:t>untuk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melihat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betapa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bodohnya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dia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karena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menghargai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tanaman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lebih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dari</a:t>
            </a:r>
            <a:r>
              <a:rPr lang="en-ID" sz="3000" dirty="0">
                <a:latin typeface="Impact" panose="020B0806030902050204" pitchFamily="34" charset="0"/>
              </a:rPr>
              <a:t> pada </a:t>
            </a:r>
            <a:r>
              <a:rPr lang="en-ID" sz="3000" dirty="0" err="1">
                <a:latin typeface="Impact" panose="020B0806030902050204" pitchFamily="34" charset="0"/>
              </a:rPr>
              <a:t>ribuan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manusia</a:t>
            </a:r>
            <a:r>
              <a:rPr lang="en-ID" sz="3000" dirty="0">
                <a:latin typeface="Impact" panose="020B0806030902050204" pitchFamily="34" charset="0"/>
              </a:rPr>
              <a:t> di </a:t>
            </a:r>
            <a:r>
              <a:rPr lang="en-ID" sz="3000" dirty="0" err="1">
                <a:latin typeface="Impact" panose="020B0806030902050204" pitchFamily="34" charset="0"/>
              </a:rPr>
              <a:t>Ninewe</a:t>
            </a:r>
            <a:r>
              <a:rPr lang="en-ID" sz="3000" dirty="0">
                <a:latin typeface="Impact" panose="020B0806030902050204" pitchFamily="34" charset="0"/>
              </a:rPr>
              <a:t> yang </a:t>
            </a:r>
            <a:r>
              <a:rPr lang="en-ID" sz="3000" dirty="0" err="1">
                <a:latin typeface="Impact" panose="020B0806030902050204" pitchFamily="34" charset="0"/>
              </a:rPr>
              <a:t>perlu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diselamatkan</a:t>
            </a:r>
            <a:r>
              <a:rPr lang="en-ID" sz="3000" dirty="0">
                <a:latin typeface="Impact" panose="020B0806030902050204" pitchFamily="34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21465E-4DE5-7021-560A-9EC8D754B3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34" r="17958" b="-2"/>
          <a:stretch/>
        </p:blipFill>
        <p:spPr>
          <a:xfrm>
            <a:off x="5164913" y="1354651"/>
            <a:ext cx="3231614" cy="44165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089CB41-F399-4AEB-980C-5BFB1049C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6112341"/>
            <a:ext cx="787984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BFC967B-3DD6-463D-9DB9-6E4419AE0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315718" y="4388904"/>
            <a:ext cx="54864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558573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11B241-9AFE-841D-3625-7927159D4C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248" r="26241" b="-2"/>
          <a:stretch/>
        </p:blipFill>
        <p:spPr>
          <a:xfrm>
            <a:off x="1" y="1587"/>
            <a:ext cx="4571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E3E74E-C9A0-97C5-D31B-2E21E9088C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8017" y="954157"/>
            <a:ext cx="4346713" cy="57446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000" dirty="0">
                <a:latin typeface="Franklin Gothic Demi Cond" panose="020B0706030402020204" pitchFamily="34" charset="0"/>
              </a:rPr>
              <a:t>Cara </a:t>
            </a:r>
            <a:r>
              <a:rPr lang="en-ID" sz="3000" dirty="0" err="1">
                <a:latin typeface="Franklin Gothic Demi Cond" panose="020B0706030402020204" pitchFamily="34" charset="0"/>
              </a:rPr>
              <a:t>pandang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seseorang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tidak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terbentuk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begitu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saja</a:t>
            </a:r>
            <a:r>
              <a:rPr lang="en-ID" sz="3000" dirty="0">
                <a:latin typeface="Franklin Gothic Demi Cond" panose="020B0706030402020204" pitchFamily="34" charset="0"/>
              </a:rPr>
              <a:t>. </a:t>
            </a:r>
            <a:r>
              <a:rPr lang="en-ID" sz="3000" dirty="0" err="1">
                <a:latin typeface="Franklin Gothic Demi Cond" panose="020B0706030402020204" pitchFamily="34" charset="0"/>
              </a:rPr>
              <a:t>Itu</a:t>
            </a:r>
            <a:r>
              <a:rPr lang="en-ID" sz="3000" dirty="0">
                <a:latin typeface="Franklin Gothic Demi Cond" panose="020B0706030402020204" pitchFamily="34" charset="0"/>
              </a:rPr>
              <a:t> juga </a:t>
            </a:r>
            <a:r>
              <a:rPr lang="en-ID" sz="3000" dirty="0" err="1">
                <a:latin typeface="Franklin Gothic Demi Cond" panose="020B0706030402020204" pitchFamily="34" charset="0"/>
              </a:rPr>
              <a:t>tidak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akan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berubah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hanya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karena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kita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mendengar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sesuatu</a:t>
            </a:r>
            <a:r>
              <a:rPr lang="en-ID" sz="3000" dirty="0"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latin typeface="Franklin Gothic Demi Cond" panose="020B0706030402020204" pitchFamily="34" charset="0"/>
              </a:rPr>
              <a:t>baru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atau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berbeda</a:t>
            </a:r>
            <a:r>
              <a:rPr lang="en-ID" sz="3000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000" dirty="0">
                <a:latin typeface="Gill Sans Ultra Bold Condensed" panose="020B0A06020104020203" pitchFamily="34" charset="0"/>
              </a:rPr>
              <a:t>Cara </a:t>
            </a:r>
            <a:r>
              <a:rPr lang="en-ID" sz="3000" dirty="0" err="1">
                <a:latin typeface="Gill Sans Ultra Bold Condensed" panose="020B0A06020104020203" pitchFamily="34" charset="0"/>
              </a:rPr>
              <a:t>pandang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seseorang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seringkali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terbentuk</a:t>
            </a:r>
            <a:r>
              <a:rPr lang="en-ID" sz="3000" dirty="0">
                <a:latin typeface="Gill Sans Ultra Bold Condensed" panose="020B0A06020104020203" pitchFamily="34" charset="0"/>
              </a:rPr>
              <a:t> dan </a:t>
            </a:r>
            <a:r>
              <a:rPr lang="en-ID" sz="3000" dirty="0" err="1">
                <a:latin typeface="Gill Sans Ultra Bold Condensed" panose="020B0A06020104020203" pitchFamily="34" charset="0"/>
              </a:rPr>
              <a:t>berubah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berdasarkan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pengalaman-pengalaman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hidup</a:t>
            </a:r>
            <a:r>
              <a:rPr lang="en-ID" sz="3000" dirty="0">
                <a:latin typeface="Gill Sans Ultra Bold Condensed" panose="020B0A06020104020203" pitchFamily="34" charset="0"/>
              </a:rPr>
              <a:t> dan </a:t>
            </a:r>
            <a:r>
              <a:rPr lang="en-ID" sz="3000" dirty="0" err="1">
                <a:latin typeface="Gill Sans Ultra Bold Condensed" panose="020B0A06020104020203" pitchFamily="34" charset="0"/>
              </a:rPr>
              <a:t>bagaimana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hal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itu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ditafsirkan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atau</a:t>
            </a:r>
            <a:r>
              <a:rPr lang="en-ID" sz="3000" dirty="0">
                <a:latin typeface="Gill Sans Ultra Bold Condensed" panose="020B0A06020104020203" pitchFamily="34" charset="0"/>
              </a:rPr>
              <a:t> </a:t>
            </a:r>
            <a:r>
              <a:rPr lang="en-ID" sz="3000" dirty="0" err="1">
                <a:latin typeface="Gill Sans Ultra Bold Condensed" panose="020B0A06020104020203" pitchFamily="34" charset="0"/>
              </a:rPr>
              <a:t>dijelaskan</a:t>
            </a:r>
            <a:r>
              <a:rPr lang="en-ID" sz="3000" dirty="0">
                <a:latin typeface="Gill Sans Ultra Bold Condensed" panose="020B0A06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636421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18CC3E-07A8-7F7D-F51A-F88BAA9B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8"/>
            <a:ext cx="9143996" cy="1296203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latin typeface="Impact" panose="020B0806030902050204" pitchFamily="34" charset="0"/>
              </a:rPr>
              <a:t>INI AKU, UTUSLAH AKU</a:t>
            </a:r>
            <a:br>
              <a:rPr lang="en-ID" sz="4000" dirty="0">
                <a:solidFill>
                  <a:srgbClr val="FFFFFF"/>
                </a:solidFill>
              </a:rPr>
            </a:br>
            <a:r>
              <a:rPr lang="en-ID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Kamis, 2 November 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C74BE2-4524-EA74-FF35-8E701DF59CD1}"/>
              </a:ext>
            </a:extLst>
          </p:cNvPr>
          <p:cNvSpPr txBox="1"/>
          <p:nvPr/>
        </p:nvSpPr>
        <p:spPr>
          <a:xfrm>
            <a:off x="596348" y="1697902"/>
            <a:ext cx="811032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D" sz="3200" dirty="0" err="1">
                <a:latin typeface="Bernard MT Condensed" panose="02050806060905020404" pitchFamily="18" charset="0"/>
              </a:rPr>
              <a:t>Beberapa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pelajaran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penting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yg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kita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perlu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renungkan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dari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pengutusan</a:t>
            </a:r>
            <a:r>
              <a:rPr lang="en-ID" sz="3200" dirty="0">
                <a:latin typeface="Bernard MT Condensed" panose="02050806060905020404" pitchFamily="18" charset="0"/>
              </a:rPr>
              <a:t> Yunus </a:t>
            </a:r>
            <a:r>
              <a:rPr lang="en-ID" sz="3200" dirty="0" err="1">
                <a:latin typeface="Bernard MT Condensed" panose="02050806060905020404" pitchFamily="18" charset="0"/>
              </a:rPr>
              <a:t>ke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Ninewe</a:t>
            </a:r>
            <a:r>
              <a:rPr lang="en-ID" sz="3200" dirty="0">
                <a:latin typeface="Bernard MT Condensed" panose="02050806060905020404" pitchFamily="18" charset="0"/>
              </a:rPr>
              <a:t> :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3B5ECE-4FA9-3A2F-96C0-C62F966037DC}"/>
              </a:ext>
            </a:extLst>
          </p:cNvPr>
          <p:cNvSpPr txBox="1"/>
          <p:nvPr/>
        </p:nvSpPr>
        <p:spPr>
          <a:xfrm>
            <a:off x="1211833" y="3043639"/>
            <a:ext cx="7494843" cy="19389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D" sz="2400" dirty="0">
                <a:latin typeface="Franklin Gothic Medium Cond" panose="020B0606030402020204" pitchFamily="34" charset="0"/>
              </a:rPr>
              <a:t>Fakta </a:t>
            </a:r>
            <a:r>
              <a:rPr lang="en-ID" sz="2400" dirty="0" err="1">
                <a:latin typeface="Franklin Gothic Medium Cond" panose="020B0606030402020204" pitchFamily="34" charset="0"/>
              </a:rPr>
              <a:t>bahwa</a:t>
            </a:r>
            <a:r>
              <a:rPr lang="en-ID" sz="2400" dirty="0">
                <a:latin typeface="Franklin Gothic Medium Cond" panose="020B0606030402020204" pitchFamily="34" charset="0"/>
              </a:rPr>
              <a:t> Allah </a:t>
            </a:r>
            <a:r>
              <a:rPr lang="en-ID" sz="2400" dirty="0" err="1">
                <a:latin typeface="Franklin Gothic Medium Cond" panose="020B0606030402020204" pitchFamily="34" charset="0"/>
              </a:rPr>
              <a:t>bisa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menyelamatkan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Ninewe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meskipun</a:t>
            </a:r>
            <a:r>
              <a:rPr lang="en-ID" sz="2400" dirty="0">
                <a:latin typeface="Franklin Gothic Medium Cond" panose="020B0606030402020204" pitchFamily="34" charset="0"/>
              </a:rPr>
              <a:t> Yunus </a:t>
            </a:r>
            <a:r>
              <a:rPr lang="en-ID" sz="2400" dirty="0" err="1">
                <a:latin typeface="Franklin Gothic Medium Cond" panose="020B0606030402020204" pitchFamily="34" charset="0"/>
              </a:rPr>
              <a:t>tidak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memiliki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kesaksian</a:t>
            </a:r>
            <a:r>
              <a:rPr lang="en-ID" sz="2400" dirty="0">
                <a:latin typeface="Franklin Gothic Medium Cond" panose="020B0606030402020204" pitchFamily="34" charset="0"/>
              </a:rPr>
              <a:t> yang </a:t>
            </a:r>
            <a:r>
              <a:rPr lang="en-ID" sz="2400" dirty="0" err="1">
                <a:latin typeface="Franklin Gothic Medium Cond" panose="020B0606030402020204" pitchFamily="34" charset="0"/>
              </a:rPr>
              <a:t>baik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adalah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pengingat</a:t>
            </a:r>
            <a:r>
              <a:rPr lang="en-ID" sz="2400" dirty="0">
                <a:latin typeface="Franklin Gothic Medium Cond" panose="020B0606030402020204" pitchFamily="34" charset="0"/>
              </a:rPr>
              <a:t> yang sangat </a:t>
            </a:r>
            <a:r>
              <a:rPr lang="en-ID" sz="2400" dirty="0" err="1">
                <a:latin typeface="Franklin Gothic Medium Cond" panose="020B0606030402020204" pitchFamily="34" charset="0"/>
              </a:rPr>
              <a:t>jelas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bahwa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tugas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kita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hanyalah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semata-mata</a:t>
            </a:r>
            <a:r>
              <a:rPr lang="en-ID" sz="2400" dirty="0">
                <a:latin typeface="Gill Sans Ultra Bold Condensed" panose="020B0A06020104020203" pitchFamily="34" charset="0"/>
              </a:rPr>
              <a:t> menjadi </a:t>
            </a:r>
            <a:r>
              <a:rPr lang="en-ID" sz="2400" dirty="0" err="1">
                <a:latin typeface="Gill Sans Ultra Bold Condensed" panose="020B0A06020104020203" pitchFamily="34" charset="0"/>
              </a:rPr>
              <a:t>saluran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bagi</a:t>
            </a:r>
            <a:r>
              <a:rPr lang="en-ID" sz="2400" dirty="0">
                <a:latin typeface="Gill Sans Ultra Bold Condensed" panose="020B0A06020104020203" pitchFamily="34" charset="0"/>
              </a:rPr>
              <a:t> Allah,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satu-satunya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Pribadi</a:t>
            </a:r>
            <a:r>
              <a:rPr lang="en-ID" sz="2400" dirty="0"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latin typeface="Gill Sans Nova Cond XBd" panose="020B0A06020104020203" pitchFamily="34" charset="0"/>
              </a:rPr>
              <a:t>dapat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meyakinkan</a:t>
            </a:r>
            <a:r>
              <a:rPr lang="en-ID" sz="2400" dirty="0">
                <a:latin typeface="Gill Sans Nova Cond XBd" panose="020B0A06020104020203" pitchFamily="34" charset="0"/>
              </a:rPr>
              <a:t> dan </a:t>
            </a:r>
            <a:r>
              <a:rPr lang="en-ID" sz="2400" dirty="0" err="1">
                <a:latin typeface="Gill Sans Nova Cond XBd" panose="020B0A06020104020203" pitchFamily="34" charset="0"/>
              </a:rPr>
              <a:t>menobatkan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hati</a:t>
            </a:r>
            <a:r>
              <a:rPr lang="en-ID" sz="2400" dirty="0">
                <a:latin typeface="Gill Sans Nova Cond XBd" panose="020B0A06020104020203" pitchFamily="34" charset="0"/>
              </a:rPr>
              <a:t>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3206A7-C7DF-A2A3-A4E4-8ED8FD5D1F4F}"/>
              </a:ext>
            </a:extLst>
          </p:cNvPr>
          <p:cNvSpPr txBox="1"/>
          <p:nvPr/>
        </p:nvSpPr>
        <p:spPr>
          <a:xfrm>
            <a:off x="1211834" y="5251151"/>
            <a:ext cx="7494843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latin typeface="Franklin Gothic Medium Cond" panose="020B0606030402020204" pitchFamily="34" charset="0"/>
              </a:rPr>
              <a:t>Penyelamatan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Ninewe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adalah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sebuah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pengingat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bahwa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>
                <a:latin typeface="Gill Sans Ultra Bold Condensed" panose="020B0A06020104020203" pitchFamily="34" charset="0"/>
              </a:rPr>
              <a:t>Allah </a:t>
            </a:r>
            <a:r>
              <a:rPr lang="en-ID" sz="2400" dirty="0" err="1">
                <a:latin typeface="Gill Sans Ultra Bold Condensed" panose="020B0A06020104020203" pitchFamily="34" charset="0"/>
              </a:rPr>
              <a:t>hanya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mencari</a:t>
            </a:r>
            <a:r>
              <a:rPr lang="en-ID" sz="2400" dirty="0">
                <a:latin typeface="Gill Sans Ultra Bold Condensed" panose="020B0A06020104020203" pitchFamily="34" charset="0"/>
              </a:rPr>
              <a:t> para </a:t>
            </a:r>
            <a:r>
              <a:rPr lang="en-ID" sz="2400" dirty="0" err="1">
                <a:latin typeface="Gill Sans Ultra Bold Condensed" panose="020B0A06020104020203" pitchFamily="34" charset="0"/>
              </a:rPr>
              <a:t>juru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kabar</a:t>
            </a:r>
            <a:r>
              <a:rPr lang="en-ID" sz="2400" dirty="0">
                <a:latin typeface="Gill Sans Ultra Bold Condensed" panose="020B0A06020104020203" pitchFamily="34" charset="0"/>
              </a:rPr>
              <a:t> yang </a:t>
            </a:r>
            <a:r>
              <a:rPr lang="en-ID" sz="2400" dirty="0" err="1">
                <a:latin typeface="Gill Sans Ultra Bold Condensed" panose="020B0A06020104020203" pitchFamily="34" charset="0"/>
              </a:rPr>
              <a:t>mau</a:t>
            </a:r>
            <a:r>
              <a:rPr lang="en-ID" sz="2400" dirty="0">
                <a:latin typeface="Gill Sans Ultra Bold Condensed" panose="020B0A06020104020203" pitchFamily="34" charset="0"/>
              </a:rPr>
              <a:t> dan </a:t>
            </a:r>
            <a:r>
              <a:rPr lang="en-ID" sz="2400" dirty="0" err="1">
                <a:latin typeface="Gill Sans Ultra Bold Condensed" panose="020B0A06020104020203" pitchFamily="34" charset="0"/>
              </a:rPr>
              <a:t>rendah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hati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untuk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mengikuti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arahan</a:t>
            </a:r>
            <a:r>
              <a:rPr lang="en-ID" sz="2400" dirty="0">
                <a:latin typeface="Gill Sans Ultra Bold Condensed" panose="020B0A06020104020203" pitchFamily="34" charset="0"/>
              </a:rPr>
              <a:t>-Nya.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C2D1DE-46C9-C2F4-50A9-E385D12C5B18}"/>
              </a:ext>
            </a:extLst>
          </p:cNvPr>
          <p:cNvSpPr/>
          <p:nvPr/>
        </p:nvSpPr>
        <p:spPr>
          <a:xfrm>
            <a:off x="205559" y="3112017"/>
            <a:ext cx="80071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8D7F548-3252-145D-E0D1-22214189F5D2}"/>
              </a:ext>
            </a:extLst>
          </p:cNvPr>
          <p:cNvSpPr/>
          <p:nvPr/>
        </p:nvSpPr>
        <p:spPr>
          <a:xfrm>
            <a:off x="205559" y="5172800"/>
            <a:ext cx="80071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8715762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9E00446-444E-1A19-FC65-3EA375B37A8B}"/>
              </a:ext>
            </a:extLst>
          </p:cNvPr>
          <p:cNvSpPr txBox="1"/>
          <p:nvPr/>
        </p:nvSpPr>
        <p:spPr>
          <a:xfrm>
            <a:off x="1063072" y="770176"/>
            <a:ext cx="7789377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latin typeface="Franklin Gothic Medium Cond" panose="020B0606030402020204" pitchFamily="34" charset="0"/>
              </a:rPr>
              <a:t>Cerita</a:t>
            </a:r>
            <a:r>
              <a:rPr lang="en-ID" sz="2400" dirty="0">
                <a:latin typeface="Franklin Gothic Medium Cond" panose="020B0606030402020204" pitchFamily="34" charset="0"/>
              </a:rPr>
              <a:t> Yunus </a:t>
            </a:r>
            <a:r>
              <a:rPr lang="en-ID" sz="2400" dirty="0" err="1">
                <a:latin typeface="Franklin Gothic Medium Cond" panose="020B0606030402020204" pitchFamily="34" charset="0"/>
              </a:rPr>
              <a:t>menyatakan</a:t>
            </a:r>
            <a:r>
              <a:rPr lang="en-ID" sz="2400" dirty="0">
                <a:latin typeface="Franklin Gothic Medium Cond" panose="020B0606030402020204" pitchFamily="34" charset="0"/>
              </a:rPr>
              <a:t> juga </a:t>
            </a:r>
            <a:r>
              <a:rPr lang="en-ID" sz="2400" dirty="0" err="1">
                <a:latin typeface="Gill Sans Ultra Bold Condensed" panose="020B0A06020104020203" pitchFamily="34" charset="0"/>
              </a:rPr>
              <a:t>kasih</a:t>
            </a:r>
            <a:r>
              <a:rPr lang="en-ID" sz="2400" dirty="0">
                <a:latin typeface="Gill Sans Ultra Bold Condensed" panose="020B0A06020104020203" pitchFamily="34" charset="0"/>
              </a:rPr>
              <a:t> Allah </a:t>
            </a:r>
            <a:r>
              <a:rPr lang="en-ID" sz="2400" dirty="0" err="1">
                <a:latin typeface="Gill Sans Ultra Bold Condensed" panose="020B0A06020104020203" pitchFamily="34" charset="0"/>
              </a:rPr>
              <a:t>bagi</a:t>
            </a:r>
            <a:r>
              <a:rPr lang="en-ID" sz="2400" dirty="0">
                <a:latin typeface="Gill Sans Ultra Bold Condensed" panose="020B0A06020104020203" pitchFamily="34" charset="0"/>
              </a:rPr>
              <a:t> orang yang </a:t>
            </a:r>
            <a:r>
              <a:rPr lang="en-ID" sz="2400" dirty="0" err="1">
                <a:latin typeface="Gill Sans Ultra Bold Condensed" panose="020B0A06020104020203" pitchFamily="34" charset="0"/>
              </a:rPr>
              <a:t>tinggal</a:t>
            </a:r>
            <a:r>
              <a:rPr lang="en-ID" sz="2400" dirty="0">
                <a:latin typeface="Gill Sans Ultra Bold Condensed" panose="020B0A06020104020203" pitchFamily="34" charset="0"/>
              </a:rPr>
              <a:t> di </a:t>
            </a:r>
            <a:r>
              <a:rPr lang="en-ID" sz="2400" dirty="0" err="1">
                <a:latin typeface="Gill Sans Ultra Bold Condensed" panose="020B0A06020104020203" pitchFamily="34" charset="0"/>
              </a:rPr>
              <a:t>tempat</a:t>
            </a:r>
            <a:r>
              <a:rPr lang="en-ID" sz="2400" dirty="0">
                <a:latin typeface="Gill Sans Ultra Bold Condensed" panose="020B0A06020104020203" pitchFamily="34" charset="0"/>
              </a:rPr>
              <a:t> di mana </a:t>
            </a:r>
            <a:r>
              <a:rPr lang="en-ID" sz="2400" dirty="0" err="1">
                <a:latin typeface="Gill Sans Ultra Bold Condensed" panose="020B0A06020104020203" pitchFamily="34" charset="0"/>
              </a:rPr>
              <a:t>kasih</a:t>
            </a:r>
            <a:r>
              <a:rPr lang="en-ID" sz="2400" dirty="0">
                <a:latin typeface="Gill Sans Ultra Bold Condensed" panose="020B0A06020104020203" pitchFamily="34" charset="0"/>
              </a:rPr>
              <a:t>-Nya </a:t>
            </a:r>
            <a:r>
              <a:rPr lang="en-ID" sz="2400" dirty="0" err="1">
                <a:latin typeface="Gill Sans Ultra Bold Condensed" panose="020B0A06020104020203" pitchFamily="34" charset="0"/>
              </a:rPr>
              <a:t>tidak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dirasakan</a:t>
            </a:r>
            <a:r>
              <a:rPr lang="en-ID" sz="2400" dirty="0">
                <a:latin typeface="Gill Sans Ultra Bold Condensed" panose="020B0A06020104020203" pitchFamily="34" charset="0"/>
              </a:rPr>
              <a:t> dan </a:t>
            </a:r>
            <a:r>
              <a:rPr lang="en-ID" sz="2400" dirty="0" err="1">
                <a:latin typeface="Gill Sans Ultra Bold Condensed" panose="020B0A06020104020203" pitchFamily="34" charset="0"/>
              </a:rPr>
              <a:t>suara</a:t>
            </a:r>
            <a:r>
              <a:rPr lang="en-ID" sz="2400" dirty="0">
                <a:latin typeface="Gill Sans Ultra Bold Condensed" panose="020B0A06020104020203" pitchFamily="34" charset="0"/>
              </a:rPr>
              <a:t>-Nya </a:t>
            </a:r>
            <a:r>
              <a:rPr lang="en-ID" sz="2400" dirty="0" err="1">
                <a:latin typeface="Gill Sans Ultra Bold Condensed" panose="020B0A06020104020203" pitchFamily="34" charset="0"/>
              </a:rPr>
              <a:t>tidak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didengar</a:t>
            </a:r>
            <a:r>
              <a:rPr lang="en-ID" sz="2400" dirty="0">
                <a:latin typeface="Gill Sans Ultra Bold Condensed" panose="020B0A06020104020203" pitchFamily="34" charset="0"/>
              </a:rPr>
              <a:t>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70665F-DC2C-367A-3C44-554C031F2433}"/>
              </a:ext>
            </a:extLst>
          </p:cNvPr>
          <p:cNvSpPr txBox="1"/>
          <p:nvPr/>
        </p:nvSpPr>
        <p:spPr>
          <a:xfrm>
            <a:off x="1063072" y="2315982"/>
            <a:ext cx="7789378" cy="26776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D" sz="2400" dirty="0">
                <a:latin typeface="Franklin Gothic Medium Cond" panose="020B0606030402020204" pitchFamily="34" charset="0"/>
              </a:rPr>
              <a:t>Sama </a:t>
            </a:r>
            <a:r>
              <a:rPr lang="en-ID" sz="2400" dirty="0" err="1">
                <a:latin typeface="Franklin Gothic Medium Cond" panose="020B0606030402020204" pitchFamily="34" charset="0"/>
              </a:rPr>
              <a:t>seperti</a:t>
            </a:r>
            <a:r>
              <a:rPr lang="en-ID" sz="2400" dirty="0">
                <a:latin typeface="Franklin Gothic Medium Cond" panose="020B0606030402020204" pitchFamily="34" charset="0"/>
              </a:rPr>
              <a:t> Allah </a:t>
            </a:r>
            <a:r>
              <a:rPr lang="en-ID" sz="2400" dirty="0" err="1">
                <a:latin typeface="Franklin Gothic Medium Cond" panose="020B0606030402020204" pitchFamily="34" charset="0"/>
              </a:rPr>
              <a:t>menunjukkan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belas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kasih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kepada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Ninewe</a:t>
            </a:r>
            <a:r>
              <a:rPr lang="en-ID" sz="2400" dirty="0">
                <a:latin typeface="Franklin Gothic Medium Cond" panose="020B0606030402020204" pitchFamily="34" charset="0"/>
              </a:rPr>
              <a:t>, </a:t>
            </a:r>
            <a:r>
              <a:rPr lang="en-ID" sz="2400" dirty="0">
                <a:latin typeface="Gill Sans Ultra Bold Condensed" panose="020B0A06020104020203" pitchFamily="34" charset="0"/>
              </a:rPr>
              <a:t>Dia juga </a:t>
            </a:r>
            <a:r>
              <a:rPr lang="en-ID" sz="2400" dirty="0" err="1">
                <a:latin typeface="Gill Sans Ultra Bold Condensed" panose="020B0A06020104020203" pitchFamily="34" charset="0"/>
              </a:rPr>
              <a:t>menunjukkan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belas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kasih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kepada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jutaan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manusia</a:t>
            </a:r>
            <a:r>
              <a:rPr lang="en-ID" sz="2400" dirty="0">
                <a:latin typeface="Gill Sans Ultra Bold Condensed" panose="020B0A06020104020203" pitchFamily="34" charset="0"/>
              </a:rPr>
              <a:t> yang </a:t>
            </a:r>
            <a:r>
              <a:rPr lang="en-ID" sz="2400" dirty="0" err="1">
                <a:latin typeface="Gill Sans Ultra Bold Condensed" panose="020B0A06020104020203" pitchFamily="34" charset="0"/>
              </a:rPr>
              <a:t>ada</a:t>
            </a:r>
            <a:r>
              <a:rPr lang="en-ID" sz="2400" dirty="0">
                <a:latin typeface="Gill Sans Ultra Bold Condensed" panose="020B0A06020104020203" pitchFamily="34" charset="0"/>
              </a:rPr>
              <a:t> di </a:t>
            </a:r>
            <a:r>
              <a:rPr lang="en-ID" sz="2400" dirty="0" err="1">
                <a:latin typeface="Gill Sans Ultra Bold Condensed" panose="020B0A06020104020203" pitchFamily="34" charset="0"/>
              </a:rPr>
              <a:t>kota-kota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saat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ini</a:t>
            </a:r>
            <a:r>
              <a:rPr lang="en-ID" sz="2400" dirty="0">
                <a:latin typeface="Gill Sans Ultra Bold Condensed" panose="020B0A06020104020203" pitchFamily="34" charset="0"/>
              </a:rPr>
              <a:t>, </a:t>
            </a:r>
            <a:r>
              <a:rPr lang="en-ID" sz="2400" dirty="0">
                <a:latin typeface="Franklin Gothic Medium Cond" panose="020B0606030402020204" pitchFamily="34" charset="0"/>
              </a:rPr>
              <a:t>di mana </a:t>
            </a:r>
            <a:r>
              <a:rPr lang="en-ID" sz="2400" dirty="0" err="1">
                <a:latin typeface="Franklin Gothic Medium Cond" panose="020B0606030402020204" pitchFamily="34" charset="0"/>
              </a:rPr>
              <a:t>bangunan-bangunan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menggantikan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pohon-pohon</a:t>
            </a:r>
            <a:r>
              <a:rPr lang="en-ID" sz="2400" dirty="0">
                <a:latin typeface="Franklin Gothic Medium Cond" panose="020B0606030402020204" pitchFamily="34" charset="0"/>
              </a:rPr>
              <a:t> dan </a:t>
            </a:r>
            <a:r>
              <a:rPr lang="en-ID" sz="2400" dirty="0" err="1">
                <a:latin typeface="Franklin Gothic Medium Cond" panose="020B0606030402020204" pitchFamily="34" charset="0"/>
              </a:rPr>
              <a:t>bunga-bunga</a:t>
            </a:r>
            <a:r>
              <a:rPr lang="en-ID" sz="2400" dirty="0">
                <a:latin typeface="Franklin Gothic Medium Cond" panose="020B0606030402020204" pitchFamily="34" charset="0"/>
              </a:rPr>
              <a:t>, dan </a:t>
            </a:r>
            <a:r>
              <a:rPr lang="en-ID" sz="2400" dirty="0" err="1">
                <a:latin typeface="Franklin Gothic Medium Cond" panose="020B0606030402020204" pitchFamily="34" charset="0"/>
              </a:rPr>
              <a:t>keributan</a:t>
            </a:r>
            <a:r>
              <a:rPr lang="en-ID" sz="2400" dirty="0">
                <a:latin typeface="Franklin Gothic Medium Cond" panose="020B0606030402020204" pitchFamily="34" charset="0"/>
              </a:rPr>
              <a:t> yang </a:t>
            </a:r>
            <a:r>
              <a:rPr lang="en-ID" sz="2400" dirty="0" err="1">
                <a:latin typeface="Franklin Gothic Medium Cond" panose="020B0606030402020204" pitchFamily="34" charset="0"/>
              </a:rPr>
              <a:t>terus-menerus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membuat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sulit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bagi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penduduknya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untuk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tenang</a:t>
            </a:r>
            <a:r>
              <a:rPr lang="en-ID" sz="2400" dirty="0">
                <a:latin typeface="Franklin Gothic Medium Cond" panose="020B0606030402020204" pitchFamily="34" charset="0"/>
              </a:rPr>
              <a:t> dan </a:t>
            </a:r>
            <a:r>
              <a:rPr lang="en-ID" sz="2400" dirty="0" err="1">
                <a:latin typeface="Franklin Gothic Medium Cond" panose="020B0606030402020204" pitchFamily="34" charset="0"/>
              </a:rPr>
              <a:t>mendengar</a:t>
            </a:r>
            <a:r>
              <a:rPr lang="en-ID" sz="2400" dirty="0">
                <a:latin typeface="Franklin Gothic Medium Cond" panose="020B0606030402020204" pitchFamily="34" charset="0"/>
              </a:rPr>
              <a:t>. </a:t>
            </a:r>
            <a:r>
              <a:rPr lang="en-ID" sz="2400" dirty="0" err="1">
                <a:latin typeface="Franklin Gothic Medium Cond" panose="020B0606030402020204" pitchFamily="34" charset="0"/>
              </a:rPr>
              <a:t>Terhadap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Ninewe</a:t>
            </a:r>
            <a:r>
              <a:rPr lang="en-ID" sz="2400" dirty="0">
                <a:latin typeface="Franklin Gothic Medium Cond" panose="020B0606030402020204" pitchFamily="34" charset="0"/>
              </a:rPr>
              <a:t>, Allah </a:t>
            </a:r>
            <a:r>
              <a:rPr lang="en-ID" sz="2400" dirty="0" err="1">
                <a:latin typeface="Franklin Gothic Medium Cond" panose="020B0606030402020204" pitchFamily="34" charset="0"/>
              </a:rPr>
              <a:t>berkata</a:t>
            </a:r>
            <a:r>
              <a:rPr lang="en-ID" sz="2400" dirty="0">
                <a:latin typeface="Franklin Gothic Medium Cond" panose="020B0606030402020204" pitchFamily="34" charset="0"/>
              </a:rPr>
              <a:t>, </a:t>
            </a:r>
            <a:r>
              <a:rPr lang="en-ID" sz="2400" dirty="0" err="1">
                <a:latin typeface="Franklin Gothic Medium Cond" panose="020B0606030402020204" pitchFamily="34" charset="0"/>
              </a:rPr>
              <a:t>mereka</a:t>
            </a:r>
            <a:r>
              <a:rPr lang="en-ID" sz="2400" dirty="0">
                <a:latin typeface="Franklin Gothic Medium Cond" panose="020B0606030402020204" pitchFamily="34" charset="0"/>
              </a:rPr>
              <a:t> "</a:t>
            </a:r>
            <a:r>
              <a:rPr lang="en-ID" sz="2400" dirty="0" err="1">
                <a:latin typeface="Gill Sans Nova Cond XBd" panose="020B0A06020104020203" pitchFamily="34" charset="0"/>
              </a:rPr>
              <a:t>tak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tahu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membedakan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tangan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kanan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dari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tangan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kiri</a:t>
            </a:r>
            <a:r>
              <a:rPr lang="en-ID" sz="2400" dirty="0">
                <a:latin typeface="Franklin Gothic Medium Cond" panose="020B0606030402020204" pitchFamily="34" charset="0"/>
              </a:rPr>
              <a:t>" </a:t>
            </a:r>
            <a:r>
              <a:rPr lang="en-ID" sz="2400" dirty="0">
                <a:latin typeface="Impact" panose="020B0806030902050204" pitchFamily="34" charset="0"/>
              </a:rPr>
              <a:t>[Yunus 4:11].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B34F1F-2A76-91CB-8623-59AAFD313D41}"/>
              </a:ext>
            </a:extLst>
          </p:cNvPr>
          <p:cNvSpPr txBox="1"/>
          <p:nvPr/>
        </p:nvSpPr>
        <p:spPr>
          <a:xfrm>
            <a:off x="1063072" y="5281147"/>
            <a:ext cx="7789377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D" sz="2400" dirty="0">
                <a:latin typeface="Gill Sans Ultra Bold Condensed" panose="020B0A06020104020203" pitchFamily="34" charset="0"/>
              </a:rPr>
              <a:t>Allah </a:t>
            </a:r>
            <a:r>
              <a:rPr lang="en-ID" sz="2400" dirty="0" err="1">
                <a:latin typeface="Gill Sans Ultra Bold Condensed" panose="020B0A06020104020203" pitchFamily="34" charset="0"/>
              </a:rPr>
              <a:t>membutuhkan</a:t>
            </a:r>
            <a:r>
              <a:rPr lang="en-ID" sz="2400" dirty="0">
                <a:latin typeface="Gill Sans Ultra Bold Condensed" panose="020B0A06020104020203" pitchFamily="34" charset="0"/>
              </a:rPr>
              <a:t> para </a:t>
            </a:r>
            <a:r>
              <a:rPr lang="en-ID" sz="2400" dirty="0" err="1">
                <a:latin typeface="Gill Sans Ultra Bold Condensed" panose="020B0A06020104020203" pitchFamily="34" charset="0"/>
              </a:rPr>
              <a:t>juru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kabar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>
                <a:latin typeface="Franklin Gothic Medium Cond" panose="020B0606030402020204" pitchFamily="34" charset="0"/>
              </a:rPr>
              <a:t>yang </a:t>
            </a:r>
            <a:r>
              <a:rPr lang="en-ID" sz="2400" dirty="0" err="1">
                <a:latin typeface="Franklin Gothic Medium Cond" panose="020B0606030402020204" pitchFamily="34" charset="0"/>
              </a:rPr>
              <a:t>mau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membawa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pekabaran</a:t>
            </a:r>
            <a:r>
              <a:rPr lang="en-ID" sz="2400" dirty="0">
                <a:latin typeface="Franklin Gothic Medium Cond" panose="020B0606030402020204" pitchFamily="34" charset="0"/>
              </a:rPr>
              <a:t>-Nya </a:t>
            </a:r>
            <a:r>
              <a:rPr lang="en-ID" sz="2400" dirty="0" err="1">
                <a:latin typeface="Franklin Gothic Medium Cond" panose="020B0606030402020204" pitchFamily="34" charset="0"/>
              </a:rPr>
              <a:t>tentang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pengharapan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kepada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mereka</a:t>
            </a:r>
            <a:r>
              <a:rPr lang="en-ID" sz="2400" dirty="0">
                <a:latin typeface="Franklin Gothic Medium Cond" panose="020B0606030402020204" pitchFamily="34" charset="0"/>
              </a:rPr>
              <a:t> yang </a:t>
            </a:r>
            <a:r>
              <a:rPr lang="en-ID" sz="2400" dirty="0" err="1">
                <a:latin typeface="Franklin Gothic Medium Cond" panose="020B0606030402020204" pitchFamily="34" charset="0"/>
              </a:rPr>
              <a:t>dibebani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dengan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kesibukan</a:t>
            </a:r>
            <a:r>
              <a:rPr lang="en-ID" sz="2400" dirty="0">
                <a:latin typeface="Franklin Gothic Medium Cond" panose="020B0606030402020204" pitchFamily="34" charset="0"/>
              </a:rPr>
              <a:t> dan </a:t>
            </a:r>
            <a:r>
              <a:rPr lang="en-ID" sz="2400" dirty="0" err="1">
                <a:latin typeface="Franklin Gothic Medium Cond" panose="020B0606030402020204" pitchFamily="34" charset="0"/>
              </a:rPr>
              <a:t>kesusahan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hidup</a:t>
            </a:r>
            <a:r>
              <a:rPr lang="en-ID" sz="2400" dirty="0">
                <a:latin typeface="Franklin Gothic Medium Cond" panose="020B0606030402020204" pitchFamily="34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D39F82-C83B-5C49-D53E-A8F9E0530A0E}"/>
              </a:ext>
            </a:extLst>
          </p:cNvPr>
          <p:cNvSpPr/>
          <p:nvPr/>
        </p:nvSpPr>
        <p:spPr>
          <a:xfrm>
            <a:off x="205558" y="708622"/>
            <a:ext cx="80071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D3AA70E-072F-7FC4-FC66-AC7625546A05}"/>
              </a:ext>
            </a:extLst>
          </p:cNvPr>
          <p:cNvSpPr/>
          <p:nvPr/>
        </p:nvSpPr>
        <p:spPr>
          <a:xfrm>
            <a:off x="205557" y="5158037"/>
            <a:ext cx="80071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B7BAD2-D77F-F20F-6DEA-4ED267EF55C6}"/>
              </a:ext>
            </a:extLst>
          </p:cNvPr>
          <p:cNvSpPr/>
          <p:nvPr/>
        </p:nvSpPr>
        <p:spPr>
          <a:xfrm>
            <a:off x="205556" y="2933329"/>
            <a:ext cx="80071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5433795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B3A2D1A-45FC-4F95-B150-1C13EF2F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768FD5-DD7A-43C7-8DEA-1F5DB3CB5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625814-9FEC-29E6-898A-4A1315BD16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24" b="737"/>
          <a:stretch/>
        </p:blipFill>
        <p:spPr>
          <a:xfrm>
            <a:off x="1" y="10"/>
            <a:ext cx="9143999" cy="3154014"/>
          </a:xfrm>
          <a:custGeom>
            <a:avLst/>
            <a:gdLst/>
            <a:ahLst/>
            <a:cxnLst/>
            <a:rect l="l" t="t" r="r" b="b"/>
            <a:pathLst>
              <a:path w="12191999" h="3428999">
                <a:moveTo>
                  <a:pt x="0" y="0"/>
                </a:moveTo>
                <a:lnTo>
                  <a:pt x="12191999" y="0"/>
                </a:lnTo>
                <a:lnTo>
                  <a:pt x="12191999" y="920893"/>
                </a:lnTo>
                <a:lnTo>
                  <a:pt x="12191999" y="1514929"/>
                </a:lnTo>
                <a:lnTo>
                  <a:pt x="12191999" y="3130902"/>
                </a:lnTo>
                <a:lnTo>
                  <a:pt x="12188051" y="3131476"/>
                </a:lnTo>
                <a:cubicBezTo>
                  <a:pt x="12153000" y="3135813"/>
                  <a:pt x="12133655" y="3136025"/>
                  <a:pt x="12112012" y="3138906"/>
                </a:cubicBezTo>
                <a:cubicBezTo>
                  <a:pt x="12076970" y="3145595"/>
                  <a:pt x="12039899" y="3160769"/>
                  <a:pt x="12018752" y="3165642"/>
                </a:cubicBezTo>
                <a:lnTo>
                  <a:pt x="11985122" y="3168147"/>
                </a:lnTo>
                <a:lnTo>
                  <a:pt x="11986344" y="3172878"/>
                </a:lnTo>
                <a:lnTo>
                  <a:pt x="11973852" y="3173226"/>
                </a:lnTo>
                <a:lnTo>
                  <a:pt x="11945968" y="3173341"/>
                </a:lnTo>
                <a:cubicBezTo>
                  <a:pt x="11928568" y="3174057"/>
                  <a:pt x="11880184" y="3172923"/>
                  <a:pt x="11862470" y="3174654"/>
                </a:cubicBezTo>
                <a:cubicBezTo>
                  <a:pt x="11857360" y="3179700"/>
                  <a:pt x="11849473" y="3182451"/>
                  <a:pt x="11839688" y="3183726"/>
                </a:cubicBezTo>
                <a:lnTo>
                  <a:pt x="11818138" y="3183868"/>
                </a:lnTo>
                <a:lnTo>
                  <a:pt x="11693161" y="3196027"/>
                </a:lnTo>
                <a:lnTo>
                  <a:pt x="11675978" y="3196936"/>
                </a:lnTo>
                <a:lnTo>
                  <a:pt x="11666672" y="3201013"/>
                </a:lnTo>
                <a:cubicBezTo>
                  <a:pt x="11659568" y="3201827"/>
                  <a:pt x="11639160" y="3201301"/>
                  <a:pt x="11633348" y="3201823"/>
                </a:cubicBezTo>
                <a:lnTo>
                  <a:pt x="11631806" y="3204144"/>
                </a:lnTo>
                <a:cubicBezTo>
                  <a:pt x="11613292" y="3207852"/>
                  <a:pt x="11543654" y="3220200"/>
                  <a:pt x="11522270" y="3224070"/>
                </a:cubicBezTo>
                <a:cubicBezTo>
                  <a:pt x="11517998" y="3220503"/>
                  <a:pt x="11508432" y="3226137"/>
                  <a:pt x="11503503" y="3227361"/>
                </a:cubicBezTo>
                <a:cubicBezTo>
                  <a:pt x="11502740" y="3224959"/>
                  <a:pt x="11490808" y="3224226"/>
                  <a:pt x="11487288" y="3226364"/>
                </a:cubicBezTo>
                <a:cubicBezTo>
                  <a:pt x="11403406" y="3238085"/>
                  <a:pt x="11445394" y="3213864"/>
                  <a:pt x="11397514" y="3229209"/>
                </a:cubicBezTo>
                <a:cubicBezTo>
                  <a:pt x="11389044" y="3230225"/>
                  <a:pt x="11382180" y="3229256"/>
                  <a:pt x="11376160" y="3227461"/>
                </a:cubicBezTo>
                <a:lnTo>
                  <a:pt x="11367180" y="3223774"/>
                </a:lnTo>
                <a:lnTo>
                  <a:pt x="11332420" y="3230742"/>
                </a:lnTo>
                <a:cubicBezTo>
                  <a:pt x="11315298" y="3233171"/>
                  <a:pt x="11297277" y="3234781"/>
                  <a:pt x="11278786" y="3235517"/>
                </a:cubicBezTo>
                <a:cubicBezTo>
                  <a:pt x="11274637" y="3230607"/>
                  <a:pt x="11260123" y="3237582"/>
                  <a:pt x="11253295" y="3238964"/>
                </a:cubicBezTo>
                <a:cubicBezTo>
                  <a:pt x="11253224" y="3235757"/>
                  <a:pt x="11238096" y="3234220"/>
                  <a:pt x="11232727" y="3236871"/>
                </a:cubicBezTo>
                <a:cubicBezTo>
                  <a:pt x="11119903" y="3248332"/>
                  <a:pt x="11183388" y="3218382"/>
                  <a:pt x="11115682" y="3236341"/>
                </a:cubicBezTo>
                <a:cubicBezTo>
                  <a:pt x="11104356" y="3237278"/>
                  <a:pt x="11095858" y="3235671"/>
                  <a:pt x="11088768" y="3233017"/>
                </a:cubicBezTo>
                <a:lnTo>
                  <a:pt x="11076012" y="3226390"/>
                </a:lnTo>
                <a:lnTo>
                  <a:pt x="11066016" y="3228753"/>
                </a:lnTo>
                <a:cubicBezTo>
                  <a:pt x="11028292" y="3228939"/>
                  <a:pt x="11017169" y="3222147"/>
                  <a:pt x="10995221" y="3228989"/>
                </a:cubicBezTo>
                <a:cubicBezTo>
                  <a:pt x="10962786" y="3214768"/>
                  <a:pt x="10973708" y="3227571"/>
                  <a:pt x="10949038" y="3229747"/>
                </a:cubicBezTo>
                <a:cubicBezTo>
                  <a:pt x="10929576" y="3232582"/>
                  <a:pt x="10965306" y="3238039"/>
                  <a:pt x="10946231" y="3238844"/>
                </a:cubicBezTo>
                <a:cubicBezTo>
                  <a:pt x="10925596" y="3235173"/>
                  <a:pt x="10926566" y="3246575"/>
                  <a:pt x="10905107" y="3242085"/>
                </a:cubicBezTo>
                <a:cubicBezTo>
                  <a:pt x="10910320" y="3233495"/>
                  <a:pt x="10862761" y="3243750"/>
                  <a:pt x="10861282" y="3236246"/>
                </a:cubicBezTo>
                <a:cubicBezTo>
                  <a:pt x="10843055" y="3246977"/>
                  <a:pt x="10833897" y="3233757"/>
                  <a:pt x="10809627" y="3237064"/>
                </a:cubicBezTo>
                <a:cubicBezTo>
                  <a:pt x="10798198" y="3241124"/>
                  <a:pt x="10789952" y="3241821"/>
                  <a:pt x="10778718" y="3237455"/>
                </a:cubicBezTo>
                <a:cubicBezTo>
                  <a:pt x="10726069" y="3257219"/>
                  <a:pt x="10746866" y="3238339"/>
                  <a:pt x="10697595" y="3245939"/>
                </a:cubicBezTo>
                <a:cubicBezTo>
                  <a:pt x="10655146" y="3253933"/>
                  <a:pt x="10607026" y="3259119"/>
                  <a:pt x="10565970" y="3278201"/>
                </a:cubicBezTo>
                <a:cubicBezTo>
                  <a:pt x="10558434" y="3283608"/>
                  <a:pt x="10539930" y="3285654"/>
                  <a:pt x="10524645" y="3282773"/>
                </a:cubicBezTo>
                <a:cubicBezTo>
                  <a:pt x="10522018" y="3282276"/>
                  <a:pt x="10519582" y="3281649"/>
                  <a:pt x="10517421" y="3280913"/>
                </a:cubicBezTo>
                <a:cubicBezTo>
                  <a:pt x="10481928" y="3283832"/>
                  <a:pt x="10352108" y="3296870"/>
                  <a:pt x="10311683" y="3300288"/>
                </a:cubicBezTo>
                <a:cubicBezTo>
                  <a:pt x="10308410" y="3293342"/>
                  <a:pt x="10287968" y="3305875"/>
                  <a:pt x="10274873" y="3301423"/>
                </a:cubicBezTo>
                <a:cubicBezTo>
                  <a:pt x="10265494" y="3297516"/>
                  <a:pt x="10257104" y="3300407"/>
                  <a:pt x="10247307" y="3300714"/>
                </a:cubicBezTo>
                <a:cubicBezTo>
                  <a:pt x="10234401" y="3297643"/>
                  <a:pt x="10192308" y="3303190"/>
                  <a:pt x="10181334" y="3307168"/>
                </a:cubicBezTo>
                <a:cubicBezTo>
                  <a:pt x="10155109" y="3320992"/>
                  <a:pt x="10095518" y="3310726"/>
                  <a:pt x="10073729" y="3321318"/>
                </a:cubicBezTo>
                <a:cubicBezTo>
                  <a:pt x="10065823" y="3322872"/>
                  <a:pt x="10058087" y="3323501"/>
                  <a:pt x="10050495" y="3323554"/>
                </a:cubicBezTo>
                <a:lnTo>
                  <a:pt x="10029247" y="3322387"/>
                </a:lnTo>
                <a:lnTo>
                  <a:pt x="10023206" y="3319426"/>
                </a:lnTo>
                <a:lnTo>
                  <a:pt x="10010221" y="3320159"/>
                </a:lnTo>
                <a:lnTo>
                  <a:pt x="10006500" y="3319709"/>
                </a:lnTo>
                <a:cubicBezTo>
                  <a:pt x="9999392" y="3318836"/>
                  <a:pt x="9992376" y="3318075"/>
                  <a:pt x="9985433" y="3317775"/>
                </a:cubicBezTo>
                <a:cubicBezTo>
                  <a:pt x="9994564" y="3332623"/>
                  <a:pt x="9927872" y="3317665"/>
                  <a:pt x="9947096" y="3329673"/>
                </a:cubicBezTo>
                <a:cubicBezTo>
                  <a:pt x="9910530" y="3330603"/>
                  <a:pt x="9938422" y="3341787"/>
                  <a:pt x="9894468" y="3331125"/>
                </a:cubicBezTo>
                <a:cubicBezTo>
                  <a:pt x="9837697" y="3343266"/>
                  <a:pt x="9748207" y="3338748"/>
                  <a:pt x="9703741" y="3357170"/>
                </a:cubicBezTo>
                <a:cubicBezTo>
                  <a:pt x="9709264" y="3350136"/>
                  <a:pt x="9685337" y="3344679"/>
                  <a:pt x="9668763" y="3348169"/>
                </a:cubicBezTo>
                <a:cubicBezTo>
                  <a:pt x="9688139" y="3320571"/>
                  <a:pt x="9603232" y="3373038"/>
                  <a:pt x="9588644" y="3354205"/>
                </a:cubicBezTo>
                <a:cubicBezTo>
                  <a:pt x="9587925" y="3371689"/>
                  <a:pt x="9513642" y="3401336"/>
                  <a:pt x="9478680" y="3386990"/>
                </a:cubicBezTo>
                <a:cubicBezTo>
                  <a:pt x="9425416" y="3390492"/>
                  <a:pt x="9387699" y="3404944"/>
                  <a:pt x="9331856" y="3399166"/>
                </a:cubicBezTo>
                <a:cubicBezTo>
                  <a:pt x="9330123" y="3401505"/>
                  <a:pt x="9327283" y="3403463"/>
                  <a:pt x="9323679" y="3405145"/>
                </a:cubicBezTo>
                <a:lnTo>
                  <a:pt x="9311620" y="3409223"/>
                </a:lnTo>
                <a:lnTo>
                  <a:pt x="9309289" y="3408926"/>
                </a:lnTo>
                <a:cubicBezTo>
                  <a:pt x="9300131" y="3408873"/>
                  <a:pt x="9295442" y="3409859"/>
                  <a:pt x="9292731" y="3411301"/>
                </a:cubicBezTo>
                <a:lnTo>
                  <a:pt x="9290814" y="3413412"/>
                </a:lnTo>
                <a:lnTo>
                  <a:pt x="9279990" y="3415541"/>
                </a:lnTo>
                <a:lnTo>
                  <a:pt x="9260104" y="3421077"/>
                </a:lnTo>
                <a:lnTo>
                  <a:pt x="9255034" y="3420853"/>
                </a:lnTo>
                <a:lnTo>
                  <a:pt x="9222941" y="3427242"/>
                </a:lnTo>
                <a:lnTo>
                  <a:pt x="9221858" y="3426731"/>
                </a:lnTo>
                <a:cubicBezTo>
                  <a:pt x="9218700" y="3425733"/>
                  <a:pt x="9214983" y="3425271"/>
                  <a:pt x="9210014" y="3425917"/>
                </a:cubicBezTo>
                <a:cubicBezTo>
                  <a:pt x="9208256" y="3416158"/>
                  <a:pt x="9203342" y="3422957"/>
                  <a:pt x="9188839" y="3425728"/>
                </a:cubicBezTo>
                <a:cubicBezTo>
                  <a:pt x="9182870" y="3411188"/>
                  <a:pt x="9147335" y="3424352"/>
                  <a:pt x="9132080" y="3417886"/>
                </a:cubicBezTo>
                <a:cubicBezTo>
                  <a:pt x="9121557" y="3420249"/>
                  <a:pt x="9110321" y="3422482"/>
                  <a:pt x="9098549" y="3424480"/>
                </a:cubicBezTo>
                <a:lnTo>
                  <a:pt x="9003970" y="3425484"/>
                </a:lnTo>
                <a:lnTo>
                  <a:pt x="8904921" y="3413774"/>
                </a:lnTo>
                <a:cubicBezTo>
                  <a:pt x="8868284" y="3413519"/>
                  <a:pt x="8836559" y="3409171"/>
                  <a:pt x="8805551" y="3412237"/>
                </a:cubicBezTo>
                <a:cubicBezTo>
                  <a:pt x="8792955" y="3408854"/>
                  <a:pt x="8781083" y="3407488"/>
                  <a:pt x="8769572" y="3412551"/>
                </a:cubicBezTo>
                <a:cubicBezTo>
                  <a:pt x="8735382" y="3410862"/>
                  <a:pt x="8727105" y="3403632"/>
                  <a:pt x="8705440" y="3409271"/>
                </a:cubicBezTo>
                <a:cubicBezTo>
                  <a:pt x="8686231" y="3397576"/>
                  <a:pt x="8685094" y="3402040"/>
                  <a:pt x="8676067" y="3405389"/>
                </a:cubicBezTo>
                <a:lnTo>
                  <a:pt x="8674779" y="3405628"/>
                </a:lnTo>
                <a:lnTo>
                  <a:pt x="8672154" y="3403956"/>
                </a:lnTo>
                <a:lnTo>
                  <a:pt x="8666720" y="3403182"/>
                </a:lnTo>
                <a:lnTo>
                  <a:pt x="8651886" y="3403680"/>
                </a:lnTo>
                <a:lnTo>
                  <a:pt x="8646307" y="3404298"/>
                </a:lnTo>
                <a:cubicBezTo>
                  <a:pt x="8642465" y="3404565"/>
                  <a:pt x="8639912" y="3404534"/>
                  <a:pt x="8638145" y="3404287"/>
                </a:cubicBezTo>
                <a:lnTo>
                  <a:pt x="8637941" y="3404149"/>
                </a:lnTo>
                <a:lnTo>
                  <a:pt x="8630296" y="3404406"/>
                </a:lnTo>
                <a:cubicBezTo>
                  <a:pt x="8617394" y="3405155"/>
                  <a:pt x="8604838" y="3406180"/>
                  <a:pt x="8592887" y="3407398"/>
                </a:cubicBezTo>
                <a:cubicBezTo>
                  <a:pt x="8582781" y="3399722"/>
                  <a:pt x="8538622" y="3408789"/>
                  <a:pt x="8543455" y="3394319"/>
                </a:cubicBezTo>
                <a:cubicBezTo>
                  <a:pt x="8527334" y="3395534"/>
                  <a:pt x="8517583" y="3401542"/>
                  <a:pt x="8523012" y="3392051"/>
                </a:cubicBezTo>
                <a:cubicBezTo>
                  <a:pt x="8517705" y="3392178"/>
                  <a:pt x="8514435" y="3391372"/>
                  <a:pt x="8512093" y="3390108"/>
                </a:cubicBezTo>
                <a:lnTo>
                  <a:pt x="8511416" y="3389513"/>
                </a:lnTo>
                <a:lnTo>
                  <a:pt x="8475551" y="3392450"/>
                </a:lnTo>
                <a:lnTo>
                  <a:pt x="8470789" y="3391736"/>
                </a:lnTo>
                <a:lnTo>
                  <a:pt x="8447414" y="3395064"/>
                </a:lnTo>
                <a:lnTo>
                  <a:pt x="8435335" y="3396028"/>
                </a:lnTo>
                <a:lnTo>
                  <a:pt x="8431923" y="3397855"/>
                </a:lnTo>
                <a:cubicBezTo>
                  <a:pt x="8428239" y="3398965"/>
                  <a:pt x="8422959" y="3399444"/>
                  <a:pt x="8414099" y="3398491"/>
                </a:cubicBezTo>
                <a:lnTo>
                  <a:pt x="8412049" y="3397978"/>
                </a:lnTo>
                <a:lnTo>
                  <a:pt x="8397349" y="3400683"/>
                </a:lnTo>
                <a:cubicBezTo>
                  <a:pt x="8392615" y="3401933"/>
                  <a:pt x="8388424" y="3403524"/>
                  <a:pt x="8385030" y="3405585"/>
                </a:cubicBezTo>
                <a:cubicBezTo>
                  <a:pt x="8334977" y="3394568"/>
                  <a:pt x="8287750" y="3404648"/>
                  <a:pt x="8233422" y="3402742"/>
                </a:cubicBezTo>
                <a:cubicBezTo>
                  <a:pt x="8209936" y="3385601"/>
                  <a:pt x="8116056" y="3406588"/>
                  <a:pt x="8102569" y="3423208"/>
                </a:cubicBezTo>
                <a:cubicBezTo>
                  <a:pt x="8102264" y="3408645"/>
                  <a:pt x="8034186" y="3428475"/>
                  <a:pt x="8016625" y="3428989"/>
                </a:cubicBezTo>
                <a:cubicBezTo>
                  <a:pt x="8010771" y="3429161"/>
                  <a:pt x="8010530" y="3427186"/>
                  <a:pt x="8020284" y="3421076"/>
                </a:cubicBezTo>
                <a:cubicBezTo>
                  <a:pt x="8001623" y="3422777"/>
                  <a:pt x="7982361" y="3415208"/>
                  <a:pt x="7992871" y="3409037"/>
                </a:cubicBezTo>
                <a:cubicBezTo>
                  <a:pt x="7936181" y="3422244"/>
                  <a:pt x="7852511" y="3409112"/>
                  <a:pt x="7788452" y="3415110"/>
                </a:cubicBezTo>
                <a:cubicBezTo>
                  <a:pt x="7753529" y="3400598"/>
                  <a:pt x="7772461" y="3414025"/>
                  <a:pt x="7736237" y="3411311"/>
                </a:cubicBezTo>
                <a:cubicBezTo>
                  <a:pt x="7746145" y="3424670"/>
                  <a:pt x="7692261" y="3403816"/>
                  <a:pt x="7690279" y="3418893"/>
                </a:cubicBezTo>
                <a:cubicBezTo>
                  <a:pt x="7683750" y="3417921"/>
                  <a:pt x="7677487" y="3416505"/>
                  <a:pt x="7671219" y="3414970"/>
                </a:cubicBezTo>
                <a:lnTo>
                  <a:pt x="7667928" y="3414173"/>
                </a:lnTo>
                <a:lnTo>
                  <a:pt x="7654774" y="3413595"/>
                </a:lnTo>
                <a:lnTo>
                  <a:pt x="7651067" y="3410171"/>
                </a:lnTo>
                <a:lnTo>
                  <a:pt x="7631267" y="3406963"/>
                </a:lnTo>
                <a:cubicBezTo>
                  <a:pt x="7623851" y="3406267"/>
                  <a:pt x="7615871" y="3406106"/>
                  <a:pt x="7607053" y="3406809"/>
                </a:cubicBezTo>
                <a:cubicBezTo>
                  <a:pt x="7585359" y="3412784"/>
                  <a:pt x="7551579" y="3405461"/>
                  <a:pt x="7521027" y="3405904"/>
                </a:cubicBezTo>
                <a:lnTo>
                  <a:pt x="7506997" y="3407754"/>
                </a:lnTo>
                <a:lnTo>
                  <a:pt x="7461204" y="3404669"/>
                </a:lnTo>
                <a:cubicBezTo>
                  <a:pt x="7448169" y="3404071"/>
                  <a:pt x="7434640" y="3403756"/>
                  <a:pt x="7420396" y="3403975"/>
                </a:cubicBezTo>
                <a:lnTo>
                  <a:pt x="7393955" y="3405447"/>
                </a:lnTo>
                <a:lnTo>
                  <a:pt x="7387024" y="3404227"/>
                </a:lnTo>
                <a:cubicBezTo>
                  <a:pt x="7374952" y="3404363"/>
                  <a:pt x="7358975" y="3408656"/>
                  <a:pt x="7360398" y="3403441"/>
                </a:cubicBezTo>
                <a:lnTo>
                  <a:pt x="7346837" y="3405249"/>
                </a:lnTo>
                <a:lnTo>
                  <a:pt x="7333451" y="3401087"/>
                </a:lnTo>
                <a:cubicBezTo>
                  <a:pt x="7331985" y="3400120"/>
                  <a:pt x="7330882" y="3399091"/>
                  <a:pt x="7330179" y="3398037"/>
                </a:cubicBezTo>
                <a:lnTo>
                  <a:pt x="7311232" y="3399406"/>
                </a:lnTo>
                <a:lnTo>
                  <a:pt x="7295699" y="3396426"/>
                </a:lnTo>
                <a:lnTo>
                  <a:pt x="7282158" y="3398374"/>
                </a:lnTo>
                <a:lnTo>
                  <a:pt x="7276538" y="3397935"/>
                </a:lnTo>
                <a:lnTo>
                  <a:pt x="7262569" y="3396460"/>
                </a:lnTo>
                <a:cubicBezTo>
                  <a:pt x="7255407" y="3395426"/>
                  <a:pt x="7247392" y="3394180"/>
                  <a:pt x="7238468" y="3393183"/>
                </a:cubicBezTo>
                <a:lnTo>
                  <a:pt x="7230949" y="3392727"/>
                </a:lnTo>
                <a:lnTo>
                  <a:pt x="7214580" y="3387715"/>
                </a:lnTo>
                <a:cubicBezTo>
                  <a:pt x="7202670" y="3383926"/>
                  <a:pt x="7193296" y="3381373"/>
                  <a:pt x="7182893" y="3383429"/>
                </a:cubicBezTo>
                <a:cubicBezTo>
                  <a:pt x="7165160" y="3378534"/>
                  <a:pt x="7152772" y="3364815"/>
                  <a:pt x="7127104" y="3368475"/>
                </a:cubicBezTo>
                <a:cubicBezTo>
                  <a:pt x="7134894" y="3362260"/>
                  <a:pt x="7098599" y="3367723"/>
                  <a:pt x="7094311" y="3361339"/>
                </a:cubicBezTo>
                <a:cubicBezTo>
                  <a:pt x="7092331" y="3356198"/>
                  <a:pt x="7080860" y="3356657"/>
                  <a:pt x="7072124" y="3354762"/>
                </a:cubicBezTo>
                <a:cubicBezTo>
                  <a:pt x="7065898" y="3349511"/>
                  <a:pt x="7021942" y="3344717"/>
                  <a:pt x="7006638" y="3345473"/>
                </a:cubicBezTo>
                <a:cubicBezTo>
                  <a:pt x="6963504" y="3350697"/>
                  <a:pt x="6928807" y="3329559"/>
                  <a:pt x="6894320" y="3333192"/>
                </a:cubicBezTo>
                <a:cubicBezTo>
                  <a:pt x="6885290" y="3332697"/>
                  <a:pt x="6877803" y="3331507"/>
                  <a:pt x="6871318" y="3329892"/>
                </a:cubicBezTo>
                <a:lnTo>
                  <a:pt x="6855157" y="3324330"/>
                </a:lnTo>
                <a:cubicBezTo>
                  <a:pt x="6854956" y="3323109"/>
                  <a:pt x="6854755" y="3321887"/>
                  <a:pt x="6854555" y="3320665"/>
                </a:cubicBezTo>
                <a:lnTo>
                  <a:pt x="6842483" y="3318413"/>
                </a:lnTo>
                <a:lnTo>
                  <a:pt x="6840027" y="3317245"/>
                </a:lnTo>
                <a:cubicBezTo>
                  <a:pt x="6835354" y="3315001"/>
                  <a:pt x="6830588" y="3312868"/>
                  <a:pt x="6825185" y="3311114"/>
                </a:cubicBezTo>
                <a:cubicBezTo>
                  <a:pt x="6810331" y="3324866"/>
                  <a:pt x="6776772" y="3298463"/>
                  <a:pt x="6774755" y="3312168"/>
                </a:cubicBezTo>
                <a:cubicBezTo>
                  <a:pt x="6742477" y="3304924"/>
                  <a:pt x="6749024" y="3319870"/>
                  <a:pt x="6728129" y="3301832"/>
                </a:cubicBezTo>
                <a:cubicBezTo>
                  <a:pt x="6661764" y="3299056"/>
                  <a:pt x="6593104" y="3275946"/>
                  <a:pt x="6527587" y="3280829"/>
                </a:cubicBezTo>
                <a:cubicBezTo>
                  <a:pt x="6542935" y="3276465"/>
                  <a:pt x="6531033" y="3266920"/>
                  <a:pt x="6511742" y="3266067"/>
                </a:cubicBezTo>
                <a:cubicBezTo>
                  <a:pt x="6570025" y="3248440"/>
                  <a:pt x="6418649" y="3271458"/>
                  <a:pt x="6434953" y="3253360"/>
                </a:cubicBezTo>
                <a:cubicBezTo>
                  <a:pt x="6407781" y="3267048"/>
                  <a:pt x="6300040" y="3274313"/>
                  <a:pt x="6292331" y="3255322"/>
                </a:cubicBezTo>
                <a:cubicBezTo>
                  <a:pt x="6242057" y="3246469"/>
                  <a:pt x="6188266" y="3249680"/>
                  <a:pt x="6149913" y="3232917"/>
                </a:cubicBezTo>
                <a:cubicBezTo>
                  <a:pt x="6144898" y="3234391"/>
                  <a:pt x="6139526" y="3235322"/>
                  <a:pt x="6133930" y="3235867"/>
                </a:cubicBezTo>
                <a:lnTo>
                  <a:pt x="6117554" y="3236464"/>
                </a:lnTo>
                <a:lnTo>
                  <a:pt x="6116039" y="3235720"/>
                </a:lnTo>
                <a:cubicBezTo>
                  <a:pt x="6108393" y="3233681"/>
                  <a:pt x="6102936" y="3233437"/>
                  <a:pt x="6098459" y="3233988"/>
                </a:cubicBezTo>
                <a:lnTo>
                  <a:pt x="6093630" y="3235240"/>
                </a:lnTo>
                <a:lnTo>
                  <a:pt x="6081261" y="3234563"/>
                </a:lnTo>
                <a:lnTo>
                  <a:pt x="6056067" y="3234608"/>
                </a:lnTo>
                <a:lnTo>
                  <a:pt x="6052129" y="3233324"/>
                </a:lnTo>
                <a:lnTo>
                  <a:pt x="6015338" y="3231378"/>
                </a:lnTo>
                <a:cubicBezTo>
                  <a:pt x="6015291" y="3231165"/>
                  <a:pt x="6015245" y="3230951"/>
                  <a:pt x="6015198" y="3230737"/>
                </a:cubicBezTo>
                <a:cubicBezTo>
                  <a:pt x="6014048" y="3229257"/>
                  <a:pt x="6011617" y="3228081"/>
                  <a:pt x="6006436" y="3227508"/>
                </a:cubicBezTo>
                <a:cubicBezTo>
                  <a:pt x="6019781" y="3219395"/>
                  <a:pt x="6005305" y="3223709"/>
                  <a:pt x="5988851" y="3222735"/>
                </a:cubicBezTo>
                <a:cubicBezTo>
                  <a:pt x="6005907" y="3209918"/>
                  <a:pt x="5955918" y="3212588"/>
                  <a:pt x="5952863" y="3204137"/>
                </a:cubicBezTo>
                <a:cubicBezTo>
                  <a:pt x="5940395" y="3203711"/>
                  <a:pt x="5927517" y="3203028"/>
                  <a:pt x="5914548" y="3202041"/>
                </a:cubicBezTo>
                <a:lnTo>
                  <a:pt x="5907020" y="3201283"/>
                </a:lnTo>
                <a:cubicBezTo>
                  <a:pt x="5906995" y="3201231"/>
                  <a:pt x="5906969" y="3201180"/>
                  <a:pt x="5906944" y="3201129"/>
                </a:cubicBezTo>
                <a:cubicBezTo>
                  <a:pt x="5905471" y="3200668"/>
                  <a:pt x="5903056" y="3200308"/>
                  <a:pt x="5899155" y="3200053"/>
                </a:cubicBezTo>
                <a:lnTo>
                  <a:pt x="5893294" y="3199901"/>
                </a:lnTo>
                <a:lnTo>
                  <a:pt x="5878691" y="3198431"/>
                </a:lnTo>
                <a:lnTo>
                  <a:pt x="5874165" y="3197003"/>
                </a:lnTo>
                <a:lnTo>
                  <a:pt x="5873092" y="3195108"/>
                </a:lnTo>
                <a:lnTo>
                  <a:pt x="5871658" y="3195162"/>
                </a:lnTo>
                <a:cubicBezTo>
                  <a:pt x="5860152" y="3197097"/>
                  <a:pt x="5855231" y="3201097"/>
                  <a:pt x="5846928" y="3187725"/>
                </a:cubicBezTo>
                <a:cubicBezTo>
                  <a:pt x="5821379" y="3190142"/>
                  <a:pt x="5819686" y="3182343"/>
                  <a:pt x="5788468" y="3176316"/>
                </a:cubicBezTo>
                <a:cubicBezTo>
                  <a:pt x="5773119" y="3179521"/>
                  <a:pt x="5762947" y="3176704"/>
                  <a:pt x="5753823" y="3171919"/>
                </a:cubicBezTo>
                <a:cubicBezTo>
                  <a:pt x="5721557" y="3170726"/>
                  <a:pt x="5694983" y="3162549"/>
                  <a:pt x="5660194" y="3157536"/>
                </a:cubicBezTo>
                <a:cubicBezTo>
                  <a:pt x="5619608" y="3159495"/>
                  <a:pt x="5604384" y="3146636"/>
                  <a:pt x="5567188" y="3141325"/>
                </a:cubicBezTo>
                <a:cubicBezTo>
                  <a:pt x="5530345" y="3148235"/>
                  <a:pt x="5543868" y="3129416"/>
                  <a:pt x="5526178" y="3123274"/>
                </a:cubicBezTo>
                <a:lnTo>
                  <a:pt x="5520866" y="3122322"/>
                </a:lnTo>
                <a:lnTo>
                  <a:pt x="5506009" y="3122332"/>
                </a:lnTo>
                <a:lnTo>
                  <a:pt x="5500363" y="3122766"/>
                </a:lnTo>
                <a:cubicBezTo>
                  <a:pt x="5496497" y="3122905"/>
                  <a:pt x="5493953" y="3122792"/>
                  <a:pt x="5492228" y="3122486"/>
                </a:cubicBezTo>
                <a:lnTo>
                  <a:pt x="5492044" y="3122342"/>
                </a:lnTo>
                <a:lnTo>
                  <a:pt x="5484386" y="3122347"/>
                </a:lnTo>
                <a:cubicBezTo>
                  <a:pt x="5471420" y="3122670"/>
                  <a:pt x="5458764" y="3123280"/>
                  <a:pt x="5446679" y="3124105"/>
                </a:cubicBezTo>
                <a:cubicBezTo>
                  <a:pt x="5437659" y="3116107"/>
                  <a:pt x="5392392" y="3123709"/>
                  <a:pt x="5399188" y="3109418"/>
                </a:cubicBezTo>
                <a:cubicBezTo>
                  <a:pt x="5382948" y="3110102"/>
                  <a:pt x="5372407" y="3115781"/>
                  <a:pt x="5379117" y="3106482"/>
                </a:cubicBezTo>
                <a:cubicBezTo>
                  <a:pt x="5373809" y="3106435"/>
                  <a:pt x="5370660" y="3105521"/>
                  <a:pt x="5368499" y="3104181"/>
                </a:cubicBezTo>
                <a:lnTo>
                  <a:pt x="5367902" y="3103566"/>
                </a:lnTo>
                <a:lnTo>
                  <a:pt x="5331747" y="3105319"/>
                </a:lnTo>
                <a:lnTo>
                  <a:pt x="5327095" y="3104450"/>
                </a:lnTo>
                <a:lnTo>
                  <a:pt x="5303337" y="3107003"/>
                </a:lnTo>
                <a:lnTo>
                  <a:pt x="5291164" y="3107570"/>
                </a:lnTo>
                <a:lnTo>
                  <a:pt x="5287515" y="3109282"/>
                </a:lnTo>
                <a:cubicBezTo>
                  <a:pt x="5283689" y="3110269"/>
                  <a:pt x="5278356" y="3110573"/>
                  <a:pt x="5269654" y="3109330"/>
                </a:cubicBezTo>
                <a:lnTo>
                  <a:pt x="5267681" y="3108752"/>
                </a:lnTo>
                <a:lnTo>
                  <a:pt x="5252655" y="3110969"/>
                </a:lnTo>
                <a:cubicBezTo>
                  <a:pt x="5247766" y="3112062"/>
                  <a:pt x="5243369" y="3113511"/>
                  <a:pt x="5239703" y="3115460"/>
                </a:cubicBezTo>
                <a:cubicBezTo>
                  <a:pt x="5191311" y="3102811"/>
                  <a:pt x="5142849" y="3111324"/>
                  <a:pt x="5088947" y="3107634"/>
                </a:cubicBezTo>
                <a:cubicBezTo>
                  <a:pt x="5027989" y="3108214"/>
                  <a:pt x="4985627" y="3110432"/>
                  <a:pt x="4945514" y="3110162"/>
                </a:cubicBezTo>
                <a:cubicBezTo>
                  <a:pt x="4926678" y="3111245"/>
                  <a:pt x="4789238" y="3111826"/>
                  <a:pt x="4800559" y="3106010"/>
                </a:cubicBezTo>
                <a:cubicBezTo>
                  <a:pt x="4742239" y="3117333"/>
                  <a:pt x="4708324" y="3101468"/>
                  <a:pt x="4643642" y="3105351"/>
                </a:cubicBezTo>
                <a:cubicBezTo>
                  <a:pt x="4610808" y="3089712"/>
                  <a:pt x="4627845" y="3103743"/>
                  <a:pt x="4592107" y="3099840"/>
                </a:cubicBezTo>
                <a:cubicBezTo>
                  <a:pt x="4600157" y="3113506"/>
                  <a:pt x="4549287" y="3090911"/>
                  <a:pt x="4545249" y="3105899"/>
                </a:cubicBezTo>
                <a:cubicBezTo>
                  <a:pt x="4538872" y="3104716"/>
                  <a:pt x="4532825" y="3103094"/>
                  <a:pt x="4526782" y="3101355"/>
                </a:cubicBezTo>
                <a:lnTo>
                  <a:pt x="4523614" y="3100453"/>
                </a:lnTo>
                <a:lnTo>
                  <a:pt x="4510579" y="3099442"/>
                </a:lnTo>
                <a:lnTo>
                  <a:pt x="4507348" y="3095901"/>
                </a:lnTo>
                <a:lnTo>
                  <a:pt x="4348949" y="3090220"/>
                </a:lnTo>
                <a:cubicBezTo>
                  <a:pt x="4335046" y="3092487"/>
                  <a:pt x="4290056" y="3092155"/>
                  <a:pt x="4280362" y="3087618"/>
                </a:cubicBezTo>
                <a:cubicBezTo>
                  <a:pt x="4270739" y="3086627"/>
                  <a:pt x="4260237" y="3088220"/>
                  <a:pt x="4254634" y="3083366"/>
                </a:cubicBezTo>
                <a:cubicBezTo>
                  <a:pt x="4233731" y="3080512"/>
                  <a:pt x="4185859" y="3073948"/>
                  <a:pt x="4154942" y="3070490"/>
                </a:cubicBezTo>
                <a:cubicBezTo>
                  <a:pt x="4138280" y="3076599"/>
                  <a:pt x="4112117" y="3064194"/>
                  <a:pt x="4069131" y="3062612"/>
                </a:cubicBezTo>
                <a:cubicBezTo>
                  <a:pt x="4050897" y="3069679"/>
                  <a:pt x="4040160" y="3061449"/>
                  <a:pt x="4005249" y="3070810"/>
                </a:cubicBezTo>
                <a:cubicBezTo>
                  <a:pt x="4003818" y="3069842"/>
                  <a:pt x="4002032" y="3068943"/>
                  <a:pt x="3999945" y="3068139"/>
                </a:cubicBezTo>
                <a:cubicBezTo>
                  <a:pt x="3987818" y="3063468"/>
                  <a:pt x="3968381" y="3062958"/>
                  <a:pt x="3956529" y="3067000"/>
                </a:cubicBezTo>
                <a:cubicBezTo>
                  <a:pt x="3900898" y="3079382"/>
                  <a:pt x="3850463" y="3077929"/>
                  <a:pt x="3803031" y="3079823"/>
                </a:cubicBezTo>
                <a:cubicBezTo>
                  <a:pt x="3749421" y="3080464"/>
                  <a:pt x="3785521" y="3065630"/>
                  <a:pt x="3718229" y="3077134"/>
                </a:cubicBezTo>
                <a:cubicBezTo>
                  <a:pt x="3711244" y="3071611"/>
                  <a:pt x="3702770" y="3071184"/>
                  <a:pt x="3688357" y="3073468"/>
                </a:cubicBezTo>
                <a:cubicBezTo>
                  <a:pt x="3662326" y="3073378"/>
                  <a:pt x="3664937" y="3059899"/>
                  <a:pt x="3638298" y="3067494"/>
                </a:cubicBezTo>
                <a:cubicBezTo>
                  <a:pt x="3643333" y="3060328"/>
                  <a:pt x="3589079" y="3063658"/>
                  <a:pt x="3601443" y="3056355"/>
                </a:cubicBezTo>
                <a:cubicBezTo>
                  <a:pt x="3584797" y="3049384"/>
                  <a:pt x="3575923" y="3060108"/>
                  <a:pt x="3559361" y="3054005"/>
                </a:cubicBezTo>
                <a:cubicBezTo>
                  <a:pt x="3540444" y="3052269"/>
                  <a:pt x="3569896" y="3061996"/>
                  <a:pt x="3548859" y="3062094"/>
                </a:cubicBezTo>
                <a:cubicBezTo>
                  <a:pt x="3523419" y="3060901"/>
                  <a:pt x="3522848" y="3074222"/>
                  <a:pt x="3504082" y="3056779"/>
                </a:cubicBezTo>
                <a:lnTo>
                  <a:pt x="3436234" y="3047769"/>
                </a:lnTo>
                <a:cubicBezTo>
                  <a:pt x="3420764" y="3051629"/>
                  <a:pt x="3408644" y="3049227"/>
                  <a:pt x="3396914" y="3044803"/>
                </a:cubicBezTo>
                <a:cubicBezTo>
                  <a:pt x="3361398" y="3044955"/>
                  <a:pt x="3329425" y="3037856"/>
                  <a:pt x="3289720" y="3034278"/>
                </a:cubicBezTo>
                <a:cubicBezTo>
                  <a:pt x="3246348" y="3037943"/>
                  <a:pt x="3224942" y="3025667"/>
                  <a:pt x="3182509" y="3021890"/>
                </a:cubicBezTo>
                <a:cubicBezTo>
                  <a:pt x="3139731" y="3031583"/>
                  <a:pt x="3155749" y="3004773"/>
                  <a:pt x="3119879" y="3004134"/>
                </a:cubicBezTo>
                <a:cubicBezTo>
                  <a:pt x="3060941" y="3012153"/>
                  <a:pt x="3121880" y="2995117"/>
                  <a:pt x="3031656" y="2995077"/>
                </a:cubicBezTo>
                <a:cubicBezTo>
                  <a:pt x="3026453" y="2996603"/>
                  <a:pt x="3015685" y="2994367"/>
                  <a:pt x="3017018" y="2992034"/>
                </a:cubicBezTo>
                <a:cubicBezTo>
                  <a:pt x="2997245" y="2992118"/>
                  <a:pt x="2941342" y="2976346"/>
                  <a:pt x="2913012" y="2978042"/>
                </a:cubicBezTo>
                <a:cubicBezTo>
                  <a:pt x="2858481" y="2969139"/>
                  <a:pt x="2831094" y="2979433"/>
                  <a:pt x="2791382" y="2975899"/>
                </a:cubicBezTo>
                <a:cubicBezTo>
                  <a:pt x="2745836" y="2966063"/>
                  <a:pt x="2719288" y="2957529"/>
                  <a:pt x="2639738" y="2936567"/>
                </a:cubicBezTo>
                <a:lnTo>
                  <a:pt x="2369741" y="2876435"/>
                </a:lnTo>
                <a:cubicBezTo>
                  <a:pt x="2269614" y="2832081"/>
                  <a:pt x="2140023" y="2856176"/>
                  <a:pt x="2078755" y="2852909"/>
                </a:cubicBezTo>
                <a:cubicBezTo>
                  <a:pt x="2053362" y="2866100"/>
                  <a:pt x="2032778" y="2851474"/>
                  <a:pt x="2002128" y="2856835"/>
                </a:cubicBezTo>
                <a:cubicBezTo>
                  <a:pt x="1933939" y="2859736"/>
                  <a:pt x="1866254" y="2874726"/>
                  <a:pt x="1777746" y="2864566"/>
                </a:cubicBezTo>
                <a:cubicBezTo>
                  <a:pt x="1737851" y="2905864"/>
                  <a:pt x="1634115" y="2880970"/>
                  <a:pt x="1549425" y="2904556"/>
                </a:cubicBezTo>
                <a:cubicBezTo>
                  <a:pt x="1500265" y="2909373"/>
                  <a:pt x="1423030" y="2888862"/>
                  <a:pt x="1405992" y="2911144"/>
                </a:cubicBezTo>
                <a:cubicBezTo>
                  <a:pt x="1383494" y="2897507"/>
                  <a:pt x="1362438" y="2919536"/>
                  <a:pt x="1337848" y="2921491"/>
                </a:cubicBezTo>
                <a:cubicBezTo>
                  <a:pt x="1318218" y="2912820"/>
                  <a:pt x="1308478" y="2920319"/>
                  <a:pt x="1290645" y="2921985"/>
                </a:cubicBezTo>
                <a:cubicBezTo>
                  <a:pt x="1282569" y="2916637"/>
                  <a:pt x="1267476" y="2916916"/>
                  <a:pt x="1262341" y="2923190"/>
                </a:cubicBezTo>
                <a:cubicBezTo>
                  <a:pt x="1269627" y="2937654"/>
                  <a:pt x="1217209" y="2930439"/>
                  <a:pt x="1213314" y="2940415"/>
                </a:cubicBezTo>
                <a:cubicBezTo>
                  <a:pt x="1182890" y="2942495"/>
                  <a:pt x="1050782" y="2929830"/>
                  <a:pt x="1028405" y="2945799"/>
                </a:cubicBezTo>
                <a:cubicBezTo>
                  <a:pt x="966896" y="2953381"/>
                  <a:pt x="877997" y="2927977"/>
                  <a:pt x="851857" y="2928423"/>
                </a:cubicBezTo>
                <a:cubicBezTo>
                  <a:pt x="825919" y="2899251"/>
                  <a:pt x="699677" y="2976135"/>
                  <a:pt x="588681" y="2977769"/>
                </a:cubicBezTo>
                <a:cubicBezTo>
                  <a:pt x="573724" y="2974953"/>
                  <a:pt x="565729" y="2974991"/>
                  <a:pt x="561717" y="2981641"/>
                </a:cubicBezTo>
                <a:cubicBezTo>
                  <a:pt x="532860" y="2985482"/>
                  <a:pt x="475932" y="2991762"/>
                  <a:pt x="415541" y="3000819"/>
                </a:cubicBezTo>
                <a:cubicBezTo>
                  <a:pt x="370154" y="3008289"/>
                  <a:pt x="146634" y="3001788"/>
                  <a:pt x="86183" y="3009699"/>
                </a:cubicBezTo>
                <a:lnTo>
                  <a:pt x="0" y="3044978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C0169C-166A-48D2-D2CB-6292AA3721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125" y="3257550"/>
            <a:ext cx="7968284" cy="329565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Berlin Sans FB" panose="020E0602020502020306" pitchFamily="34" charset="0"/>
              </a:rPr>
              <a:t>Kita </a:t>
            </a:r>
            <a:r>
              <a:rPr lang="en-ID" sz="3200" dirty="0" err="1">
                <a:latin typeface="Berlin Sans FB" panose="020E0602020502020306" pitchFamily="34" charset="0"/>
              </a:rPr>
              <a:t>perlu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belajar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dari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ketulusan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Yesaya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dalam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menyambut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panggilan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Tuhan</a:t>
            </a:r>
            <a:r>
              <a:rPr lang="en-ID" sz="3200" dirty="0">
                <a:latin typeface="Berlin Sans FB" panose="020E0602020502020306" pitchFamily="34" charset="0"/>
              </a:rPr>
              <a:t>.</a:t>
            </a:r>
          </a:p>
          <a:p>
            <a:pPr marL="0" indent="0">
              <a:buNone/>
            </a:pPr>
            <a:r>
              <a:rPr lang="en-ID" sz="3200" dirty="0" err="1">
                <a:solidFill>
                  <a:srgbClr val="002060"/>
                </a:solidFill>
                <a:latin typeface="Impact" panose="020B0806030902050204" pitchFamily="34" charset="0"/>
              </a:rPr>
              <a:t>Yesaya</a:t>
            </a: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 6:8</a:t>
            </a:r>
            <a:r>
              <a:rPr lang="en-ID" sz="32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</a:p>
          <a:p>
            <a:pPr marL="0" indent="0">
              <a:buNone/>
            </a:pPr>
            <a:r>
              <a:rPr lang="en-ID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Lalu </a:t>
            </a:r>
            <a:r>
              <a:rPr lang="en-ID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aku</a:t>
            </a:r>
            <a:r>
              <a:rPr lang="en-ID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mendengar</a:t>
            </a:r>
            <a:r>
              <a:rPr lang="en-ID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suara</a:t>
            </a:r>
            <a:r>
              <a:rPr lang="en-ID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Tuhan</a:t>
            </a:r>
            <a:r>
              <a:rPr lang="en-ID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berkata</a:t>
            </a:r>
            <a:r>
              <a:rPr lang="en-ID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: "</a:t>
            </a:r>
            <a:r>
              <a:rPr lang="en-ID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Siapakah</a:t>
            </a:r>
            <a:r>
              <a:rPr lang="en-ID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akan</a:t>
            </a:r>
            <a:r>
              <a:rPr lang="en-ID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Kuutus</a:t>
            </a:r>
            <a:r>
              <a:rPr lang="en-ID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, dan </a:t>
            </a:r>
            <a:r>
              <a:rPr lang="en-ID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siapakah</a:t>
            </a:r>
            <a:r>
              <a:rPr lang="en-ID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mau</a:t>
            </a:r>
            <a:r>
              <a:rPr lang="en-ID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pergi</a:t>
            </a:r>
            <a:r>
              <a:rPr lang="en-ID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untuk</a:t>
            </a:r>
            <a:r>
              <a:rPr lang="en-ID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Aku?" </a:t>
            </a:r>
            <a:r>
              <a:rPr lang="en-ID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Maka</a:t>
            </a:r>
            <a:r>
              <a:rPr lang="en-ID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sahutku</a:t>
            </a:r>
            <a:r>
              <a:rPr lang="en-ID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: "</a:t>
            </a:r>
            <a:r>
              <a:rPr lang="en-ID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Ini</a:t>
            </a:r>
            <a:r>
              <a:rPr lang="en-ID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aku</a:t>
            </a:r>
            <a:r>
              <a:rPr lang="en-ID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, </a:t>
            </a:r>
            <a:r>
              <a:rPr lang="en-ID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utuslah</a:t>
            </a:r>
            <a:r>
              <a:rPr lang="en-ID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 </a:t>
            </a:r>
            <a:r>
              <a:rPr lang="en-ID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aku</a:t>
            </a:r>
            <a:r>
              <a:rPr lang="en-ID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!"</a:t>
            </a:r>
          </a:p>
        </p:txBody>
      </p:sp>
    </p:spTree>
    <p:extLst>
      <p:ext uri="{BB962C8B-B14F-4D97-AF65-F5344CB8AC3E}">
        <p14:creationId xmlns:p14="http://schemas.microsoft.com/office/powerpoint/2010/main" val="23160549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2A711-60CE-C384-B170-DB3B36423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F1692E-825A-2797-ED53-31977D3BD1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2F7C65-F753-3ACA-B333-2AF2D2DBB309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420"/>
                    </a14:imgEffect>
                    <a14:imgEffect>
                      <a14:saturation sat="116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3374"/>
            <a:ext cx="9144000" cy="6870701"/>
          </a:xfrm>
          <a:prstGeom prst="rect">
            <a:avLst/>
          </a:prstGeom>
          <a:solidFill>
            <a:srgbClr val="99FFCC"/>
          </a:solidFill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C83A167-FA0F-EA63-9018-F238E5D87415}"/>
              </a:ext>
            </a:extLst>
          </p:cNvPr>
          <p:cNvSpPr txBox="1">
            <a:spLocks/>
          </p:cNvSpPr>
          <p:nvPr/>
        </p:nvSpPr>
        <p:spPr>
          <a:xfrm>
            <a:off x="-28575" y="104775"/>
            <a:ext cx="9144000" cy="9048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KESIMPULAN</a:t>
            </a:r>
            <a:endParaRPr lang="en-ID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7E2600-CCB9-1C20-346C-B32C6D3B0274}"/>
              </a:ext>
            </a:extLst>
          </p:cNvPr>
          <p:cNvSpPr/>
          <p:nvPr/>
        </p:nvSpPr>
        <p:spPr>
          <a:xfrm>
            <a:off x="327451" y="5481878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AF091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AF091D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288ACC-AE14-A23E-ADF4-53CEE5B92BF9}"/>
              </a:ext>
            </a:extLst>
          </p:cNvPr>
          <p:cNvSpPr/>
          <p:nvPr/>
        </p:nvSpPr>
        <p:spPr>
          <a:xfrm>
            <a:off x="313161" y="122211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5E5C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4D93517-4E68-4DFE-83AB-BE6F1C6AFE3C}"/>
              </a:ext>
            </a:extLst>
          </p:cNvPr>
          <p:cNvSpPr/>
          <p:nvPr/>
        </p:nvSpPr>
        <p:spPr>
          <a:xfrm>
            <a:off x="332213" y="233684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571D2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571D2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A2F140-9E3D-4A80-ED18-7C84C8766195}"/>
              </a:ext>
            </a:extLst>
          </p:cNvPr>
          <p:cNvSpPr/>
          <p:nvPr/>
        </p:nvSpPr>
        <p:spPr>
          <a:xfrm>
            <a:off x="312887" y="3336252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4A4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4A48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679818-FF4B-5885-BE29-553110E0717A}"/>
              </a:ext>
            </a:extLst>
          </p:cNvPr>
          <p:cNvSpPr/>
          <p:nvPr/>
        </p:nvSpPr>
        <p:spPr>
          <a:xfrm>
            <a:off x="312887" y="4438607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51316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C1C18D-579C-C5C7-2FD1-03DA842EA5F8}"/>
              </a:ext>
            </a:extLst>
          </p:cNvPr>
          <p:cNvSpPr txBox="1"/>
          <p:nvPr/>
        </p:nvSpPr>
        <p:spPr>
          <a:xfrm>
            <a:off x="1066799" y="1400474"/>
            <a:ext cx="7744988" cy="769441"/>
          </a:xfrm>
          <a:prstGeom prst="rect">
            <a:avLst/>
          </a:prstGeom>
          <a:solidFill>
            <a:srgbClr val="0C5030"/>
          </a:solidFill>
        </p:spPr>
        <p:txBody>
          <a:bodyPr wrap="square">
            <a:spAutoFit/>
          </a:bodyPr>
          <a:lstStyle/>
          <a:p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Ketika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mengizinkan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diri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untuk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dikendalikan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oleh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ketakutan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gantinya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dikendalikan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 oleh Allah,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maka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akan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gagal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5A3AE4-2FC0-BD72-FB8E-F3153F15E4FB}"/>
              </a:ext>
            </a:extLst>
          </p:cNvPr>
          <p:cNvSpPr txBox="1"/>
          <p:nvPr/>
        </p:nvSpPr>
        <p:spPr>
          <a:xfrm>
            <a:off x="1066798" y="2448222"/>
            <a:ext cx="7744987" cy="830997"/>
          </a:xfrm>
          <a:prstGeom prst="rect">
            <a:avLst/>
          </a:prstGeom>
          <a:solidFill>
            <a:srgbClr val="660033"/>
          </a:solidFill>
        </p:spPr>
        <p:txBody>
          <a:bodyPr wrap="square">
            <a:spAutoFit/>
          </a:bodyPr>
          <a:lstStyle/>
          <a:p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Kita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dapat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belajar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untuk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membiarkan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Allah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memenangkan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jiwa-jiwa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melalui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kehidupan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, dan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kesaksian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 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988299-A642-7749-3E8B-ACAE3E8FFED8}"/>
              </a:ext>
            </a:extLst>
          </p:cNvPr>
          <p:cNvSpPr txBox="1"/>
          <p:nvPr/>
        </p:nvSpPr>
        <p:spPr>
          <a:xfrm>
            <a:off x="1066797" y="3471824"/>
            <a:ext cx="7744986" cy="830997"/>
          </a:xfrm>
          <a:prstGeom prst="rect">
            <a:avLst/>
          </a:prstGeom>
          <a:solidFill>
            <a:srgbClr val="006600"/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Untuk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mengerjakan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misi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-Nya,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diperlukan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roh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kerndahan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hati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dengan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memprioritaskan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Allah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sebagai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terutama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BE9816-F4A4-5A3E-CF15-A8E88B33BB88}"/>
              </a:ext>
            </a:extLst>
          </p:cNvPr>
          <p:cNvSpPr txBox="1"/>
          <p:nvPr/>
        </p:nvSpPr>
        <p:spPr>
          <a:xfrm>
            <a:off x="1066798" y="4600408"/>
            <a:ext cx="7744986" cy="707886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Cara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pandang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seseorang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seringkali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terbentuk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dan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berubah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berdasarkan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pengalaman-pengalaman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hidup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dan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bagaimana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hal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itu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ditafsirkan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0F7BE6E-F389-9F5F-D07E-114F74D564C6}"/>
              </a:ext>
            </a:extLst>
          </p:cNvPr>
          <p:cNvSpPr txBox="1"/>
          <p:nvPr/>
        </p:nvSpPr>
        <p:spPr>
          <a:xfrm>
            <a:off x="1066797" y="5605881"/>
            <a:ext cx="7744986" cy="707886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Allah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mencari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para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juru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kabar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mau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dan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rendah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hati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untuk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mengikuti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arahan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-Nya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dalam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menyatakan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kasih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-Nya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bagi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semua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orang.</a:t>
            </a:r>
          </a:p>
        </p:txBody>
      </p:sp>
    </p:spTree>
    <p:extLst>
      <p:ext uri="{BB962C8B-B14F-4D97-AF65-F5344CB8AC3E}">
        <p14:creationId xmlns:p14="http://schemas.microsoft.com/office/powerpoint/2010/main" val="3797418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3FCEA1A-F979-F6BC-905B-79E91E31C28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4F6B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57CBE0-2EFF-0C19-B82A-8B7849EBD0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382012"/>
            <a:ext cx="5429250" cy="23802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 err="1"/>
              <a:t>Alasan</a:t>
            </a:r>
            <a:r>
              <a:rPr lang="en-ID" sz="3200" dirty="0"/>
              <a:t> </a:t>
            </a:r>
            <a:r>
              <a:rPr lang="en-ID" sz="3200" dirty="0" err="1"/>
              <a:t>untuk</a:t>
            </a:r>
            <a:r>
              <a:rPr lang="en-ID" sz="3200" dirty="0"/>
              <a:t> </a:t>
            </a:r>
            <a:r>
              <a:rPr lang="en-ID" sz="3200" dirty="0" err="1"/>
              <a:t>menghindari</a:t>
            </a:r>
            <a:r>
              <a:rPr lang="en-ID" sz="3200" dirty="0"/>
              <a:t> </a:t>
            </a:r>
            <a:r>
              <a:rPr lang="en-ID" sz="3200" dirty="0" err="1"/>
              <a:t>misi</a:t>
            </a:r>
            <a:r>
              <a:rPr lang="en-ID" sz="3200" dirty="0"/>
              <a:t> </a:t>
            </a:r>
            <a:r>
              <a:rPr lang="en-ID" sz="3200" dirty="0" err="1"/>
              <a:t>ini</a:t>
            </a:r>
            <a:r>
              <a:rPr lang="en-ID" sz="3200" dirty="0"/>
              <a:t> </a:t>
            </a:r>
            <a:r>
              <a:rPr lang="en-ID" sz="3200" dirty="0" err="1"/>
              <a:t>adalah</a:t>
            </a:r>
            <a:r>
              <a:rPr lang="en-ID" sz="3200" dirty="0"/>
              <a:t> </a:t>
            </a:r>
            <a:r>
              <a:rPr lang="en-ID" sz="3200" dirty="0" err="1"/>
              <a:t>pencobaan</a:t>
            </a:r>
            <a:r>
              <a:rPr lang="en-ID" sz="3200" dirty="0"/>
              <a:t> </a:t>
            </a:r>
            <a:r>
              <a:rPr lang="en-ID" sz="3200" dirty="0" err="1"/>
              <a:t>dari</a:t>
            </a:r>
            <a:r>
              <a:rPr lang="en-ID" sz="3200" dirty="0"/>
              <a:t> Iblis yang </a:t>
            </a:r>
            <a:r>
              <a:rPr lang="en-ID" sz="3200" dirty="0" err="1"/>
              <a:t>tidak</a:t>
            </a:r>
            <a:r>
              <a:rPr lang="en-ID" sz="3200" dirty="0"/>
              <a:t> </a:t>
            </a:r>
            <a:r>
              <a:rPr lang="en-ID" sz="3200" dirty="0" err="1"/>
              <a:t>menginginkan</a:t>
            </a:r>
            <a:r>
              <a:rPr lang="en-ID" sz="3200" dirty="0"/>
              <a:t> </a:t>
            </a:r>
            <a:r>
              <a:rPr lang="en-ID" sz="3200" dirty="0" err="1"/>
              <a:t>siapa</a:t>
            </a:r>
            <a:r>
              <a:rPr lang="en-ID" sz="3200" dirty="0"/>
              <a:t> pun </a:t>
            </a:r>
            <a:r>
              <a:rPr lang="en-ID" sz="3200" dirty="0" err="1"/>
              <a:t>mendengar</a:t>
            </a:r>
            <a:r>
              <a:rPr lang="en-ID" sz="3200" dirty="0"/>
              <a:t> </a:t>
            </a:r>
            <a:r>
              <a:rPr lang="en-ID" sz="3200" dirty="0" err="1"/>
              <a:t>atau</a:t>
            </a:r>
            <a:r>
              <a:rPr lang="en-ID" sz="3200" dirty="0"/>
              <a:t> </a:t>
            </a:r>
            <a:r>
              <a:rPr lang="en-ID" sz="3200" dirty="0" err="1"/>
              <a:t>mengalami</a:t>
            </a:r>
            <a:r>
              <a:rPr lang="en-ID" sz="3200" dirty="0"/>
              <a:t> </a:t>
            </a:r>
            <a:r>
              <a:rPr lang="en-ID" sz="3200" dirty="0" err="1"/>
              <a:t>kebaikan</a:t>
            </a:r>
            <a:r>
              <a:rPr lang="en-ID" sz="3200" dirty="0"/>
              <a:t> </a:t>
            </a:r>
            <a:r>
              <a:rPr lang="en-ID" sz="3200" dirty="0" err="1"/>
              <a:t>Tuhan</a:t>
            </a:r>
            <a:r>
              <a:rPr lang="en-ID" sz="3200" dirty="0"/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9E5C24-679E-90B9-AE99-BBC59C41E15E}"/>
              </a:ext>
            </a:extLst>
          </p:cNvPr>
          <p:cNvSpPr txBox="1"/>
          <p:nvPr/>
        </p:nvSpPr>
        <p:spPr>
          <a:xfrm>
            <a:off x="3714750" y="3637687"/>
            <a:ext cx="542925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400" dirty="0" err="1">
                <a:latin typeface="Eras Demi ITC" panose="020B0805030504020804" pitchFamily="34" charset="0"/>
              </a:rPr>
              <a:t>Menghindari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misi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bukan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sekadar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melalaikan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tugas</a:t>
            </a:r>
            <a:r>
              <a:rPr lang="en-ID" sz="2400" dirty="0">
                <a:latin typeface="Eras Demi ITC" panose="020B0805030504020804" pitchFamily="34" charset="0"/>
              </a:rPr>
              <a:t>; </a:t>
            </a:r>
            <a:r>
              <a:rPr lang="en-ID" sz="2400" dirty="0" err="1">
                <a:latin typeface="Eras Demi ITC" panose="020B0805030504020804" pitchFamily="34" charset="0"/>
              </a:rPr>
              <a:t>itu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malah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merupakan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kesempatan</a:t>
            </a:r>
            <a:r>
              <a:rPr lang="en-ID" sz="2400" dirty="0">
                <a:latin typeface="Eras Demi ITC" panose="020B0805030504020804" pitchFamily="34" charset="0"/>
              </a:rPr>
              <a:t> yang </a:t>
            </a:r>
            <a:r>
              <a:rPr lang="en-ID" sz="2400" dirty="0" err="1">
                <a:latin typeface="Eras Demi ITC" panose="020B0805030504020804" pitchFamily="34" charset="0"/>
              </a:rPr>
              <a:t>terlewatkan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untuk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menarik</a:t>
            </a:r>
            <a:r>
              <a:rPr lang="en-ID" sz="2400" dirty="0">
                <a:latin typeface="Eras Demi ITC" panose="020B0805030504020804" pitchFamily="34" charset="0"/>
              </a:rPr>
              <a:t> orang lain </a:t>
            </a:r>
            <a:r>
              <a:rPr lang="en-ID" sz="2400" dirty="0" err="1">
                <a:latin typeface="Eras Demi ITC" panose="020B0805030504020804" pitchFamily="34" charset="0"/>
              </a:rPr>
              <a:t>ke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dalam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perjalanan</a:t>
            </a:r>
            <a:r>
              <a:rPr lang="en-ID" sz="2400" dirty="0">
                <a:latin typeface="Eras Demi ITC" panose="020B0805030504020804" pitchFamily="34" charset="0"/>
              </a:rPr>
              <a:t> yang </a:t>
            </a:r>
            <a:r>
              <a:rPr lang="en-ID" sz="2400" dirty="0" err="1">
                <a:latin typeface="Eras Demi ITC" panose="020B0805030504020804" pitchFamily="34" charset="0"/>
              </a:rPr>
              <a:t>lebih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dalam</a:t>
            </a:r>
            <a:r>
              <a:rPr lang="en-ID" sz="2400" dirty="0">
                <a:latin typeface="Eras Demi ITC" panose="020B0805030504020804" pitchFamily="34" charset="0"/>
              </a:rPr>
              <a:t> dan </a:t>
            </a:r>
            <a:r>
              <a:rPr lang="en-ID" sz="2400" dirty="0" err="1">
                <a:latin typeface="Eras Demi ITC" panose="020B0805030504020804" pitchFamily="34" charset="0"/>
              </a:rPr>
              <a:t>lebih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bermakna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dengan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Tuhan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menuju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kehidupan</a:t>
            </a:r>
            <a:r>
              <a:rPr lang="en-ID" sz="2400" dirty="0">
                <a:latin typeface="Eras Demi ITC" panose="020B0805030504020804" pitchFamily="34" charset="0"/>
              </a:rPr>
              <a:t> yang </a:t>
            </a:r>
            <a:r>
              <a:rPr lang="en-ID" sz="2400" dirty="0" err="1">
                <a:latin typeface="Eras Demi ITC" panose="020B0805030504020804" pitchFamily="34" charset="0"/>
              </a:rPr>
              <a:t>berkelimpahan</a:t>
            </a:r>
            <a:r>
              <a:rPr lang="en-ID" sz="2400" dirty="0">
                <a:latin typeface="Eras Demi ITC" panose="020B0805030504020804" pitchFamily="34" charset="0"/>
              </a:rPr>
              <a:t>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6FC376-0B0D-5B2D-8032-6F9FF759FB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17" r="20833"/>
          <a:stretch/>
        </p:blipFill>
        <p:spPr>
          <a:xfrm>
            <a:off x="6022870" y="200025"/>
            <a:ext cx="2570896" cy="30469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3A8142-8936-2BF4-DD54-FE6F6F148F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096"/>
          <a:stretch/>
        </p:blipFill>
        <p:spPr>
          <a:xfrm flipH="1">
            <a:off x="342900" y="3383296"/>
            <a:ext cx="3174041" cy="30926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6188725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DEDF3F-0801-3FC6-66F5-D8B63C443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8"/>
            <a:ext cx="9143996" cy="1167214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ALASAN KITA: KETAKUTAN</a:t>
            </a:r>
            <a:br>
              <a:rPr lang="en-ID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ID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Minggu</a:t>
            </a:r>
            <a:r>
              <a:rPr lang="en-ID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, 29 </a:t>
            </a:r>
            <a:r>
              <a:rPr lang="en-ID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Oktober</a:t>
            </a:r>
            <a:r>
              <a:rPr lang="en-ID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E0C9CB-0C1D-B5F5-603E-EBCF8C433A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2452814"/>
            <a:ext cx="4101133" cy="368335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ID" sz="3600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Ketakutan</a:t>
            </a:r>
            <a:r>
              <a:rPr lang="en-ID" sz="3600" dirty="0">
                <a:latin typeface="Berlin Sans FB" panose="020E0602020502020306" pitchFamily="34" charset="0"/>
              </a:rPr>
              <a:t> menjadi salah </a:t>
            </a:r>
            <a:r>
              <a:rPr lang="en-ID" sz="3600" dirty="0" err="1">
                <a:latin typeface="Berlin Sans FB" panose="020E0602020502020306" pitchFamily="34" charset="0"/>
              </a:rPr>
              <a:t>satu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alasan</a:t>
            </a:r>
            <a:r>
              <a:rPr lang="en-ID" sz="3600" dirty="0">
                <a:latin typeface="Berlin Sans FB" panose="020E0602020502020306" pitchFamily="34" charset="0"/>
              </a:rPr>
              <a:t> Yunus </a:t>
            </a:r>
            <a:r>
              <a:rPr lang="en-ID" sz="3600" dirty="0" err="1">
                <a:latin typeface="Berlin Sans FB" panose="020E0602020502020306" pitchFamily="34" charset="0"/>
              </a:rPr>
              <a:t>untuk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enggan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pergi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ke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Ninewe</a:t>
            </a:r>
            <a:r>
              <a:rPr lang="en-ID" sz="3600" dirty="0">
                <a:latin typeface="Berlin Sans FB" panose="020E0602020502020306" pitchFamily="34" charset="0"/>
              </a:rPr>
              <a:t>, </a:t>
            </a:r>
            <a:r>
              <a:rPr lang="en-ID" sz="3600" dirty="0" err="1">
                <a:latin typeface="Berlin Sans FB" panose="020E0602020502020306" pitchFamily="34" charset="0"/>
              </a:rPr>
              <a:t>ia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memilih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untuk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melarikan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diri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ke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Tarsis</a:t>
            </a:r>
            <a:r>
              <a:rPr lang="en-ID" sz="3600" dirty="0">
                <a:latin typeface="Berlin Sans FB" panose="020E0602020502020306" pitchFamily="34" charset="0"/>
              </a:rPr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0AE3E6-6823-648D-7FF0-9D161B7E6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867" y="2547759"/>
            <a:ext cx="4275690" cy="313859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9971084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25C0A6B-B36C-7203-20B1-CE4CF07C4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" y="0"/>
            <a:ext cx="910742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E249FE-5596-145A-85E0-C7A62B9A6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" y="1"/>
            <a:ext cx="9107424" cy="1270264"/>
          </a:xfrm>
          <a:solidFill>
            <a:srgbClr val="C00000"/>
          </a:solidFill>
        </p:spPr>
        <p:txBody>
          <a:bodyPr>
            <a:normAutofit/>
          </a:bodyPr>
          <a:lstStyle/>
          <a:p>
            <a:pPr algn="ctr"/>
            <a:r>
              <a:rPr lang="en-ID" sz="3600" dirty="0" err="1">
                <a:solidFill>
                  <a:schemeClr val="bg1"/>
                </a:solidFill>
                <a:latin typeface="Impact" panose="020B0806030902050204" pitchFamily="34" charset="0"/>
              </a:rPr>
              <a:t>Apakah</a:t>
            </a:r>
            <a:r>
              <a:rPr lang="en-ID" sz="36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sz="3600" dirty="0" err="1">
                <a:solidFill>
                  <a:schemeClr val="bg1"/>
                </a:solidFill>
                <a:latin typeface="Impact" panose="020B0806030902050204" pitchFamily="34" charset="0"/>
              </a:rPr>
              <a:t>membuat</a:t>
            </a:r>
            <a:r>
              <a:rPr lang="en-ID" sz="3600" dirty="0">
                <a:solidFill>
                  <a:schemeClr val="bg1"/>
                </a:solidFill>
                <a:latin typeface="Impact" panose="020B0806030902050204" pitchFamily="34" charset="0"/>
              </a:rPr>
              <a:t> Yunus </a:t>
            </a:r>
            <a:r>
              <a:rPr lang="en-ID" sz="3600" dirty="0" err="1">
                <a:solidFill>
                  <a:schemeClr val="bg1"/>
                </a:solidFill>
                <a:latin typeface="Impact" panose="020B0806030902050204" pitchFamily="34" charset="0"/>
              </a:rPr>
              <a:t>takut</a:t>
            </a:r>
            <a:r>
              <a:rPr lang="en-ID" sz="3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Impact" panose="020B0806030902050204" pitchFamily="34" charset="0"/>
              </a:rPr>
              <a:t>ke</a:t>
            </a:r>
            <a:r>
              <a:rPr lang="en-ID" sz="3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Impact" panose="020B0806030902050204" pitchFamily="34" charset="0"/>
              </a:rPr>
              <a:t>Ninewe</a:t>
            </a:r>
            <a:r>
              <a:rPr lang="en-ID" sz="3600" dirty="0">
                <a:solidFill>
                  <a:schemeClr val="bg1"/>
                </a:solidFill>
                <a:latin typeface="Impact" panose="020B0806030902050204" pitchFamily="34" charset="0"/>
              </a:rPr>
              <a:t>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5B03B9-3AD2-FC58-C028-E4029E2BAD69}"/>
              </a:ext>
            </a:extLst>
          </p:cNvPr>
          <p:cNvSpPr txBox="1"/>
          <p:nvPr/>
        </p:nvSpPr>
        <p:spPr>
          <a:xfrm>
            <a:off x="1325218" y="1783428"/>
            <a:ext cx="731519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800" dirty="0">
                <a:solidFill>
                  <a:srgbClr val="002060"/>
                </a:solidFill>
                <a:latin typeface="Eras Bold ITC" panose="020B0907030504020204" pitchFamily="34" charset="0"/>
              </a:rPr>
              <a:t>Orang </a:t>
            </a:r>
            <a:r>
              <a:rPr lang="en-ID" sz="2800" dirty="0" err="1">
                <a:solidFill>
                  <a:srgbClr val="002060"/>
                </a:solidFill>
                <a:latin typeface="Eras Bold ITC" panose="020B0907030504020204" pitchFamily="34" charset="0"/>
              </a:rPr>
              <a:t>Asyur</a:t>
            </a:r>
            <a:r>
              <a:rPr lang="en-ID" sz="2800" dirty="0">
                <a:solidFill>
                  <a:srgbClr val="002060"/>
                </a:solidFill>
                <a:latin typeface="Eras Bold ITC" panose="020B0907030504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Eras Bold ITC" panose="020B0907030504020204" pitchFamily="34" charset="0"/>
              </a:rPr>
              <a:t>adalah</a:t>
            </a:r>
            <a:r>
              <a:rPr lang="en-ID" sz="2800" dirty="0">
                <a:solidFill>
                  <a:srgbClr val="002060"/>
                </a:solidFill>
                <a:latin typeface="Eras Bold ITC" panose="020B0907030504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Eras Bold ITC" panose="020B0907030504020204" pitchFamily="34" charset="0"/>
              </a:rPr>
              <a:t>musuh</a:t>
            </a:r>
            <a:r>
              <a:rPr lang="en-ID" sz="2800" dirty="0">
                <a:solidFill>
                  <a:srgbClr val="002060"/>
                </a:solidFill>
                <a:latin typeface="Eras Bold ITC" panose="020B0907030504020204" pitchFamily="34" charset="0"/>
              </a:rPr>
              <a:t> yang </a:t>
            </a:r>
            <a:r>
              <a:rPr lang="en-ID" sz="2800" dirty="0" err="1">
                <a:solidFill>
                  <a:srgbClr val="002060"/>
                </a:solidFill>
                <a:latin typeface="Eras Bold ITC" panose="020B0907030504020204" pitchFamily="34" charset="0"/>
              </a:rPr>
              <a:t>kuat</a:t>
            </a:r>
            <a:r>
              <a:rPr lang="en-ID" sz="2800" dirty="0">
                <a:solidFill>
                  <a:srgbClr val="002060"/>
                </a:solidFill>
                <a:latin typeface="Eras Bold ITC" panose="020B0907030504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Eras Bold ITC" panose="020B0907030504020204" pitchFamily="34" charset="0"/>
              </a:rPr>
              <a:t>bagi</a:t>
            </a:r>
            <a:r>
              <a:rPr lang="en-ID" sz="2800" dirty="0">
                <a:solidFill>
                  <a:srgbClr val="002060"/>
                </a:solidFill>
                <a:latin typeface="Eras Bold ITC" panose="020B0907030504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Eras Bold ITC" panose="020B0907030504020204" pitchFamily="34" charset="0"/>
              </a:rPr>
              <a:t>bangsa</a:t>
            </a:r>
            <a:r>
              <a:rPr lang="en-ID" sz="2800" dirty="0">
                <a:solidFill>
                  <a:srgbClr val="002060"/>
                </a:solidFill>
                <a:latin typeface="Eras Bold ITC" panose="020B0907030504020204" pitchFamily="34" charset="0"/>
              </a:rPr>
              <a:t> Israel</a:t>
            </a:r>
            <a:r>
              <a:rPr lang="en-ID" sz="2800" dirty="0">
                <a:latin typeface="Tw Cen MT Condensed Extra Bold" panose="020B0803020202020204" pitchFamily="34" charset="0"/>
              </a:rPr>
              <a:t>, dan </a:t>
            </a:r>
            <a:r>
              <a:rPr lang="en-ID" sz="2800" dirty="0" err="1">
                <a:latin typeface="Tw Cen MT Condensed Extra Bold" panose="020B0803020202020204" pitchFamily="34" charset="0"/>
              </a:rPr>
              <a:t>Ninewe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adalah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ibu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kota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kerajaan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ini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>
                <a:latin typeface="Impact" panose="020B0806030902050204" pitchFamily="34" charset="0"/>
              </a:rPr>
              <a:t>[2 Raja-raja 17:5-6].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A29A68-F948-90FE-6023-275921BF35BF}"/>
              </a:ext>
            </a:extLst>
          </p:cNvPr>
          <p:cNvSpPr txBox="1"/>
          <p:nvPr/>
        </p:nvSpPr>
        <p:spPr>
          <a:xfrm>
            <a:off x="1325218" y="3751134"/>
            <a:ext cx="747422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800" dirty="0" err="1">
                <a:solidFill>
                  <a:srgbClr val="002060"/>
                </a:solidFill>
                <a:latin typeface="Eras Bold ITC" panose="020B0907030504020204" pitchFamily="34" charset="0"/>
              </a:rPr>
              <a:t>Ninewe</a:t>
            </a:r>
            <a:r>
              <a:rPr lang="en-ID" sz="2800" dirty="0">
                <a:solidFill>
                  <a:srgbClr val="002060"/>
                </a:solidFill>
                <a:latin typeface="Eras Bold ITC" panose="020B0907030504020204" pitchFamily="34" charset="0"/>
              </a:rPr>
              <a:t> di </a:t>
            </a:r>
            <a:r>
              <a:rPr lang="en-ID" sz="2800" dirty="0" err="1">
                <a:solidFill>
                  <a:srgbClr val="002060"/>
                </a:solidFill>
                <a:latin typeface="Eras Bold ITC" panose="020B0907030504020204" pitchFamily="34" charset="0"/>
              </a:rPr>
              <a:t>kenal</a:t>
            </a:r>
            <a:r>
              <a:rPr lang="en-ID" sz="2800" dirty="0">
                <a:solidFill>
                  <a:srgbClr val="002060"/>
                </a:solidFill>
                <a:latin typeface="Eras Bold ITC" panose="020B0907030504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Eras Bold ITC" panose="020B0907030504020204" pitchFamily="34" charset="0"/>
              </a:rPr>
              <a:t>sebagai</a:t>
            </a:r>
            <a:r>
              <a:rPr lang="en-ID" sz="2800" dirty="0">
                <a:solidFill>
                  <a:srgbClr val="002060"/>
                </a:solidFill>
                <a:latin typeface="Eras Bold ITC" panose="020B0907030504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Eras Bold ITC" panose="020B0907030504020204" pitchFamily="34" charset="0"/>
              </a:rPr>
              <a:t>kota</a:t>
            </a:r>
            <a:r>
              <a:rPr lang="en-ID" sz="2800" dirty="0">
                <a:solidFill>
                  <a:srgbClr val="002060"/>
                </a:solidFill>
                <a:latin typeface="Eras Bold ITC" panose="020B0907030504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Eras Bold ITC" panose="020B0907030504020204" pitchFamily="34" charset="0"/>
              </a:rPr>
              <a:t>penumpah</a:t>
            </a:r>
            <a:r>
              <a:rPr lang="en-ID" sz="2800" dirty="0">
                <a:solidFill>
                  <a:srgbClr val="002060"/>
                </a:solidFill>
                <a:latin typeface="Eras Bold ITC" panose="020B0907030504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Eras Bold ITC" panose="020B0907030504020204" pitchFamily="34" charset="0"/>
              </a:rPr>
              <a:t>darah</a:t>
            </a:r>
            <a:r>
              <a:rPr lang="en-ID" sz="2800" dirty="0">
                <a:solidFill>
                  <a:srgbClr val="002060"/>
                </a:solidFill>
                <a:latin typeface="Eras Bold ITC" panose="020B0907030504020204" pitchFamily="34" charset="0"/>
              </a:rPr>
              <a:t>, </a:t>
            </a:r>
            <a:r>
              <a:rPr lang="en-ID" sz="2800" dirty="0" err="1">
                <a:solidFill>
                  <a:srgbClr val="002060"/>
                </a:solidFill>
                <a:latin typeface="Eras Bold ITC" panose="020B0907030504020204" pitchFamily="34" charset="0"/>
              </a:rPr>
              <a:t>penuh</a:t>
            </a:r>
            <a:r>
              <a:rPr lang="en-ID" sz="2800" dirty="0">
                <a:solidFill>
                  <a:srgbClr val="002060"/>
                </a:solidFill>
                <a:latin typeface="Eras Bold ITC" panose="020B0907030504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Eras Bold ITC" panose="020B0907030504020204" pitchFamily="34" charset="0"/>
              </a:rPr>
              <a:t>dengan</a:t>
            </a:r>
            <a:r>
              <a:rPr lang="en-ID" sz="2800" dirty="0">
                <a:solidFill>
                  <a:srgbClr val="002060"/>
                </a:solidFill>
                <a:latin typeface="Eras Bold ITC" panose="020B0907030504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Eras Bold ITC" panose="020B0907030504020204" pitchFamily="34" charset="0"/>
              </a:rPr>
              <a:t>perampasan</a:t>
            </a:r>
            <a:r>
              <a:rPr lang="en-ID" sz="2800" dirty="0">
                <a:solidFill>
                  <a:srgbClr val="002060"/>
                </a:solidFill>
                <a:latin typeface="Eras Bold ITC" panose="020B0907030504020204" pitchFamily="34" charset="0"/>
              </a:rPr>
              <a:t>. </a:t>
            </a:r>
          </a:p>
          <a:p>
            <a:r>
              <a:rPr lang="en-ID" sz="2800" dirty="0">
                <a:latin typeface="Impact" panose="020B0806030902050204" pitchFamily="34" charset="0"/>
              </a:rPr>
              <a:t>Nahum 3:1</a:t>
            </a:r>
            <a:r>
              <a:rPr lang="en-ID" sz="2800" dirty="0">
                <a:latin typeface="Tw Cen MT Condensed Extra Bold" panose="020B0803020202020204" pitchFamily="34" charset="0"/>
              </a:rPr>
              <a:t> "</a:t>
            </a:r>
            <a:r>
              <a:rPr lang="en-ID" sz="2800" dirty="0" err="1">
                <a:latin typeface="Tw Cen MT Condensed Extra Bold" panose="020B0803020202020204" pitchFamily="34" charset="0"/>
              </a:rPr>
              <a:t>Celakalah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kota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penumpah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darah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itu</a:t>
            </a:r>
            <a:r>
              <a:rPr lang="en-ID" sz="2800" dirty="0">
                <a:latin typeface="Tw Cen MT Condensed Extra Bold" panose="020B0803020202020204" pitchFamily="34" charset="0"/>
              </a:rPr>
              <a:t>! </a:t>
            </a:r>
            <a:r>
              <a:rPr lang="en-ID" sz="2800" dirty="0" err="1">
                <a:latin typeface="Tw Cen MT Condensed Extra Bold" panose="020B0803020202020204" pitchFamily="34" charset="0"/>
              </a:rPr>
              <a:t>Seluruhnya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dusta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belaka</a:t>
            </a:r>
            <a:r>
              <a:rPr lang="en-ID" sz="2800" dirty="0">
                <a:latin typeface="Tw Cen MT Condensed Extra Bold" panose="020B0803020202020204" pitchFamily="34" charset="0"/>
              </a:rPr>
              <a:t>, </a:t>
            </a:r>
            <a:r>
              <a:rPr lang="en-ID" sz="2800" dirty="0" err="1">
                <a:latin typeface="Tw Cen MT Condensed Extra Bold" panose="020B0803020202020204" pitchFamily="34" charset="0"/>
              </a:rPr>
              <a:t>penuh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perampasan</a:t>
            </a:r>
            <a:r>
              <a:rPr lang="en-ID" sz="2800" dirty="0">
                <a:latin typeface="Tw Cen MT Condensed Extra Bold" panose="020B0803020202020204" pitchFamily="34" charset="0"/>
              </a:rPr>
              <a:t>, dan </a:t>
            </a:r>
            <a:r>
              <a:rPr lang="en-ID" sz="28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henti-hentinya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penerkaman</a:t>
            </a:r>
            <a:r>
              <a:rPr lang="en-ID" sz="2800" dirty="0">
                <a:latin typeface="Tw Cen MT Condensed Extra Bold" panose="020B0803020202020204" pitchFamily="34" charset="0"/>
              </a:rPr>
              <a:t>"!  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14C340-EC77-873B-3957-B98956C29A14}"/>
              </a:ext>
            </a:extLst>
          </p:cNvPr>
          <p:cNvSpPr/>
          <p:nvPr/>
        </p:nvSpPr>
        <p:spPr>
          <a:xfrm>
            <a:off x="218905" y="1783428"/>
            <a:ext cx="80071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64DF3B-FAE4-7DDC-5AFD-674B76E36D6B}"/>
              </a:ext>
            </a:extLst>
          </p:cNvPr>
          <p:cNvSpPr/>
          <p:nvPr/>
        </p:nvSpPr>
        <p:spPr>
          <a:xfrm>
            <a:off x="271395" y="4334977"/>
            <a:ext cx="80071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9037046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A21AEE-76B9-1E91-0D71-941E889EF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25712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11968D-A864-E363-81EA-FBE81697A9C2}"/>
              </a:ext>
            </a:extLst>
          </p:cNvPr>
          <p:cNvSpPr txBox="1"/>
          <p:nvPr/>
        </p:nvSpPr>
        <p:spPr>
          <a:xfrm>
            <a:off x="1298713" y="302359"/>
            <a:ext cx="7540487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800" dirty="0">
                <a:solidFill>
                  <a:srgbClr val="002060"/>
                </a:solidFill>
                <a:latin typeface="Eras Bold ITC" panose="020B0907030504020204" pitchFamily="34" charset="0"/>
              </a:rPr>
              <a:t>Orang-orang </a:t>
            </a:r>
            <a:r>
              <a:rPr lang="en-ID" sz="2800" dirty="0" err="1">
                <a:solidFill>
                  <a:srgbClr val="002060"/>
                </a:solidFill>
                <a:latin typeface="Eras Bold ITC" panose="020B0907030504020204" pitchFamily="34" charset="0"/>
              </a:rPr>
              <a:t>Asyur</a:t>
            </a:r>
            <a:r>
              <a:rPr lang="en-ID" sz="2800" dirty="0">
                <a:solidFill>
                  <a:srgbClr val="002060"/>
                </a:solidFill>
                <a:latin typeface="Eras Bold ITC" panose="020B0907030504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Eras Bold ITC" panose="020B0907030504020204" pitchFamily="34" charset="0"/>
              </a:rPr>
              <a:t>terkenal</a:t>
            </a:r>
            <a:r>
              <a:rPr lang="en-ID" sz="2800" dirty="0">
                <a:solidFill>
                  <a:srgbClr val="002060"/>
                </a:solidFill>
                <a:latin typeface="Eras Bold ITC" panose="020B0907030504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Eras Bold ITC" panose="020B0907030504020204" pitchFamily="34" charset="0"/>
              </a:rPr>
              <a:t>kejam</a:t>
            </a:r>
            <a:r>
              <a:rPr lang="en-ID" sz="2800" dirty="0">
                <a:solidFill>
                  <a:srgbClr val="002060"/>
                </a:solidFill>
                <a:latin typeface="Eras Bold ITC" panose="020B0907030504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8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catatan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penaklukan</a:t>
            </a:r>
            <a:r>
              <a:rPr lang="en-ID" sz="2800" dirty="0">
                <a:latin typeface="Tw Cen MT Condensed Extra Bold" panose="020B0803020202020204" pitchFamily="34" charset="0"/>
              </a:rPr>
              <a:t> Babel, </a:t>
            </a:r>
            <a:r>
              <a:rPr lang="en-ID" sz="2800" dirty="0" err="1">
                <a:latin typeface="Tw Cen MT Condensed Extra Bold" panose="020B0803020202020204" pitchFamily="34" charset="0"/>
              </a:rPr>
              <a:t>Sanherib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menyombongkan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dirinya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mengatakan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bahwa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dia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telah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memenuhi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jalanan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mayat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dari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penduduk-penduduknya</a:t>
            </a:r>
            <a:r>
              <a:rPr lang="en-ID" sz="2800" dirty="0">
                <a:latin typeface="Tw Cen MT Condensed Extra Bold" panose="020B0803020202020204" pitchFamily="34" charset="0"/>
              </a:rPr>
              <a:t>, </a:t>
            </a:r>
            <a:r>
              <a:rPr lang="en-ID" sz="2800" dirty="0" err="1">
                <a:latin typeface="Tw Cen MT Condensed Extra Bold" panose="020B0803020202020204" pitchFamily="34" charset="0"/>
              </a:rPr>
              <a:t>tua</a:t>
            </a:r>
            <a:r>
              <a:rPr lang="en-ID" sz="2800" dirty="0">
                <a:latin typeface="Tw Cen MT Condensed Extra Bold" panose="020B0803020202020204" pitchFamily="34" charset="0"/>
              </a:rPr>
              <a:t> dan </a:t>
            </a:r>
            <a:r>
              <a:rPr lang="en-ID" sz="2800" dirty="0" err="1">
                <a:latin typeface="Tw Cen MT Condensed Extra Bold" panose="020B0803020202020204" pitchFamily="34" charset="0"/>
              </a:rPr>
              <a:t>muda</a:t>
            </a:r>
            <a:r>
              <a:rPr lang="en-ID" sz="2800" dirty="0">
                <a:latin typeface="Tw Cen MT Condensed Extra Bold" panose="020B0803020202020204" pitchFamily="34" charset="0"/>
              </a:rPr>
              <a:t>, dan </a:t>
            </a:r>
            <a:r>
              <a:rPr lang="en-ID" sz="2800" dirty="0" err="1">
                <a:latin typeface="Tw Cen MT Condensed Extra Bold" panose="020B0803020202020204" pitchFamily="34" charset="0"/>
              </a:rPr>
              <a:t>pahatan</a:t>
            </a:r>
            <a:r>
              <a:rPr lang="en-ID" sz="2800" dirty="0">
                <a:latin typeface="Tw Cen MT Condensed Extra Bold" panose="020B0803020202020204" pitchFamily="34" charset="0"/>
              </a:rPr>
              <a:t> relief yang </a:t>
            </a:r>
            <a:r>
              <a:rPr lang="en-ID" sz="2800" dirty="0" err="1">
                <a:latin typeface="Tw Cen MT Condensed Extra Bold" panose="020B0803020202020204" pitchFamily="34" charset="0"/>
              </a:rPr>
              <a:t>ditemukan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selama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penggalian-penggalian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menggambarkan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adegan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ketika</a:t>
            </a:r>
            <a:r>
              <a:rPr lang="en-ID" sz="2800" dirty="0">
                <a:latin typeface="Tw Cen MT Condensed Extra Bold" panose="020B0803020202020204" pitchFamily="34" charset="0"/>
              </a:rPr>
              <a:t> para </a:t>
            </a:r>
            <a:r>
              <a:rPr lang="en-ID" sz="2800" dirty="0" err="1">
                <a:latin typeface="Tw Cen MT Condensed Extra Bold" panose="020B0803020202020204" pitchFamily="34" charset="0"/>
              </a:rPr>
              <a:t>prajurit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menikam</a:t>
            </a:r>
            <a:r>
              <a:rPr lang="en-ID" sz="2800" dirty="0">
                <a:latin typeface="Tw Cen MT Condensed Extra Bold" panose="020B0803020202020204" pitchFamily="34" charset="0"/>
              </a:rPr>
              <a:t> korban-</a:t>
            </a:r>
            <a:r>
              <a:rPr lang="en-ID" sz="2800" dirty="0" err="1">
                <a:latin typeface="Tw Cen MT Condensed Extra Bold" panose="020B0803020202020204" pitchFamily="34" charset="0"/>
              </a:rPr>
              <a:t>korbannya</a:t>
            </a:r>
            <a:r>
              <a:rPr lang="en-ID" sz="2800" dirty="0">
                <a:latin typeface="Tw Cen MT Condensed Extra Bold" panose="020B0803020202020204" pitchFamily="34" charset="0"/>
              </a:rPr>
              <a:t>. </a:t>
            </a:r>
            <a:r>
              <a:rPr lang="en-ID" sz="2800" dirty="0" err="1">
                <a:latin typeface="Gill Sans Nova Cond Ultra Bold" panose="020B0B04020104020203" pitchFamily="34" charset="0"/>
              </a:rPr>
              <a:t>Mereka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bukanlah</a:t>
            </a:r>
            <a:r>
              <a:rPr lang="en-ID" sz="2800" dirty="0">
                <a:latin typeface="Gill Sans Nova Cond Ultra Bold" panose="020B0B04020104020203" pitchFamily="34" charset="0"/>
              </a:rPr>
              <a:t> orang-orang yang </a:t>
            </a:r>
            <a:r>
              <a:rPr lang="en-ID" sz="2800" dirty="0" err="1">
                <a:latin typeface="Gill Sans Nova Cond Ultra Bold" panose="020B0B04020104020203" pitchFamily="34" charset="0"/>
              </a:rPr>
              <a:t>ingin</a:t>
            </a:r>
            <a:r>
              <a:rPr lang="en-ID" sz="2800" dirty="0">
                <a:latin typeface="Gill Sans Nova Cond Ultra Bold" panose="020B0B04020104020203" pitchFamily="34" charset="0"/>
              </a:rPr>
              <a:t> Anda </a:t>
            </a:r>
            <a:r>
              <a:rPr lang="en-ID" sz="2800" dirty="0" err="1">
                <a:latin typeface="Gill Sans Nova Cond Ultra Bold" panose="020B0B04020104020203" pitchFamily="34" charset="0"/>
              </a:rPr>
              <a:t>jumpai</a:t>
            </a:r>
            <a:r>
              <a:rPr lang="en-ID" sz="2800" dirty="0">
                <a:latin typeface="Tw Cen MT Condensed Extra Bold" panose="020B0803020202020204" pitchFamily="34" charset="0"/>
              </a:rPr>
              <a:t>; </a:t>
            </a:r>
            <a:r>
              <a:rPr lang="en-ID" sz="2800" dirty="0" err="1">
                <a:latin typeface="Gill Sans Nova Cond Ultra Bold" panose="020B0B04020104020203" pitchFamily="34" charset="0"/>
              </a:rPr>
              <a:t>mereka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tidak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segan-segan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menggunakan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kekerasan</a:t>
            </a:r>
            <a:r>
              <a:rPr lang="en-ID" sz="2800" dirty="0">
                <a:latin typeface="Gill Sans Nova Cond Ultra Bold" panose="020B0B04020104020203" pitchFamily="34" charset="0"/>
              </a:rPr>
              <a:t>, dan juga </a:t>
            </a:r>
            <a:r>
              <a:rPr lang="en-ID" sz="2800" dirty="0" err="1">
                <a:latin typeface="Gill Sans Nova Cond Ultra Bold" panose="020B0B04020104020203" pitchFamily="34" charset="0"/>
              </a:rPr>
              <a:t>kekejaman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secara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serampangan</a:t>
            </a:r>
            <a:r>
              <a:rPr lang="en-ID" sz="2800" dirty="0">
                <a:latin typeface="Gill Sans Nova Cond Ultra Bold" panose="020B0B04020104020203" pitchFamily="34" charset="0"/>
              </a:rPr>
              <a:t>, </a:t>
            </a:r>
            <a:r>
              <a:rPr lang="en-ID" sz="2800" dirty="0" err="1">
                <a:latin typeface="Gill Sans Nova Cond Ultra Bold" panose="020B0B04020104020203" pitchFamily="34" charset="0"/>
              </a:rPr>
              <a:t>terhadap</a:t>
            </a:r>
            <a:r>
              <a:rPr lang="en-ID" sz="2800" dirty="0">
                <a:latin typeface="Gill Sans Nova Cond Ultra Bold" panose="020B0B04020104020203" pitchFamily="34" charset="0"/>
              </a:rPr>
              <a:t> orang-orang yang </a:t>
            </a:r>
            <a:r>
              <a:rPr lang="en-ID" sz="2800" dirty="0" err="1">
                <a:latin typeface="Gill Sans Nova Cond Ultra Bold" panose="020B0B04020104020203" pitchFamily="34" charset="0"/>
              </a:rPr>
              <a:t>mereka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tidak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sukai</a:t>
            </a:r>
            <a:r>
              <a:rPr lang="en-ID" sz="2800" dirty="0">
                <a:latin typeface="Gill Sans Nova Cond Ultra Bold" panose="020B0B04020104020203" pitchFamily="34" charset="0"/>
              </a:rPr>
              <a:t>.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Eras Demi ITC" panose="020B0805030504020804" pitchFamily="34" charset="0"/>
              </a:rPr>
              <a:t>Memang</a:t>
            </a:r>
            <a:r>
              <a:rPr lang="en-ID" sz="2800" dirty="0">
                <a:latin typeface="Eras Demi ITC" panose="020B0805030504020804" pitchFamily="34" charset="0"/>
              </a:rPr>
              <a:t>, </a:t>
            </a:r>
            <a:r>
              <a:rPr lang="en-ID" sz="2800" dirty="0" err="1">
                <a:latin typeface="Eras Demi ITC" panose="020B0805030504020804" pitchFamily="34" charset="0"/>
              </a:rPr>
              <a:t>membayangkan</a:t>
            </a:r>
            <a:r>
              <a:rPr lang="en-ID" sz="2800" dirty="0">
                <a:latin typeface="Eras Demi ITC" panose="020B0805030504020804" pitchFamily="34" charset="0"/>
              </a:rPr>
              <a:t> </a:t>
            </a:r>
            <a:r>
              <a:rPr lang="en-ID" sz="2800" dirty="0" err="1">
                <a:latin typeface="Eras Demi ITC" panose="020B0805030504020804" pitchFamily="34" charset="0"/>
              </a:rPr>
              <a:t>berjalan</a:t>
            </a:r>
            <a:r>
              <a:rPr lang="en-ID" sz="2800" dirty="0">
                <a:latin typeface="Eras Demi ITC" panose="020B0805030504020804" pitchFamily="34" charset="0"/>
              </a:rPr>
              <a:t> di </a:t>
            </a:r>
            <a:r>
              <a:rPr lang="en-ID" sz="2800" dirty="0" err="1">
                <a:latin typeface="Eras Demi ITC" panose="020B0805030504020804" pitchFamily="34" charset="0"/>
              </a:rPr>
              <a:t>antara</a:t>
            </a:r>
            <a:r>
              <a:rPr lang="en-ID" sz="2800" dirty="0">
                <a:latin typeface="Eras Demi ITC" panose="020B0805030504020804" pitchFamily="34" charset="0"/>
              </a:rPr>
              <a:t> </a:t>
            </a:r>
            <a:r>
              <a:rPr lang="en-ID" sz="2800" dirty="0" err="1">
                <a:latin typeface="Eras Demi ITC" panose="020B0805030504020804" pitchFamily="34" charset="0"/>
              </a:rPr>
              <a:t>banyak</a:t>
            </a:r>
            <a:r>
              <a:rPr lang="en-ID" sz="2800" dirty="0">
                <a:latin typeface="Eras Demi ITC" panose="020B0805030504020804" pitchFamily="34" charset="0"/>
              </a:rPr>
              <a:t> orang di </a:t>
            </a:r>
            <a:r>
              <a:rPr lang="en-ID" sz="2800" dirty="0" err="1">
                <a:latin typeface="Eras Demi ITC" panose="020B0805030504020804" pitchFamily="34" charset="0"/>
              </a:rPr>
              <a:t>Ninewe</a:t>
            </a:r>
            <a:r>
              <a:rPr lang="en-ID" sz="2800" dirty="0">
                <a:latin typeface="Eras Demi ITC" panose="020B0805030504020804" pitchFamily="34" charset="0"/>
              </a:rPr>
              <a:t>, Yunus </a:t>
            </a:r>
            <a:r>
              <a:rPr lang="en-ID" sz="2800" dirty="0" err="1">
                <a:latin typeface="Eras Demi ITC" panose="020B0805030504020804" pitchFamily="34" charset="0"/>
              </a:rPr>
              <a:t>pasti</a:t>
            </a:r>
            <a:r>
              <a:rPr lang="en-ID" sz="2800" dirty="0">
                <a:latin typeface="Eras Demi ITC" panose="020B0805030504020804" pitchFamily="34" charset="0"/>
              </a:rPr>
              <a:t> </a:t>
            </a:r>
            <a:r>
              <a:rPr lang="en-ID" sz="2800" dirty="0" err="1">
                <a:latin typeface="Eras Demi ITC" panose="020B0805030504020804" pitchFamily="34" charset="0"/>
              </a:rPr>
              <a:t>gemetar</a:t>
            </a:r>
            <a:r>
              <a:rPr lang="en-ID" sz="2800" dirty="0">
                <a:latin typeface="Eras Demi ITC" panose="020B0805030504020804" pitchFamily="34" charset="0"/>
              </a:rPr>
              <a:t> </a:t>
            </a:r>
            <a:r>
              <a:rPr lang="en-ID" sz="2800" dirty="0" err="1">
                <a:latin typeface="Eras Demi ITC" panose="020B0805030504020804" pitchFamily="34" charset="0"/>
              </a:rPr>
              <a:t>ketakutan</a:t>
            </a:r>
            <a:r>
              <a:rPr lang="en-ID" sz="2800" dirty="0">
                <a:latin typeface="Eras Demi ITC" panose="020B0805030504020804" pitchFamily="34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48A075-59E0-CC9A-FA0E-874662BC0B4D}"/>
              </a:ext>
            </a:extLst>
          </p:cNvPr>
          <p:cNvSpPr/>
          <p:nvPr/>
        </p:nvSpPr>
        <p:spPr>
          <a:xfrm>
            <a:off x="258142" y="2767280"/>
            <a:ext cx="80071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7686099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37B2035-1FCB-439A-B421-095E136C7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76D6CDF-C512-4739-B158-55EE955E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127" y="-1"/>
            <a:ext cx="9143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836D3E-013B-13F2-92B0-BF971B1059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04" r="28060" b="-1"/>
          <a:stretch/>
        </p:blipFill>
        <p:spPr>
          <a:xfrm>
            <a:off x="20" y="3105151"/>
            <a:ext cx="4836298" cy="3752849"/>
          </a:xfrm>
          <a:custGeom>
            <a:avLst/>
            <a:gdLst/>
            <a:ahLst/>
            <a:cxnLst/>
            <a:rect l="l" t="t" r="r" b="b"/>
            <a:pathLst>
              <a:path w="6448424" h="3752849">
                <a:moveTo>
                  <a:pt x="0" y="0"/>
                </a:moveTo>
                <a:lnTo>
                  <a:pt x="137978" y="22215"/>
                </a:lnTo>
                <a:cubicBezTo>
                  <a:pt x="196046" y="32277"/>
                  <a:pt x="252469" y="42437"/>
                  <a:pt x="295660" y="49771"/>
                </a:cubicBezTo>
                <a:cubicBezTo>
                  <a:pt x="364885" y="66610"/>
                  <a:pt x="403214" y="32071"/>
                  <a:pt x="456941" y="65635"/>
                </a:cubicBezTo>
                <a:cubicBezTo>
                  <a:pt x="529612" y="69090"/>
                  <a:pt x="662508" y="71245"/>
                  <a:pt x="731691" y="70501"/>
                </a:cubicBezTo>
                <a:cubicBezTo>
                  <a:pt x="768741" y="62400"/>
                  <a:pt x="808263" y="64633"/>
                  <a:pt x="841820" y="61171"/>
                </a:cubicBezTo>
                <a:cubicBezTo>
                  <a:pt x="958973" y="43639"/>
                  <a:pt x="1009730" y="45863"/>
                  <a:pt x="1068219" y="39136"/>
                </a:cubicBezTo>
                <a:cubicBezTo>
                  <a:pt x="1104329" y="33447"/>
                  <a:pt x="1156536" y="44203"/>
                  <a:pt x="1174190" y="38808"/>
                </a:cubicBezTo>
                <a:cubicBezTo>
                  <a:pt x="1188943" y="36385"/>
                  <a:pt x="1213832" y="14880"/>
                  <a:pt x="1225923" y="34507"/>
                </a:cubicBezTo>
                <a:cubicBezTo>
                  <a:pt x="1305283" y="8501"/>
                  <a:pt x="1319617" y="30839"/>
                  <a:pt x="1385617" y="18003"/>
                </a:cubicBezTo>
                <a:cubicBezTo>
                  <a:pt x="1461876" y="-26747"/>
                  <a:pt x="1519510" y="56342"/>
                  <a:pt x="1563967" y="4638"/>
                </a:cubicBezTo>
                <a:lnTo>
                  <a:pt x="1676634" y="10582"/>
                </a:lnTo>
                <a:lnTo>
                  <a:pt x="1769429" y="20265"/>
                </a:lnTo>
                <a:cubicBezTo>
                  <a:pt x="1790625" y="23534"/>
                  <a:pt x="1880369" y="18448"/>
                  <a:pt x="1900584" y="27732"/>
                </a:cubicBezTo>
                <a:cubicBezTo>
                  <a:pt x="2072430" y="22762"/>
                  <a:pt x="2014935" y="5831"/>
                  <a:pt x="2127041" y="22101"/>
                </a:cubicBezTo>
                <a:cubicBezTo>
                  <a:pt x="2168847" y="65820"/>
                  <a:pt x="2153052" y="28773"/>
                  <a:pt x="2211644" y="44507"/>
                </a:cubicBezTo>
                <a:cubicBezTo>
                  <a:pt x="2211201" y="9921"/>
                  <a:pt x="2277596" y="73686"/>
                  <a:pt x="2299605" y="38004"/>
                </a:cubicBezTo>
                <a:cubicBezTo>
                  <a:pt x="2309570" y="41997"/>
                  <a:pt x="2318531" y="46991"/>
                  <a:pt x="2327359" y="52270"/>
                </a:cubicBezTo>
                <a:lnTo>
                  <a:pt x="2331995" y="55017"/>
                </a:lnTo>
                <a:lnTo>
                  <a:pt x="2353777" y="59755"/>
                </a:lnTo>
                <a:lnTo>
                  <a:pt x="2355893" y="68914"/>
                </a:lnTo>
                <a:lnTo>
                  <a:pt x="2385794" y="81650"/>
                </a:lnTo>
                <a:cubicBezTo>
                  <a:pt x="2397613" y="85211"/>
                  <a:pt x="2411061" y="87627"/>
                  <a:pt x="2427010" y="88184"/>
                </a:cubicBezTo>
                <a:cubicBezTo>
                  <a:pt x="2486314" y="76422"/>
                  <a:pt x="2553170" y="126870"/>
                  <a:pt x="2627153" y="110451"/>
                </a:cubicBezTo>
                <a:cubicBezTo>
                  <a:pt x="2653722" y="107383"/>
                  <a:pt x="2732043" y="116068"/>
                  <a:pt x="2744462" y="128780"/>
                </a:cubicBezTo>
                <a:cubicBezTo>
                  <a:pt x="2760299" y="132873"/>
                  <a:pt x="2780248" y="130843"/>
                  <a:pt x="2785202" y="143610"/>
                </a:cubicBezTo>
                <a:cubicBezTo>
                  <a:pt x="2794558" y="159316"/>
                  <a:pt x="2856498" y="142821"/>
                  <a:pt x="2844667" y="159029"/>
                </a:cubicBezTo>
                <a:cubicBezTo>
                  <a:pt x="2888530" y="147871"/>
                  <a:pt x="2914187" y="181391"/>
                  <a:pt x="2946649" y="192330"/>
                </a:cubicBezTo>
                <a:cubicBezTo>
                  <a:pt x="2981872" y="180417"/>
                  <a:pt x="3015239" y="215115"/>
                  <a:pt x="3088812" y="226485"/>
                </a:cubicBezTo>
                <a:cubicBezTo>
                  <a:pt x="3127734" y="212524"/>
                  <a:pt x="3138301" y="234381"/>
                  <a:pt x="3208669" y="217774"/>
                </a:cubicBezTo>
                <a:cubicBezTo>
                  <a:pt x="3242208" y="219284"/>
                  <a:pt x="3229623" y="233297"/>
                  <a:pt x="3290045" y="235553"/>
                </a:cubicBezTo>
                <a:cubicBezTo>
                  <a:pt x="3399655" y="215239"/>
                  <a:pt x="3444518" y="245862"/>
                  <a:pt x="3529335" y="249571"/>
                </a:cubicBezTo>
                <a:cubicBezTo>
                  <a:pt x="3623697" y="257405"/>
                  <a:pt x="3587652" y="268832"/>
                  <a:pt x="3716766" y="252690"/>
                </a:cubicBezTo>
                <a:cubicBezTo>
                  <a:pt x="3723469" y="267318"/>
                  <a:pt x="3737863" y="269842"/>
                  <a:pt x="3765333" y="266823"/>
                </a:cubicBezTo>
                <a:cubicBezTo>
                  <a:pt x="3810754" y="271601"/>
                  <a:pt x="3792745" y="303866"/>
                  <a:pt x="3846897" y="290090"/>
                </a:cubicBezTo>
                <a:cubicBezTo>
                  <a:pt x="3830941" y="306608"/>
                  <a:pt x="3929114" y="308026"/>
                  <a:pt x="3900217" y="323590"/>
                </a:cubicBezTo>
                <a:cubicBezTo>
                  <a:pt x="3922367" y="343425"/>
                  <a:pt x="3948574" y="318948"/>
                  <a:pt x="3971444" y="336662"/>
                </a:cubicBezTo>
                <a:cubicBezTo>
                  <a:pt x="4002781" y="344193"/>
                  <a:pt x="3960997" y="315419"/>
                  <a:pt x="3997868" y="318867"/>
                </a:cubicBezTo>
                <a:cubicBezTo>
                  <a:pt x="4041159" y="326219"/>
                  <a:pt x="4055435" y="293981"/>
                  <a:pt x="4070852" y="339615"/>
                </a:cubicBezTo>
                <a:cubicBezTo>
                  <a:pt x="4121286" y="335828"/>
                  <a:pt x="4121920" y="355506"/>
                  <a:pt x="4180483" y="373369"/>
                </a:cubicBezTo>
                <a:cubicBezTo>
                  <a:pt x="4211379" y="366707"/>
                  <a:pt x="4230171" y="374664"/>
                  <a:pt x="4246264" y="387458"/>
                </a:cubicBezTo>
                <a:cubicBezTo>
                  <a:pt x="4308508" y="393310"/>
                  <a:pt x="4357326" y="416142"/>
                  <a:pt x="4423169" y="431783"/>
                </a:cubicBezTo>
                <a:lnTo>
                  <a:pt x="4446752" y="435383"/>
                </a:lnTo>
                <a:lnTo>
                  <a:pt x="4446954" y="435566"/>
                </a:lnTo>
                <a:cubicBezTo>
                  <a:pt x="4508528" y="480137"/>
                  <a:pt x="4617740" y="529869"/>
                  <a:pt x="4662523" y="553169"/>
                </a:cubicBezTo>
                <a:cubicBezTo>
                  <a:pt x="4720320" y="547046"/>
                  <a:pt x="4678644" y="560102"/>
                  <a:pt x="4715641" y="575354"/>
                </a:cubicBezTo>
                <a:cubicBezTo>
                  <a:pt x="4682056" y="593278"/>
                  <a:pt x="4768370" y="586520"/>
                  <a:pt x="4742071" y="614016"/>
                </a:cubicBezTo>
                <a:cubicBezTo>
                  <a:pt x="4749637" y="615922"/>
                  <a:pt x="4757797" y="616899"/>
                  <a:pt x="4766183" y="617675"/>
                </a:cubicBezTo>
                <a:lnTo>
                  <a:pt x="4770562" y="618094"/>
                </a:lnTo>
                <a:lnTo>
                  <a:pt x="4783240" y="624350"/>
                </a:lnTo>
                <a:lnTo>
                  <a:pt x="4792882" y="620401"/>
                </a:lnTo>
                <a:lnTo>
                  <a:pt x="4816310" y="625721"/>
                </a:lnTo>
                <a:cubicBezTo>
                  <a:pt x="4824144" y="628595"/>
                  <a:pt x="4831482" y="632720"/>
                  <a:pt x="4837953" y="638824"/>
                </a:cubicBezTo>
                <a:cubicBezTo>
                  <a:pt x="4848645" y="668753"/>
                  <a:pt x="4922266" y="669148"/>
                  <a:pt x="4933914" y="707398"/>
                </a:cubicBezTo>
                <a:cubicBezTo>
                  <a:pt x="4940833" y="719653"/>
                  <a:pt x="4978358" y="746502"/>
                  <a:pt x="4995259" y="744825"/>
                </a:cubicBezTo>
                <a:cubicBezTo>
                  <a:pt x="5005107" y="749034"/>
                  <a:pt x="5010567" y="758092"/>
                  <a:pt x="5024744" y="753396"/>
                </a:cubicBezTo>
                <a:cubicBezTo>
                  <a:pt x="5047511" y="761361"/>
                  <a:pt x="5109162" y="783016"/>
                  <a:pt x="5131877" y="792613"/>
                </a:cubicBezTo>
                <a:cubicBezTo>
                  <a:pt x="5132671" y="802792"/>
                  <a:pt x="5144554" y="806683"/>
                  <a:pt x="5161031" y="810975"/>
                </a:cubicBezTo>
                <a:lnTo>
                  <a:pt x="5176815" y="815342"/>
                </a:lnTo>
                <a:lnTo>
                  <a:pt x="5180064" y="831233"/>
                </a:lnTo>
                <a:cubicBezTo>
                  <a:pt x="5202966" y="819270"/>
                  <a:pt x="5188976" y="863361"/>
                  <a:pt x="5215059" y="865080"/>
                </a:cubicBezTo>
                <a:cubicBezTo>
                  <a:pt x="5235765" y="864786"/>
                  <a:pt x="5236347" y="878098"/>
                  <a:pt x="5245643" y="887119"/>
                </a:cubicBezTo>
                <a:cubicBezTo>
                  <a:pt x="5267660" y="891609"/>
                  <a:pt x="5295742" y="939348"/>
                  <a:pt x="5295952" y="957174"/>
                </a:cubicBezTo>
                <a:cubicBezTo>
                  <a:pt x="5284322" y="1008946"/>
                  <a:pt x="5374979" y="1038019"/>
                  <a:pt x="5367826" y="1079140"/>
                </a:cubicBezTo>
                <a:cubicBezTo>
                  <a:pt x="5371668" y="1089190"/>
                  <a:pt x="5377921" y="1097135"/>
                  <a:pt x="5385646" y="1103730"/>
                </a:cubicBezTo>
                <a:lnTo>
                  <a:pt x="5410965" y="1119397"/>
                </a:lnTo>
                <a:lnTo>
                  <a:pt x="5436960" y="1130910"/>
                </a:lnTo>
                <a:lnTo>
                  <a:pt x="5442083" y="1133134"/>
                </a:lnTo>
                <a:cubicBezTo>
                  <a:pt x="5451910" y="1137346"/>
                  <a:pt x="5457170" y="1169188"/>
                  <a:pt x="5465219" y="1174479"/>
                </a:cubicBezTo>
                <a:cubicBezTo>
                  <a:pt x="5488744" y="1195184"/>
                  <a:pt x="5467141" y="1223401"/>
                  <a:pt x="5488171" y="1238604"/>
                </a:cubicBezTo>
                <a:cubicBezTo>
                  <a:pt x="5523491" y="1271811"/>
                  <a:pt x="5486623" y="1305961"/>
                  <a:pt x="5562172" y="1320840"/>
                </a:cubicBezTo>
                <a:cubicBezTo>
                  <a:pt x="5601634" y="1385316"/>
                  <a:pt x="5636528" y="1453139"/>
                  <a:pt x="5686905" y="1512529"/>
                </a:cubicBezTo>
                <a:cubicBezTo>
                  <a:pt x="5729049" y="1575678"/>
                  <a:pt x="5699691" y="1553768"/>
                  <a:pt x="5748726" y="1623716"/>
                </a:cubicBezTo>
                <a:cubicBezTo>
                  <a:pt x="5783098" y="1689734"/>
                  <a:pt x="5789710" y="1639740"/>
                  <a:pt x="5842593" y="1726595"/>
                </a:cubicBezTo>
                <a:cubicBezTo>
                  <a:pt x="5837824" y="1733043"/>
                  <a:pt x="5862023" y="1845188"/>
                  <a:pt x="5861042" y="1851837"/>
                </a:cubicBezTo>
                <a:cubicBezTo>
                  <a:pt x="5874156" y="1887981"/>
                  <a:pt x="5901790" y="1919218"/>
                  <a:pt x="5921290" y="1943460"/>
                </a:cubicBezTo>
                <a:lnTo>
                  <a:pt x="5978046" y="1997284"/>
                </a:lnTo>
                <a:lnTo>
                  <a:pt x="5992479" y="2056720"/>
                </a:lnTo>
                <a:cubicBezTo>
                  <a:pt x="6011078" y="2079033"/>
                  <a:pt x="6072687" y="2117397"/>
                  <a:pt x="6089639" y="2131171"/>
                </a:cubicBezTo>
                <a:lnTo>
                  <a:pt x="6094199" y="2139379"/>
                </a:lnTo>
                <a:lnTo>
                  <a:pt x="6094822" y="2139386"/>
                </a:lnTo>
                <a:cubicBezTo>
                  <a:pt x="6096947" y="2140841"/>
                  <a:pt x="6098876" y="2143416"/>
                  <a:pt x="6100692" y="2147736"/>
                </a:cubicBezTo>
                <a:lnTo>
                  <a:pt x="6102516" y="2154343"/>
                </a:lnTo>
                <a:lnTo>
                  <a:pt x="6111361" y="2170264"/>
                </a:lnTo>
                <a:lnTo>
                  <a:pt x="6215475" y="2270153"/>
                </a:lnTo>
                <a:lnTo>
                  <a:pt x="6255966" y="2335401"/>
                </a:lnTo>
                <a:lnTo>
                  <a:pt x="6272711" y="2385144"/>
                </a:lnTo>
                <a:cubicBezTo>
                  <a:pt x="6282320" y="2406495"/>
                  <a:pt x="6299066" y="2405139"/>
                  <a:pt x="6304347" y="2439388"/>
                </a:cubicBezTo>
                <a:cubicBezTo>
                  <a:pt x="6297131" y="2486231"/>
                  <a:pt x="6325530" y="2500962"/>
                  <a:pt x="6326729" y="2549400"/>
                </a:cubicBezTo>
                <a:cubicBezTo>
                  <a:pt x="6325926" y="2572066"/>
                  <a:pt x="6339111" y="2599957"/>
                  <a:pt x="6344663" y="2628839"/>
                </a:cubicBezTo>
                <a:lnTo>
                  <a:pt x="6375811" y="2639204"/>
                </a:lnTo>
                <a:cubicBezTo>
                  <a:pt x="6375427" y="2643533"/>
                  <a:pt x="6375041" y="2647863"/>
                  <a:pt x="6374657" y="2652193"/>
                </a:cubicBezTo>
                <a:cubicBezTo>
                  <a:pt x="6373555" y="2658134"/>
                  <a:pt x="6371943" y="2662665"/>
                  <a:pt x="6369740" y="2664642"/>
                </a:cubicBezTo>
                <a:cubicBezTo>
                  <a:pt x="6368032" y="2674540"/>
                  <a:pt x="6371528" y="2686899"/>
                  <a:pt x="6361964" y="2690172"/>
                </a:cubicBezTo>
                <a:cubicBezTo>
                  <a:pt x="6350507" y="2696218"/>
                  <a:pt x="6369375" y="2734440"/>
                  <a:pt x="6355511" y="2727335"/>
                </a:cubicBezTo>
                <a:cubicBezTo>
                  <a:pt x="6358746" y="2734104"/>
                  <a:pt x="6360434" y="2742096"/>
                  <a:pt x="6361058" y="2750592"/>
                </a:cubicBezTo>
                <a:cubicBezTo>
                  <a:pt x="6361013" y="2751998"/>
                  <a:pt x="6360970" y="2753408"/>
                  <a:pt x="6360926" y="2754814"/>
                </a:cubicBezTo>
                <a:lnTo>
                  <a:pt x="6339285" y="2810353"/>
                </a:lnTo>
                <a:cubicBezTo>
                  <a:pt x="6360091" y="2854187"/>
                  <a:pt x="6313103" y="2870086"/>
                  <a:pt x="6325672" y="2908809"/>
                </a:cubicBezTo>
                <a:cubicBezTo>
                  <a:pt x="6341563" y="2966972"/>
                  <a:pt x="6291836" y="2935388"/>
                  <a:pt x="6333498" y="3009772"/>
                </a:cubicBezTo>
                <a:cubicBezTo>
                  <a:pt x="6345476" y="3039254"/>
                  <a:pt x="6345955" y="3068963"/>
                  <a:pt x="6334947" y="3095405"/>
                </a:cubicBezTo>
                <a:lnTo>
                  <a:pt x="6344768" y="3155941"/>
                </a:lnTo>
                <a:cubicBezTo>
                  <a:pt x="6348643" y="3153663"/>
                  <a:pt x="6311793" y="3186588"/>
                  <a:pt x="6314754" y="3197987"/>
                </a:cubicBezTo>
                <a:cubicBezTo>
                  <a:pt x="6318695" y="3221971"/>
                  <a:pt x="6319257" y="3226752"/>
                  <a:pt x="6304230" y="3239690"/>
                </a:cubicBezTo>
                <a:cubicBezTo>
                  <a:pt x="6306321" y="3248567"/>
                  <a:pt x="6307305" y="3254005"/>
                  <a:pt x="6308837" y="3264003"/>
                </a:cubicBezTo>
                <a:cubicBezTo>
                  <a:pt x="6301812" y="3288243"/>
                  <a:pt x="6298529" y="3302527"/>
                  <a:pt x="6309285" y="3324103"/>
                </a:cubicBezTo>
                <a:cubicBezTo>
                  <a:pt x="6301188" y="3343007"/>
                  <a:pt x="6329285" y="3359307"/>
                  <a:pt x="6342503" y="3405661"/>
                </a:cubicBezTo>
                <a:cubicBezTo>
                  <a:pt x="6338012" y="3447477"/>
                  <a:pt x="6408325" y="3505721"/>
                  <a:pt x="6401531" y="3550593"/>
                </a:cubicBezTo>
                <a:cubicBezTo>
                  <a:pt x="6395655" y="3579549"/>
                  <a:pt x="6423437" y="3594758"/>
                  <a:pt x="6427705" y="3624684"/>
                </a:cubicBezTo>
                <a:cubicBezTo>
                  <a:pt x="6416402" y="3629199"/>
                  <a:pt x="6435787" y="3639516"/>
                  <a:pt x="6448424" y="3657106"/>
                </a:cubicBezTo>
                <a:lnTo>
                  <a:pt x="6444014" y="3752742"/>
                </a:lnTo>
                <a:cubicBezTo>
                  <a:pt x="6443990" y="3752777"/>
                  <a:pt x="6443967" y="3752813"/>
                  <a:pt x="6443946" y="3752849"/>
                </a:cubicBezTo>
                <a:lnTo>
                  <a:pt x="0" y="3752849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930C06-9E45-3068-7D70-40C26A4AD870}"/>
              </a:ext>
            </a:extLst>
          </p:cNvPr>
          <p:cNvSpPr txBox="1"/>
          <p:nvPr/>
        </p:nvSpPr>
        <p:spPr>
          <a:xfrm>
            <a:off x="769859" y="667298"/>
            <a:ext cx="780806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3200" dirty="0" err="1">
                <a:latin typeface="Tw Cen MT Condensed Extra Bold" panose="020B0803020202020204" pitchFamily="34" charset="0"/>
              </a:rPr>
              <a:t>Terlepas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dari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semua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ini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kita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sering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membaca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cerita</a:t>
            </a:r>
            <a:r>
              <a:rPr lang="en-ID" sz="3200" dirty="0">
                <a:latin typeface="Tw Cen MT Condensed Extra Bold" panose="020B0803020202020204" pitchFamily="34" charset="0"/>
              </a:rPr>
              <a:t> Yunus </a:t>
            </a:r>
            <a:r>
              <a:rPr lang="en-ID" sz="32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satu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keberatan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karena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dia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membiarkan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ketakutan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menghalanginya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untuk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melaksanakan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instruksi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Allah.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1F0628-84AE-7F9C-E1C4-811B85BF0737}"/>
              </a:ext>
            </a:extLst>
          </p:cNvPr>
          <p:cNvSpPr txBox="1"/>
          <p:nvPr/>
        </p:nvSpPr>
        <p:spPr>
          <a:xfrm>
            <a:off x="5010149" y="3105151"/>
            <a:ext cx="400221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800" dirty="0" err="1">
                <a:solidFill>
                  <a:srgbClr val="002060"/>
                </a:solidFill>
                <a:latin typeface="Impact" panose="020B0806030902050204" pitchFamily="34" charset="0"/>
              </a:rPr>
              <a:t>Apa</a:t>
            </a:r>
            <a:r>
              <a:rPr lang="en-ID" sz="2800" dirty="0">
                <a:solidFill>
                  <a:srgbClr val="002060"/>
                </a:solidFill>
                <a:latin typeface="Impact" panose="020B0806030902050204" pitchFamily="34" charset="0"/>
              </a:rPr>
              <a:t> yang </a:t>
            </a:r>
            <a:r>
              <a:rPr lang="en-ID" sz="2800" dirty="0" err="1">
                <a:solidFill>
                  <a:srgbClr val="002060"/>
                </a:solidFill>
                <a:latin typeface="Impact" panose="020B0806030902050204" pitchFamily="34" charset="0"/>
              </a:rPr>
              <a:t>membuat</a:t>
            </a:r>
            <a:r>
              <a:rPr lang="en-ID" sz="28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Impact" panose="020B0806030902050204" pitchFamily="34" charset="0"/>
              </a:rPr>
              <a:t>kita</a:t>
            </a:r>
            <a:r>
              <a:rPr lang="en-ID" sz="28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Impact" panose="020B0806030902050204" pitchFamily="34" charset="0"/>
              </a:rPr>
              <a:t>gagal</a:t>
            </a:r>
            <a:r>
              <a:rPr lang="en-ID" sz="28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Impact" panose="020B0806030902050204" pitchFamily="34" charset="0"/>
              </a:rPr>
              <a:t>adalah</a:t>
            </a:r>
            <a:r>
              <a:rPr lang="en-ID" sz="28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Impact" panose="020B0806030902050204" pitchFamily="34" charset="0"/>
              </a:rPr>
              <a:t>bahwa</a:t>
            </a:r>
            <a:r>
              <a:rPr lang="en-ID" sz="28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Impact" panose="020B0806030902050204" pitchFamily="34" charset="0"/>
              </a:rPr>
              <a:t>kita</a:t>
            </a:r>
            <a:r>
              <a:rPr lang="en-ID" sz="28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Impact" panose="020B0806030902050204" pitchFamily="34" charset="0"/>
              </a:rPr>
              <a:t>bisa</a:t>
            </a:r>
            <a:r>
              <a:rPr lang="en-ID" sz="28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Impact" panose="020B0806030902050204" pitchFamily="34" charset="0"/>
              </a:rPr>
              <a:t>saja</a:t>
            </a:r>
            <a:r>
              <a:rPr lang="en-ID" sz="28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Impact" panose="020B0806030902050204" pitchFamily="34" charset="0"/>
              </a:rPr>
              <a:t>melakukan</a:t>
            </a:r>
            <a:r>
              <a:rPr lang="en-ID" sz="28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Impact" panose="020B0806030902050204" pitchFamily="34" charset="0"/>
              </a:rPr>
              <a:t>hal</a:t>
            </a:r>
            <a:r>
              <a:rPr lang="en-ID" sz="2800" dirty="0">
                <a:solidFill>
                  <a:srgbClr val="002060"/>
                </a:solidFill>
                <a:latin typeface="Impact" panose="020B0806030902050204" pitchFamily="34" charset="0"/>
              </a:rPr>
              <a:t> yang </a:t>
            </a:r>
            <a:r>
              <a:rPr lang="en-ID" sz="2800" dirty="0" err="1">
                <a:solidFill>
                  <a:srgbClr val="002060"/>
                </a:solidFill>
                <a:latin typeface="Impact" panose="020B0806030902050204" pitchFamily="34" charset="0"/>
              </a:rPr>
              <a:t>sama</a:t>
            </a:r>
            <a:r>
              <a:rPr lang="en-ID" sz="28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Impact" panose="020B0806030902050204" pitchFamily="34" charset="0"/>
              </a:rPr>
              <a:t>yaitu</a:t>
            </a:r>
            <a:r>
              <a:rPr lang="en-ID" sz="2800" dirty="0">
                <a:solidFill>
                  <a:srgbClr val="002060"/>
                </a:solidFill>
                <a:latin typeface="Impact" panose="020B0806030902050204" pitchFamily="34" charset="0"/>
              </a:rPr>
              <a:t>, </a:t>
            </a:r>
            <a:r>
              <a:rPr lang="en-ID" sz="2800" dirty="0" err="1">
                <a:solidFill>
                  <a:srgbClr val="002060"/>
                </a:solidFill>
                <a:latin typeface="Impact" panose="020B0806030902050204" pitchFamily="34" charset="0"/>
              </a:rPr>
              <a:t>mengizinkan</a:t>
            </a:r>
            <a:r>
              <a:rPr lang="en-ID" sz="28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Impact" panose="020B0806030902050204" pitchFamily="34" charset="0"/>
              </a:rPr>
              <a:t>diri</a:t>
            </a:r>
            <a:r>
              <a:rPr lang="en-ID" sz="28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Impact" panose="020B0806030902050204" pitchFamily="34" charset="0"/>
              </a:rPr>
              <a:t>kita</a:t>
            </a:r>
            <a:r>
              <a:rPr lang="en-ID" sz="28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Impact" panose="020B0806030902050204" pitchFamily="34" charset="0"/>
              </a:rPr>
              <a:t>untuk</a:t>
            </a:r>
            <a:r>
              <a:rPr lang="en-ID" sz="28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Impact" panose="020B0806030902050204" pitchFamily="34" charset="0"/>
              </a:rPr>
              <a:t>dikendalikan</a:t>
            </a:r>
            <a:r>
              <a:rPr lang="en-ID" sz="2800" dirty="0">
                <a:solidFill>
                  <a:srgbClr val="002060"/>
                </a:solidFill>
                <a:latin typeface="Impact" panose="020B0806030902050204" pitchFamily="34" charset="0"/>
              </a:rPr>
              <a:t> oleh </a:t>
            </a:r>
            <a:r>
              <a:rPr lang="en-ID" sz="2800" dirty="0" err="1">
                <a:solidFill>
                  <a:srgbClr val="002060"/>
                </a:solidFill>
                <a:latin typeface="Impact" panose="020B0806030902050204" pitchFamily="34" charset="0"/>
              </a:rPr>
              <a:t>ketakutan</a:t>
            </a:r>
            <a:r>
              <a:rPr lang="en-ID" sz="28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Impact" panose="020B0806030902050204" pitchFamily="34" charset="0"/>
              </a:rPr>
              <a:t>kita</a:t>
            </a:r>
            <a:r>
              <a:rPr lang="en-ID" sz="28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Impact" panose="020B0806030902050204" pitchFamily="34" charset="0"/>
              </a:rPr>
              <a:t>gantinya</a:t>
            </a:r>
            <a:r>
              <a:rPr lang="en-ID" sz="28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Impact" panose="020B0806030902050204" pitchFamily="34" charset="0"/>
              </a:rPr>
              <a:t>dikendalikan</a:t>
            </a:r>
            <a:r>
              <a:rPr lang="en-ID" sz="2800" dirty="0">
                <a:solidFill>
                  <a:srgbClr val="002060"/>
                </a:solidFill>
                <a:latin typeface="Impact" panose="020B0806030902050204" pitchFamily="34" charset="0"/>
              </a:rPr>
              <a:t> oleh Allah.</a:t>
            </a:r>
          </a:p>
        </p:txBody>
      </p:sp>
    </p:spTree>
    <p:extLst>
      <p:ext uri="{BB962C8B-B14F-4D97-AF65-F5344CB8AC3E}">
        <p14:creationId xmlns:p14="http://schemas.microsoft.com/office/powerpoint/2010/main" val="70760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8A241A-4339-E32B-CCEC-8157187F2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4538"/>
            <a:ext cx="9143999" cy="1302894"/>
          </a:xfrm>
        </p:spPr>
        <p:txBody>
          <a:bodyPr>
            <a:normAutofit/>
          </a:bodyPr>
          <a:lstStyle/>
          <a:p>
            <a:pPr algn="ctr"/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ALASAN-ALASAN KITA : BERBAGAI PANDANGAN SALAH</a:t>
            </a:r>
            <a:br>
              <a:rPr lang="en-ID" sz="2500" dirty="0">
                <a:solidFill>
                  <a:srgbClr val="FFFFFF"/>
                </a:solidFill>
              </a:rPr>
            </a:br>
            <a:r>
              <a:rPr lang="en-ID" sz="28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Senin</a:t>
            </a:r>
            <a:r>
              <a:rPr lang="en-ID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30 </a:t>
            </a:r>
            <a:r>
              <a:rPr lang="en-ID" sz="28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Oktober</a:t>
            </a:r>
            <a:r>
              <a:rPr lang="en-ID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A70BED-423E-973E-2D22-8A5A1A925E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" y="1805136"/>
            <a:ext cx="5246621" cy="1970209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>
                <a:latin typeface="Franklin Gothic Demi Cond" panose="020B0706030402020204" pitchFamily="34" charset="0"/>
              </a:rPr>
              <a:t>Cara </a:t>
            </a:r>
            <a:r>
              <a:rPr lang="en-ID" dirty="0" err="1">
                <a:latin typeface="Franklin Gothic Demi Cond" panose="020B0706030402020204" pitchFamily="34" charset="0"/>
              </a:rPr>
              <a:t>awak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kapal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menghadapi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badai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sedang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mengamuk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adalah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sebuah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kebiasaan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kekafiran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Gill Sans Nova Cond Ultra Bold" panose="020B0B04020104020203" pitchFamily="34" charset="0"/>
              </a:rPr>
              <a:t>mereka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memang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menyembah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banyak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dewa</a:t>
            </a:r>
            <a:r>
              <a:rPr lang="en-ID" dirty="0">
                <a:latin typeface="Gill Sans Nova Cond Ultra Bold" panose="020B0B04020104020203" pitchFamily="34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A9CB9D-CD4E-9204-02FA-1CB175F4D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5878" y="1198548"/>
            <a:ext cx="3057523" cy="25767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BE27E1-5FAB-BFDE-A157-B0E0ADA00A33}"/>
              </a:ext>
            </a:extLst>
          </p:cNvPr>
          <p:cNvSpPr txBox="1"/>
          <p:nvPr/>
        </p:nvSpPr>
        <p:spPr>
          <a:xfrm>
            <a:off x="738888" y="3977845"/>
            <a:ext cx="782451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800" dirty="0" err="1">
                <a:solidFill>
                  <a:srgbClr val="00206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Meskipun</a:t>
            </a:r>
            <a:r>
              <a:rPr lang="en-ID" sz="2800" dirty="0">
                <a:solidFill>
                  <a:srgbClr val="00206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 Yunus </a:t>
            </a:r>
            <a:r>
              <a:rPr lang="en-ID" sz="2800" dirty="0" err="1">
                <a:solidFill>
                  <a:srgbClr val="00206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sedang</a:t>
            </a:r>
            <a:r>
              <a:rPr lang="en-ID" sz="2800" dirty="0">
                <a:solidFill>
                  <a:srgbClr val="00206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menghindar</a:t>
            </a:r>
            <a:r>
              <a:rPr lang="en-ID" sz="2800" dirty="0">
                <a:solidFill>
                  <a:srgbClr val="00206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dari</a:t>
            </a:r>
            <a:r>
              <a:rPr lang="en-ID" sz="2800" dirty="0">
                <a:solidFill>
                  <a:srgbClr val="00206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panggilan</a:t>
            </a:r>
            <a:r>
              <a:rPr lang="en-ID" sz="2800" dirty="0">
                <a:solidFill>
                  <a:srgbClr val="00206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Tuhan</a:t>
            </a:r>
            <a:r>
              <a:rPr lang="en-ID" sz="2800" dirty="0">
                <a:solidFill>
                  <a:srgbClr val="00206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untuk</a:t>
            </a:r>
            <a:r>
              <a:rPr lang="en-ID" sz="2800" dirty="0">
                <a:solidFill>
                  <a:srgbClr val="00206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ke</a:t>
            </a:r>
            <a:r>
              <a:rPr lang="en-ID" sz="2800" dirty="0">
                <a:solidFill>
                  <a:srgbClr val="00206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Ninewe</a:t>
            </a:r>
            <a:r>
              <a:rPr lang="en-ID" sz="2800" dirty="0">
                <a:solidFill>
                  <a:srgbClr val="00206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, </a:t>
            </a:r>
            <a:r>
              <a:rPr lang="en-ID" sz="2800" dirty="0" err="1">
                <a:solidFill>
                  <a:srgbClr val="00206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sebenarnya</a:t>
            </a:r>
            <a:r>
              <a:rPr lang="en-ID" sz="2800" dirty="0">
                <a:solidFill>
                  <a:srgbClr val="00206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 di </a:t>
            </a:r>
            <a:r>
              <a:rPr lang="en-ID" sz="2800" dirty="0" err="1">
                <a:solidFill>
                  <a:srgbClr val="00206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kapal</a:t>
            </a:r>
            <a:r>
              <a:rPr lang="en-ID" sz="2800" dirty="0">
                <a:solidFill>
                  <a:srgbClr val="00206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ini</a:t>
            </a:r>
            <a:r>
              <a:rPr lang="en-ID" sz="2800" dirty="0">
                <a:solidFill>
                  <a:srgbClr val="00206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 pun, di </a:t>
            </a:r>
            <a:r>
              <a:rPr lang="en-ID" sz="2800" dirty="0" err="1">
                <a:solidFill>
                  <a:srgbClr val="00206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saat</a:t>
            </a:r>
            <a:r>
              <a:rPr lang="en-ID" sz="2800" dirty="0">
                <a:solidFill>
                  <a:srgbClr val="00206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badai</a:t>
            </a:r>
            <a:r>
              <a:rPr lang="en-ID" sz="2800" dirty="0">
                <a:solidFill>
                  <a:srgbClr val="00206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yg</a:t>
            </a:r>
            <a:r>
              <a:rPr lang="en-ID" sz="2800" dirty="0">
                <a:solidFill>
                  <a:srgbClr val="00206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mengancam</a:t>
            </a:r>
            <a:r>
              <a:rPr lang="en-ID" sz="2800" dirty="0">
                <a:solidFill>
                  <a:srgbClr val="00206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keselamatan</a:t>
            </a:r>
            <a:r>
              <a:rPr lang="en-ID" sz="2800" dirty="0">
                <a:solidFill>
                  <a:srgbClr val="00206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mereka</a:t>
            </a:r>
            <a:r>
              <a:rPr lang="en-ID" sz="2800" dirty="0">
                <a:solidFill>
                  <a:srgbClr val="00206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semua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sz="2800" dirty="0">
                <a:solidFill>
                  <a:srgbClr val="002060"/>
                </a:solidFill>
                <a:highlight>
                  <a:srgbClr val="00FFFF"/>
                </a:highlight>
                <a:latin typeface="Impact" panose="020B0806030902050204" pitchFamily="34" charset="0"/>
              </a:rPr>
              <a:t>Yunus </a:t>
            </a:r>
            <a:r>
              <a:rPr lang="en-ID" sz="2800" dirty="0" err="1">
                <a:solidFill>
                  <a:srgbClr val="002060"/>
                </a:solidFill>
                <a:highlight>
                  <a:srgbClr val="00FFFF"/>
                </a:highlight>
                <a:latin typeface="Impact" panose="020B0806030902050204" pitchFamily="34" charset="0"/>
              </a:rPr>
              <a:t>dapat</a:t>
            </a:r>
            <a:r>
              <a:rPr lang="en-ID" sz="2800" dirty="0">
                <a:solidFill>
                  <a:srgbClr val="002060"/>
                </a:solidFill>
                <a:highlight>
                  <a:srgbClr val="00FFFF"/>
                </a:highlight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highlight>
                  <a:srgbClr val="00FFFF"/>
                </a:highlight>
                <a:latin typeface="Impact" panose="020B0806030902050204" pitchFamily="34" charset="0"/>
              </a:rPr>
              <a:t>tampil</a:t>
            </a:r>
            <a:r>
              <a:rPr lang="en-ID" sz="2800" dirty="0">
                <a:solidFill>
                  <a:srgbClr val="002060"/>
                </a:solidFill>
                <a:highlight>
                  <a:srgbClr val="00FFFF"/>
                </a:highlight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highlight>
                  <a:srgbClr val="00FFFF"/>
                </a:highlight>
                <a:latin typeface="Impact" panose="020B0806030902050204" pitchFamily="34" charset="0"/>
              </a:rPr>
              <a:t>untuk</a:t>
            </a:r>
            <a:r>
              <a:rPr lang="en-ID" sz="2800" dirty="0">
                <a:solidFill>
                  <a:srgbClr val="002060"/>
                </a:solidFill>
                <a:highlight>
                  <a:srgbClr val="00FFFF"/>
                </a:highlight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highlight>
                  <a:srgbClr val="00FFFF"/>
                </a:highlight>
                <a:latin typeface="Impact" panose="020B0806030902050204" pitchFamily="34" charset="0"/>
              </a:rPr>
              <a:t>menuntun</a:t>
            </a:r>
            <a:r>
              <a:rPr lang="en-ID" sz="2800" dirty="0">
                <a:solidFill>
                  <a:srgbClr val="002060"/>
                </a:solidFill>
                <a:highlight>
                  <a:srgbClr val="00FFFF"/>
                </a:highlight>
                <a:latin typeface="Impact" panose="020B0806030902050204" pitchFamily="34" charset="0"/>
              </a:rPr>
              <a:t> orang-orang kafir </a:t>
            </a:r>
            <a:r>
              <a:rPr lang="en-ID" sz="2800" dirty="0" err="1">
                <a:solidFill>
                  <a:srgbClr val="002060"/>
                </a:solidFill>
                <a:highlight>
                  <a:srgbClr val="00FFFF"/>
                </a:highlight>
                <a:latin typeface="Impact" panose="020B0806030902050204" pitchFamily="34" charset="0"/>
              </a:rPr>
              <a:t>ini</a:t>
            </a:r>
            <a:r>
              <a:rPr lang="en-ID" sz="2800" dirty="0">
                <a:solidFill>
                  <a:srgbClr val="002060"/>
                </a:solidFill>
                <a:highlight>
                  <a:srgbClr val="00FFFF"/>
                </a:highlight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highlight>
                  <a:srgbClr val="00FFFF"/>
                </a:highlight>
                <a:latin typeface="Impact" panose="020B0806030902050204" pitchFamily="34" charset="0"/>
              </a:rPr>
              <a:t>kepada</a:t>
            </a:r>
            <a:r>
              <a:rPr lang="en-ID" sz="2800" dirty="0">
                <a:solidFill>
                  <a:srgbClr val="002060"/>
                </a:solidFill>
                <a:highlight>
                  <a:srgbClr val="00FFFF"/>
                </a:highlight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highlight>
                  <a:srgbClr val="00FFFF"/>
                </a:highlight>
                <a:latin typeface="Impact" panose="020B0806030902050204" pitchFamily="34" charset="0"/>
              </a:rPr>
              <a:t>Tuhan</a:t>
            </a:r>
            <a:r>
              <a:rPr lang="en-ID" sz="2800" dirty="0">
                <a:solidFill>
                  <a:srgbClr val="002060"/>
                </a:solidFill>
                <a:highlight>
                  <a:srgbClr val="00FFFF"/>
                </a:highlight>
                <a:latin typeface="Impact" panose="020B0806030902050204" pitchFamily="34" charset="0"/>
              </a:rPr>
              <a:t> yang </a:t>
            </a:r>
            <a:r>
              <a:rPr lang="en-ID" sz="2800" dirty="0" err="1">
                <a:solidFill>
                  <a:srgbClr val="002060"/>
                </a:solidFill>
                <a:highlight>
                  <a:srgbClr val="00FFFF"/>
                </a:highlight>
                <a:latin typeface="Impact" panose="020B0806030902050204" pitchFamily="34" charset="0"/>
              </a:rPr>
              <a:t>empunya</a:t>
            </a:r>
            <a:r>
              <a:rPr lang="en-ID" sz="2800" dirty="0">
                <a:solidFill>
                  <a:srgbClr val="002060"/>
                </a:solidFill>
                <a:highlight>
                  <a:srgbClr val="00FFFF"/>
                </a:highlight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highlight>
                  <a:srgbClr val="00FFFF"/>
                </a:highlight>
                <a:latin typeface="Impact" panose="020B0806030902050204" pitchFamily="34" charset="0"/>
              </a:rPr>
              <a:t>lautan</a:t>
            </a:r>
            <a:r>
              <a:rPr lang="en-ID" sz="2800" dirty="0">
                <a:solidFill>
                  <a:srgbClr val="002060"/>
                </a:solidFill>
                <a:highlight>
                  <a:srgbClr val="00FFFF"/>
                </a:highlight>
                <a:latin typeface="Impact" panose="020B0806030902050204" pitchFamily="34" charset="0"/>
              </a:rPr>
              <a:t>, </a:t>
            </a:r>
            <a:r>
              <a:rPr lang="en-ID" sz="2800" dirty="0" err="1">
                <a:solidFill>
                  <a:srgbClr val="002060"/>
                </a:solidFill>
                <a:highlight>
                  <a:srgbClr val="00FFFF"/>
                </a:highlight>
                <a:latin typeface="Impact" panose="020B0806030902050204" pitchFamily="34" charset="0"/>
              </a:rPr>
              <a:t>tapi</a:t>
            </a:r>
            <a:r>
              <a:rPr lang="en-ID" sz="2800" dirty="0">
                <a:solidFill>
                  <a:srgbClr val="002060"/>
                </a:solidFill>
                <a:highlight>
                  <a:srgbClr val="00FFFF"/>
                </a:highlight>
                <a:latin typeface="Impact" panose="020B0806030902050204" pitchFamily="34" charset="0"/>
              </a:rPr>
              <a:t> Yunus </a:t>
            </a:r>
            <a:r>
              <a:rPr lang="en-ID" sz="2800" dirty="0" err="1">
                <a:solidFill>
                  <a:srgbClr val="002060"/>
                </a:solidFill>
                <a:highlight>
                  <a:srgbClr val="00FFFF"/>
                </a:highlight>
                <a:latin typeface="Impact" panose="020B0806030902050204" pitchFamily="34" charset="0"/>
              </a:rPr>
              <a:t>tidak</a:t>
            </a:r>
            <a:r>
              <a:rPr lang="en-ID" sz="2800" dirty="0">
                <a:solidFill>
                  <a:srgbClr val="002060"/>
                </a:solidFill>
                <a:highlight>
                  <a:srgbClr val="00FFFF"/>
                </a:highlight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highlight>
                  <a:srgbClr val="00FFFF"/>
                </a:highlight>
                <a:latin typeface="Impact" panose="020B0806030902050204" pitchFamily="34" charset="0"/>
              </a:rPr>
              <a:t>menggunakan</a:t>
            </a:r>
            <a:r>
              <a:rPr lang="en-ID" sz="2800" dirty="0">
                <a:solidFill>
                  <a:srgbClr val="002060"/>
                </a:solidFill>
                <a:highlight>
                  <a:srgbClr val="00FFFF"/>
                </a:highlight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highlight>
                  <a:srgbClr val="00FFFF"/>
                </a:highlight>
                <a:latin typeface="Impact" panose="020B0806030902050204" pitchFamily="34" charset="0"/>
              </a:rPr>
              <a:t>kesempatan</a:t>
            </a:r>
            <a:r>
              <a:rPr lang="en-ID" sz="2800" dirty="0">
                <a:solidFill>
                  <a:srgbClr val="002060"/>
                </a:solidFill>
                <a:highlight>
                  <a:srgbClr val="00FFFF"/>
                </a:highlight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highlight>
                  <a:srgbClr val="00FFFF"/>
                </a:highlight>
                <a:latin typeface="Impact" panose="020B0806030902050204" pitchFamily="34" charset="0"/>
              </a:rPr>
              <a:t>itu</a:t>
            </a:r>
            <a:r>
              <a:rPr lang="en-ID" sz="2800" dirty="0">
                <a:solidFill>
                  <a:srgbClr val="002060"/>
                </a:solidFill>
                <a:highlight>
                  <a:srgbClr val="00FFFF"/>
                </a:highlight>
                <a:latin typeface="Impact" panose="020B080603090205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997119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51BA9B-E425-6A79-4DDF-B1F64D0C74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75" y="3657601"/>
            <a:ext cx="8143875" cy="288987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Mereka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meminta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Yunus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untuk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berdoa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agar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badai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meredah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tapi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Yunus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tidak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melakukannya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. </a:t>
            </a:r>
          </a:p>
          <a:p>
            <a:pPr marL="0" indent="0" algn="ctr">
              <a:buNone/>
            </a:pPr>
            <a:r>
              <a:rPr lang="en-ID" sz="3200" dirty="0">
                <a:latin typeface="Impact" panose="020B0806030902050204" pitchFamily="34" charset="0"/>
              </a:rPr>
              <a:t>Solusi Yunus </a:t>
            </a:r>
            <a:r>
              <a:rPr lang="en-ID" sz="3200" dirty="0" err="1">
                <a:latin typeface="Impact" panose="020B0806030902050204" pitchFamily="34" charset="0"/>
              </a:rPr>
              <a:t>adalah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melakukan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bunuh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diri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ia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meminta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mereka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melemparkan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dirinya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laut</a:t>
            </a:r>
            <a:r>
              <a:rPr lang="en-ID" sz="3200" dirty="0">
                <a:latin typeface="Franklin Gothic Demi Cond" panose="020B0706030402020204" pitchFamily="34" charset="0"/>
              </a:rPr>
              <a:t>. </a:t>
            </a:r>
            <a:r>
              <a:rPr lang="en-ID" sz="3200" dirty="0" err="1">
                <a:latin typeface="Franklin Gothic Demi Cond" panose="020B0706030402020204" pitchFamily="34" charset="0"/>
              </a:rPr>
              <a:t>Dalam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situasi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ini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kita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melihat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bagaimana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>
                <a:latin typeface="Eras Bold ITC" panose="020B0907030504020204" pitchFamily="34" charset="0"/>
              </a:rPr>
              <a:t>Yunus </a:t>
            </a:r>
            <a:r>
              <a:rPr lang="en-ID" sz="3200" dirty="0" err="1">
                <a:latin typeface="Eras Bold ITC" panose="020B0907030504020204" pitchFamily="34" charset="0"/>
              </a:rPr>
              <a:t>menyalahkan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dirinya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>
                <a:latin typeface="Franklin Gothic Demi Cond" panose="020B0706030402020204" pitchFamily="34" charset="0"/>
              </a:rPr>
              <a:t>[Yunus 1:1-12].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B5A6FE-3448-D755-64EC-FFB23F37E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571" y="-154097"/>
            <a:ext cx="4764157" cy="34440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480952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187</TotalTime>
  <Words>1631</Words>
  <Application>Microsoft Office PowerPoint</Application>
  <PresentationFormat>On-screen Show (4:3)</PresentationFormat>
  <Paragraphs>90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5" baseType="lpstr">
      <vt:lpstr>Aharoni</vt:lpstr>
      <vt:lpstr>Amasis MT Pro Black</vt:lpstr>
      <vt:lpstr>Arial</vt:lpstr>
      <vt:lpstr>Berlin Sans FB</vt:lpstr>
      <vt:lpstr>Bernard MT Condensed</vt:lpstr>
      <vt:lpstr>Calibri</vt:lpstr>
      <vt:lpstr>Calibri Light</vt:lpstr>
      <vt:lpstr>Eras Bold ITC</vt:lpstr>
      <vt:lpstr>Eras Demi ITC</vt:lpstr>
      <vt:lpstr>Franklin Gothic Demi Cond</vt:lpstr>
      <vt:lpstr>Franklin Gothic Medium Cond</vt:lpstr>
      <vt:lpstr>Gill Sans Nova Cond Ultra Bold</vt:lpstr>
      <vt:lpstr>Gill Sans Nova Cond XBd</vt:lpstr>
      <vt:lpstr>Gill Sans Ultra Bold Condensed</vt:lpstr>
      <vt:lpstr>Impact</vt:lpstr>
      <vt:lpstr>Tw Cen MT Condensed Extra Bold</vt:lpstr>
      <vt:lpstr>Office Theme</vt:lpstr>
      <vt:lpstr>ALASAN-ALASAN UNTUK MENGHINDARI MISI</vt:lpstr>
      <vt:lpstr>YESAYA 6 : 8</vt:lpstr>
      <vt:lpstr>PowerPoint Presentation</vt:lpstr>
      <vt:lpstr>ALASAN KITA: KETAKUTAN Minggu, 29 Oktober 2023</vt:lpstr>
      <vt:lpstr>Apakah yang membuat Yunus takut ke Ninewe? </vt:lpstr>
      <vt:lpstr>PowerPoint Presentation</vt:lpstr>
      <vt:lpstr>PowerPoint Presentation</vt:lpstr>
      <vt:lpstr>ALASAN-ALASAN KITA : BERBAGAI PANDANGAN SALAH Senin, 30 Oktober 2023</vt:lpstr>
      <vt:lpstr>PowerPoint Presentation</vt:lpstr>
      <vt:lpstr>PowerPoint Presentation</vt:lpstr>
      <vt:lpstr>Kita juga dapat salah memahami Allah  dalam beberapa hal berikut:</vt:lpstr>
      <vt:lpstr>PowerPoint Presentation</vt:lpstr>
      <vt:lpstr>PowerPoint Presentation</vt:lpstr>
      <vt:lpstr>ALASAN-ALASAN KITA: TIDAK NYAMAN Selasa, 31 Oktober 2023</vt:lpstr>
      <vt:lpstr>PowerPoint Presentation</vt:lpstr>
      <vt:lpstr>Mengerjakan Misi Allah diperlukan sikap sebagai berikut:</vt:lpstr>
      <vt:lpstr>PowerPoint Presentation</vt:lpstr>
      <vt:lpstr>PowerPoint Presentation</vt:lpstr>
      <vt:lpstr>ALASAN-ALASAN KITA :  KONFRONTASI YANG TIDAK NYAMAN Rabu, 1 November 2023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INI AKU, UTUSLAH AKU Kamis, 2 November 2023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ALASAN-ALASAN UNTUK MENGHINDARI MISI</dc:title>
  <dc:creator>Office365</dc:creator>
  <cp:lastModifiedBy>Office365</cp:lastModifiedBy>
  <cp:revision>13</cp:revision>
  <dcterms:created xsi:type="dcterms:W3CDTF">2023-10-30T06:52:04Z</dcterms:created>
  <dcterms:modified xsi:type="dcterms:W3CDTF">2023-11-03T07:48:47Z</dcterms:modified>
</cp:coreProperties>
</file>