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84" r:id="rId4"/>
    <p:sldId id="258" r:id="rId5"/>
    <p:sldId id="272" r:id="rId6"/>
    <p:sldId id="259" r:id="rId7"/>
    <p:sldId id="260" r:id="rId8"/>
    <p:sldId id="261" r:id="rId9"/>
    <p:sldId id="262" r:id="rId10"/>
    <p:sldId id="263" r:id="rId11"/>
    <p:sldId id="264" r:id="rId12"/>
    <p:sldId id="265" r:id="rId13"/>
    <p:sldId id="273" r:id="rId14"/>
    <p:sldId id="266" r:id="rId15"/>
    <p:sldId id="267" r:id="rId16"/>
    <p:sldId id="274" r:id="rId17"/>
    <p:sldId id="268" r:id="rId18"/>
    <p:sldId id="269" r:id="rId19"/>
    <p:sldId id="277" r:id="rId20"/>
    <p:sldId id="275" r:id="rId21"/>
    <p:sldId id="276" r:id="rId22"/>
    <p:sldId id="270" r:id="rId23"/>
    <p:sldId id="278" r:id="rId24"/>
    <p:sldId id="281" r:id="rId25"/>
    <p:sldId id="279" r:id="rId26"/>
    <p:sldId id="282" r:id="rId27"/>
    <p:sldId id="280" r:id="rId28"/>
    <p:sldId id="283"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1B6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128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F0D0C3F-6E21-4ACC-B03F-F285AF088285}" type="datetimeFigureOut">
              <a:rPr lang="en-ID" smtClean="0"/>
              <a:t>29/09/2023</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8BD03B96-C561-4D1C-84AB-26A3C20C8F33}" type="slidenum">
              <a:rPr lang="en-ID" smtClean="0"/>
              <a:t>‹#›</a:t>
            </a:fld>
            <a:endParaRPr lang="en-ID"/>
          </a:p>
        </p:txBody>
      </p:sp>
    </p:spTree>
    <p:extLst>
      <p:ext uri="{BB962C8B-B14F-4D97-AF65-F5344CB8AC3E}">
        <p14:creationId xmlns:p14="http://schemas.microsoft.com/office/powerpoint/2010/main" val="1139941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0D0C3F-6E21-4ACC-B03F-F285AF088285}" type="datetimeFigureOut">
              <a:rPr lang="en-ID" smtClean="0"/>
              <a:t>29/09/2023</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8BD03B96-C561-4D1C-84AB-26A3C20C8F33}" type="slidenum">
              <a:rPr lang="en-ID" smtClean="0"/>
              <a:t>‹#›</a:t>
            </a:fld>
            <a:endParaRPr lang="en-ID"/>
          </a:p>
        </p:txBody>
      </p:sp>
    </p:spTree>
    <p:extLst>
      <p:ext uri="{BB962C8B-B14F-4D97-AF65-F5344CB8AC3E}">
        <p14:creationId xmlns:p14="http://schemas.microsoft.com/office/powerpoint/2010/main" val="2896075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0D0C3F-6E21-4ACC-B03F-F285AF088285}" type="datetimeFigureOut">
              <a:rPr lang="en-ID" smtClean="0"/>
              <a:t>29/09/2023</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8BD03B96-C561-4D1C-84AB-26A3C20C8F33}" type="slidenum">
              <a:rPr lang="en-ID" smtClean="0"/>
              <a:t>‹#›</a:t>
            </a:fld>
            <a:endParaRPr lang="en-ID"/>
          </a:p>
        </p:txBody>
      </p:sp>
    </p:spTree>
    <p:extLst>
      <p:ext uri="{BB962C8B-B14F-4D97-AF65-F5344CB8AC3E}">
        <p14:creationId xmlns:p14="http://schemas.microsoft.com/office/powerpoint/2010/main" val="2879583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0D0C3F-6E21-4ACC-B03F-F285AF088285}" type="datetimeFigureOut">
              <a:rPr lang="en-ID" smtClean="0"/>
              <a:t>29/09/2023</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8BD03B96-C561-4D1C-84AB-26A3C20C8F33}" type="slidenum">
              <a:rPr lang="en-ID" smtClean="0"/>
              <a:t>‹#›</a:t>
            </a:fld>
            <a:endParaRPr lang="en-ID"/>
          </a:p>
        </p:txBody>
      </p:sp>
    </p:spTree>
    <p:extLst>
      <p:ext uri="{BB962C8B-B14F-4D97-AF65-F5344CB8AC3E}">
        <p14:creationId xmlns:p14="http://schemas.microsoft.com/office/powerpoint/2010/main" val="1805770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0D0C3F-6E21-4ACC-B03F-F285AF088285}" type="datetimeFigureOut">
              <a:rPr lang="en-ID" smtClean="0"/>
              <a:t>29/09/2023</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8BD03B96-C561-4D1C-84AB-26A3C20C8F33}" type="slidenum">
              <a:rPr lang="en-ID" smtClean="0"/>
              <a:t>‹#›</a:t>
            </a:fld>
            <a:endParaRPr lang="en-ID"/>
          </a:p>
        </p:txBody>
      </p:sp>
    </p:spTree>
    <p:extLst>
      <p:ext uri="{BB962C8B-B14F-4D97-AF65-F5344CB8AC3E}">
        <p14:creationId xmlns:p14="http://schemas.microsoft.com/office/powerpoint/2010/main" val="3362809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F0D0C3F-6E21-4ACC-B03F-F285AF088285}" type="datetimeFigureOut">
              <a:rPr lang="en-ID" smtClean="0"/>
              <a:t>29/09/2023</a:t>
            </a:fld>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8BD03B96-C561-4D1C-84AB-26A3C20C8F33}" type="slidenum">
              <a:rPr lang="en-ID" smtClean="0"/>
              <a:t>‹#›</a:t>
            </a:fld>
            <a:endParaRPr lang="en-ID"/>
          </a:p>
        </p:txBody>
      </p:sp>
    </p:spTree>
    <p:extLst>
      <p:ext uri="{BB962C8B-B14F-4D97-AF65-F5344CB8AC3E}">
        <p14:creationId xmlns:p14="http://schemas.microsoft.com/office/powerpoint/2010/main" val="286111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F0D0C3F-6E21-4ACC-B03F-F285AF088285}" type="datetimeFigureOut">
              <a:rPr lang="en-ID" smtClean="0"/>
              <a:t>29/09/2023</a:t>
            </a:fld>
            <a:endParaRPr lang="en-ID"/>
          </a:p>
        </p:txBody>
      </p:sp>
      <p:sp>
        <p:nvSpPr>
          <p:cNvPr id="8" name="Footer Placeholder 7"/>
          <p:cNvSpPr>
            <a:spLocks noGrp="1"/>
          </p:cNvSpPr>
          <p:nvPr>
            <p:ph type="ftr" sz="quarter" idx="11"/>
          </p:nvPr>
        </p:nvSpPr>
        <p:spPr/>
        <p:txBody>
          <a:bodyPr/>
          <a:lstStyle/>
          <a:p>
            <a:endParaRPr lang="en-ID"/>
          </a:p>
        </p:txBody>
      </p:sp>
      <p:sp>
        <p:nvSpPr>
          <p:cNvPr id="9" name="Slide Number Placeholder 8"/>
          <p:cNvSpPr>
            <a:spLocks noGrp="1"/>
          </p:cNvSpPr>
          <p:nvPr>
            <p:ph type="sldNum" sz="quarter" idx="12"/>
          </p:nvPr>
        </p:nvSpPr>
        <p:spPr/>
        <p:txBody>
          <a:bodyPr/>
          <a:lstStyle/>
          <a:p>
            <a:fld id="{8BD03B96-C561-4D1C-84AB-26A3C20C8F33}" type="slidenum">
              <a:rPr lang="en-ID" smtClean="0"/>
              <a:t>‹#›</a:t>
            </a:fld>
            <a:endParaRPr lang="en-ID"/>
          </a:p>
        </p:txBody>
      </p:sp>
    </p:spTree>
    <p:extLst>
      <p:ext uri="{BB962C8B-B14F-4D97-AF65-F5344CB8AC3E}">
        <p14:creationId xmlns:p14="http://schemas.microsoft.com/office/powerpoint/2010/main" val="1161127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0D0C3F-6E21-4ACC-B03F-F285AF088285}" type="datetimeFigureOut">
              <a:rPr lang="en-ID" smtClean="0"/>
              <a:t>29/09/2023</a:t>
            </a:fld>
            <a:endParaRPr lang="en-ID"/>
          </a:p>
        </p:txBody>
      </p:sp>
      <p:sp>
        <p:nvSpPr>
          <p:cNvPr id="4" name="Footer Placeholder 3"/>
          <p:cNvSpPr>
            <a:spLocks noGrp="1"/>
          </p:cNvSpPr>
          <p:nvPr>
            <p:ph type="ftr" sz="quarter" idx="11"/>
          </p:nvPr>
        </p:nvSpPr>
        <p:spPr/>
        <p:txBody>
          <a:bodyPr/>
          <a:lstStyle/>
          <a:p>
            <a:endParaRPr lang="en-ID"/>
          </a:p>
        </p:txBody>
      </p:sp>
      <p:sp>
        <p:nvSpPr>
          <p:cNvPr id="5" name="Slide Number Placeholder 4"/>
          <p:cNvSpPr>
            <a:spLocks noGrp="1"/>
          </p:cNvSpPr>
          <p:nvPr>
            <p:ph type="sldNum" sz="quarter" idx="12"/>
          </p:nvPr>
        </p:nvSpPr>
        <p:spPr/>
        <p:txBody>
          <a:bodyPr/>
          <a:lstStyle/>
          <a:p>
            <a:fld id="{8BD03B96-C561-4D1C-84AB-26A3C20C8F33}" type="slidenum">
              <a:rPr lang="en-ID" smtClean="0"/>
              <a:t>‹#›</a:t>
            </a:fld>
            <a:endParaRPr lang="en-ID"/>
          </a:p>
        </p:txBody>
      </p:sp>
    </p:spTree>
    <p:extLst>
      <p:ext uri="{BB962C8B-B14F-4D97-AF65-F5344CB8AC3E}">
        <p14:creationId xmlns:p14="http://schemas.microsoft.com/office/powerpoint/2010/main" val="2897850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0D0C3F-6E21-4ACC-B03F-F285AF088285}" type="datetimeFigureOut">
              <a:rPr lang="en-ID" smtClean="0"/>
              <a:t>29/09/2023</a:t>
            </a:fld>
            <a:endParaRPr lang="en-ID"/>
          </a:p>
        </p:txBody>
      </p:sp>
      <p:sp>
        <p:nvSpPr>
          <p:cNvPr id="3" name="Footer Placeholder 2"/>
          <p:cNvSpPr>
            <a:spLocks noGrp="1"/>
          </p:cNvSpPr>
          <p:nvPr>
            <p:ph type="ftr" sz="quarter" idx="11"/>
          </p:nvPr>
        </p:nvSpPr>
        <p:spPr/>
        <p:txBody>
          <a:bodyPr/>
          <a:lstStyle/>
          <a:p>
            <a:endParaRPr lang="en-ID"/>
          </a:p>
        </p:txBody>
      </p:sp>
      <p:sp>
        <p:nvSpPr>
          <p:cNvPr id="4" name="Slide Number Placeholder 3"/>
          <p:cNvSpPr>
            <a:spLocks noGrp="1"/>
          </p:cNvSpPr>
          <p:nvPr>
            <p:ph type="sldNum" sz="quarter" idx="12"/>
          </p:nvPr>
        </p:nvSpPr>
        <p:spPr/>
        <p:txBody>
          <a:bodyPr/>
          <a:lstStyle/>
          <a:p>
            <a:fld id="{8BD03B96-C561-4D1C-84AB-26A3C20C8F33}" type="slidenum">
              <a:rPr lang="en-ID" smtClean="0"/>
              <a:t>‹#›</a:t>
            </a:fld>
            <a:endParaRPr lang="en-ID"/>
          </a:p>
        </p:txBody>
      </p:sp>
    </p:spTree>
    <p:extLst>
      <p:ext uri="{BB962C8B-B14F-4D97-AF65-F5344CB8AC3E}">
        <p14:creationId xmlns:p14="http://schemas.microsoft.com/office/powerpoint/2010/main" val="778528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0D0C3F-6E21-4ACC-B03F-F285AF088285}" type="datetimeFigureOut">
              <a:rPr lang="en-ID" smtClean="0"/>
              <a:t>29/09/2023</a:t>
            </a:fld>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8BD03B96-C561-4D1C-84AB-26A3C20C8F33}" type="slidenum">
              <a:rPr lang="en-ID" smtClean="0"/>
              <a:t>‹#›</a:t>
            </a:fld>
            <a:endParaRPr lang="en-ID"/>
          </a:p>
        </p:txBody>
      </p:sp>
    </p:spTree>
    <p:extLst>
      <p:ext uri="{BB962C8B-B14F-4D97-AF65-F5344CB8AC3E}">
        <p14:creationId xmlns:p14="http://schemas.microsoft.com/office/powerpoint/2010/main" val="403118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0D0C3F-6E21-4ACC-B03F-F285AF088285}" type="datetimeFigureOut">
              <a:rPr lang="en-ID" smtClean="0"/>
              <a:t>29/09/2023</a:t>
            </a:fld>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8BD03B96-C561-4D1C-84AB-26A3C20C8F33}" type="slidenum">
              <a:rPr lang="en-ID" smtClean="0"/>
              <a:t>‹#›</a:t>
            </a:fld>
            <a:endParaRPr lang="en-ID"/>
          </a:p>
        </p:txBody>
      </p:sp>
    </p:spTree>
    <p:extLst>
      <p:ext uri="{BB962C8B-B14F-4D97-AF65-F5344CB8AC3E}">
        <p14:creationId xmlns:p14="http://schemas.microsoft.com/office/powerpoint/2010/main" val="1830053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0D0C3F-6E21-4ACC-B03F-F285AF088285}" type="datetimeFigureOut">
              <a:rPr lang="en-ID" smtClean="0"/>
              <a:t>29/09/2023</a:t>
            </a:fld>
            <a:endParaRPr lang="en-ID"/>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D03B96-C561-4D1C-84AB-26A3C20C8F33}" type="slidenum">
              <a:rPr lang="en-ID" smtClean="0"/>
              <a:t>‹#›</a:t>
            </a:fld>
            <a:endParaRPr lang="en-ID"/>
          </a:p>
        </p:txBody>
      </p:sp>
    </p:spTree>
    <p:extLst>
      <p:ext uri="{BB962C8B-B14F-4D97-AF65-F5344CB8AC3E}">
        <p14:creationId xmlns:p14="http://schemas.microsoft.com/office/powerpoint/2010/main" val="24972847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AFC26-F4A1-B102-A502-C3981D367826}"/>
              </a:ext>
            </a:extLst>
          </p:cNvPr>
          <p:cNvSpPr>
            <a:spLocks noGrp="1"/>
          </p:cNvSpPr>
          <p:nvPr>
            <p:ph type="ctrTitle"/>
          </p:nvPr>
        </p:nvSpPr>
        <p:spPr>
          <a:xfrm>
            <a:off x="1172444" y="4179090"/>
            <a:ext cx="7039162" cy="1368964"/>
          </a:xfrm>
        </p:spPr>
        <p:txBody>
          <a:bodyPr anchor="ctr">
            <a:noAutofit/>
          </a:bodyPr>
          <a:lstStyle/>
          <a:p>
            <a:r>
              <a:rPr lang="en-US" sz="7000" dirty="0">
                <a:solidFill>
                  <a:schemeClr val="tx2"/>
                </a:solidFill>
                <a:latin typeface="Impact" panose="020B0806030902050204" pitchFamily="34" charset="0"/>
              </a:rPr>
              <a:t>EFESUS DALAM HATI</a:t>
            </a:r>
            <a:endParaRPr lang="en-ID" sz="7000" dirty="0">
              <a:solidFill>
                <a:schemeClr val="tx2"/>
              </a:solidFill>
              <a:latin typeface="Impact" panose="020B0806030902050204" pitchFamily="34" charset="0"/>
            </a:endParaRPr>
          </a:p>
        </p:txBody>
      </p:sp>
      <p:sp>
        <p:nvSpPr>
          <p:cNvPr id="3" name="Subtitle 2">
            <a:extLst>
              <a:ext uri="{FF2B5EF4-FFF2-40B4-BE49-F238E27FC236}">
                <a16:creationId xmlns:a16="http://schemas.microsoft.com/office/drawing/2014/main" id="{6D57CDC9-29E8-099A-0936-60A0C35FBED3}"/>
              </a:ext>
            </a:extLst>
          </p:cNvPr>
          <p:cNvSpPr>
            <a:spLocks noGrp="1"/>
          </p:cNvSpPr>
          <p:nvPr>
            <p:ph type="subTitle" idx="1"/>
          </p:nvPr>
        </p:nvSpPr>
        <p:spPr>
          <a:xfrm>
            <a:off x="1685339" y="5548054"/>
            <a:ext cx="5767615" cy="777037"/>
          </a:xfrm>
        </p:spPr>
        <p:txBody>
          <a:bodyPr>
            <a:noAutofit/>
          </a:bodyPr>
          <a:lstStyle/>
          <a:p>
            <a:r>
              <a:rPr lang="en-US" sz="1800" b="1">
                <a:solidFill>
                  <a:schemeClr val="tx2"/>
                </a:solidFill>
              </a:rPr>
              <a:t>Pelajaran ke-14, Triwulan III</a:t>
            </a:r>
          </a:p>
          <a:p>
            <a:r>
              <a:rPr lang="en-US" sz="1800" b="1">
                <a:solidFill>
                  <a:schemeClr val="tx2"/>
                </a:solidFill>
              </a:rPr>
              <a:t>Tahun 2023</a:t>
            </a:r>
            <a:endParaRPr lang="en-ID" sz="1800" b="1">
              <a:solidFill>
                <a:schemeClr val="tx2"/>
              </a:solidFill>
            </a:endParaRPr>
          </a:p>
        </p:txBody>
      </p:sp>
      <p:pic>
        <p:nvPicPr>
          <p:cNvPr id="8" name="Picture 7">
            <a:extLst>
              <a:ext uri="{FF2B5EF4-FFF2-40B4-BE49-F238E27FC236}">
                <a16:creationId xmlns:a16="http://schemas.microsoft.com/office/drawing/2014/main" id="{2E24EDC6-5067-B62C-84DF-A12242E54F52}"/>
              </a:ext>
            </a:extLst>
          </p:cNvPr>
          <p:cNvPicPr>
            <a:picLocks noChangeAspect="1"/>
          </p:cNvPicPr>
          <p:nvPr/>
        </p:nvPicPr>
        <p:blipFill rotWithShape="1">
          <a:blip r:embed="rId2"/>
          <a:srcRect l="21559" r="-3" b="-3"/>
          <a:stretch/>
        </p:blipFill>
        <p:spPr>
          <a:xfrm>
            <a:off x="20" y="10"/>
            <a:ext cx="4571980" cy="3890557"/>
          </a:xfrm>
          <a:prstGeom prst="rect">
            <a:avLst/>
          </a:prstGeom>
        </p:spPr>
      </p:pic>
      <p:pic>
        <p:nvPicPr>
          <p:cNvPr id="4" name="Picture 3">
            <a:extLst>
              <a:ext uri="{FF2B5EF4-FFF2-40B4-BE49-F238E27FC236}">
                <a16:creationId xmlns:a16="http://schemas.microsoft.com/office/drawing/2014/main" id="{7E9FC723-0324-4F84-F5F2-C200D437A5AE}"/>
              </a:ext>
            </a:extLst>
          </p:cNvPr>
          <p:cNvPicPr>
            <a:picLocks noChangeAspect="1"/>
          </p:cNvPicPr>
          <p:nvPr/>
        </p:nvPicPr>
        <p:blipFill rotWithShape="1">
          <a:blip r:embed="rId3"/>
          <a:srcRect b="10426"/>
          <a:stretch/>
        </p:blipFill>
        <p:spPr>
          <a:xfrm>
            <a:off x="4569146" y="10"/>
            <a:ext cx="4572000" cy="3890557"/>
          </a:xfrm>
          <a:prstGeom prst="rect">
            <a:avLst/>
          </a:prstGeom>
        </p:spPr>
      </p:pic>
      <p:grpSp>
        <p:nvGrpSpPr>
          <p:cNvPr id="21" name="Group 20">
            <a:extLst>
              <a:ext uri="{FF2B5EF4-FFF2-40B4-BE49-F238E27FC236}">
                <a16:creationId xmlns:a16="http://schemas.microsoft.com/office/drawing/2014/main" id="{E3907B4F-3498-8E1E-0FDD-A068668742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311233" y="5272450"/>
            <a:ext cx="845900" cy="1622520"/>
            <a:chOff x="469942" y="5272450"/>
            <a:chExt cx="1127866" cy="1622520"/>
          </a:xfrm>
        </p:grpSpPr>
        <p:sp>
          <p:nvSpPr>
            <p:cNvPr id="22" name="Freeform: Shape 21">
              <a:extLst>
                <a:ext uri="{FF2B5EF4-FFF2-40B4-BE49-F238E27FC236}">
                  <a16:creationId xmlns:a16="http://schemas.microsoft.com/office/drawing/2014/main" id="{ABD1F7DD-A00E-3FD4-3979-3B1A49069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516067" flipH="1">
              <a:off x="469942" y="5272450"/>
              <a:ext cx="1127866" cy="1622520"/>
            </a:xfrm>
            <a:custGeom>
              <a:avLst/>
              <a:gdLst>
                <a:gd name="connsiteX0" fmla="*/ 855248 w 1127866"/>
                <a:gd name="connsiteY0" fmla="*/ 402898 h 1622520"/>
                <a:gd name="connsiteX1" fmla="*/ 848081 w 1127866"/>
                <a:gd name="connsiteY1" fmla="*/ 398865 h 1622520"/>
                <a:gd name="connsiteX2" fmla="*/ 568035 w 1127866"/>
                <a:gd name="connsiteY2" fmla="*/ 462614 h 1622520"/>
                <a:gd name="connsiteX3" fmla="*/ 329880 w 1127866"/>
                <a:gd name="connsiteY3" fmla="*/ 597097 h 1622520"/>
                <a:gd name="connsiteX4" fmla="*/ 328473 w 1127866"/>
                <a:gd name="connsiteY4" fmla="*/ 572035 h 1622520"/>
                <a:gd name="connsiteX5" fmla="*/ 429199 w 1127866"/>
                <a:gd name="connsiteY5" fmla="*/ 385656 h 1622520"/>
                <a:gd name="connsiteX6" fmla="*/ 433245 w 1127866"/>
                <a:gd name="connsiteY6" fmla="*/ 188854 h 1622520"/>
                <a:gd name="connsiteX7" fmla="*/ 365438 w 1127866"/>
                <a:gd name="connsiteY7" fmla="*/ 0 h 1622520"/>
                <a:gd name="connsiteX8" fmla="*/ 269406 w 1127866"/>
                <a:gd name="connsiteY8" fmla="*/ 98117 h 1622520"/>
                <a:gd name="connsiteX9" fmla="*/ 175275 w 1127866"/>
                <a:gd name="connsiteY9" fmla="*/ 246350 h 1622520"/>
                <a:gd name="connsiteX10" fmla="*/ 68276 w 1127866"/>
                <a:gd name="connsiteY10" fmla="*/ 516424 h 1622520"/>
                <a:gd name="connsiteX11" fmla="*/ 114 w 1127866"/>
                <a:gd name="connsiteY11" fmla="*/ 961504 h 1622520"/>
                <a:gd name="connsiteX12" fmla="*/ 36005 w 1127866"/>
                <a:gd name="connsiteY12" fmla="*/ 1344303 h 1622520"/>
                <a:gd name="connsiteX13" fmla="*/ 46838 w 1127866"/>
                <a:gd name="connsiteY13" fmla="*/ 1387574 h 1622520"/>
                <a:gd name="connsiteX14" fmla="*/ 308373 w 1127866"/>
                <a:gd name="connsiteY14" fmla="*/ 1622520 h 1622520"/>
                <a:gd name="connsiteX15" fmla="*/ 289552 w 1127866"/>
                <a:gd name="connsiteY15" fmla="*/ 1571009 h 1622520"/>
                <a:gd name="connsiteX16" fmla="*/ 225711 w 1127866"/>
                <a:gd name="connsiteY16" fmla="*/ 1336088 h 1622520"/>
                <a:gd name="connsiteX17" fmla="*/ 195024 w 1127866"/>
                <a:gd name="connsiteY17" fmla="*/ 1136312 h 1622520"/>
                <a:gd name="connsiteX18" fmla="*/ 200055 w 1127866"/>
                <a:gd name="connsiteY18" fmla="*/ 1108788 h 1622520"/>
                <a:gd name="connsiteX19" fmla="*/ 346105 w 1127866"/>
                <a:gd name="connsiteY19" fmla="*/ 1188197 h 1622520"/>
                <a:gd name="connsiteX20" fmla="*/ 549199 w 1127866"/>
                <a:gd name="connsiteY20" fmla="*/ 1248533 h 1622520"/>
                <a:gd name="connsiteX21" fmla="*/ 729669 w 1127866"/>
                <a:gd name="connsiteY21" fmla="*/ 1255844 h 1622520"/>
                <a:gd name="connsiteX22" fmla="*/ 957219 w 1127866"/>
                <a:gd name="connsiteY22" fmla="*/ 1197923 h 1622520"/>
                <a:gd name="connsiteX23" fmla="*/ 1101104 w 1127866"/>
                <a:gd name="connsiteY23" fmla="*/ 1105615 h 1622520"/>
                <a:gd name="connsiteX24" fmla="*/ 1115963 w 1127866"/>
                <a:gd name="connsiteY24" fmla="*/ 1061393 h 1622520"/>
                <a:gd name="connsiteX25" fmla="*/ 969631 w 1127866"/>
                <a:gd name="connsiteY25" fmla="*/ 995196 h 1622520"/>
                <a:gd name="connsiteX26" fmla="*/ 742082 w 1127866"/>
                <a:gd name="connsiteY26" fmla="*/ 941412 h 1622520"/>
                <a:gd name="connsiteX27" fmla="*/ 436317 w 1127866"/>
                <a:gd name="connsiteY27" fmla="*/ 940372 h 1622520"/>
                <a:gd name="connsiteX28" fmla="*/ 339433 w 1127866"/>
                <a:gd name="connsiteY28" fmla="*/ 928328 h 1622520"/>
                <a:gd name="connsiteX29" fmla="*/ 534092 w 1127866"/>
                <a:gd name="connsiteY29" fmla="*/ 825005 h 1622520"/>
                <a:gd name="connsiteX30" fmla="*/ 693841 w 1127866"/>
                <a:gd name="connsiteY30" fmla="*/ 689959 h 1622520"/>
                <a:gd name="connsiteX31" fmla="*/ 819649 w 1127866"/>
                <a:gd name="connsiteY31" fmla="*/ 523137 h 1622520"/>
                <a:gd name="connsiteX32" fmla="*/ 855248 w 1127866"/>
                <a:gd name="connsiteY32" fmla="*/ 402898 h 162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27866" h="1622520">
                  <a:moveTo>
                    <a:pt x="855248" y="402898"/>
                  </a:moveTo>
                  <a:cubicBezTo>
                    <a:pt x="853627" y="400570"/>
                    <a:pt x="851274" y="399163"/>
                    <a:pt x="848081" y="398865"/>
                  </a:cubicBezTo>
                  <a:cubicBezTo>
                    <a:pt x="822532" y="396491"/>
                    <a:pt x="654401" y="429576"/>
                    <a:pt x="568035" y="462614"/>
                  </a:cubicBezTo>
                  <a:cubicBezTo>
                    <a:pt x="481668" y="495653"/>
                    <a:pt x="369807" y="578860"/>
                    <a:pt x="329880" y="597097"/>
                  </a:cubicBezTo>
                  <a:cubicBezTo>
                    <a:pt x="289954" y="615333"/>
                    <a:pt x="311920" y="607275"/>
                    <a:pt x="328473" y="572035"/>
                  </a:cubicBezTo>
                  <a:cubicBezTo>
                    <a:pt x="345026" y="536794"/>
                    <a:pt x="413759" y="461222"/>
                    <a:pt x="429199" y="385656"/>
                  </a:cubicBezTo>
                  <a:cubicBezTo>
                    <a:pt x="444345" y="311528"/>
                    <a:pt x="444173" y="271797"/>
                    <a:pt x="433245" y="188854"/>
                  </a:cubicBezTo>
                  <a:cubicBezTo>
                    <a:pt x="419727" y="119473"/>
                    <a:pt x="403555" y="65606"/>
                    <a:pt x="365438" y="0"/>
                  </a:cubicBezTo>
                  <a:cubicBezTo>
                    <a:pt x="338466" y="10015"/>
                    <a:pt x="298699" y="61964"/>
                    <a:pt x="269406" y="98117"/>
                  </a:cubicBezTo>
                  <a:cubicBezTo>
                    <a:pt x="235927" y="139435"/>
                    <a:pt x="208796" y="176632"/>
                    <a:pt x="175275" y="246350"/>
                  </a:cubicBezTo>
                  <a:cubicBezTo>
                    <a:pt x="141753" y="316067"/>
                    <a:pt x="97470" y="397232"/>
                    <a:pt x="68276" y="516424"/>
                  </a:cubicBezTo>
                  <a:cubicBezTo>
                    <a:pt x="39082" y="635617"/>
                    <a:pt x="1626" y="825623"/>
                    <a:pt x="114" y="961504"/>
                  </a:cubicBezTo>
                  <a:cubicBezTo>
                    <a:pt x="-1400" y="1097384"/>
                    <a:pt x="12273" y="1220987"/>
                    <a:pt x="36005" y="1344303"/>
                  </a:cubicBezTo>
                  <a:lnTo>
                    <a:pt x="46838" y="1387574"/>
                  </a:lnTo>
                  <a:lnTo>
                    <a:pt x="308373" y="1622520"/>
                  </a:lnTo>
                  <a:lnTo>
                    <a:pt x="289552" y="1571009"/>
                  </a:lnTo>
                  <a:cubicBezTo>
                    <a:pt x="266021" y="1501473"/>
                    <a:pt x="241466" y="1408537"/>
                    <a:pt x="225711" y="1336088"/>
                  </a:cubicBezTo>
                  <a:cubicBezTo>
                    <a:pt x="209956" y="1263639"/>
                    <a:pt x="199300" y="1174196"/>
                    <a:pt x="195024" y="1136312"/>
                  </a:cubicBezTo>
                  <a:cubicBezTo>
                    <a:pt x="190748" y="1098429"/>
                    <a:pt x="190263" y="1101976"/>
                    <a:pt x="200055" y="1108788"/>
                  </a:cubicBezTo>
                  <a:cubicBezTo>
                    <a:pt x="209848" y="1115600"/>
                    <a:pt x="287915" y="1164907"/>
                    <a:pt x="346105" y="1188197"/>
                  </a:cubicBezTo>
                  <a:cubicBezTo>
                    <a:pt x="404295" y="1211488"/>
                    <a:pt x="485271" y="1237259"/>
                    <a:pt x="549199" y="1248533"/>
                  </a:cubicBezTo>
                  <a:cubicBezTo>
                    <a:pt x="613126" y="1259808"/>
                    <a:pt x="661666" y="1264279"/>
                    <a:pt x="729669" y="1255844"/>
                  </a:cubicBezTo>
                  <a:cubicBezTo>
                    <a:pt x="797673" y="1247409"/>
                    <a:pt x="895314" y="1222960"/>
                    <a:pt x="957219" y="1197923"/>
                  </a:cubicBezTo>
                  <a:cubicBezTo>
                    <a:pt x="1019125" y="1172884"/>
                    <a:pt x="1074646" y="1128370"/>
                    <a:pt x="1101104" y="1105615"/>
                  </a:cubicBezTo>
                  <a:cubicBezTo>
                    <a:pt x="1127561" y="1082859"/>
                    <a:pt x="1137875" y="1079796"/>
                    <a:pt x="1115963" y="1061393"/>
                  </a:cubicBezTo>
                  <a:cubicBezTo>
                    <a:pt x="1094051" y="1042990"/>
                    <a:pt x="1031944" y="1015193"/>
                    <a:pt x="969631" y="995196"/>
                  </a:cubicBezTo>
                  <a:cubicBezTo>
                    <a:pt x="907317" y="975200"/>
                    <a:pt x="830967" y="950549"/>
                    <a:pt x="742082" y="941412"/>
                  </a:cubicBezTo>
                  <a:cubicBezTo>
                    <a:pt x="653196" y="932274"/>
                    <a:pt x="503426" y="942552"/>
                    <a:pt x="436317" y="940372"/>
                  </a:cubicBezTo>
                  <a:cubicBezTo>
                    <a:pt x="369209" y="938191"/>
                    <a:pt x="334012" y="934899"/>
                    <a:pt x="339433" y="928328"/>
                  </a:cubicBezTo>
                  <a:cubicBezTo>
                    <a:pt x="344854" y="921757"/>
                    <a:pt x="475024" y="864733"/>
                    <a:pt x="534092" y="825005"/>
                  </a:cubicBezTo>
                  <a:cubicBezTo>
                    <a:pt x="593160" y="785276"/>
                    <a:pt x="646248" y="740270"/>
                    <a:pt x="693841" y="689959"/>
                  </a:cubicBezTo>
                  <a:cubicBezTo>
                    <a:pt x="741434" y="639648"/>
                    <a:pt x="793942" y="571653"/>
                    <a:pt x="819649" y="523137"/>
                  </a:cubicBezTo>
                  <a:cubicBezTo>
                    <a:pt x="842142" y="480686"/>
                    <a:pt x="866601" y="419198"/>
                    <a:pt x="855248" y="402898"/>
                  </a:cubicBezTo>
                  <a:close/>
                </a:path>
              </a:pathLst>
            </a:cu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22">
              <a:extLst>
                <a:ext uri="{FF2B5EF4-FFF2-40B4-BE49-F238E27FC236}">
                  <a16:creationId xmlns:a16="http://schemas.microsoft.com/office/drawing/2014/main" id="{37308147-731A-F6C7-AEB8-C3F46E5143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516067" flipH="1">
              <a:off x="469942" y="5272450"/>
              <a:ext cx="1127866" cy="1622520"/>
            </a:xfrm>
            <a:custGeom>
              <a:avLst/>
              <a:gdLst>
                <a:gd name="connsiteX0" fmla="*/ 855248 w 1127866"/>
                <a:gd name="connsiteY0" fmla="*/ 402898 h 1622520"/>
                <a:gd name="connsiteX1" fmla="*/ 848081 w 1127866"/>
                <a:gd name="connsiteY1" fmla="*/ 398865 h 1622520"/>
                <a:gd name="connsiteX2" fmla="*/ 568035 w 1127866"/>
                <a:gd name="connsiteY2" fmla="*/ 462614 h 1622520"/>
                <a:gd name="connsiteX3" fmla="*/ 329880 w 1127866"/>
                <a:gd name="connsiteY3" fmla="*/ 597097 h 1622520"/>
                <a:gd name="connsiteX4" fmla="*/ 328473 w 1127866"/>
                <a:gd name="connsiteY4" fmla="*/ 572035 h 1622520"/>
                <a:gd name="connsiteX5" fmla="*/ 429199 w 1127866"/>
                <a:gd name="connsiteY5" fmla="*/ 385656 h 1622520"/>
                <a:gd name="connsiteX6" fmla="*/ 433245 w 1127866"/>
                <a:gd name="connsiteY6" fmla="*/ 188854 h 1622520"/>
                <a:gd name="connsiteX7" fmla="*/ 365438 w 1127866"/>
                <a:gd name="connsiteY7" fmla="*/ 0 h 1622520"/>
                <a:gd name="connsiteX8" fmla="*/ 269406 w 1127866"/>
                <a:gd name="connsiteY8" fmla="*/ 98117 h 1622520"/>
                <a:gd name="connsiteX9" fmla="*/ 175275 w 1127866"/>
                <a:gd name="connsiteY9" fmla="*/ 246350 h 1622520"/>
                <a:gd name="connsiteX10" fmla="*/ 68276 w 1127866"/>
                <a:gd name="connsiteY10" fmla="*/ 516424 h 1622520"/>
                <a:gd name="connsiteX11" fmla="*/ 114 w 1127866"/>
                <a:gd name="connsiteY11" fmla="*/ 961504 h 1622520"/>
                <a:gd name="connsiteX12" fmla="*/ 36005 w 1127866"/>
                <a:gd name="connsiteY12" fmla="*/ 1344303 h 1622520"/>
                <a:gd name="connsiteX13" fmla="*/ 46838 w 1127866"/>
                <a:gd name="connsiteY13" fmla="*/ 1387574 h 1622520"/>
                <a:gd name="connsiteX14" fmla="*/ 308373 w 1127866"/>
                <a:gd name="connsiteY14" fmla="*/ 1622520 h 1622520"/>
                <a:gd name="connsiteX15" fmla="*/ 289552 w 1127866"/>
                <a:gd name="connsiteY15" fmla="*/ 1571009 h 1622520"/>
                <a:gd name="connsiteX16" fmla="*/ 225711 w 1127866"/>
                <a:gd name="connsiteY16" fmla="*/ 1336088 h 1622520"/>
                <a:gd name="connsiteX17" fmla="*/ 195024 w 1127866"/>
                <a:gd name="connsiteY17" fmla="*/ 1136312 h 1622520"/>
                <a:gd name="connsiteX18" fmla="*/ 200055 w 1127866"/>
                <a:gd name="connsiteY18" fmla="*/ 1108788 h 1622520"/>
                <a:gd name="connsiteX19" fmla="*/ 346105 w 1127866"/>
                <a:gd name="connsiteY19" fmla="*/ 1188197 h 1622520"/>
                <a:gd name="connsiteX20" fmla="*/ 549199 w 1127866"/>
                <a:gd name="connsiteY20" fmla="*/ 1248533 h 1622520"/>
                <a:gd name="connsiteX21" fmla="*/ 729669 w 1127866"/>
                <a:gd name="connsiteY21" fmla="*/ 1255844 h 1622520"/>
                <a:gd name="connsiteX22" fmla="*/ 957219 w 1127866"/>
                <a:gd name="connsiteY22" fmla="*/ 1197923 h 1622520"/>
                <a:gd name="connsiteX23" fmla="*/ 1101104 w 1127866"/>
                <a:gd name="connsiteY23" fmla="*/ 1105615 h 1622520"/>
                <a:gd name="connsiteX24" fmla="*/ 1115963 w 1127866"/>
                <a:gd name="connsiteY24" fmla="*/ 1061393 h 1622520"/>
                <a:gd name="connsiteX25" fmla="*/ 969631 w 1127866"/>
                <a:gd name="connsiteY25" fmla="*/ 995196 h 1622520"/>
                <a:gd name="connsiteX26" fmla="*/ 742082 w 1127866"/>
                <a:gd name="connsiteY26" fmla="*/ 941412 h 1622520"/>
                <a:gd name="connsiteX27" fmla="*/ 436317 w 1127866"/>
                <a:gd name="connsiteY27" fmla="*/ 940372 h 1622520"/>
                <a:gd name="connsiteX28" fmla="*/ 339433 w 1127866"/>
                <a:gd name="connsiteY28" fmla="*/ 928328 h 1622520"/>
                <a:gd name="connsiteX29" fmla="*/ 534092 w 1127866"/>
                <a:gd name="connsiteY29" fmla="*/ 825005 h 1622520"/>
                <a:gd name="connsiteX30" fmla="*/ 693841 w 1127866"/>
                <a:gd name="connsiteY30" fmla="*/ 689959 h 1622520"/>
                <a:gd name="connsiteX31" fmla="*/ 819649 w 1127866"/>
                <a:gd name="connsiteY31" fmla="*/ 523137 h 1622520"/>
                <a:gd name="connsiteX32" fmla="*/ 855248 w 1127866"/>
                <a:gd name="connsiteY32" fmla="*/ 402898 h 162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27866" h="1622520">
                  <a:moveTo>
                    <a:pt x="855248" y="402898"/>
                  </a:moveTo>
                  <a:cubicBezTo>
                    <a:pt x="853627" y="400570"/>
                    <a:pt x="851274" y="399163"/>
                    <a:pt x="848081" y="398865"/>
                  </a:cubicBezTo>
                  <a:cubicBezTo>
                    <a:pt x="822532" y="396491"/>
                    <a:pt x="654401" y="429576"/>
                    <a:pt x="568035" y="462614"/>
                  </a:cubicBezTo>
                  <a:cubicBezTo>
                    <a:pt x="481668" y="495653"/>
                    <a:pt x="369807" y="578860"/>
                    <a:pt x="329880" y="597097"/>
                  </a:cubicBezTo>
                  <a:cubicBezTo>
                    <a:pt x="289954" y="615333"/>
                    <a:pt x="311920" y="607275"/>
                    <a:pt x="328473" y="572035"/>
                  </a:cubicBezTo>
                  <a:cubicBezTo>
                    <a:pt x="345026" y="536794"/>
                    <a:pt x="413759" y="461222"/>
                    <a:pt x="429199" y="385656"/>
                  </a:cubicBezTo>
                  <a:cubicBezTo>
                    <a:pt x="444345" y="311528"/>
                    <a:pt x="444173" y="271797"/>
                    <a:pt x="433245" y="188854"/>
                  </a:cubicBezTo>
                  <a:cubicBezTo>
                    <a:pt x="419727" y="119473"/>
                    <a:pt x="403555" y="65606"/>
                    <a:pt x="365438" y="0"/>
                  </a:cubicBezTo>
                  <a:cubicBezTo>
                    <a:pt x="338466" y="10015"/>
                    <a:pt x="298699" y="61964"/>
                    <a:pt x="269406" y="98117"/>
                  </a:cubicBezTo>
                  <a:cubicBezTo>
                    <a:pt x="235927" y="139435"/>
                    <a:pt x="208796" y="176632"/>
                    <a:pt x="175275" y="246350"/>
                  </a:cubicBezTo>
                  <a:cubicBezTo>
                    <a:pt x="141753" y="316067"/>
                    <a:pt x="97470" y="397232"/>
                    <a:pt x="68276" y="516424"/>
                  </a:cubicBezTo>
                  <a:cubicBezTo>
                    <a:pt x="39082" y="635617"/>
                    <a:pt x="1626" y="825623"/>
                    <a:pt x="114" y="961504"/>
                  </a:cubicBezTo>
                  <a:cubicBezTo>
                    <a:pt x="-1400" y="1097384"/>
                    <a:pt x="12273" y="1220987"/>
                    <a:pt x="36005" y="1344303"/>
                  </a:cubicBezTo>
                  <a:lnTo>
                    <a:pt x="46838" y="1387574"/>
                  </a:lnTo>
                  <a:lnTo>
                    <a:pt x="308373" y="1622520"/>
                  </a:lnTo>
                  <a:lnTo>
                    <a:pt x="289552" y="1571009"/>
                  </a:lnTo>
                  <a:cubicBezTo>
                    <a:pt x="266021" y="1501473"/>
                    <a:pt x="241466" y="1408537"/>
                    <a:pt x="225711" y="1336088"/>
                  </a:cubicBezTo>
                  <a:cubicBezTo>
                    <a:pt x="209956" y="1263639"/>
                    <a:pt x="199300" y="1174196"/>
                    <a:pt x="195024" y="1136312"/>
                  </a:cubicBezTo>
                  <a:cubicBezTo>
                    <a:pt x="190748" y="1098429"/>
                    <a:pt x="190263" y="1101976"/>
                    <a:pt x="200055" y="1108788"/>
                  </a:cubicBezTo>
                  <a:cubicBezTo>
                    <a:pt x="209848" y="1115600"/>
                    <a:pt x="287915" y="1164907"/>
                    <a:pt x="346105" y="1188197"/>
                  </a:cubicBezTo>
                  <a:cubicBezTo>
                    <a:pt x="404295" y="1211488"/>
                    <a:pt x="485271" y="1237259"/>
                    <a:pt x="549199" y="1248533"/>
                  </a:cubicBezTo>
                  <a:cubicBezTo>
                    <a:pt x="613126" y="1259808"/>
                    <a:pt x="661666" y="1264279"/>
                    <a:pt x="729669" y="1255844"/>
                  </a:cubicBezTo>
                  <a:cubicBezTo>
                    <a:pt x="797673" y="1247409"/>
                    <a:pt x="895314" y="1222960"/>
                    <a:pt x="957219" y="1197923"/>
                  </a:cubicBezTo>
                  <a:cubicBezTo>
                    <a:pt x="1019125" y="1172884"/>
                    <a:pt x="1074646" y="1128370"/>
                    <a:pt x="1101104" y="1105615"/>
                  </a:cubicBezTo>
                  <a:cubicBezTo>
                    <a:pt x="1127561" y="1082859"/>
                    <a:pt x="1137875" y="1079796"/>
                    <a:pt x="1115963" y="1061393"/>
                  </a:cubicBezTo>
                  <a:cubicBezTo>
                    <a:pt x="1094051" y="1042990"/>
                    <a:pt x="1031944" y="1015193"/>
                    <a:pt x="969631" y="995196"/>
                  </a:cubicBezTo>
                  <a:cubicBezTo>
                    <a:pt x="907317" y="975200"/>
                    <a:pt x="830967" y="950549"/>
                    <a:pt x="742082" y="941412"/>
                  </a:cubicBezTo>
                  <a:cubicBezTo>
                    <a:pt x="653196" y="932274"/>
                    <a:pt x="503426" y="942552"/>
                    <a:pt x="436317" y="940372"/>
                  </a:cubicBezTo>
                  <a:cubicBezTo>
                    <a:pt x="369209" y="938191"/>
                    <a:pt x="334012" y="934899"/>
                    <a:pt x="339433" y="928328"/>
                  </a:cubicBezTo>
                  <a:cubicBezTo>
                    <a:pt x="344854" y="921757"/>
                    <a:pt x="475024" y="864733"/>
                    <a:pt x="534092" y="825005"/>
                  </a:cubicBezTo>
                  <a:cubicBezTo>
                    <a:pt x="593160" y="785276"/>
                    <a:pt x="646248" y="740270"/>
                    <a:pt x="693841" y="689959"/>
                  </a:cubicBezTo>
                  <a:cubicBezTo>
                    <a:pt x="741434" y="639648"/>
                    <a:pt x="793942" y="571653"/>
                    <a:pt x="819649" y="523137"/>
                  </a:cubicBezTo>
                  <a:cubicBezTo>
                    <a:pt x="842142" y="480686"/>
                    <a:pt x="866601" y="419198"/>
                    <a:pt x="855248" y="402898"/>
                  </a:cubicBezTo>
                  <a:close/>
                </a:path>
              </a:pathLst>
            </a:custGeom>
            <a:solidFill>
              <a:schemeClr val="accent4">
                <a:lumMod val="40000"/>
                <a:lumOff val="60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Freeform: Shape 24">
            <a:extLst>
              <a:ext uri="{FF2B5EF4-FFF2-40B4-BE49-F238E27FC236}">
                <a16:creationId xmlns:a16="http://schemas.microsoft.com/office/drawing/2014/main" id="{73844404-E04B-F587-0397-04D02020A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703623" flipH="1" flipV="1">
            <a:off x="7866558" y="4592449"/>
            <a:ext cx="690096" cy="1040596"/>
          </a:xfrm>
          <a:custGeom>
            <a:avLst/>
            <a:gdLst>
              <a:gd name="connsiteX0" fmla="*/ 1929645 w 2813738"/>
              <a:gd name="connsiteY0" fmla="*/ 3173450 h 3214044"/>
              <a:gd name="connsiteX1" fmla="*/ 1581773 w 2813738"/>
              <a:gd name="connsiteY1" fmla="*/ 3212054 h 3214044"/>
              <a:gd name="connsiteX2" fmla="*/ 546159 w 2813738"/>
              <a:gd name="connsiteY2" fmla="*/ 2756430 h 3214044"/>
              <a:gd name="connsiteX3" fmla="*/ 336057 w 2813738"/>
              <a:gd name="connsiteY3" fmla="*/ 2229184 h 3214044"/>
              <a:gd name="connsiteX4" fmla="*/ 334808 w 2813738"/>
              <a:gd name="connsiteY4" fmla="*/ 2196353 h 3214044"/>
              <a:gd name="connsiteX5" fmla="*/ 0 w 2813738"/>
              <a:gd name="connsiteY5" fmla="*/ 481954 h 3214044"/>
              <a:gd name="connsiteX6" fmla="*/ 2467865 w 2813738"/>
              <a:gd name="connsiteY6" fmla="*/ 0 h 3214044"/>
              <a:gd name="connsiteX7" fmla="*/ 2809430 w 2813738"/>
              <a:gd name="connsiteY7" fmla="*/ 1748995 h 3214044"/>
              <a:gd name="connsiteX8" fmla="*/ 2784500 w 2813738"/>
              <a:gd name="connsiteY8" fmla="*/ 1753864 h 3214044"/>
              <a:gd name="connsiteX9" fmla="*/ 2793072 w 2813738"/>
              <a:gd name="connsiteY9" fmla="*/ 1800696 h 3214044"/>
              <a:gd name="connsiteX10" fmla="*/ 2813681 w 2813738"/>
              <a:gd name="connsiteY10" fmla="*/ 2045662 h 3214044"/>
              <a:gd name="connsiteX11" fmla="*/ 2749358 w 2813738"/>
              <a:gd name="connsiteY11" fmla="*/ 2417869 h 3214044"/>
              <a:gd name="connsiteX12" fmla="*/ 2299096 w 2813738"/>
              <a:gd name="connsiteY12" fmla="*/ 3038713 h 3214044"/>
              <a:gd name="connsiteX13" fmla="*/ 1929645 w 2813738"/>
              <a:gd name="connsiteY13" fmla="*/ 3173450 h 3214044"/>
              <a:gd name="connsiteX0" fmla="*/ 1929645 w 2813738"/>
              <a:gd name="connsiteY0" fmla="*/ 3173450 h 3214044"/>
              <a:gd name="connsiteX1" fmla="*/ 1581773 w 2813738"/>
              <a:gd name="connsiteY1" fmla="*/ 3212054 h 3214044"/>
              <a:gd name="connsiteX2" fmla="*/ 546159 w 2813738"/>
              <a:gd name="connsiteY2" fmla="*/ 2756430 h 3214044"/>
              <a:gd name="connsiteX3" fmla="*/ 336057 w 2813738"/>
              <a:gd name="connsiteY3" fmla="*/ 2229184 h 3214044"/>
              <a:gd name="connsiteX4" fmla="*/ 334808 w 2813738"/>
              <a:gd name="connsiteY4" fmla="*/ 2196353 h 3214044"/>
              <a:gd name="connsiteX5" fmla="*/ 0 w 2813738"/>
              <a:gd name="connsiteY5" fmla="*/ 481954 h 3214044"/>
              <a:gd name="connsiteX6" fmla="*/ 2467865 w 2813738"/>
              <a:gd name="connsiteY6" fmla="*/ 0 h 3214044"/>
              <a:gd name="connsiteX7" fmla="*/ 2809430 w 2813738"/>
              <a:gd name="connsiteY7" fmla="*/ 1748995 h 3214044"/>
              <a:gd name="connsiteX8" fmla="*/ 2784500 w 2813738"/>
              <a:gd name="connsiteY8" fmla="*/ 1753864 h 3214044"/>
              <a:gd name="connsiteX9" fmla="*/ 2813681 w 2813738"/>
              <a:gd name="connsiteY9" fmla="*/ 2045662 h 3214044"/>
              <a:gd name="connsiteX10" fmla="*/ 2749358 w 2813738"/>
              <a:gd name="connsiteY10" fmla="*/ 2417869 h 3214044"/>
              <a:gd name="connsiteX11" fmla="*/ 2299096 w 2813738"/>
              <a:gd name="connsiteY11" fmla="*/ 3038713 h 3214044"/>
              <a:gd name="connsiteX12" fmla="*/ 1929645 w 2813738"/>
              <a:gd name="connsiteY12" fmla="*/ 3173450 h 3214044"/>
              <a:gd name="connsiteX0" fmla="*/ 1929645 w 2813738"/>
              <a:gd name="connsiteY0" fmla="*/ 3173450 h 3214044"/>
              <a:gd name="connsiteX1" fmla="*/ 1581773 w 2813738"/>
              <a:gd name="connsiteY1" fmla="*/ 3212054 h 3214044"/>
              <a:gd name="connsiteX2" fmla="*/ 546159 w 2813738"/>
              <a:gd name="connsiteY2" fmla="*/ 2756430 h 3214044"/>
              <a:gd name="connsiteX3" fmla="*/ 336057 w 2813738"/>
              <a:gd name="connsiteY3" fmla="*/ 2229184 h 3214044"/>
              <a:gd name="connsiteX4" fmla="*/ 334808 w 2813738"/>
              <a:gd name="connsiteY4" fmla="*/ 2196353 h 3214044"/>
              <a:gd name="connsiteX5" fmla="*/ 0 w 2813738"/>
              <a:gd name="connsiteY5" fmla="*/ 481954 h 3214044"/>
              <a:gd name="connsiteX6" fmla="*/ 2467865 w 2813738"/>
              <a:gd name="connsiteY6" fmla="*/ 0 h 3214044"/>
              <a:gd name="connsiteX7" fmla="*/ 2809430 w 2813738"/>
              <a:gd name="connsiteY7" fmla="*/ 1748995 h 3214044"/>
              <a:gd name="connsiteX8" fmla="*/ 2813681 w 2813738"/>
              <a:gd name="connsiteY8" fmla="*/ 2045662 h 3214044"/>
              <a:gd name="connsiteX9" fmla="*/ 2749358 w 2813738"/>
              <a:gd name="connsiteY9" fmla="*/ 2417869 h 3214044"/>
              <a:gd name="connsiteX10" fmla="*/ 2299096 w 2813738"/>
              <a:gd name="connsiteY10" fmla="*/ 3038713 h 3214044"/>
              <a:gd name="connsiteX11" fmla="*/ 1929645 w 2813738"/>
              <a:gd name="connsiteY11" fmla="*/ 3173450 h 3214044"/>
              <a:gd name="connsiteX0" fmla="*/ 2041023 w 2925116"/>
              <a:gd name="connsiteY0" fmla="*/ 3173450 h 3214044"/>
              <a:gd name="connsiteX1" fmla="*/ 1693151 w 2925116"/>
              <a:gd name="connsiteY1" fmla="*/ 3212054 h 3214044"/>
              <a:gd name="connsiteX2" fmla="*/ 657537 w 2925116"/>
              <a:gd name="connsiteY2" fmla="*/ 2756430 h 3214044"/>
              <a:gd name="connsiteX3" fmla="*/ 447435 w 2925116"/>
              <a:gd name="connsiteY3" fmla="*/ 2229184 h 3214044"/>
              <a:gd name="connsiteX4" fmla="*/ 111378 w 2925116"/>
              <a:gd name="connsiteY4" fmla="*/ 481954 h 3214044"/>
              <a:gd name="connsiteX5" fmla="*/ 2579243 w 2925116"/>
              <a:gd name="connsiteY5" fmla="*/ 0 h 3214044"/>
              <a:gd name="connsiteX6" fmla="*/ 2920808 w 2925116"/>
              <a:gd name="connsiteY6" fmla="*/ 1748995 h 3214044"/>
              <a:gd name="connsiteX7" fmla="*/ 2925059 w 2925116"/>
              <a:gd name="connsiteY7" fmla="*/ 2045662 h 3214044"/>
              <a:gd name="connsiteX8" fmla="*/ 2860736 w 2925116"/>
              <a:gd name="connsiteY8" fmla="*/ 2417869 h 3214044"/>
              <a:gd name="connsiteX9" fmla="*/ 2410474 w 2925116"/>
              <a:gd name="connsiteY9" fmla="*/ 3038713 h 3214044"/>
              <a:gd name="connsiteX10" fmla="*/ 2041023 w 2925116"/>
              <a:gd name="connsiteY10" fmla="*/ 3173450 h 3214044"/>
              <a:gd name="connsiteX0" fmla="*/ 1929645 w 2813738"/>
              <a:gd name="connsiteY0" fmla="*/ 3173450 h 3214044"/>
              <a:gd name="connsiteX1" fmla="*/ 1581773 w 2813738"/>
              <a:gd name="connsiteY1" fmla="*/ 3212054 h 3214044"/>
              <a:gd name="connsiteX2" fmla="*/ 546159 w 2813738"/>
              <a:gd name="connsiteY2" fmla="*/ 2756430 h 3214044"/>
              <a:gd name="connsiteX3" fmla="*/ 336057 w 2813738"/>
              <a:gd name="connsiteY3" fmla="*/ 2229184 h 3214044"/>
              <a:gd name="connsiteX4" fmla="*/ 0 w 2813738"/>
              <a:gd name="connsiteY4" fmla="*/ 481954 h 3214044"/>
              <a:gd name="connsiteX5" fmla="*/ 2467865 w 2813738"/>
              <a:gd name="connsiteY5" fmla="*/ 0 h 3214044"/>
              <a:gd name="connsiteX6" fmla="*/ 2809430 w 2813738"/>
              <a:gd name="connsiteY6" fmla="*/ 1748995 h 3214044"/>
              <a:gd name="connsiteX7" fmla="*/ 2813681 w 2813738"/>
              <a:gd name="connsiteY7" fmla="*/ 2045662 h 3214044"/>
              <a:gd name="connsiteX8" fmla="*/ 2749358 w 2813738"/>
              <a:gd name="connsiteY8" fmla="*/ 2417869 h 3214044"/>
              <a:gd name="connsiteX9" fmla="*/ 2299096 w 2813738"/>
              <a:gd name="connsiteY9" fmla="*/ 3038713 h 3214044"/>
              <a:gd name="connsiteX10" fmla="*/ 1929645 w 2813738"/>
              <a:gd name="connsiteY10" fmla="*/ 3173450 h 3214044"/>
              <a:gd name="connsiteX0" fmla="*/ 1929645 w 2813738"/>
              <a:gd name="connsiteY0" fmla="*/ 3173450 h 3222394"/>
              <a:gd name="connsiteX1" fmla="*/ 1581773 w 2813738"/>
              <a:gd name="connsiteY1" fmla="*/ 3212054 h 3222394"/>
              <a:gd name="connsiteX2" fmla="*/ 634750 w 2813738"/>
              <a:gd name="connsiteY2" fmla="*/ 2993222 h 3222394"/>
              <a:gd name="connsiteX3" fmla="*/ 336057 w 2813738"/>
              <a:gd name="connsiteY3" fmla="*/ 2229184 h 3222394"/>
              <a:gd name="connsiteX4" fmla="*/ 0 w 2813738"/>
              <a:gd name="connsiteY4" fmla="*/ 481954 h 3222394"/>
              <a:gd name="connsiteX5" fmla="*/ 2467865 w 2813738"/>
              <a:gd name="connsiteY5" fmla="*/ 0 h 3222394"/>
              <a:gd name="connsiteX6" fmla="*/ 2809430 w 2813738"/>
              <a:gd name="connsiteY6" fmla="*/ 1748995 h 3222394"/>
              <a:gd name="connsiteX7" fmla="*/ 2813681 w 2813738"/>
              <a:gd name="connsiteY7" fmla="*/ 2045662 h 3222394"/>
              <a:gd name="connsiteX8" fmla="*/ 2749358 w 2813738"/>
              <a:gd name="connsiteY8" fmla="*/ 2417869 h 3222394"/>
              <a:gd name="connsiteX9" fmla="*/ 2299096 w 2813738"/>
              <a:gd name="connsiteY9" fmla="*/ 3038713 h 3222394"/>
              <a:gd name="connsiteX10" fmla="*/ 1929645 w 2813738"/>
              <a:gd name="connsiteY10" fmla="*/ 3173450 h 3222394"/>
              <a:gd name="connsiteX0" fmla="*/ 1929645 w 2813738"/>
              <a:gd name="connsiteY0" fmla="*/ 3173450 h 3259726"/>
              <a:gd name="connsiteX1" fmla="*/ 1581773 w 2813738"/>
              <a:gd name="connsiteY1" fmla="*/ 3212054 h 3259726"/>
              <a:gd name="connsiteX2" fmla="*/ 634750 w 2813738"/>
              <a:gd name="connsiteY2" fmla="*/ 2993222 h 3259726"/>
              <a:gd name="connsiteX3" fmla="*/ 336057 w 2813738"/>
              <a:gd name="connsiteY3" fmla="*/ 2229184 h 3259726"/>
              <a:gd name="connsiteX4" fmla="*/ 0 w 2813738"/>
              <a:gd name="connsiteY4" fmla="*/ 481954 h 3259726"/>
              <a:gd name="connsiteX5" fmla="*/ 2467865 w 2813738"/>
              <a:gd name="connsiteY5" fmla="*/ 0 h 3259726"/>
              <a:gd name="connsiteX6" fmla="*/ 2809430 w 2813738"/>
              <a:gd name="connsiteY6" fmla="*/ 1748995 h 3259726"/>
              <a:gd name="connsiteX7" fmla="*/ 2813681 w 2813738"/>
              <a:gd name="connsiteY7" fmla="*/ 2045662 h 3259726"/>
              <a:gd name="connsiteX8" fmla="*/ 2749358 w 2813738"/>
              <a:gd name="connsiteY8" fmla="*/ 2417869 h 3259726"/>
              <a:gd name="connsiteX9" fmla="*/ 2299096 w 2813738"/>
              <a:gd name="connsiteY9" fmla="*/ 3038713 h 3259726"/>
              <a:gd name="connsiteX10" fmla="*/ 1929645 w 2813738"/>
              <a:gd name="connsiteY10" fmla="*/ 3173450 h 3259726"/>
              <a:gd name="connsiteX0" fmla="*/ 1929645 w 2813738"/>
              <a:gd name="connsiteY0" fmla="*/ 3173450 h 3173450"/>
              <a:gd name="connsiteX1" fmla="*/ 634750 w 2813738"/>
              <a:gd name="connsiteY1" fmla="*/ 2993222 h 3173450"/>
              <a:gd name="connsiteX2" fmla="*/ 336057 w 2813738"/>
              <a:gd name="connsiteY2" fmla="*/ 2229184 h 3173450"/>
              <a:gd name="connsiteX3" fmla="*/ 0 w 2813738"/>
              <a:gd name="connsiteY3" fmla="*/ 481954 h 3173450"/>
              <a:gd name="connsiteX4" fmla="*/ 2467865 w 2813738"/>
              <a:gd name="connsiteY4" fmla="*/ 0 h 3173450"/>
              <a:gd name="connsiteX5" fmla="*/ 2809430 w 2813738"/>
              <a:gd name="connsiteY5" fmla="*/ 1748995 h 3173450"/>
              <a:gd name="connsiteX6" fmla="*/ 2813681 w 2813738"/>
              <a:gd name="connsiteY6" fmla="*/ 2045662 h 3173450"/>
              <a:gd name="connsiteX7" fmla="*/ 2749358 w 2813738"/>
              <a:gd name="connsiteY7" fmla="*/ 2417869 h 3173450"/>
              <a:gd name="connsiteX8" fmla="*/ 2299096 w 2813738"/>
              <a:gd name="connsiteY8" fmla="*/ 3038713 h 3173450"/>
              <a:gd name="connsiteX9" fmla="*/ 1929645 w 2813738"/>
              <a:gd name="connsiteY9" fmla="*/ 3173450 h 3173450"/>
              <a:gd name="connsiteX0" fmla="*/ 1929645 w 2813738"/>
              <a:gd name="connsiteY0" fmla="*/ 3173450 h 3248537"/>
              <a:gd name="connsiteX1" fmla="*/ 796962 w 2813738"/>
              <a:gd name="connsiteY1" fmla="*/ 3173288 h 3248537"/>
              <a:gd name="connsiteX2" fmla="*/ 336057 w 2813738"/>
              <a:gd name="connsiteY2" fmla="*/ 2229184 h 3248537"/>
              <a:gd name="connsiteX3" fmla="*/ 0 w 2813738"/>
              <a:gd name="connsiteY3" fmla="*/ 481954 h 3248537"/>
              <a:gd name="connsiteX4" fmla="*/ 2467865 w 2813738"/>
              <a:gd name="connsiteY4" fmla="*/ 0 h 3248537"/>
              <a:gd name="connsiteX5" fmla="*/ 2809430 w 2813738"/>
              <a:gd name="connsiteY5" fmla="*/ 1748995 h 3248537"/>
              <a:gd name="connsiteX6" fmla="*/ 2813681 w 2813738"/>
              <a:gd name="connsiteY6" fmla="*/ 2045662 h 3248537"/>
              <a:gd name="connsiteX7" fmla="*/ 2749358 w 2813738"/>
              <a:gd name="connsiteY7" fmla="*/ 2417869 h 3248537"/>
              <a:gd name="connsiteX8" fmla="*/ 2299096 w 2813738"/>
              <a:gd name="connsiteY8" fmla="*/ 3038713 h 3248537"/>
              <a:gd name="connsiteX9" fmla="*/ 1929645 w 2813738"/>
              <a:gd name="connsiteY9" fmla="*/ 3173450 h 3248537"/>
              <a:gd name="connsiteX0" fmla="*/ 1929645 w 2813681"/>
              <a:gd name="connsiteY0" fmla="*/ 3173450 h 3248537"/>
              <a:gd name="connsiteX1" fmla="*/ 796962 w 2813681"/>
              <a:gd name="connsiteY1" fmla="*/ 3173288 h 3248537"/>
              <a:gd name="connsiteX2" fmla="*/ 336057 w 2813681"/>
              <a:gd name="connsiteY2" fmla="*/ 2229184 h 3248537"/>
              <a:gd name="connsiteX3" fmla="*/ 0 w 2813681"/>
              <a:gd name="connsiteY3" fmla="*/ 481954 h 3248537"/>
              <a:gd name="connsiteX4" fmla="*/ 2467865 w 2813681"/>
              <a:gd name="connsiteY4" fmla="*/ 0 h 3248537"/>
              <a:gd name="connsiteX5" fmla="*/ 2809430 w 2813681"/>
              <a:gd name="connsiteY5" fmla="*/ 1748995 h 3248537"/>
              <a:gd name="connsiteX6" fmla="*/ 2813681 w 2813681"/>
              <a:gd name="connsiteY6" fmla="*/ 2045662 h 3248537"/>
              <a:gd name="connsiteX7" fmla="*/ 2299096 w 2813681"/>
              <a:gd name="connsiteY7" fmla="*/ 3038713 h 3248537"/>
              <a:gd name="connsiteX8" fmla="*/ 1929645 w 2813681"/>
              <a:gd name="connsiteY8" fmla="*/ 3173450 h 3248537"/>
              <a:gd name="connsiteX0" fmla="*/ 1929645 w 2816936"/>
              <a:gd name="connsiteY0" fmla="*/ 3173450 h 3248537"/>
              <a:gd name="connsiteX1" fmla="*/ 796962 w 2816936"/>
              <a:gd name="connsiteY1" fmla="*/ 3173288 h 3248537"/>
              <a:gd name="connsiteX2" fmla="*/ 336057 w 2816936"/>
              <a:gd name="connsiteY2" fmla="*/ 2229184 h 3248537"/>
              <a:gd name="connsiteX3" fmla="*/ 0 w 2816936"/>
              <a:gd name="connsiteY3" fmla="*/ 481954 h 3248537"/>
              <a:gd name="connsiteX4" fmla="*/ 2467865 w 2816936"/>
              <a:gd name="connsiteY4" fmla="*/ 0 h 3248537"/>
              <a:gd name="connsiteX5" fmla="*/ 2809430 w 2816936"/>
              <a:gd name="connsiteY5" fmla="*/ 1748995 h 3248537"/>
              <a:gd name="connsiteX6" fmla="*/ 2813681 w 2816936"/>
              <a:gd name="connsiteY6" fmla="*/ 2045662 h 3248537"/>
              <a:gd name="connsiteX7" fmla="*/ 2299096 w 2816936"/>
              <a:gd name="connsiteY7" fmla="*/ 3038713 h 3248537"/>
              <a:gd name="connsiteX8" fmla="*/ 1929645 w 2816936"/>
              <a:gd name="connsiteY8" fmla="*/ 3173450 h 3248537"/>
              <a:gd name="connsiteX0" fmla="*/ 1929645 w 2817968"/>
              <a:gd name="connsiteY0" fmla="*/ 3173450 h 3248537"/>
              <a:gd name="connsiteX1" fmla="*/ 796962 w 2817968"/>
              <a:gd name="connsiteY1" fmla="*/ 3173288 h 3248537"/>
              <a:gd name="connsiteX2" fmla="*/ 336057 w 2817968"/>
              <a:gd name="connsiteY2" fmla="*/ 2229184 h 3248537"/>
              <a:gd name="connsiteX3" fmla="*/ 0 w 2817968"/>
              <a:gd name="connsiteY3" fmla="*/ 481954 h 3248537"/>
              <a:gd name="connsiteX4" fmla="*/ 2467865 w 2817968"/>
              <a:gd name="connsiteY4" fmla="*/ 0 h 3248537"/>
              <a:gd name="connsiteX5" fmla="*/ 2809430 w 2817968"/>
              <a:gd name="connsiteY5" fmla="*/ 1748995 h 3248537"/>
              <a:gd name="connsiteX6" fmla="*/ 2813681 w 2817968"/>
              <a:gd name="connsiteY6" fmla="*/ 2045662 h 3248537"/>
              <a:gd name="connsiteX7" fmla="*/ 2299096 w 2817968"/>
              <a:gd name="connsiteY7" fmla="*/ 3038713 h 3248537"/>
              <a:gd name="connsiteX8" fmla="*/ 1929645 w 2817968"/>
              <a:gd name="connsiteY8" fmla="*/ 3173450 h 3248537"/>
              <a:gd name="connsiteX0" fmla="*/ 1929645 w 2818220"/>
              <a:gd name="connsiteY0" fmla="*/ 3173450 h 3248983"/>
              <a:gd name="connsiteX1" fmla="*/ 796962 w 2818220"/>
              <a:gd name="connsiteY1" fmla="*/ 3173288 h 3248983"/>
              <a:gd name="connsiteX2" fmla="*/ 336057 w 2818220"/>
              <a:gd name="connsiteY2" fmla="*/ 2229184 h 3248983"/>
              <a:gd name="connsiteX3" fmla="*/ 0 w 2818220"/>
              <a:gd name="connsiteY3" fmla="*/ 481954 h 3248983"/>
              <a:gd name="connsiteX4" fmla="*/ 2467865 w 2818220"/>
              <a:gd name="connsiteY4" fmla="*/ 0 h 3248983"/>
              <a:gd name="connsiteX5" fmla="*/ 2809430 w 2818220"/>
              <a:gd name="connsiteY5" fmla="*/ 1748995 h 3248983"/>
              <a:gd name="connsiteX6" fmla="*/ 2813681 w 2818220"/>
              <a:gd name="connsiteY6" fmla="*/ 2045662 h 3248983"/>
              <a:gd name="connsiteX7" fmla="*/ 2318165 w 2818220"/>
              <a:gd name="connsiteY7" fmla="*/ 3027931 h 3248983"/>
              <a:gd name="connsiteX8" fmla="*/ 1929645 w 2818220"/>
              <a:gd name="connsiteY8" fmla="*/ 3173450 h 3248983"/>
              <a:gd name="connsiteX0" fmla="*/ 1872966 w 2818220"/>
              <a:gd name="connsiteY0" fmla="*/ 3389204 h 3395069"/>
              <a:gd name="connsiteX1" fmla="*/ 796962 w 2818220"/>
              <a:gd name="connsiteY1" fmla="*/ 3173288 h 3395069"/>
              <a:gd name="connsiteX2" fmla="*/ 336057 w 2818220"/>
              <a:gd name="connsiteY2" fmla="*/ 2229184 h 3395069"/>
              <a:gd name="connsiteX3" fmla="*/ 0 w 2818220"/>
              <a:gd name="connsiteY3" fmla="*/ 481954 h 3395069"/>
              <a:gd name="connsiteX4" fmla="*/ 2467865 w 2818220"/>
              <a:gd name="connsiteY4" fmla="*/ 0 h 3395069"/>
              <a:gd name="connsiteX5" fmla="*/ 2809430 w 2818220"/>
              <a:gd name="connsiteY5" fmla="*/ 1748995 h 3395069"/>
              <a:gd name="connsiteX6" fmla="*/ 2813681 w 2818220"/>
              <a:gd name="connsiteY6" fmla="*/ 2045662 h 3395069"/>
              <a:gd name="connsiteX7" fmla="*/ 2318165 w 2818220"/>
              <a:gd name="connsiteY7" fmla="*/ 3027931 h 3395069"/>
              <a:gd name="connsiteX8" fmla="*/ 1872966 w 2818220"/>
              <a:gd name="connsiteY8" fmla="*/ 3389204 h 3395069"/>
              <a:gd name="connsiteX0" fmla="*/ 1861016 w 2818220"/>
              <a:gd name="connsiteY0" fmla="*/ 3328014 h 3339978"/>
              <a:gd name="connsiteX1" fmla="*/ 796962 w 2818220"/>
              <a:gd name="connsiteY1" fmla="*/ 3173288 h 3339978"/>
              <a:gd name="connsiteX2" fmla="*/ 336057 w 2818220"/>
              <a:gd name="connsiteY2" fmla="*/ 2229184 h 3339978"/>
              <a:gd name="connsiteX3" fmla="*/ 0 w 2818220"/>
              <a:gd name="connsiteY3" fmla="*/ 481954 h 3339978"/>
              <a:gd name="connsiteX4" fmla="*/ 2467865 w 2818220"/>
              <a:gd name="connsiteY4" fmla="*/ 0 h 3339978"/>
              <a:gd name="connsiteX5" fmla="*/ 2809430 w 2818220"/>
              <a:gd name="connsiteY5" fmla="*/ 1748995 h 3339978"/>
              <a:gd name="connsiteX6" fmla="*/ 2813681 w 2818220"/>
              <a:gd name="connsiteY6" fmla="*/ 2045662 h 3339978"/>
              <a:gd name="connsiteX7" fmla="*/ 2318165 w 2818220"/>
              <a:gd name="connsiteY7" fmla="*/ 3027931 h 3339978"/>
              <a:gd name="connsiteX8" fmla="*/ 1861016 w 2818220"/>
              <a:gd name="connsiteY8" fmla="*/ 3328014 h 3339978"/>
              <a:gd name="connsiteX0" fmla="*/ 1861016 w 2820003"/>
              <a:gd name="connsiteY0" fmla="*/ 3328014 h 3339751"/>
              <a:gd name="connsiteX1" fmla="*/ 796962 w 2820003"/>
              <a:gd name="connsiteY1" fmla="*/ 3173288 h 3339751"/>
              <a:gd name="connsiteX2" fmla="*/ 336057 w 2820003"/>
              <a:gd name="connsiteY2" fmla="*/ 2229184 h 3339751"/>
              <a:gd name="connsiteX3" fmla="*/ 0 w 2820003"/>
              <a:gd name="connsiteY3" fmla="*/ 481954 h 3339751"/>
              <a:gd name="connsiteX4" fmla="*/ 2467865 w 2820003"/>
              <a:gd name="connsiteY4" fmla="*/ 0 h 3339751"/>
              <a:gd name="connsiteX5" fmla="*/ 2809430 w 2820003"/>
              <a:gd name="connsiteY5" fmla="*/ 1748995 h 3339751"/>
              <a:gd name="connsiteX6" fmla="*/ 2813681 w 2820003"/>
              <a:gd name="connsiteY6" fmla="*/ 2045662 h 3339751"/>
              <a:gd name="connsiteX7" fmla="*/ 2410534 w 2820003"/>
              <a:gd name="connsiteY7" fmla="*/ 3031066 h 3339751"/>
              <a:gd name="connsiteX8" fmla="*/ 1861016 w 2820003"/>
              <a:gd name="connsiteY8" fmla="*/ 3328014 h 3339751"/>
              <a:gd name="connsiteX0" fmla="*/ 1861016 w 2819648"/>
              <a:gd name="connsiteY0" fmla="*/ 3328014 h 3339751"/>
              <a:gd name="connsiteX1" fmla="*/ 796962 w 2819648"/>
              <a:gd name="connsiteY1" fmla="*/ 3173288 h 3339751"/>
              <a:gd name="connsiteX2" fmla="*/ 336057 w 2819648"/>
              <a:gd name="connsiteY2" fmla="*/ 2229184 h 3339751"/>
              <a:gd name="connsiteX3" fmla="*/ 0 w 2819648"/>
              <a:gd name="connsiteY3" fmla="*/ 481954 h 3339751"/>
              <a:gd name="connsiteX4" fmla="*/ 2467865 w 2819648"/>
              <a:gd name="connsiteY4" fmla="*/ 0 h 3339751"/>
              <a:gd name="connsiteX5" fmla="*/ 2809430 w 2819648"/>
              <a:gd name="connsiteY5" fmla="*/ 1748995 h 3339751"/>
              <a:gd name="connsiteX6" fmla="*/ 2813681 w 2819648"/>
              <a:gd name="connsiteY6" fmla="*/ 2045662 h 3339751"/>
              <a:gd name="connsiteX7" fmla="*/ 2410534 w 2819648"/>
              <a:gd name="connsiteY7" fmla="*/ 3031066 h 3339751"/>
              <a:gd name="connsiteX8" fmla="*/ 1861016 w 2819648"/>
              <a:gd name="connsiteY8" fmla="*/ 3328014 h 3339751"/>
              <a:gd name="connsiteX0" fmla="*/ 1861016 w 2820851"/>
              <a:gd name="connsiteY0" fmla="*/ 3328014 h 3341130"/>
              <a:gd name="connsiteX1" fmla="*/ 796962 w 2820851"/>
              <a:gd name="connsiteY1" fmla="*/ 3173288 h 3341130"/>
              <a:gd name="connsiteX2" fmla="*/ 336057 w 2820851"/>
              <a:gd name="connsiteY2" fmla="*/ 2229184 h 3341130"/>
              <a:gd name="connsiteX3" fmla="*/ 0 w 2820851"/>
              <a:gd name="connsiteY3" fmla="*/ 481954 h 3341130"/>
              <a:gd name="connsiteX4" fmla="*/ 2467865 w 2820851"/>
              <a:gd name="connsiteY4" fmla="*/ 0 h 3341130"/>
              <a:gd name="connsiteX5" fmla="*/ 2809430 w 2820851"/>
              <a:gd name="connsiteY5" fmla="*/ 1748995 h 3341130"/>
              <a:gd name="connsiteX6" fmla="*/ 2813681 w 2820851"/>
              <a:gd name="connsiteY6" fmla="*/ 2045662 h 3341130"/>
              <a:gd name="connsiteX7" fmla="*/ 2452877 w 2820851"/>
              <a:gd name="connsiteY7" fmla="*/ 3012062 h 3341130"/>
              <a:gd name="connsiteX8" fmla="*/ 1861016 w 2820851"/>
              <a:gd name="connsiteY8" fmla="*/ 3328014 h 3341130"/>
              <a:gd name="connsiteX0" fmla="*/ 1861016 w 2835461"/>
              <a:gd name="connsiteY0" fmla="*/ 3328014 h 3341130"/>
              <a:gd name="connsiteX1" fmla="*/ 796962 w 2835461"/>
              <a:gd name="connsiteY1" fmla="*/ 3173288 h 3341130"/>
              <a:gd name="connsiteX2" fmla="*/ 336057 w 2835461"/>
              <a:gd name="connsiteY2" fmla="*/ 2229184 h 3341130"/>
              <a:gd name="connsiteX3" fmla="*/ 0 w 2835461"/>
              <a:gd name="connsiteY3" fmla="*/ 481954 h 3341130"/>
              <a:gd name="connsiteX4" fmla="*/ 2467865 w 2835461"/>
              <a:gd name="connsiteY4" fmla="*/ 0 h 3341130"/>
              <a:gd name="connsiteX5" fmla="*/ 2809430 w 2835461"/>
              <a:gd name="connsiteY5" fmla="*/ 1748995 h 3341130"/>
              <a:gd name="connsiteX6" fmla="*/ 2828769 w 2835461"/>
              <a:gd name="connsiteY6" fmla="*/ 2091483 h 3341130"/>
              <a:gd name="connsiteX7" fmla="*/ 2452877 w 2835461"/>
              <a:gd name="connsiteY7" fmla="*/ 3012062 h 3341130"/>
              <a:gd name="connsiteX8" fmla="*/ 1861016 w 2835461"/>
              <a:gd name="connsiteY8" fmla="*/ 3328014 h 3341130"/>
              <a:gd name="connsiteX0" fmla="*/ 1861016 w 2835461"/>
              <a:gd name="connsiteY0" fmla="*/ 3328014 h 3341130"/>
              <a:gd name="connsiteX1" fmla="*/ 796962 w 2835461"/>
              <a:gd name="connsiteY1" fmla="*/ 3173288 h 3341130"/>
              <a:gd name="connsiteX2" fmla="*/ 336057 w 2835461"/>
              <a:gd name="connsiteY2" fmla="*/ 2229184 h 3341130"/>
              <a:gd name="connsiteX3" fmla="*/ 0 w 2835461"/>
              <a:gd name="connsiteY3" fmla="*/ 481954 h 3341130"/>
              <a:gd name="connsiteX4" fmla="*/ 2467865 w 2835461"/>
              <a:gd name="connsiteY4" fmla="*/ 0 h 3341130"/>
              <a:gd name="connsiteX5" fmla="*/ 2809430 w 2835461"/>
              <a:gd name="connsiteY5" fmla="*/ 1748995 h 3341130"/>
              <a:gd name="connsiteX6" fmla="*/ 2828769 w 2835461"/>
              <a:gd name="connsiteY6" fmla="*/ 2091483 h 3341130"/>
              <a:gd name="connsiteX7" fmla="*/ 2452877 w 2835461"/>
              <a:gd name="connsiteY7" fmla="*/ 3012062 h 3341130"/>
              <a:gd name="connsiteX8" fmla="*/ 1861016 w 2835461"/>
              <a:gd name="connsiteY8" fmla="*/ 3328014 h 3341130"/>
              <a:gd name="connsiteX0" fmla="*/ 1861016 w 2835461"/>
              <a:gd name="connsiteY0" fmla="*/ 3328014 h 3341130"/>
              <a:gd name="connsiteX1" fmla="*/ 796962 w 2835461"/>
              <a:gd name="connsiteY1" fmla="*/ 3173288 h 3341130"/>
              <a:gd name="connsiteX2" fmla="*/ 336057 w 2835461"/>
              <a:gd name="connsiteY2" fmla="*/ 2229184 h 3341130"/>
              <a:gd name="connsiteX3" fmla="*/ 0 w 2835461"/>
              <a:gd name="connsiteY3" fmla="*/ 481954 h 3341130"/>
              <a:gd name="connsiteX4" fmla="*/ 2467865 w 2835461"/>
              <a:gd name="connsiteY4" fmla="*/ 0 h 3341130"/>
              <a:gd name="connsiteX5" fmla="*/ 2803530 w 2835461"/>
              <a:gd name="connsiteY5" fmla="*/ 1718331 h 3341130"/>
              <a:gd name="connsiteX6" fmla="*/ 2828769 w 2835461"/>
              <a:gd name="connsiteY6" fmla="*/ 2091483 h 3341130"/>
              <a:gd name="connsiteX7" fmla="*/ 2452877 w 2835461"/>
              <a:gd name="connsiteY7" fmla="*/ 3012062 h 3341130"/>
              <a:gd name="connsiteX8" fmla="*/ 1861016 w 2835461"/>
              <a:gd name="connsiteY8" fmla="*/ 3328014 h 3341130"/>
              <a:gd name="connsiteX0" fmla="*/ 1861016 w 2829919"/>
              <a:gd name="connsiteY0" fmla="*/ 3328014 h 3341130"/>
              <a:gd name="connsiteX1" fmla="*/ 796962 w 2829919"/>
              <a:gd name="connsiteY1" fmla="*/ 3173288 h 3341130"/>
              <a:gd name="connsiteX2" fmla="*/ 336057 w 2829919"/>
              <a:gd name="connsiteY2" fmla="*/ 2229184 h 3341130"/>
              <a:gd name="connsiteX3" fmla="*/ 0 w 2829919"/>
              <a:gd name="connsiteY3" fmla="*/ 481954 h 3341130"/>
              <a:gd name="connsiteX4" fmla="*/ 2467865 w 2829919"/>
              <a:gd name="connsiteY4" fmla="*/ 0 h 3341130"/>
              <a:gd name="connsiteX5" fmla="*/ 2803530 w 2829919"/>
              <a:gd name="connsiteY5" fmla="*/ 1718331 h 3341130"/>
              <a:gd name="connsiteX6" fmla="*/ 2828769 w 2829919"/>
              <a:gd name="connsiteY6" fmla="*/ 2091483 h 3341130"/>
              <a:gd name="connsiteX7" fmla="*/ 2452877 w 2829919"/>
              <a:gd name="connsiteY7" fmla="*/ 3012062 h 3341130"/>
              <a:gd name="connsiteX8" fmla="*/ 1861016 w 2829919"/>
              <a:gd name="connsiteY8" fmla="*/ 3328014 h 3341130"/>
              <a:gd name="connsiteX0" fmla="*/ 1861016 w 2829919"/>
              <a:gd name="connsiteY0" fmla="*/ 3328014 h 3346886"/>
              <a:gd name="connsiteX1" fmla="*/ 796962 w 2829919"/>
              <a:gd name="connsiteY1" fmla="*/ 3173288 h 3346886"/>
              <a:gd name="connsiteX2" fmla="*/ 336057 w 2829919"/>
              <a:gd name="connsiteY2" fmla="*/ 2229184 h 3346886"/>
              <a:gd name="connsiteX3" fmla="*/ 0 w 2829919"/>
              <a:gd name="connsiteY3" fmla="*/ 481954 h 3346886"/>
              <a:gd name="connsiteX4" fmla="*/ 2467865 w 2829919"/>
              <a:gd name="connsiteY4" fmla="*/ 0 h 3346886"/>
              <a:gd name="connsiteX5" fmla="*/ 2803530 w 2829919"/>
              <a:gd name="connsiteY5" fmla="*/ 1718331 h 3346886"/>
              <a:gd name="connsiteX6" fmla="*/ 2828769 w 2829919"/>
              <a:gd name="connsiteY6" fmla="*/ 2091483 h 3346886"/>
              <a:gd name="connsiteX7" fmla="*/ 2452877 w 2829919"/>
              <a:gd name="connsiteY7" fmla="*/ 3012062 h 3346886"/>
              <a:gd name="connsiteX8" fmla="*/ 1861016 w 2829919"/>
              <a:gd name="connsiteY8" fmla="*/ 3328014 h 3346886"/>
              <a:gd name="connsiteX0" fmla="*/ 1861016 w 2829919"/>
              <a:gd name="connsiteY0" fmla="*/ 3328014 h 3352626"/>
              <a:gd name="connsiteX1" fmla="*/ 796962 w 2829919"/>
              <a:gd name="connsiteY1" fmla="*/ 3173288 h 3352626"/>
              <a:gd name="connsiteX2" fmla="*/ 336057 w 2829919"/>
              <a:gd name="connsiteY2" fmla="*/ 2229184 h 3352626"/>
              <a:gd name="connsiteX3" fmla="*/ 0 w 2829919"/>
              <a:gd name="connsiteY3" fmla="*/ 481954 h 3352626"/>
              <a:gd name="connsiteX4" fmla="*/ 2467865 w 2829919"/>
              <a:gd name="connsiteY4" fmla="*/ 0 h 3352626"/>
              <a:gd name="connsiteX5" fmla="*/ 2803530 w 2829919"/>
              <a:gd name="connsiteY5" fmla="*/ 1718331 h 3352626"/>
              <a:gd name="connsiteX6" fmla="*/ 2828769 w 2829919"/>
              <a:gd name="connsiteY6" fmla="*/ 2091483 h 3352626"/>
              <a:gd name="connsiteX7" fmla="*/ 2452877 w 2829919"/>
              <a:gd name="connsiteY7" fmla="*/ 3012062 h 3352626"/>
              <a:gd name="connsiteX8" fmla="*/ 1861016 w 2829919"/>
              <a:gd name="connsiteY8" fmla="*/ 3328014 h 3352626"/>
              <a:gd name="connsiteX0" fmla="*/ 1861016 w 2829919"/>
              <a:gd name="connsiteY0" fmla="*/ 3328014 h 3352626"/>
              <a:gd name="connsiteX1" fmla="*/ 796962 w 2829919"/>
              <a:gd name="connsiteY1" fmla="*/ 3173288 h 3352626"/>
              <a:gd name="connsiteX2" fmla="*/ 336057 w 2829919"/>
              <a:gd name="connsiteY2" fmla="*/ 2229184 h 3352626"/>
              <a:gd name="connsiteX3" fmla="*/ 0 w 2829919"/>
              <a:gd name="connsiteY3" fmla="*/ 481954 h 3352626"/>
              <a:gd name="connsiteX4" fmla="*/ 2467865 w 2829919"/>
              <a:gd name="connsiteY4" fmla="*/ 0 h 3352626"/>
              <a:gd name="connsiteX5" fmla="*/ 2803530 w 2829919"/>
              <a:gd name="connsiteY5" fmla="*/ 1718331 h 3352626"/>
              <a:gd name="connsiteX6" fmla="*/ 2828769 w 2829919"/>
              <a:gd name="connsiteY6" fmla="*/ 2091483 h 3352626"/>
              <a:gd name="connsiteX7" fmla="*/ 2452877 w 2829919"/>
              <a:gd name="connsiteY7" fmla="*/ 3012062 h 3352626"/>
              <a:gd name="connsiteX8" fmla="*/ 1861016 w 2829919"/>
              <a:gd name="connsiteY8" fmla="*/ 3328014 h 3352626"/>
              <a:gd name="connsiteX0" fmla="*/ 1861016 w 2829919"/>
              <a:gd name="connsiteY0" fmla="*/ 3328014 h 3352626"/>
              <a:gd name="connsiteX1" fmla="*/ 796962 w 2829919"/>
              <a:gd name="connsiteY1" fmla="*/ 3173288 h 3352626"/>
              <a:gd name="connsiteX2" fmla="*/ 336057 w 2829919"/>
              <a:gd name="connsiteY2" fmla="*/ 2229184 h 3352626"/>
              <a:gd name="connsiteX3" fmla="*/ 0 w 2829919"/>
              <a:gd name="connsiteY3" fmla="*/ 481954 h 3352626"/>
              <a:gd name="connsiteX4" fmla="*/ 2467865 w 2829919"/>
              <a:gd name="connsiteY4" fmla="*/ 0 h 3352626"/>
              <a:gd name="connsiteX5" fmla="*/ 2803530 w 2829919"/>
              <a:gd name="connsiteY5" fmla="*/ 1718331 h 3352626"/>
              <a:gd name="connsiteX6" fmla="*/ 2828769 w 2829919"/>
              <a:gd name="connsiteY6" fmla="*/ 2091483 h 3352626"/>
              <a:gd name="connsiteX7" fmla="*/ 2452877 w 2829919"/>
              <a:gd name="connsiteY7" fmla="*/ 3012062 h 3352626"/>
              <a:gd name="connsiteX8" fmla="*/ 1861016 w 2829919"/>
              <a:gd name="connsiteY8" fmla="*/ 3328014 h 3352626"/>
              <a:gd name="connsiteX0" fmla="*/ 1861016 w 2829919"/>
              <a:gd name="connsiteY0" fmla="*/ 3328014 h 3352626"/>
              <a:gd name="connsiteX1" fmla="*/ 796962 w 2829919"/>
              <a:gd name="connsiteY1" fmla="*/ 3173288 h 3352626"/>
              <a:gd name="connsiteX2" fmla="*/ 336057 w 2829919"/>
              <a:gd name="connsiteY2" fmla="*/ 2229184 h 3352626"/>
              <a:gd name="connsiteX3" fmla="*/ 0 w 2829919"/>
              <a:gd name="connsiteY3" fmla="*/ 481954 h 3352626"/>
              <a:gd name="connsiteX4" fmla="*/ 1636004 w 2829919"/>
              <a:gd name="connsiteY4" fmla="*/ 2119429 h 3352626"/>
              <a:gd name="connsiteX5" fmla="*/ 2467865 w 2829919"/>
              <a:gd name="connsiteY5" fmla="*/ 0 h 3352626"/>
              <a:gd name="connsiteX6" fmla="*/ 2803530 w 2829919"/>
              <a:gd name="connsiteY6" fmla="*/ 1718331 h 3352626"/>
              <a:gd name="connsiteX7" fmla="*/ 2828769 w 2829919"/>
              <a:gd name="connsiteY7" fmla="*/ 2091483 h 3352626"/>
              <a:gd name="connsiteX8" fmla="*/ 2452877 w 2829919"/>
              <a:gd name="connsiteY8" fmla="*/ 3012062 h 3352626"/>
              <a:gd name="connsiteX9" fmla="*/ 1861016 w 2829919"/>
              <a:gd name="connsiteY9" fmla="*/ 3328014 h 3352626"/>
              <a:gd name="connsiteX0" fmla="*/ 1861016 w 2829919"/>
              <a:gd name="connsiteY0" fmla="*/ 3328014 h 3352626"/>
              <a:gd name="connsiteX1" fmla="*/ 796962 w 2829919"/>
              <a:gd name="connsiteY1" fmla="*/ 3173288 h 3352626"/>
              <a:gd name="connsiteX2" fmla="*/ 336057 w 2829919"/>
              <a:gd name="connsiteY2" fmla="*/ 2229184 h 3352626"/>
              <a:gd name="connsiteX3" fmla="*/ 0 w 2829919"/>
              <a:gd name="connsiteY3" fmla="*/ 481954 h 3352626"/>
              <a:gd name="connsiteX4" fmla="*/ 1636004 w 2829919"/>
              <a:gd name="connsiteY4" fmla="*/ 2119429 h 3352626"/>
              <a:gd name="connsiteX5" fmla="*/ 2467865 w 2829919"/>
              <a:gd name="connsiteY5" fmla="*/ 0 h 3352626"/>
              <a:gd name="connsiteX6" fmla="*/ 2803530 w 2829919"/>
              <a:gd name="connsiteY6" fmla="*/ 1718331 h 3352626"/>
              <a:gd name="connsiteX7" fmla="*/ 2828769 w 2829919"/>
              <a:gd name="connsiteY7" fmla="*/ 2091483 h 3352626"/>
              <a:gd name="connsiteX8" fmla="*/ 2452877 w 2829919"/>
              <a:gd name="connsiteY8" fmla="*/ 3012062 h 3352626"/>
              <a:gd name="connsiteX9" fmla="*/ 1861016 w 2829919"/>
              <a:gd name="connsiteY9" fmla="*/ 3328014 h 3352626"/>
              <a:gd name="connsiteX0" fmla="*/ 1861016 w 2829919"/>
              <a:gd name="connsiteY0" fmla="*/ 3328014 h 3352626"/>
              <a:gd name="connsiteX1" fmla="*/ 796962 w 2829919"/>
              <a:gd name="connsiteY1" fmla="*/ 3173288 h 3352626"/>
              <a:gd name="connsiteX2" fmla="*/ 336057 w 2829919"/>
              <a:gd name="connsiteY2" fmla="*/ 2229184 h 3352626"/>
              <a:gd name="connsiteX3" fmla="*/ 0 w 2829919"/>
              <a:gd name="connsiteY3" fmla="*/ 481954 h 3352626"/>
              <a:gd name="connsiteX4" fmla="*/ 1649572 w 2829919"/>
              <a:gd name="connsiteY4" fmla="*/ 2189943 h 3352626"/>
              <a:gd name="connsiteX5" fmla="*/ 2467865 w 2829919"/>
              <a:gd name="connsiteY5" fmla="*/ 0 h 3352626"/>
              <a:gd name="connsiteX6" fmla="*/ 2803530 w 2829919"/>
              <a:gd name="connsiteY6" fmla="*/ 1718331 h 3352626"/>
              <a:gd name="connsiteX7" fmla="*/ 2828769 w 2829919"/>
              <a:gd name="connsiteY7" fmla="*/ 2091483 h 3352626"/>
              <a:gd name="connsiteX8" fmla="*/ 2452877 w 2829919"/>
              <a:gd name="connsiteY8" fmla="*/ 3012062 h 3352626"/>
              <a:gd name="connsiteX9" fmla="*/ 1861016 w 2829919"/>
              <a:gd name="connsiteY9" fmla="*/ 3328014 h 3352626"/>
              <a:gd name="connsiteX0" fmla="*/ 1861016 w 2829919"/>
              <a:gd name="connsiteY0" fmla="*/ 3328014 h 3359247"/>
              <a:gd name="connsiteX1" fmla="*/ 796962 w 2829919"/>
              <a:gd name="connsiteY1" fmla="*/ 3173288 h 3359247"/>
              <a:gd name="connsiteX2" fmla="*/ 336057 w 2829919"/>
              <a:gd name="connsiteY2" fmla="*/ 2229184 h 3359247"/>
              <a:gd name="connsiteX3" fmla="*/ 0 w 2829919"/>
              <a:gd name="connsiteY3" fmla="*/ 481954 h 3359247"/>
              <a:gd name="connsiteX4" fmla="*/ 1649572 w 2829919"/>
              <a:gd name="connsiteY4" fmla="*/ 2189943 h 3359247"/>
              <a:gd name="connsiteX5" fmla="*/ 2467865 w 2829919"/>
              <a:gd name="connsiteY5" fmla="*/ 0 h 3359247"/>
              <a:gd name="connsiteX6" fmla="*/ 2803530 w 2829919"/>
              <a:gd name="connsiteY6" fmla="*/ 1718331 h 3359247"/>
              <a:gd name="connsiteX7" fmla="*/ 2828769 w 2829919"/>
              <a:gd name="connsiteY7" fmla="*/ 2091483 h 3359247"/>
              <a:gd name="connsiteX8" fmla="*/ 2452877 w 2829919"/>
              <a:gd name="connsiteY8" fmla="*/ 3012062 h 3359247"/>
              <a:gd name="connsiteX9" fmla="*/ 1861016 w 2829919"/>
              <a:gd name="connsiteY9" fmla="*/ 3328014 h 3359247"/>
              <a:gd name="connsiteX0" fmla="*/ 1861016 w 2830596"/>
              <a:gd name="connsiteY0" fmla="*/ 3328014 h 3342040"/>
              <a:gd name="connsiteX1" fmla="*/ 796962 w 2830596"/>
              <a:gd name="connsiteY1" fmla="*/ 3173288 h 3342040"/>
              <a:gd name="connsiteX2" fmla="*/ 336057 w 2830596"/>
              <a:gd name="connsiteY2" fmla="*/ 2229184 h 3342040"/>
              <a:gd name="connsiteX3" fmla="*/ 0 w 2830596"/>
              <a:gd name="connsiteY3" fmla="*/ 481954 h 3342040"/>
              <a:gd name="connsiteX4" fmla="*/ 1649572 w 2830596"/>
              <a:gd name="connsiteY4" fmla="*/ 2189943 h 3342040"/>
              <a:gd name="connsiteX5" fmla="*/ 2467865 w 2830596"/>
              <a:gd name="connsiteY5" fmla="*/ 0 h 3342040"/>
              <a:gd name="connsiteX6" fmla="*/ 2803530 w 2830596"/>
              <a:gd name="connsiteY6" fmla="*/ 1718331 h 3342040"/>
              <a:gd name="connsiteX7" fmla="*/ 2828769 w 2830596"/>
              <a:gd name="connsiteY7" fmla="*/ 2091483 h 3342040"/>
              <a:gd name="connsiteX8" fmla="*/ 2516033 w 2830596"/>
              <a:gd name="connsiteY8" fmla="*/ 2999544 h 3342040"/>
              <a:gd name="connsiteX9" fmla="*/ 1861016 w 2830596"/>
              <a:gd name="connsiteY9" fmla="*/ 3328014 h 3342040"/>
              <a:gd name="connsiteX0" fmla="*/ 1861016 w 2830709"/>
              <a:gd name="connsiteY0" fmla="*/ 3328014 h 3344557"/>
              <a:gd name="connsiteX1" fmla="*/ 796962 w 2830709"/>
              <a:gd name="connsiteY1" fmla="*/ 3173288 h 3344557"/>
              <a:gd name="connsiteX2" fmla="*/ 336057 w 2830709"/>
              <a:gd name="connsiteY2" fmla="*/ 2229184 h 3344557"/>
              <a:gd name="connsiteX3" fmla="*/ 0 w 2830709"/>
              <a:gd name="connsiteY3" fmla="*/ 481954 h 3344557"/>
              <a:gd name="connsiteX4" fmla="*/ 1649572 w 2830709"/>
              <a:gd name="connsiteY4" fmla="*/ 2189943 h 3344557"/>
              <a:gd name="connsiteX5" fmla="*/ 2467865 w 2830709"/>
              <a:gd name="connsiteY5" fmla="*/ 0 h 3344557"/>
              <a:gd name="connsiteX6" fmla="*/ 2803530 w 2830709"/>
              <a:gd name="connsiteY6" fmla="*/ 1718331 h 3344557"/>
              <a:gd name="connsiteX7" fmla="*/ 2828769 w 2830709"/>
              <a:gd name="connsiteY7" fmla="*/ 2091483 h 3344557"/>
              <a:gd name="connsiteX8" fmla="*/ 2522497 w 2830709"/>
              <a:gd name="connsiteY8" fmla="*/ 2964989 h 3344557"/>
              <a:gd name="connsiteX9" fmla="*/ 1861016 w 2830709"/>
              <a:gd name="connsiteY9" fmla="*/ 3328014 h 3344557"/>
              <a:gd name="connsiteX0" fmla="*/ 1861016 w 2830709"/>
              <a:gd name="connsiteY0" fmla="*/ 3328014 h 3359688"/>
              <a:gd name="connsiteX1" fmla="*/ 796962 w 2830709"/>
              <a:gd name="connsiteY1" fmla="*/ 3173288 h 3359688"/>
              <a:gd name="connsiteX2" fmla="*/ 336057 w 2830709"/>
              <a:gd name="connsiteY2" fmla="*/ 2229184 h 3359688"/>
              <a:gd name="connsiteX3" fmla="*/ 0 w 2830709"/>
              <a:gd name="connsiteY3" fmla="*/ 481954 h 3359688"/>
              <a:gd name="connsiteX4" fmla="*/ 1649572 w 2830709"/>
              <a:gd name="connsiteY4" fmla="*/ 2189943 h 3359688"/>
              <a:gd name="connsiteX5" fmla="*/ 2467865 w 2830709"/>
              <a:gd name="connsiteY5" fmla="*/ 0 h 3359688"/>
              <a:gd name="connsiteX6" fmla="*/ 2803530 w 2830709"/>
              <a:gd name="connsiteY6" fmla="*/ 1718331 h 3359688"/>
              <a:gd name="connsiteX7" fmla="*/ 2828769 w 2830709"/>
              <a:gd name="connsiteY7" fmla="*/ 2091483 h 3359688"/>
              <a:gd name="connsiteX8" fmla="*/ 2522497 w 2830709"/>
              <a:gd name="connsiteY8" fmla="*/ 2964989 h 3359688"/>
              <a:gd name="connsiteX9" fmla="*/ 1861016 w 2830709"/>
              <a:gd name="connsiteY9" fmla="*/ 3328014 h 3359688"/>
              <a:gd name="connsiteX0" fmla="*/ 1861016 w 2830709"/>
              <a:gd name="connsiteY0" fmla="*/ 3328014 h 3360929"/>
              <a:gd name="connsiteX1" fmla="*/ 832092 w 2830709"/>
              <a:gd name="connsiteY1" fmla="*/ 3219563 h 3360929"/>
              <a:gd name="connsiteX2" fmla="*/ 336057 w 2830709"/>
              <a:gd name="connsiteY2" fmla="*/ 2229184 h 3360929"/>
              <a:gd name="connsiteX3" fmla="*/ 0 w 2830709"/>
              <a:gd name="connsiteY3" fmla="*/ 481954 h 3360929"/>
              <a:gd name="connsiteX4" fmla="*/ 1649572 w 2830709"/>
              <a:gd name="connsiteY4" fmla="*/ 2189943 h 3360929"/>
              <a:gd name="connsiteX5" fmla="*/ 2467865 w 2830709"/>
              <a:gd name="connsiteY5" fmla="*/ 0 h 3360929"/>
              <a:gd name="connsiteX6" fmla="*/ 2803530 w 2830709"/>
              <a:gd name="connsiteY6" fmla="*/ 1718331 h 3360929"/>
              <a:gd name="connsiteX7" fmla="*/ 2828769 w 2830709"/>
              <a:gd name="connsiteY7" fmla="*/ 2091483 h 3360929"/>
              <a:gd name="connsiteX8" fmla="*/ 2522497 w 2830709"/>
              <a:gd name="connsiteY8" fmla="*/ 2964989 h 3360929"/>
              <a:gd name="connsiteX9" fmla="*/ 1861016 w 2830709"/>
              <a:gd name="connsiteY9" fmla="*/ 3328014 h 3360929"/>
              <a:gd name="connsiteX0" fmla="*/ 1861016 w 2830709"/>
              <a:gd name="connsiteY0" fmla="*/ 3328014 h 3360929"/>
              <a:gd name="connsiteX1" fmla="*/ 832092 w 2830709"/>
              <a:gd name="connsiteY1" fmla="*/ 3219563 h 3360929"/>
              <a:gd name="connsiteX2" fmla="*/ 336057 w 2830709"/>
              <a:gd name="connsiteY2" fmla="*/ 2229184 h 3360929"/>
              <a:gd name="connsiteX3" fmla="*/ 0 w 2830709"/>
              <a:gd name="connsiteY3" fmla="*/ 481954 h 3360929"/>
              <a:gd name="connsiteX4" fmla="*/ 1649572 w 2830709"/>
              <a:gd name="connsiteY4" fmla="*/ 2189943 h 3360929"/>
              <a:gd name="connsiteX5" fmla="*/ 2467865 w 2830709"/>
              <a:gd name="connsiteY5" fmla="*/ 0 h 3360929"/>
              <a:gd name="connsiteX6" fmla="*/ 2803530 w 2830709"/>
              <a:gd name="connsiteY6" fmla="*/ 1718331 h 3360929"/>
              <a:gd name="connsiteX7" fmla="*/ 2828769 w 2830709"/>
              <a:gd name="connsiteY7" fmla="*/ 2091483 h 3360929"/>
              <a:gd name="connsiteX8" fmla="*/ 2522497 w 2830709"/>
              <a:gd name="connsiteY8" fmla="*/ 2964989 h 3360929"/>
              <a:gd name="connsiteX9" fmla="*/ 1861016 w 2830709"/>
              <a:gd name="connsiteY9" fmla="*/ 3328014 h 3360929"/>
              <a:gd name="connsiteX0" fmla="*/ 1861016 w 2830709"/>
              <a:gd name="connsiteY0" fmla="*/ 3328014 h 3360929"/>
              <a:gd name="connsiteX1" fmla="*/ 832092 w 2830709"/>
              <a:gd name="connsiteY1" fmla="*/ 3219563 h 3360929"/>
              <a:gd name="connsiteX2" fmla="*/ 336057 w 2830709"/>
              <a:gd name="connsiteY2" fmla="*/ 2229184 h 3360929"/>
              <a:gd name="connsiteX3" fmla="*/ 0 w 2830709"/>
              <a:gd name="connsiteY3" fmla="*/ 481954 h 3360929"/>
              <a:gd name="connsiteX4" fmla="*/ 1620462 w 2830709"/>
              <a:gd name="connsiteY4" fmla="*/ 2209024 h 3360929"/>
              <a:gd name="connsiteX5" fmla="*/ 2467865 w 2830709"/>
              <a:gd name="connsiteY5" fmla="*/ 0 h 3360929"/>
              <a:gd name="connsiteX6" fmla="*/ 2803530 w 2830709"/>
              <a:gd name="connsiteY6" fmla="*/ 1718331 h 3360929"/>
              <a:gd name="connsiteX7" fmla="*/ 2828769 w 2830709"/>
              <a:gd name="connsiteY7" fmla="*/ 2091483 h 3360929"/>
              <a:gd name="connsiteX8" fmla="*/ 2522497 w 2830709"/>
              <a:gd name="connsiteY8" fmla="*/ 2964989 h 3360929"/>
              <a:gd name="connsiteX9" fmla="*/ 1861016 w 2830709"/>
              <a:gd name="connsiteY9" fmla="*/ 3328014 h 3360929"/>
              <a:gd name="connsiteX0" fmla="*/ 1861016 w 2830709"/>
              <a:gd name="connsiteY0" fmla="*/ 3328014 h 3360929"/>
              <a:gd name="connsiteX1" fmla="*/ 832092 w 2830709"/>
              <a:gd name="connsiteY1" fmla="*/ 3219563 h 3360929"/>
              <a:gd name="connsiteX2" fmla="*/ 336057 w 2830709"/>
              <a:gd name="connsiteY2" fmla="*/ 2229184 h 3360929"/>
              <a:gd name="connsiteX3" fmla="*/ 0 w 2830709"/>
              <a:gd name="connsiteY3" fmla="*/ 481954 h 3360929"/>
              <a:gd name="connsiteX4" fmla="*/ 1620462 w 2830709"/>
              <a:gd name="connsiteY4" fmla="*/ 2209024 h 3360929"/>
              <a:gd name="connsiteX5" fmla="*/ 2467865 w 2830709"/>
              <a:gd name="connsiteY5" fmla="*/ 0 h 3360929"/>
              <a:gd name="connsiteX6" fmla="*/ 2803530 w 2830709"/>
              <a:gd name="connsiteY6" fmla="*/ 1718331 h 3360929"/>
              <a:gd name="connsiteX7" fmla="*/ 2828769 w 2830709"/>
              <a:gd name="connsiteY7" fmla="*/ 2091483 h 3360929"/>
              <a:gd name="connsiteX8" fmla="*/ 2522497 w 2830709"/>
              <a:gd name="connsiteY8" fmla="*/ 2964989 h 3360929"/>
              <a:gd name="connsiteX9" fmla="*/ 1861016 w 2830709"/>
              <a:gd name="connsiteY9" fmla="*/ 3328014 h 3360929"/>
              <a:gd name="connsiteX0" fmla="*/ 1861016 w 2830709"/>
              <a:gd name="connsiteY0" fmla="*/ 3328014 h 3360929"/>
              <a:gd name="connsiteX1" fmla="*/ 832092 w 2830709"/>
              <a:gd name="connsiteY1" fmla="*/ 3219563 h 3360929"/>
              <a:gd name="connsiteX2" fmla="*/ 336057 w 2830709"/>
              <a:gd name="connsiteY2" fmla="*/ 2229184 h 3360929"/>
              <a:gd name="connsiteX3" fmla="*/ 0 w 2830709"/>
              <a:gd name="connsiteY3" fmla="*/ 481954 h 3360929"/>
              <a:gd name="connsiteX4" fmla="*/ 1620462 w 2830709"/>
              <a:gd name="connsiteY4" fmla="*/ 2209024 h 3360929"/>
              <a:gd name="connsiteX5" fmla="*/ 2467865 w 2830709"/>
              <a:gd name="connsiteY5" fmla="*/ 0 h 3360929"/>
              <a:gd name="connsiteX6" fmla="*/ 2749262 w 2830709"/>
              <a:gd name="connsiteY6" fmla="*/ 1436277 h 3360929"/>
              <a:gd name="connsiteX7" fmla="*/ 2828769 w 2830709"/>
              <a:gd name="connsiteY7" fmla="*/ 2091483 h 3360929"/>
              <a:gd name="connsiteX8" fmla="*/ 2522497 w 2830709"/>
              <a:gd name="connsiteY8" fmla="*/ 2964989 h 3360929"/>
              <a:gd name="connsiteX9" fmla="*/ 1861016 w 2830709"/>
              <a:gd name="connsiteY9" fmla="*/ 3328014 h 3360929"/>
              <a:gd name="connsiteX0" fmla="*/ 1861016 w 2830709"/>
              <a:gd name="connsiteY0" fmla="*/ 3328014 h 3360929"/>
              <a:gd name="connsiteX1" fmla="*/ 832092 w 2830709"/>
              <a:gd name="connsiteY1" fmla="*/ 3219563 h 3360929"/>
              <a:gd name="connsiteX2" fmla="*/ 336057 w 2830709"/>
              <a:gd name="connsiteY2" fmla="*/ 2229184 h 3360929"/>
              <a:gd name="connsiteX3" fmla="*/ 0 w 2830709"/>
              <a:gd name="connsiteY3" fmla="*/ 481954 h 3360929"/>
              <a:gd name="connsiteX4" fmla="*/ 1620462 w 2830709"/>
              <a:gd name="connsiteY4" fmla="*/ 2209024 h 3360929"/>
              <a:gd name="connsiteX5" fmla="*/ 2467865 w 2830709"/>
              <a:gd name="connsiteY5" fmla="*/ 0 h 3360929"/>
              <a:gd name="connsiteX6" fmla="*/ 2744478 w 2830709"/>
              <a:gd name="connsiteY6" fmla="*/ 1377332 h 3360929"/>
              <a:gd name="connsiteX7" fmla="*/ 2828769 w 2830709"/>
              <a:gd name="connsiteY7" fmla="*/ 2091483 h 3360929"/>
              <a:gd name="connsiteX8" fmla="*/ 2522497 w 2830709"/>
              <a:gd name="connsiteY8" fmla="*/ 2964989 h 3360929"/>
              <a:gd name="connsiteX9" fmla="*/ 1861016 w 2830709"/>
              <a:gd name="connsiteY9" fmla="*/ 3328014 h 3360929"/>
              <a:gd name="connsiteX0" fmla="*/ 1861016 w 2828818"/>
              <a:gd name="connsiteY0" fmla="*/ 3328014 h 3360929"/>
              <a:gd name="connsiteX1" fmla="*/ 832092 w 2828818"/>
              <a:gd name="connsiteY1" fmla="*/ 3219563 h 3360929"/>
              <a:gd name="connsiteX2" fmla="*/ 336057 w 2828818"/>
              <a:gd name="connsiteY2" fmla="*/ 2229184 h 3360929"/>
              <a:gd name="connsiteX3" fmla="*/ 0 w 2828818"/>
              <a:gd name="connsiteY3" fmla="*/ 481954 h 3360929"/>
              <a:gd name="connsiteX4" fmla="*/ 1620462 w 2828818"/>
              <a:gd name="connsiteY4" fmla="*/ 2209024 h 3360929"/>
              <a:gd name="connsiteX5" fmla="*/ 2467865 w 2828818"/>
              <a:gd name="connsiteY5" fmla="*/ 0 h 3360929"/>
              <a:gd name="connsiteX6" fmla="*/ 2744478 w 2828818"/>
              <a:gd name="connsiteY6" fmla="*/ 1377332 h 3360929"/>
              <a:gd name="connsiteX7" fmla="*/ 2828769 w 2828818"/>
              <a:gd name="connsiteY7" fmla="*/ 2091483 h 3360929"/>
              <a:gd name="connsiteX8" fmla="*/ 2522497 w 2828818"/>
              <a:gd name="connsiteY8" fmla="*/ 2964989 h 3360929"/>
              <a:gd name="connsiteX9" fmla="*/ 1861016 w 2828818"/>
              <a:gd name="connsiteY9" fmla="*/ 3328014 h 3360929"/>
              <a:gd name="connsiteX0" fmla="*/ 1861016 w 2828818"/>
              <a:gd name="connsiteY0" fmla="*/ 3328014 h 3360929"/>
              <a:gd name="connsiteX1" fmla="*/ 832092 w 2828818"/>
              <a:gd name="connsiteY1" fmla="*/ 3219563 h 3360929"/>
              <a:gd name="connsiteX2" fmla="*/ 336057 w 2828818"/>
              <a:gd name="connsiteY2" fmla="*/ 2229184 h 3360929"/>
              <a:gd name="connsiteX3" fmla="*/ 0 w 2828818"/>
              <a:gd name="connsiteY3" fmla="*/ 481954 h 3360929"/>
              <a:gd name="connsiteX4" fmla="*/ 1589645 w 2828818"/>
              <a:gd name="connsiteY4" fmla="*/ 2018827 h 3360929"/>
              <a:gd name="connsiteX5" fmla="*/ 2467865 w 2828818"/>
              <a:gd name="connsiteY5" fmla="*/ 0 h 3360929"/>
              <a:gd name="connsiteX6" fmla="*/ 2744478 w 2828818"/>
              <a:gd name="connsiteY6" fmla="*/ 1377332 h 3360929"/>
              <a:gd name="connsiteX7" fmla="*/ 2828769 w 2828818"/>
              <a:gd name="connsiteY7" fmla="*/ 2091483 h 3360929"/>
              <a:gd name="connsiteX8" fmla="*/ 2522497 w 2828818"/>
              <a:gd name="connsiteY8" fmla="*/ 2964989 h 3360929"/>
              <a:gd name="connsiteX9" fmla="*/ 1861016 w 2828818"/>
              <a:gd name="connsiteY9" fmla="*/ 3328014 h 3360929"/>
              <a:gd name="connsiteX0" fmla="*/ 1721722 w 2689524"/>
              <a:gd name="connsiteY0" fmla="*/ 3328014 h 3360929"/>
              <a:gd name="connsiteX1" fmla="*/ 692798 w 2689524"/>
              <a:gd name="connsiteY1" fmla="*/ 3219563 h 3360929"/>
              <a:gd name="connsiteX2" fmla="*/ 196763 w 2689524"/>
              <a:gd name="connsiteY2" fmla="*/ 2229184 h 3360929"/>
              <a:gd name="connsiteX3" fmla="*/ 0 w 2689524"/>
              <a:gd name="connsiteY3" fmla="*/ 731729 h 3360929"/>
              <a:gd name="connsiteX4" fmla="*/ 1450351 w 2689524"/>
              <a:gd name="connsiteY4" fmla="*/ 2018827 h 3360929"/>
              <a:gd name="connsiteX5" fmla="*/ 2328571 w 2689524"/>
              <a:gd name="connsiteY5" fmla="*/ 0 h 3360929"/>
              <a:gd name="connsiteX6" fmla="*/ 2605184 w 2689524"/>
              <a:gd name="connsiteY6" fmla="*/ 1377332 h 3360929"/>
              <a:gd name="connsiteX7" fmla="*/ 2689475 w 2689524"/>
              <a:gd name="connsiteY7" fmla="*/ 2091483 h 3360929"/>
              <a:gd name="connsiteX8" fmla="*/ 2383203 w 2689524"/>
              <a:gd name="connsiteY8" fmla="*/ 2964989 h 3360929"/>
              <a:gd name="connsiteX9" fmla="*/ 1721722 w 2689524"/>
              <a:gd name="connsiteY9" fmla="*/ 3328014 h 3360929"/>
              <a:gd name="connsiteX0" fmla="*/ 1721722 w 2689524"/>
              <a:gd name="connsiteY0" fmla="*/ 3048970 h 3081885"/>
              <a:gd name="connsiteX1" fmla="*/ 692798 w 2689524"/>
              <a:gd name="connsiteY1" fmla="*/ 2940519 h 3081885"/>
              <a:gd name="connsiteX2" fmla="*/ 196763 w 2689524"/>
              <a:gd name="connsiteY2" fmla="*/ 1950140 h 3081885"/>
              <a:gd name="connsiteX3" fmla="*/ 0 w 2689524"/>
              <a:gd name="connsiteY3" fmla="*/ 452685 h 3081885"/>
              <a:gd name="connsiteX4" fmla="*/ 1450351 w 2689524"/>
              <a:gd name="connsiteY4" fmla="*/ 1739783 h 3081885"/>
              <a:gd name="connsiteX5" fmla="*/ 2300667 w 2689524"/>
              <a:gd name="connsiteY5" fmla="*/ 0 h 3081885"/>
              <a:gd name="connsiteX6" fmla="*/ 2605184 w 2689524"/>
              <a:gd name="connsiteY6" fmla="*/ 1098288 h 3081885"/>
              <a:gd name="connsiteX7" fmla="*/ 2689475 w 2689524"/>
              <a:gd name="connsiteY7" fmla="*/ 1812439 h 3081885"/>
              <a:gd name="connsiteX8" fmla="*/ 2383203 w 2689524"/>
              <a:gd name="connsiteY8" fmla="*/ 2685945 h 3081885"/>
              <a:gd name="connsiteX9" fmla="*/ 1721722 w 2689524"/>
              <a:gd name="connsiteY9" fmla="*/ 3048970 h 3081885"/>
              <a:gd name="connsiteX0" fmla="*/ 1721722 w 2689524"/>
              <a:gd name="connsiteY0" fmla="*/ 3048970 h 3081885"/>
              <a:gd name="connsiteX1" fmla="*/ 692798 w 2689524"/>
              <a:gd name="connsiteY1" fmla="*/ 2940519 h 3081885"/>
              <a:gd name="connsiteX2" fmla="*/ 196763 w 2689524"/>
              <a:gd name="connsiteY2" fmla="*/ 1950140 h 3081885"/>
              <a:gd name="connsiteX3" fmla="*/ 0 w 2689524"/>
              <a:gd name="connsiteY3" fmla="*/ 452685 h 3081885"/>
              <a:gd name="connsiteX4" fmla="*/ 1450351 w 2689524"/>
              <a:gd name="connsiteY4" fmla="*/ 1739783 h 3081885"/>
              <a:gd name="connsiteX5" fmla="*/ 2300667 w 2689524"/>
              <a:gd name="connsiteY5" fmla="*/ 0 h 3081885"/>
              <a:gd name="connsiteX6" fmla="*/ 2605184 w 2689524"/>
              <a:gd name="connsiteY6" fmla="*/ 1098288 h 3081885"/>
              <a:gd name="connsiteX7" fmla="*/ 2689475 w 2689524"/>
              <a:gd name="connsiteY7" fmla="*/ 1812439 h 3081885"/>
              <a:gd name="connsiteX8" fmla="*/ 2383203 w 2689524"/>
              <a:gd name="connsiteY8" fmla="*/ 2685945 h 3081885"/>
              <a:gd name="connsiteX9" fmla="*/ 1721722 w 2689524"/>
              <a:gd name="connsiteY9" fmla="*/ 3048970 h 3081885"/>
              <a:gd name="connsiteX0" fmla="*/ 1721722 w 2689524"/>
              <a:gd name="connsiteY0" fmla="*/ 3048970 h 3081885"/>
              <a:gd name="connsiteX1" fmla="*/ 692798 w 2689524"/>
              <a:gd name="connsiteY1" fmla="*/ 2940519 h 3081885"/>
              <a:gd name="connsiteX2" fmla="*/ 196763 w 2689524"/>
              <a:gd name="connsiteY2" fmla="*/ 1950140 h 3081885"/>
              <a:gd name="connsiteX3" fmla="*/ 0 w 2689524"/>
              <a:gd name="connsiteY3" fmla="*/ 452685 h 3081885"/>
              <a:gd name="connsiteX4" fmla="*/ 1450351 w 2689524"/>
              <a:gd name="connsiteY4" fmla="*/ 1739783 h 3081885"/>
              <a:gd name="connsiteX5" fmla="*/ 2300667 w 2689524"/>
              <a:gd name="connsiteY5" fmla="*/ 0 h 3081885"/>
              <a:gd name="connsiteX6" fmla="*/ 2605184 w 2689524"/>
              <a:gd name="connsiteY6" fmla="*/ 1098288 h 3081885"/>
              <a:gd name="connsiteX7" fmla="*/ 2689475 w 2689524"/>
              <a:gd name="connsiteY7" fmla="*/ 1812439 h 3081885"/>
              <a:gd name="connsiteX8" fmla="*/ 2383203 w 2689524"/>
              <a:gd name="connsiteY8" fmla="*/ 2685945 h 3081885"/>
              <a:gd name="connsiteX9" fmla="*/ 1721722 w 2689524"/>
              <a:gd name="connsiteY9" fmla="*/ 3048970 h 3081885"/>
              <a:gd name="connsiteX0" fmla="*/ 1721722 w 2689524"/>
              <a:gd name="connsiteY0" fmla="*/ 3048970 h 3081885"/>
              <a:gd name="connsiteX1" fmla="*/ 692798 w 2689524"/>
              <a:gd name="connsiteY1" fmla="*/ 2940519 h 3081885"/>
              <a:gd name="connsiteX2" fmla="*/ 196763 w 2689524"/>
              <a:gd name="connsiteY2" fmla="*/ 1950140 h 3081885"/>
              <a:gd name="connsiteX3" fmla="*/ 0 w 2689524"/>
              <a:gd name="connsiteY3" fmla="*/ 452685 h 3081885"/>
              <a:gd name="connsiteX4" fmla="*/ 1450351 w 2689524"/>
              <a:gd name="connsiteY4" fmla="*/ 1739783 h 3081885"/>
              <a:gd name="connsiteX5" fmla="*/ 2300667 w 2689524"/>
              <a:gd name="connsiteY5" fmla="*/ 0 h 3081885"/>
              <a:gd name="connsiteX6" fmla="*/ 2605184 w 2689524"/>
              <a:gd name="connsiteY6" fmla="*/ 1098288 h 3081885"/>
              <a:gd name="connsiteX7" fmla="*/ 2689475 w 2689524"/>
              <a:gd name="connsiteY7" fmla="*/ 1812439 h 3081885"/>
              <a:gd name="connsiteX8" fmla="*/ 2383203 w 2689524"/>
              <a:gd name="connsiteY8" fmla="*/ 2685945 h 3081885"/>
              <a:gd name="connsiteX9" fmla="*/ 1721722 w 2689524"/>
              <a:gd name="connsiteY9" fmla="*/ 3048970 h 3081885"/>
              <a:gd name="connsiteX0" fmla="*/ 1721722 w 2689524"/>
              <a:gd name="connsiteY0" fmla="*/ 3048970 h 3081885"/>
              <a:gd name="connsiteX1" fmla="*/ 692798 w 2689524"/>
              <a:gd name="connsiteY1" fmla="*/ 2940519 h 3081885"/>
              <a:gd name="connsiteX2" fmla="*/ 196763 w 2689524"/>
              <a:gd name="connsiteY2" fmla="*/ 1950140 h 3081885"/>
              <a:gd name="connsiteX3" fmla="*/ 0 w 2689524"/>
              <a:gd name="connsiteY3" fmla="*/ 452685 h 3081885"/>
              <a:gd name="connsiteX4" fmla="*/ 1434392 w 2689524"/>
              <a:gd name="connsiteY4" fmla="*/ 1601965 h 3081885"/>
              <a:gd name="connsiteX5" fmla="*/ 2300667 w 2689524"/>
              <a:gd name="connsiteY5" fmla="*/ 0 h 3081885"/>
              <a:gd name="connsiteX6" fmla="*/ 2605184 w 2689524"/>
              <a:gd name="connsiteY6" fmla="*/ 1098288 h 3081885"/>
              <a:gd name="connsiteX7" fmla="*/ 2689475 w 2689524"/>
              <a:gd name="connsiteY7" fmla="*/ 1812439 h 3081885"/>
              <a:gd name="connsiteX8" fmla="*/ 2383203 w 2689524"/>
              <a:gd name="connsiteY8" fmla="*/ 2685945 h 3081885"/>
              <a:gd name="connsiteX9" fmla="*/ 1721722 w 2689524"/>
              <a:gd name="connsiteY9" fmla="*/ 3048970 h 3081885"/>
              <a:gd name="connsiteX0" fmla="*/ 1721722 w 2689524"/>
              <a:gd name="connsiteY0" fmla="*/ 3048970 h 3081885"/>
              <a:gd name="connsiteX1" fmla="*/ 692798 w 2689524"/>
              <a:gd name="connsiteY1" fmla="*/ 2940519 h 3081885"/>
              <a:gd name="connsiteX2" fmla="*/ 196763 w 2689524"/>
              <a:gd name="connsiteY2" fmla="*/ 1950140 h 3081885"/>
              <a:gd name="connsiteX3" fmla="*/ 0 w 2689524"/>
              <a:gd name="connsiteY3" fmla="*/ 452685 h 3081885"/>
              <a:gd name="connsiteX4" fmla="*/ 1434392 w 2689524"/>
              <a:gd name="connsiteY4" fmla="*/ 1601965 h 3081885"/>
              <a:gd name="connsiteX5" fmla="*/ 2300667 w 2689524"/>
              <a:gd name="connsiteY5" fmla="*/ 0 h 3081885"/>
              <a:gd name="connsiteX6" fmla="*/ 2605184 w 2689524"/>
              <a:gd name="connsiteY6" fmla="*/ 1098288 h 3081885"/>
              <a:gd name="connsiteX7" fmla="*/ 2689475 w 2689524"/>
              <a:gd name="connsiteY7" fmla="*/ 1812439 h 3081885"/>
              <a:gd name="connsiteX8" fmla="*/ 2383203 w 2689524"/>
              <a:gd name="connsiteY8" fmla="*/ 2685945 h 3081885"/>
              <a:gd name="connsiteX9" fmla="*/ 1721722 w 2689524"/>
              <a:gd name="connsiteY9" fmla="*/ 3048970 h 3081885"/>
              <a:gd name="connsiteX0" fmla="*/ 1721722 w 2689524"/>
              <a:gd name="connsiteY0" fmla="*/ 3048970 h 3081885"/>
              <a:gd name="connsiteX1" fmla="*/ 692798 w 2689524"/>
              <a:gd name="connsiteY1" fmla="*/ 2940519 h 3081885"/>
              <a:gd name="connsiteX2" fmla="*/ 196763 w 2689524"/>
              <a:gd name="connsiteY2" fmla="*/ 1950140 h 3081885"/>
              <a:gd name="connsiteX3" fmla="*/ 0 w 2689524"/>
              <a:gd name="connsiteY3" fmla="*/ 452685 h 3081885"/>
              <a:gd name="connsiteX4" fmla="*/ 1434392 w 2689524"/>
              <a:gd name="connsiteY4" fmla="*/ 1601965 h 3081885"/>
              <a:gd name="connsiteX5" fmla="*/ 2300667 w 2689524"/>
              <a:gd name="connsiteY5" fmla="*/ 0 h 3081885"/>
              <a:gd name="connsiteX6" fmla="*/ 2605184 w 2689524"/>
              <a:gd name="connsiteY6" fmla="*/ 1098288 h 3081885"/>
              <a:gd name="connsiteX7" fmla="*/ 2689475 w 2689524"/>
              <a:gd name="connsiteY7" fmla="*/ 1812439 h 3081885"/>
              <a:gd name="connsiteX8" fmla="*/ 2383203 w 2689524"/>
              <a:gd name="connsiteY8" fmla="*/ 2685945 h 3081885"/>
              <a:gd name="connsiteX9" fmla="*/ 1721722 w 2689524"/>
              <a:gd name="connsiteY9" fmla="*/ 3048970 h 3081885"/>
              <a:gd name="connsiteX0" fmla="*/ 1721722 w 2689524"/>
              <a:gd name="connsiteY0" fmla="*/ 3048970 h 3081885"/>
              <a:gd name="connsiteX1" fmla="*/ 692798 w 2689524"/>
              <a:gd name="connsiteY1" fmla="*/ 2940519 h 3081885"/>
              <a:gd name="connsiteX2" fmla="*/ 196763 w 2689524"/>
              <a:gd name="connsiteY2" fmla="*/ 1950140 h 3081885"/>
              <a:gd name="connsiteX3" fmla="*/ 0 w 2689524"/>
              <a:gd name="connsiteY3" fmla="*/ 452685 h 3081885"/>
              <a:gd name="connsiteX4" fmla="*/ 1434392 w 2689524"/>
              <a:gd name="connsiteY4" fmla="*/ 1601965 h 3081885"/>
              <a:gd name="connsiteX5" fmla="*/ 2300667 w 2689524"/>
              <a:gd name="connsiteY5" fmla="*/ 0 h 3081885"/>
              <a:gd name="connsiteX6" fmla="*/ 2605184 w 2689524"/>
              <a:gd name="connsiteY6" fmla="*/ 1098288 h 3081885"/>
              <a:gd name="connsiteX7" fmla="*/ 2689475 w 2689524"/>
              <a:gd name="connsiteY7" fmla="*/ 1812439 h 3081885"/>
              <a:gd name="connsiteX8" fmla="*/ 2383203 w 2689524"/>
              <a:gd name="connsiteY8" fmla="*/ 2685945 h 3081885"/>
              <a:gd name="connsiteX9" fmla="*/ 1721722 w 2689524"/>
              <a:gd name="connsiteY9" fmla="*/ 3048970 h 3081885"/>
              <a:gd name="connsiteX0" fmla="*/ 1721722 w 2689524"/>
              <a:gd name="connsiteY0" fmla="*/ 3048970 h 3105307"/>
              <a:gd name="connsiteX1" fmla="*/ 633527 w 2689524"/>
              <a:gd name="connsiteY1" fmla="*/ 2986647 h 3105307"/>
              <a:gd name="connsiteX2" fmla="*/ 196763 w 2689524"/>
              <a:gd name="connsiteY2" fmla="*/ 1950140 h 3105307"/>
              <a:gd name="connsiteX3" fmla="*/ 0 w 2689524"/>
              <a:gd name="connsiteY3" fmla="*/ 452685 h 3105307"/>
              <a:gd name="connsiteX4" fmla="*/ 1434392 w 2689524"/>
              <a:gd name="connsiteY4" fmla="*/ 1601965 h 3105307"/>
              <a:gd name="connsiteX5" fmla="*/ 2300667 w 2689524"/>
              <a:gd name="connsiteY5" fmla="*/ 0 h 3105307"/>
              <a:gd name="connsiteX6" fmla="*/ 2605184 w 2689524"/>
              <a:gd name="connsiteY6" fmla="*/ 1098288 h 3105307"/>
              <a:gd name="connsiteX7" fmla="*/ 2689475 w 2689524"/>
              <a:gd name="connsiteY7" fmla="*/ 1812439 h 3105307"/>
              <a:gd name="connsiteX8" fmla="*/ 2383203 w 2689524"/>
              <a:gd name="connsiteY8" fmla="*/ 2685945 h 3105307"/>
              <a:gd name="connsiteX9" fmla="*/ 1721722 w 2689524"/>
              <a:gd name="connsiteY9" fmla="*/ 3048970 h 3105307"/>
              <a:gd name="connsiteX0" fmla="*/ 1721722 w 2753276"/>
              <a:gd name="connsiteY0" fmla="*/ 3048970 h 3105307"/>
              <a:gd name="connsiteX1" fmla="*/ 633527 w 2753276"/>
              <a:gd name="connsiteY1" fmla="*/ 2986647 h 3105307"/>
              <a:gd name="connsiteX2" fmla="*/ 196763 w 2753276"/>
              <a:gd name="connsiteY2" fmla="*/ 1950140 h 3105307"/>
              <a:gd name="connsiteX3" fmla="*/ 0 w 2753276"/>
              <a:gd name="connsiteY3" fmla="*/ 452685 h 3105307"/>
              <a:gd name="connsiteX4" fmla="*/ 1434392 w 2753276"/>
              <a:gd name="connsiteY4" fmla="*/ 1601965 h 3105307"/>
              <a:gd name="connsiteX5" fmla="*/ 2300667 w 2753276"/>
              <a:gd name="connsiteY5" fmla="*/ 0 h 3105307"/>
              <a:gd name="connsiteX6" fmla="*/ 2605184 w 2753276"/>
              <a:gd name="connsiteY6" fmla="*/ 1098288 h 3105307"/>
              <a:gd name="connsiteX7" fmla="*/ 2753251 w 2753276"/>
              <a:gd name="connsiteY7" fmla="*/ 1836106 h 3105307"/>
              <a:gd name="connsiteX8" fmla="*/ 2383203 w 2753276"/>
              <a:gd name="connsiteY8" fmla="*/ 2685945 h 3105307"/>
              <a:gd name="connsiteX9" fmla="*/ 1721722 w 2753276"/>
              <a:gd name="connsiteY9" fmla="*/ 3048970 h 3105307"/>
              <a:gd name="connsiteX0" fmla="*/ 1721722 w 2753276"/>
              <a:gd name="connsiteY0" fmla="*/ 3048970 h 3105307"/>
              <a:gd name="connsiteX1" fmla="*/ 633527 w 2753276"/>
              <a:gd name="connsiteY1" fmla="*/ 2986647 h 3105307"/>
              <a:gd name="connsiteX2" fmla="*/ 196763 w 2753276"/>
              <a:gd name="connsiteY2" fmla="*/ 1950140 h 3105307"/>
              <a:gd name="connsiteX3" fmla="*/ 0 w 2753276"/>
              <a:gd name="connsiteY3" fmla="*/ 452685 h 3105307"/>
              <a:gd name="connsiteX4" fmla="*/ 1434392 w 2753276"/>
              <a:gd name="connsiteY4" fmla="*/ 1601965 h 3105307"/>
              <a:gd name="connsiteX5" fmla="*/ 2300667 w 2753276"/>
              <a:gd name="connsiteY5" fmla="*/ 0 h 3105307"/>
              <a:gd name="connsiteX6" fmla="*/ 2681366 w 2753276"/>
              <a:gd name="connsiteY6" fmla="*/ 1170525 h 3105307"/>
              <a:gd name="connsiteX7" fmla="*/ 2753251 w 2753276"/>
              <a:gd name="connsiteY7" fmla="*/ 1836106 h 3105307"/>
              <a:gd name="connsiteX8" fmla="*/ 2383203 w 2753276"/>
              <a:gd name="connsiteY8" fmla="*/ 2685945 h 3105307"/>
              <a:gd name="connsiteX9" fmla="*/ 1721722 w 2753276"/>
              <a:gd name="connsiteY9" fmla="*/ 3048970 h 3105307"/>
              <a:gd name="connsiteX0" fmla="*/ 1721722 w 2753276"/>
              <a:gd name="connsiteY0" fmla="*/ 3048970 h 3105307"/>
              <a:gd name="connsiteX1" fmla="*/ 633527 w 2753276"/>
              <a:gd name="connsiteY1" fmla="*/ 2986647 h 3105307"/>
              <a:gd name="connsiteX2" fmla="*/ 196763 w 2753276"/>
              <a:gd name="connsiteY2" fmla="*/ 1950140 h 3105307"/>
              <a:gd name="connsiteX3" fmla="*/ 0 w 2753276"/>
              <a:gd name="connsiteY3" fmla="*/ 452685 h 3105307"/>
              <a:gd name="connsiteX4" fmla="*/ 1434392 w 2753276"/>
              <a:gd name="connsiteY4" fmla="*/ 1601965 h 3105307"/>
              <a:gd name="connsiteX5" fmla="*/ 2300667 w 2753276"/>
              <a:gd name="connsiteY5" fmla="*/ 0 h 3105307"/>
              <a:gd name="connsiteX6" fmla="*/ 2681366 w 2753276"/>
              <a:gd name="connsiteY6" fmla="*/ 1170525 h 3105307"/>
              <a:gd name="connsiteX7" fmla="*/ 2753251 w 2753276"/>
              <a:gd name="connsiteY7" fmla="*/ 1836106 h 3105307"/>
              <a:gd name="connsiteX8" fmla="*/ 2383203 w 2753276"/>
              <a:gd name="connsiteY8" fmla="*/ 2685945 h 3105307"/>
              <a:gd name="connsiteX9" fmla="*/ 1721722 w 2753276"/>
              <a:gd name="connsiteY9" fmla="*/ 3048970 h 3105307"/>
              <a:gd name="connsiteX0" fmla="*/ 1721722 w 2753288"/>
              <a:gd name="connsiteY0" fmla="*/ 3048970 h 3104766"/>
              <a:gd name="connsiteX1" fmla="*/ 633527 w 2753288"/>
              <a:gd name="connsiteY1" fmla="*/ 2986647 h 3104766"/>
              <a:gd name="connsiteX2" fmla="*/ 196763 w 2753288"/>
              <a:gd name="connsiteY2" fmla="*/ 1950140 h 3104766"/>
              <a:gd name="connsiteX3" fmla="*/ 0 w 2753288"/>
              <a:gd name="connsiteY3" fmla="*/ 452685 h 3104766"/>
              <a:gd name="connsiteX4" fmla="*/ 1434392 w 2753288"/>
              <a:gd name="connsiteY4" fmla="*/ 1601965 h 3104766"/>
              <a:gd name="connsiteX5" fmla="*/ 2300667 w 2753288"/>
              <a:gd name="connsiteY5" fmla="*/ 0 h 3104766"/>
              <a:gd name="connsiteX6" fmla="*/ 2681366 w 2753288"/>
              <a:gd name="connsiteY6" fmla="*/ 1170525 h 3104766"/>
              <a:gd name="connsiteX7" fmla="*/ 2753251 w 2753288"/>
              <a:gd name="connsiteY7" fmla="*/ 1836106 h 3104766"/>
              <a:gd name="connsiteX8" fmla="*/ 2423950 w 2753288"/>
              <a:gd name="connsiteY8" fmla="*/ 2694786 h 3104766"/>
              <a:gd name="connsiteX9" fmla="*/ 1721722 w 2753288"/>
              <a:gd name="connsiteY9" fmla="*/ 3048970 h 3104766"/>
              <a:gd name="connsiteX0" fmla="*/ 1721722 w 2753288"/>
              <a:gd name="connsiteY0" fmla="*/ 3048970 h 3104764"/>
              <a:gd name="connsiteX1" fmla="*/ 633527 w 2753288"/>
              <a:gd name="connsiteY1" fmla="*/ 2986647 h 3104764"/>
              <a:gd name="connsiteX2" fmla="*/ 196763 w 2753288"/>
              <a:gd name="connsiteY2" fmla="*/ 1950140 h 3104764"/>
              <a:gd name="connsiteX3" fmla="*/ 0 w 2753288"/>
              <a:gd name="connsiteY3" fmla="*/ 452685 h 3104764"/>
              <a:gd name="connsiteX4" fmla="*/ 1434392 w 2753288"/>
              <a:gd name="connsiteY4" fmla="*/ 1601965 h 3104764"/>
              <a:gd name="connsiteX5" fmla="*/ 2300667 w 2753288"/>
              <a:gd name="connsiteY5" fmla="*/ 0 h 3104764"/>
              <a:gd name="connsiteX6" fmla="*/ 2681366 w 2753288"/>
              <a:gd name="connsiteY6" fmla="*/ 1170525 h 3104764"/>
              <a:gd name="connsiteX7" fmla="*/ 2753251 w 2753288"/>
              <a:gd name="connsiteY7" fmla="*/ 1836106 h 3104764"/>
              <a:gd name="connsiteX8" fmla="*/ 2423950 w 2753288"/>
              <a:gd name="connsiteY8" fmla="*/ 2694786 h 3104764"/>
              <a:gd name="connsiteX9" fmla="*/ 1721722 w 2753288"/>
              <a:gd name="connsiteY9" fmla="*/ 3048970 h 3104764"/>
              <a:gd name="connsiteX0" fmla="*/ 1832144 w 2863710"/>
              <a:gd name="connsiteY0" fmla="*/ 3048970 h 3104766"/>
              <a:gd name="connsiteX1" fmla="*/ 743949 w 2863710"/>
              <a:gd name="connsiteY1" fmla="*/ 2986647 h 3104766"/>
              <a:gd name="connsiteX2" fmla="*/ 307185 w 2863710"/>
              <a:gd name="connsiteY2" fmla="*/ 1950140 h 3104766"/>
              <a:gd name="connsiteX3" fmla="*/ 121564 w 2863710"/>
              <a:gd name="connsiteY3" fmla="*/ 662147 h 3104766"/>
              <a:gd name="connsiteX4" fmla="*/ 110422 w 2863710"/>
              <a:gd name="connsiteY4" fmla="*/ 452685 h 3104766"/>
              <a:gd name="connsiteX5" fmla="*/ 1544814 w 2863710"/>
              <a:gd name="connsiteY5" fmla="*/ 1601965 h 3104766"/>
              <a:gd name="connsiteX6" fmla="*/ 2411089 w 2863710"/>
              <a:gd name="connsiteY6" fmla="*/ 0 h 3104766"/>
              <a:gd name="connsiteX7" fmla="*/ 2791788 w 2863710"/>
              <a:gd name="connsiteY7" fmla="*/ 1170525 h 3104766"/>
              <a:gd name="connsiteX8" fmla="*/ 2863673 w 2863710"/>
              <a:gd name="connsiteY8" fmla="*/ 1836106 h 3104766"/>
              <a:gd name="connsiteX9" fmla="*/ 2534372 w 2863710"/>
              <a:gd name="connsiteY9" fmla="*/ 2694786 h 3104766"/>
              <a:gd name="connsiteX10" fmla="*/ 1832144 w 2863710"/>
              <a:gd name="connsiteY10" fmla="*/ 3048970 h 3104766"/>
              <a:gd name="connsiteX0" fmla="*/ 1723370 w 2754936"/>
              <a:gd name="connsiteY0" fmla="*/ 3048970 h 3104764"/>
              <a:gd name="connsiteX1" fmla="*/ 635175 w 2754936"/>
              <a:gd name="connsiteY1" fmla="*/ 2986647 h 3104764"/>
              <a:gd name="connsiteX2" fmla="*/ 198411 w 2754936"/>
              <a:gd name="connsiteY2" fmla="*/ 1950140 h 3104764"/>
              <a:gd name="connsiteX3" fmla="*/ 12790 w 2754936"/>
              <a:gd name="connsiteY3" fmla="*/ 662147 h 3104764"/>
              <a:gd name="connsiteX4" fmla="*/ 234272 w 2754936"/>
              <a:gd name="connsiteY4" fmla="*/ 575239 h 3104764"/>
              <a:gd name="connsiteX5" fmla="*/ 1436040 w 2754936"/>
              <a:gd name="connsiteY5" fmla="*/ 1601965 h 3104764"/>
              <a:gd name="connsiteX6" fmla="*/ 2302315 w 2754936"/>
              <a:gd name="connsiteY6" fmla="*/ 0 h 3104764"/>
              <a:gd name="connsiteX7" fmla="*/ 2683014 w 2754936"/>
              <a:gd name="connsiteY7" fmla="*/ 1170525 h 3104764"/>
              <a:gd name="connsiteX8" fmla="*/ 2754899 w 2754936"/>
              <a:gd name="connsiteY8" fmla="*/ 1836106 h 3104764"/>
              <a:gd name="connsiteX9" fmla="*/ 2425598 w 2754936"/>
              <a:gd name="connsiteY9" fmla="*/ 2694786 h 3104764"/>
              <a:gd name="connsiteX10" fmla="*/ 1723370 w 2754936"/>
              <a:gd name="connsiteY10" fmla="*/ 3048970 h 3104764"/>
              <a:gd name="connsiteX0" fmla="*/ 1723813 w 2755379"/>
              <a:gd name="connsiteY0" fmla="*/ 3048970 h 3104766"/>
              <a:gd name="connsiteX1" fmla="*/ 635618 w 2755379"/>
              <a:gd name="connsiteY1" fmla="*/ 2986647 h 3104766"/>
              <a:gd name="connsiteX2" fmla="*/ 198854 w 2755379"/>
              <a:gd name="connsiteY2" fmla="*/ 1950140 h 3104766"/>
              <a:gd name="connsiteX3" fmla="*/ 13233 w 2755379"/>
              <a:gd name="connsiteY3" fmla="*/ 662147 h 3104766"/>
              <a:gd name="connsiteX4" fmla="*/ 234715 w 2755379"/>
              <a:gd name="connsiteY4" fmla="*/ 575239 h 3104766"/>
              <a:gd name="connsiteX5" fmla="*/ 1436483 w 2755379"/>
              <a:gd name="connsiteY5" fmla="*/ 1601965 h 3104766"/>
              <a:gd name="connsiteX6" fmla="*/ 2302758 w 2755379"/>
              <a:gd name="connsiteY6" fmla="*/ 0 h 3104766"/>
              <a:gd name="connsiteX7" fmla="*/ 2683457 w 2755379"/>
              <a:gd name="connsiteY7" fmla="*/ 1170525 h 3104766"/>
              <a:gd name="connsiteX8" fmla="*/ 2755342 w 2755379"/>
              <a:gd name="connsiteY8" fmla="*/ 1836106 h 3104766"/>
              <a:gd name="connsiteX9" fmla="*/ 2426041 w 2755379"/>
              <a:gd name="connsiteY9" fmla="*/ 2694786 h 3104766"/>
              <a:gd name="connsiteX10" fmla="*/ 1723813 w 2755379"/>
              <a:gd name="connsiteY10" fmla="*/ 3048970 h 3104766"/>
              <a:gd name="connsiteX0" fmla="*/ 1723813 w 2755379"/>
              <a:gd name="connsiteY0" fmla="*/ 3048970 h 3104764"/>
              <a:gd name="connsiteX1" fmla="*/ 635618 w 2755379"/>
              <a:gd name="connsiteY1" fmla="*/ 2986647 h 3104764"/>
              <a:gd name="connsiteX2" fmla="*/ 198854 w 2755379"/>
              <a:gd name="connsiteY2" fmla="*/ 1950140 h 3104764"/>
              <a:gd name="connsiteX3" fmla="*/ 13233 w 2755379"/>
              <a:gd name="connsiteY3" fmla="*/ 662147 h 3104764"/>
              <a:gd name="connsiteX4" fmla="*/ 234715 w 2755379"/>
              <a:gd name="connsiteY4" fmla="*/ 575239 h 3104764"/>
              <a:gd name="connsiteX5" fmla="*/ 1436483 w 2755379"/>
              <a:gd name="connsiteY5" fmla="*/ 1601965 h 3104764"/>
              <a:gd name="connsiteX6" fmla="*/ 2302758 w 2755379"/>
              <a:gd name="connsiteY6" fmla="*/ 0 h 3104764"/>
              <a:gd name="connsiteX7" fmla="*/ 2683457 w 2755379"/>
              <a:gd name="connsiteY7" fmla="*/ 1170525 h 3104764"/>
              <a:gd name="connsiteX8" fmla="*/ 2755342 w 2755379"/>
              <a:gd name="connsiteY8" fmla="*/ 1836106 h 3104764"/>
              <a:gd name="connsiteX9" fmla="*/ 2426041 w 2755379"/>
              <a:gd name="connsiteY9" fmla="*/ 2694786 h 3104764"/>
              <a:gd name="connsiteX10" fmla="*/ 1723813 w 2755379"/>
              <a:gd name="connsiteY10" fmla="*/ 3048970 h 3104764"/>
              <a:gd name="connsiteX0" fmla="*/ 1733901 w 2765467"/>
              <a:gd name="connsiteY0" fmla="*/ 3048970 h 3104766"/>
              <a:gd name="connsiteX1" fmla="*/ 645706 w 2765467"/>
              <a:gd name="connsiteY1" fmla="*/ 2986647 h 3104766"/>
              <a:gd name="connsiteX2" fmla="*/ 208942 w 2765467"/>
              <a:gd name="connsiteY2" fmla="*/ 1950140 h 3104766"/>
              <a:gd name="connsiteX3" fmla="*/ 23321 w 2765467"/>
              <a:gd name="connsiteY3" fmla="*/ 662147 h 3104766"/>
              <a:gd name="connsiteX4" fmla="*/ 197107 w 2765467"/>
              <a:gd name="connsiteY4" fmla="*/ 568171 h 3104766"/>
              <a:gd name="connsiteX5" fmla="*/ 1446571 w 2765467"/>
              <a:gd name="connsiteY5" fmla="*/ 1601965 h 3104766"/>
              <a:gd name="connsiteX6" fmla="*/ 2312846 w 2765467"/>
              <a:gd name="connsiteY6" fmla="*/ 0 h 3104766"/>
              <a:gd name="connsiteX7" fmla="*/ 2693545 w 2765467"/>
              <a:gd name="connsiteY7" fmla="*/ 1170525 h 3104766"/>
              <a:gd name="connsiteX8" fmla="*/ 2765430 w 2765467"/>
              <a:gd name="connsiteY8" fmla="*/ 1836106 h 3104766"/>
              <a:gd name="connsiteX9" fmla="*/ 2436129 w 2765467"/>
              <a:gd name="connsiteY9" fmla="*/ 2694786 h 3104766"/>
              <a:gd name="connsiteX10" fmla="*/ 1733901 w 2765467"/>
              <a:gd name="connsiteY10" fmla="*/ 3048970 h 3104766"/>
              <a:gd name="connsiteX0" fmla="*/ 1724485 w 2756051"/>
              <a:gd name="connsiteY0" fmla="*/ 3048970 h 3104764"/>
              <a:gd name="connsiteX1" fmla="*/ 636290 w 2756051"/>
              <a:gd name="connsiteY1" fmla="*/ 2986647 h 3104764"/>
              <a:gd name="connsiteX2" fmla="*/ 199526 w 2756051"/>
              <a:gd name="connsiteY2" fmla="*/ 1950140 h 3104764"/>
              <a:gd name="connsiteX3" fmla="*/ 13905 w 2756051"/>
              <a:gd name="connsiteY3" fmla="*/ 662147 h 3104764"/>
              <a:gd name="connsiteX4" fmla="*/ 187691 w 2756051"/>
              <a:gd name="connsiteY4" fmla="*/ 568171 h 3104764"/>
              <a:gd name="connsiteX5" fmla="*/ 1437155 w 2756051"/>
              <a:gd name="connsiteY5" fmla="*/ 1601965 h 3104764"/>
              <a:gd name="connsiteX6" fmla="*/ 2303430 w 2756051"/>
              <a:gd name="connsiteY6" fmla="*/ 0 h 3104764"/>
              <a:gd name="connsiteX7" fmla="*/ 2684129 w 2756051"/>
              <a:gd name="connsiteY7" fmla="*/ 1170525 h 3104764"/>
              <a:gd name="connsiteX8" fmla="*/ 2756014 w 2756051"/>
              <a:gd name="connsiteY8" fmla="*/ 1836106 h 3104764"/>
              <a:gd name="connsiteX9" fmla="*/ 2426713 w 2756051"/>
              <a:gd name="connsiteY9" fmla="*/ 2694786 h 3104764"/>
              <a:gd name="connsiteX10" fmla="*/ 1724485 w 2756051"/>
              <a:gd name="connsiteY10" fmla="*/ 3048970 h 3104764"/>
              <a:gd name="connsiteX0" fmla="*/ 1724485 w 2756051"/>
              <a:gd name="connsiteY0" fmla="*/ 3048970 h 3104764"/>
              <a:gd name="connsiteX1" fmla="*/ 636290 w 2756051"/>
              <a:gd name="connsiteY1" fmla="*/ 2986647 h 3104764"/>
              <a:gd name="connsiteX2" fmla="*/ 199526 w 2756051"/>
              <a:gd name="connsiteY2" fmla="*/ 1950140 h 3104764"/>
              <a:gd name="connsiteX3" fmla="*/ 13905 w 2756051"/>
              <a:gd name="connsiteY3" fmla="*/ 662147 h 3104764"/>
              <a:gd name="connsiteX4" fmla="*/ 187691 w 2756051"/>
              <a:gd name="connsiteY4" fmla="*/ 568171 h 3104764"/>
              <a:gd name="connsiteX5" fmla="*/ 1466857 w 2756051"/>
              <a:gd name="connsiteY5" fmla="*/ 1895688 h 3104764"/>
              <a:gd name="connsiteX6" fmla="*/ 2303430 w 2756051"/>
              <a:gd name="connsiteY6" fmla="*/ 0 h 3104764"/>
              <a:gd name="connsiteX7" fmla="*/ 2684129 w 2756051"/>
              <a:gd name="connsiteY7" fmla="*/ 1170525 h 3104764"/>
              <a:gd name="connsiteX8" fmla="*/ 2756014 w 2756051"/>
              <a:gd name="connsiteY8" fmla="*/ 1836106 h 3104764"/>
              <a:gd name="connsiteX9" fmla="*/ 2426713 w 2756051"/>
              <a:gd name="connsiteY9" fmla="*/ 2694786 h 3104764"/>
              <a:gd name="connsiteX10" fmla="*/ 1724485 w 2756051"/>
              <a:gd name="connsiteY10" fmla="*/ 3048970 h 310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56051" h="3104764">
                <a:moveTo>
                  <a:pt x="1724485" y="3048970"/>
                </a:moveTo>
                <a:cubicBezTo>
                  <a:pt x="1426081" y="3097614"/>
                  <a:pt x="890450" y="3169785"/>
                  <a:pt x="636290" y="2986647"/>
                </a:cubicBezTo>
                <a:cubicBezTo>
                  <a:pt x="382130" y="2803509"/>
                  <a:pt x="304348" y="2347624"/>
                  <a:pt x="199526" y="1950140"/>
                </a:cubicBezTo>
                <a:cubicBezTo>
                  <a:pt x="94704" y="1552656"/>
                  <a:pt x="46699" y="911723"/>
                  <a:pt x="13905" y="662147"/>
                </a:cubicBezTo>
                <a:cubicBezTo>
                  <a:pt x="-18889" y="412571"/>
                  <a:pt x="-5767" y="466901"/>
                  <a:pt x="187691" y="568171"/>
                </a:cubicBezTo>
                <a:cubicBezTo>
                  <a:pt x="426385" y="718543"/>
                  <a:pt x="966028" y="1274493"/>
                  <a:pt x="1466857" y="1895688"/>
                </a:cubicBezTo>
                <a:cubicBezTo>
                  <a:pt x="1695003" y="1589952"/>
                  <a:pt x="2238101" y="85449"/>
                  <a:pt x="2303430" y="0"/>
                </a:cubicBezTo>
                <a:cubicBezTo>
                  <a:pt x="2464274" y="367081"/>
                  <a:pt x="2638530" y="907149"/>
                  <a:pt x="2684129" y="1170525"/>
                </a:cubicBezTo>
                <a:lnTo>
                  <a:pt x="2756014" y="1836106"/>
                </a:lnTo>
                <a:cubicBezTo>
                  <a:pt x="2758138" y="2311745"/>
                  <a:pt x="2669555" y="2417589"/>
                  <a:pt x="2426713" y="2694786"/>
                </a:cubicBezTo>
                <a:cubicBezTo>
                  <a:pt x="2254164" y="2847789"/>
                  <a:pt x="2022889" y="3000327"/>
                  <a:pt x="1724485" y="3048970"/>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0163E122-6CD4-84BF-401F-51DF984E1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703623" flipH="1" flipV="1">
            <a:off x="7866558" y="4592449"/>
            <a:ext cx="690096" cy="1040596"/>
          </a:xfrm>
          <a:custGeom>
            <a:avLst/>
            <a:gdLst>
              <a:gd name="connsiteX0" fmla="*/ 1929645 w 2813738"/>
              <a:gd name="connsiteY0" fmla="*/ 3173450 h 3214044"/>
              <a:gd name="connsiteX1" fmla="*/ 1581773 w 2813738"/>
              <a:gd name="connsiteY1" fmla="*/ 3212054 h 3214044"/>
              <a:gd name="connsiteX2" fmla="*/ 546159 w 2813738"/>
              <a:gd name="connsiteY2" fmla="*/ 2756430 h 3214044"/>
              <a:gd name="connsiteX3" fmla="*/ 336057 w 2813738"/>
              <a:gd name="connsiteY3" fmla="*/ 2229184 h 3214044"/>
              <a:gd name="connsiteX4" fmla="*/ 334808 w 2813738"/>
              <a:gd name="connsiteY4" fmla="*/ 2196353 h 3214044"/>
              <a:gd name="connsiteX5" fmla="*/ 0 w 2813738"/>
              <a:gd name="connsiteY5" fmla="*/ 481954 h 3214044"/>
              <a:gd name="connsiteX6" fmla="*/ 2467865 w 2813738"/>
              <a:gd name="connsiteY6" fmla="*/ 0 h 3214044"/>
              <a:gd name="connsiteX7" fmla="*/ 2809430 w 2813738"/>
              <a:gd name="connsiteY7" fmla="*/ 1748995 h 3214044"/>
              <a:gd name="connsiteX8" fmla="*/ 2784500 w 2813738"/>
              <a:gd name="connsiteY8" fmla="*/ 1753864 h 3214044"/>
              <a:gd name="connsiteX9" fmla="*/ 2793072 w 2813738"/>
              <a:gd name="connsiteY9" fmla="*/ 1800696 h 3214044"/>
              <a:gd name="connsiteX10" fmla="*/ 2813681 w 2813738"/>
              <a:gd name="connsiteY10" fmla="*/ 2045662 h 3214044"/>
              <a:gd name="connsiteX11" fmla="*/ 2749358 w 2813738"/>
              <a:gd name="connsiteY11" fmla="*/ 2417869 h 3214044"/>
              <a:gd name="connsiteX12" fmla="*/ 2299096 w 2813738"/>
              <a:gd name="connsiteY12" fmla="*/ 3038713 h 3214044"/>
              <a:gd name="connsiteX13" fmla="*/ 1929645 w 2813738"/>
              <a:gd name="connsiteY13" fmla="*/ 3173450 h 3214044"/>
              <a:gd name="connsiteX0" fmla="*/ 1929645 w 2813738"/>
              <a:gd name="connsiteY0" fmla="*/ 3173450 h 3214044"/>
              <a:gd name="connsiteX1" fmla="*/ 1581773 w 2813738"/>
              <a:gd name="connsiteY1" fmla="*/ 3212054 h 3214044"/>
              <a:gd name="connsiteX2" fmla="*/ 546159 w 2813738"/>
              <a:gd name="connsiteY2" fmla="*/ 2756430 h 3214044"/>
              <a:gd name="connsiteX3" fmla="*/ 336057 w 2813738"/>
              <a:gd name="connsiteY3" fmla="*/ 2229184 h 3214044"/>
              <a:gd name="connsiteX4" fmla="*/ 334808 w 2813738"/>
              <a:gd name="connsiteY4" fmla="*/ 2196353 h 3214044"/>
              <a:gd name="connsiteX5" fmla="*/ 0 w 2813738"/>
              <a:gd name="connsiteY5" fmla="*/ 481954 h 3214044"/>
              <a:gd name="connsiteX6" fmla="*/ 2467865 w 2813738"/>
              <a:gd name="connsiteY6" fmla="*/ 0 h 3214044"/>
              <a:gd name="connsiteX7" fmla="*/ 2809430 w 2813738"/>
              <a:gd name="connsiteY7" fmla="*/ 1748995 h 3214044"/>
              <a:gd name="connsiteX8" fmla="*/ 2784500 w 2813738"/>
              <a:gd name="connsiteY8" fmla="*/ 1753864 h 3214044"/>
              <a:gd name="connsiteX9" fmla="*/ 2813681 w 2813738"/>
              <a:gd name="connsiteY9" fmla="*/ 2045662 h 3214044"/>
              <a:gd name="connsiteX10" fmla="*/ 2749358 w 2813738"/>
              <a:gd name="connsiteY10" fmla="*/ 2417869 h 3214044"/>
              <a:gd name="connsiteX11" fmla="*/ 2299096 w 2813738"/>
              <a:gd name="connsiteY11" fmla="*/ 3038713 h 3214044"/>
              <a:gd name="connsiteX12" fmla="*/ 1929645 w 2813738"/>
              <a:gd name="connsiteY12" fmla="*/ 3173450 h 3214044"/>
              <a:gd name="connsiteX0" fmla="*/ 1929645 w 2813738"/>
              <a:gd name="connsiteY0" fmla="*/ 3173450 h 3214044"/>
              <a:gd name="connsiteX1" fmla="*/ 1581773 w 2813738"/>
              <a:gd name="connsiteY1" fmla="*/ 3212054 h 3214044"/>
              <a:gd name="connsiteX2" fmla="*/ 546159 w 2813738"/>
              <a:gd name="connsiteY2" fmla="*/ 2756430 h 3214044"/>
              <a:gd name="connsiteX3" fmla="*/ 336057 w 2813738"/>
              <a:gd name="connsiteY3" fmla="*/ 2229184 h 3214044"/>
              <a:gd name="connsiteX4" fmla="*/ 334808 w 2813738"/>
              <a:gd name="connsiteY4" fmla="*/ 2196353 h 3214044"/>
              <a:gd name="connsiteX5" fmla="*/ 0 w 2813738"/>
              <a:gd name="connsiteY5" fmla="*/ 481954 h 3214044"/>
              <a:gd name="connsiteX6" fmla="*/ 2467865 w 2813738"/>
              <a:gd name="connsiteY6" fmla="*/ 0 h 3214044"/>
              <a:gd name="connsiteX7" fmla="*/ 2809430 w 2813738"/>
              <a:gd name="connsiteY7" fmla="*/ 1748995 h 3214044"/>
              <a:gd name="connsiteX8" fmla="*/ 2813681 w 2813738"/>
              <a:gd name="connsiteY8" fmla="*/ 2045662 h 3214044"/>
              <a:gd name="connsiteX9" fmla="*/ 2749358 w 2813738"/>
              <a:gd name="connsiteY9" fmla="*/ 2417869 h 3214044"/>
              <a:gd name="connsiteX10" fmla="*/ 2299096 w 2813738"/>
              <a:gd name="connsiteY10" fmla="*/ 3038713 h 3214044"/>
              <a:gd name="connsiteX11" fmla="*/ 1929645 w 2813738"/>
              <a:gd name="connsiteY11" fmla="*/ 3173450 h 3214044"/>
              <a:gd name="connsiteX0" fmla="*/ 2041023 w 2925116"/>
              <a:gd name="connsiteY0" fmla="*/ 3173450 h 3214044"/>
              <a:gd name="connsiteX1" fmla="*/ 1693151 w 2925116"/>
              <a:gd name="connsiteY1" fmla="*/ 3212054 h 3214044"/>
              <a:gd name="connsiteX2" fmla="*/ 657537 w 2925116"/>
              <a:gd name="connsiteY2" fmla="*/ 2756430 h 3214044"/>
              <a:gd name="connsiteX3" fmla="*/ 447435 w 2925116"/>
              <a:gd name="connsiteY3" fmla="*/ 2229184 h 3214044"/>
              <a:gd name="connsiteX4" fmla="*/ 111378 w 2925116"/>
              <a:gd name="connsiteY4" fmla="*/ 481954 h 3214044"/>
              <a:gd name="connsiteX5" fmla="*/ 2579243 w 2925116"/>
              <a:gd name="connsiteY5" fmla="*/ 0 h 3214044"/>
              <a:gd name="connsiteX6" fmla="*/ 2920808 w 2925116"/>
              <a:gd name="connsiteY6" fmla="*/ 1748995 h 3214044"/>
              <a:gd name="connsiteX7" fmla="*/ 2925059 w 2925116"/>
              <a:gd name="connsiteY7" fmla="*/ 2045662 h 3214044"/>
              <a:gd name="connsiteX8" fmla="*/ 2860736 w 2925116"/>
              <a:gd name="connsiteY8" fmla="*/ 2417869 h 3214044"/>
              <a:gd name="connsiteX9" fmla="*/ 2410474 w 2925116"/>
              <a:gd name="connsiteY9" fmla="*/ 3038713 h 3214044"/>
              <a:gd name="connsiteX10" fmla="*/ 2041023 w 2925116"/>
              <a:gd name="connsiteY10" fmla="*/ 3173450 h 3214044"/>
              <a:gd name="connsiteX0" fmla="*/ 1929645 w 2813738"/>
              <a:gd name="connsiteY0" fmla="*/ 3173450 h 3214044"/>
              <a:gd name="connsiteX1" fmla="*/ 1581773 w 2813738"/>
              <a:gd name="connsiteY1" fmla="*/ 3212054 h 3214044"/>
              <a:gd name="connsiteX2" fmla="*/ 546159 w 2813738"/>
              <a:gd name="connsiteY2" fmla="*/ 2756430 h 3214044"/>
              <a:gd name="connsiteX3" fmla="*/ 336057 w 2813738"/>
              <a:gd name="connsiteY3" fmla="*/ 2229184 h 3214044"/>
              <a:gd name="connsiteX4" fmla="*/ 0 w 2813738"/>
              <a:gd name="connsiteY4" fmla="*/ 481954 h 3214044"/>
              <a:gd name="connsiteX5" fmla="*/ 2467865 w 2813738"/>
              <a:gd name="connsiteY5" fmla="*/ 0 h 3214044"/>
              <a:gd name="connsiteX6" fmla="*/ 2809430 w 2813738"/>
              <a:gd name="connsiteY6" fmla="*/ 1748995 h 3214044"/>
              <a:gd name="connsiteX7" fmla="*/ 2813681 w 2813738"/>
              <a:gd name="connsiteY7" fmla="*/ 2045662 h 3214044"/>
              <a:gd name="connsiteX8" fmla="*/ 2749358 w 2813738"/>
              <a:gd name="connsiteY8" fmla="*/ 2417869 h 3214044"/>
              <a:gd name="connsiteX9" fmla="*/ 2299096 w 2813738"/>
              <a:gd name="connsiteY9" fmla="*/ 3038713 h 3214044"/>
              <a:gd name="connsiteX10" fmla="*/ 1929645 w 2813738"/>
              <a:gd name="connsiteY10" fmla="*/ 3173450 h 3214044"/>
              <a:gd name="connsiteX0" fmla="*/ 1929645 w 2813738"/>
              <a:gd name="connsiteY0" fmla="*/ 3173450 h 3222394"/>
              <a:gd name="connsiteX1" fmla="*/ 1581773 w 2813738"/>
              <a:gd name="connsiteY1" fmla="*/ 3212054 h 3222394"/>
              <a:gd name="connsiteX2" fmla="*/ 634750 w 2813738"/>
              <a:gd name="connsiteY2" fmla="*/ 2993222 h 3222394"/>
              <a:gd name="connsiteX3" fmla="*/ 336057 w 2813738"/>
              <a:gd name="connsiteY3" fmla="*/ 2229184 h 3222394"/>
              <a:gd name="connsiteX4" fmla="*/ 0 w 2813738"/>
              <a:gd name="connsiteY4" fmla="*/ 481954 h 3222394"/>
              <a:gd name="connsiteX5" fmla="*/ 2467865 w 2813738"/>
              <a:gd name="connsiteY5" fmla="*/ 0 h 3222394"/>
              <a:gd name="connsiteX6" fmla="*/ 2809430 w 2813738"/>
              <a:gd name="connsiteY6" fmla="*/ 1748995 h 3222394"/>
              <a:gd name="connsiteX7" fmla="*/ 2813681 w 2813738"/>
              <a:gd name="connsiteY7" fmla="*/ 2045662 h 3222394"/>
              <a:gd name="connsiteX8" fmla="*/ 2749358 w 2813738"/>
              <a:gd name="connsiteY8" fmla="*/ 2417869 h 3222394"/>
              <a:gd name="connsiteX9" fmla="*/ 2299096 w 2813738"/>
              <a:gd name="connsiteY9" fmla="*/ 3038713 h 3222394"/>
              <a:gd name="connsiteX10" fmla="*/ 1929645 w 2813738"/>
              <a:gd name="connsiteY10" fmla="*/ 3173450 h 3222394"/>
              <a:gd name="connsiteX0" fmla="*/ 1929645 w 2813738"/>
              <a:gd name="connsiteY0" fmla="*/ 3173450 h 3259726"/>
              <a:gd name="connsiteX1" fmla="*/ 1581773 w 2813738"/>
              <a:gd name="connsiteY1" fmla="*/ 3212054 h 3259726"/>
              <a:gd name="connsiteX2" fmla="*/ 634750 w 2813738"/>
              <a:gd name="connsiteY2" fmla="*/ 2993222 h 3259726"/>
              <a:gd name="connsiteX3" fmla="*/ 336057 w 2813738"/>
              <a:gd name="connsiteY3" fmla="*/ 2229184 h 3259726"/>
              <a:gd name="connsiteX4" fmla="*/ 0 w 2813738"/>
              <a:gd name="connsiteY4" fmla="*/ 481954 h 3259726"/>
              <a:gd name="connsiteX5" fmla="*/ 2467865 w 2813738"/>
              <a:gd name="connsiteY5" fmla="*/ 0 h 3259726"/>
              <a:gd name="connsiteX6" fmla="*/ 2809430 w 2813738"/>
              <a:gd name="connsiteY6" fmla="*/ 1748995 h 3259726"/>
              <a:gd name="connsiteX7" fmla="*/ 2813681 w 2813738"/>
              <a:gd name="connsiteY7" fmla="*/ 2045662 h 3259726"/>
              <a:gd name="connsiteX8" fmla="*/ 2749358 w 2813738"/>
              <a:gd name="connsiteY8" fmla="*/ 2417869 h 3259726"/>
              <a:gd name="connsiteX9" fmla="*/ 2299096 w 2813738"/>
              <a:gd name="connsiteY9" fmla="*/ 3038713 h 3259726"/>
              <a:gd name="connsiteX10" fmla="*/ 1929645 w 2813738"/>
              <a:gd name="connsiteY10" fmla="*/ 3173450 h 3259726"/>
              <a:gd name="connsiteX0" fmla="*/ 1929645 w 2813738"/>
              <a:gd name="connsiteY0" fmla="*/ 3173450 h 3173450"/>
              <a:gd name="connsiteX1" fmla="*/ 634750 w 2813738"/>
              <a:gd name="connsiteY1" fmla="*/ 2993222 h 3173450"/>
              <a:gd name="connsiteX2" fmla="*/ 336057 w 2813738"/>
              <a:gd name="connsiteY2" fmla="*/ 2229184 h 3173450"/>
              <a:gd name="connsiteX3" fmla="*/ 0 w 2813738"/>
              <a:gd name="connsiteY3" fmla="*/ 481954 h 3173450"/>
              <a:gd name="connsiteX4" fmla="*/ 2467865 w 2813738"/>
              <a:gd name="connsiteY4" fmla="*/ 0 h 3173450"/>
              <a:gd name="connsiteX5" fmla="*/ 2809430 w 2813738"/>
              <a:gd name="connsiteY5" fmla="*/ 1748995 h 3173450"/>
              <a:gd name="connsiteX6" fmla="*/ 2813681 w 2813738"/>
              <a:gd name="connsiteY6" fmla="*/ 2045662 h 3173450"/>
              <a:gd name="connsiteX7" fmla="*/ 2749358 w 2813738"/>
              <a:gd name="connsiteY7" fmla="*/ 2417869 h 3173450"/>
              <a:gd name="connsiteX8" fmla="*/ 2299096 w 2813738"/>
              <a:gd name="connsiteY8" fmla="*/ 3038713 h 3173450"/>
              <a:gd name="connsiteX9" fmla="*/ 1929645 w 2813738"/>
              <a:gd name="connsiteY9" fmla="*/ 3173450 h 3173450"/>
              <a:gd name="connsiteX0" fmla="*/ 1929645 w 2813738"/>
              <a:gd name="connsiteY0" fmla="*/ 3173450 h 3248537"/>
              <a:gd name="connsiteX1" fmla="*/ 796962 w 2813738"/>
              <a:gd name="connsiteY1" fmla="*/ 3173288 h 3248537"/>
              <a:gd name="connsiteX2" fmla="*/ 336057 w 2813738"/>
              <a:gd name="connsiteY2" fmla="*/ 2229184 h 3248537"/>
              <a:gd name="connsiteX3" fmla="*/ 0 w 2813738"/>
              <a:gd name="connsiteY3" fmla="*/ 481954 h 3248537"/>
              <a:gd name="connsiteX4" fmla="*/ 2467865 w 2813738"/>
              <a:gd name="connsiteY4" fmla="*/ 0 h 3248537"/>
              <a:gd name="connsiteX5" fmla="*/ 2809430 w 2813738"/>
              <a:gd name="connsiteY5" fmla="*/ 1748995 h 3248537"/>
              <a:gd name="connsiteX6" fmla="*/ 2813681 w 2813738"/>
              <a:gd name="connsiteY6" fmla="*/ 2045662 h 3248537"/>
              <a:gd name="connsiteX7" fmla="*/ 2749358 w 2813738"/>
              <a:gd name="connsiteY7" fmla="*/ 2417869 h 3248537"/>
              <a:gd name="connsiteX8" fmla="*/ 2299096 w 2813738"/>
              <a:gd name="connsiteY8" fmla="*/ 3038713 h 3248537"/>
              <a:gd name="connsiteX9" fmla="*/ 1929645 w 2813738"/>
              <a:gd name="connsiteY9" fmla="*/ 3173450 h 3248537"/>
              <a:gd name="connsiteX0" fmla="*/ 1929645 w 2813681"/>
              <a:gd name="connsiteY0" fmla="*/ 3173450 h 3248537"/>
              <a:gd name="connsiteX1" fmla="*/ 796962 w 2813681"/>
              <a:gd name="connsiteY1" fmla="*/ 3173288 h 3248537"/>
              <a:gd name="connsiteX2" fmla="*/ 336057 w 2813681"/>
              <a:gd name="connsiteY2" fmla="*/ 2229184 h 3248537"/>
              <a:gd name="connsiteX3" fmla="*/ 0 w 2813681"/>
              <a:gd name="connsiteY3" fmla="*/ 481954 h 3248537"/>
              <a:gd name="connsiteX4" fmla="*/ 2467865 w 2813681"/>
              <a:gd name="connsiteY4" fmla="*/ 0 h 3248537"/>
              <a:gd name="connsiteX5" fmla="*/ 2809430 w 2813681"/>
              <a:gd name="connsiteY5" fmla="*/ 1748995 h 3248537"/>
              <a:gd name="connsiteX6" fmla="*/ 2813681 w 2813681"/>
              <a:gd name="connsiteY6" fmla="*/ 2045662 h 3248537"/>
              <a:gd name="connsiteX7" fmla="*/ 2299096 w 2813681"/>
              <a:gd name="connsiteY7" fmla="*/ 3038713 h 3248537"/>
              <a:gd name="connsiteX8" fmla="*/ 1929645 w 2813681"/>
              <a:gd name="connsiteY8" fmla="*/ 3173450 h 3248537"/>
              <a:gd name="connsiteX0" fmla="*/ 1929645 w 2816936"/>
              <a:gd name="connsiteY0" fmla="*/ 3173450 h 3248537"/>
              <a:gd name="connsiteX1" fmla="*/ 796962 w 2816936"/>
              <a:gd name="connsiteY1" fmla="*/ 3173288 h 3248537"/>
              <a:gd name="connsiteX2" fmla="*/ 336057 w 2816936"/>
              <a:gd name="connsiteY2" fmla="*/ 2229184 h 3248537"/>
              <a:gd name="connsiteX3" fmla="*/ 0 w 2816936"/>
              <a:gd name="connsiteY3" fmla="*/ 481954 h 3248537"/>
              <a:gd name="connsiteX4" fmla="*/ 2467865 w 2816936"/>
              <a:gd name="connsiteY4" fmla="*/ 0 h 3248537"/>
              <a:gd name="connsiteX5" fmla="*/ 2809430 w 2816936"/>
              <a:gd name="connsiteY5" fmla="*/ 1748995 h 3248537"/>
              <a:gd name="connsiteX6" fmla="*/ 2813681 w 2816936"/>
              <a:gd name="connsiteY6" fmla="*/ 2045662 h 3248537"/>
              <a:gd name="connsiteX7" fmla="*/ 2299096 w 2816936"/>
              <a:gd name="connsiteY7" fmla="*/ 3038713 h 3248537"/>
              <a:gd name="connsiteX8" fmla="*/ 1929645 w 2816936"/>
              <a:gd name="connsiteY8" fmla="*/ 3173450 h 3248537"/>
              <a:gd name="connsiteX0" fmla="*/ 1929645 w 2817968"/>
              <a:gd name="connsiteY0" fmla="*/ 3173450 h 3248537"/>
              <a:gd name="connsiteX1" fmla="*/ 796962 w 2817968"/>
              <a:gd name="connsiteY1" fmla="*/ 3173288 h 3248537"/>
              <a:gd name="connsiteX2" fmla="*/ 336057 w 2817968"/>
              <a:gd name="connsiteY2" fmla="*/ 2229184 h 3248537"/>
              <a:gd name="connsiteX3" fmla="*/ 0 w 2817968"/>
              <a:gd name="connsiteY3" fmla="*/ 481954 h 3248537"/>
              <a:gd name="connsiteX4" fmla="*/ 2467865 w 2817968"/>
              <a:gd name="connsiteY4" fmla="*/ 0 h 3248537"/>
              <a:gd name="connsiteX5" fmla="*/ 2809430 w 2817968"/>
              <a:gd name="connsiteY5" fmla="*/ 1748995 h 3248537"/>
              <a:gd name="connsiteX6" fmla="*/ 2813681 w 2817968"/>
              <a:gd name="connsiteY6" fmla="*/ 2045662 h 3248537"/>
              <a:gd name="connsiteX7" fmla="*/ 2299096 w 2817968"/>
              <a:gd name="connsiteY7" fmla="*/ 3038713 h 3248537"/>
              <a:gd name="connsiteX8" fmla="*/ 1929645 w 2817968"/>
              <a:gd name="connsiteY8" fmla="*/ 3173450 h 3248537"/>
              <a:gd name="connsiteX0" fmla="*/ 1929645 w 2818220"/>
              <a:gd name="connsiteY0" fmla="*/ 3173450 h 3248983"/>
              <a:gd name="connsiteX1" fmla="*/ 796962 w 2818220"/>
              <a:gd name="connsiteY1" fmla="*/ 3173288 h 3248983"/>
              <a:gd name="connsiteX2" fmla="*/ 336057 w 2818220"/>
              <a:gd name="connsiteY2" fmla="*/ 2229184 h 3248983"/>
              <a:gd name="connsiteX3" fmla="*/ 0 w 2818220"/>
              <a:gd name="connsiteY3" fmla="*/ 481954 h 3248983"/>
              <a:gd name="connsiteX4" fmla="*/ 2467865 w 2818220"/>
              <a:gd name="connsiteY4" fmla="*/ 0 h 3248983"/>
              <a:gd name="connsiteX5" fmla="*/ 2809430 w 2818220"/>
              <a:gd name="connsiteY5" fmla="*/ 1748995 h 3248983"/>
              <a:gd name="connsiteX6" fmla="*/ 2813681 w 2818220"/>
              <a:gd name="connsiteY6" fmla="*/ 2045662 h 3248983"/>
              <a:gd name="connsiteX7" fmla="*/ 2318165 w 2818220"/>
              <a:gd name="connsiteY7" fmla="*/ 3027931 h 3248983"/>
              <a:gd name="connsiteX8" fmla="*/ 1929645 w 2818220"/>
              <a:gd name="connsiteY8" fmla="*/ 3173450 h 3248983"/>
              <a:gd name="connsiteX0" fmla="*/ 1872966 w 2818220"/>
              <a:gd name="connsiteY0" fmla="*/ 3389204 h 3395069"/>
              <a:gd name="connsiteX1" fmla="*/ 796962 w 2818220"/>
              <a:gd name="connsiteY1" fmla="*/ 3173288 h 3395069"/>
              <a:gd name="connsiteX2" fmla="*/ 336057 w 2818220"/>
              <a:gd name="connsiteY2" fmla="*/ 2229184 h 3395069"/>
              <a:gd name="connsiteX3" fmla="*/ 0 w 2818220"/>
              <a:gd name="connsiteY3" fmla="*/ 481954 h 3395069"/>
              <a:gd name="connsiteX4" fmla="*/ 2467865 w 2818220"/>
              <a:gd name="connsiteY4" fmla="*/ 0 h 3395069"/>
              <a:gd name="connsiteX5" fmla="*/ 2809430 w 2818220"/>
              <a:gd name="connsiteY5" fmla="*/ 1748995 h 3395069"/>
              <a:gd name="connsiteX6" fmla="*/ 2813681 w 2818220"/>
              <a:gd name="connsiteY6" fmla="*/ 2045662 h 3395069"/>
              <a:gd name="connsiteX7" fmla="*/ 2318165 w 2818220"/>
              <a:gd name="connsiteY7" fmla="*/ 3027931 h 3395069"/>
              <a:gd name="connsiteX8" fmla="*/ 1872966 w 2818220"/>
              <a:gd name="connsiteY8" fmla="*/ 3389204 h 3395069"/>
              <a:gd name="connsiteX0" fmla="*/ 1861016 w 2818220"/>
              <a:gd name="connsiteY0" fmla="*/ 3328014 h 3339978"/>
              <a:gd name="connsiteX1" fmla="*/ 796962 w 2818220"/>
              <a:gd name="connsiteY1" fmla="*/ 3173288 h 3339978"/>
              <a:gd name="connsiteX2" fmla="*/ 336057 w 2818220"/>
              <a:gd name="connsiteY2" fmla="*/ 2229184 h 3339978"/>
              <a:gd name="connsiteX3" fmla="*/ 0 w 2818220"/>
              <a:gd name="connsiteY3" fmla="*/ 481954 h 3339978"/>
              <a:gd name="connsiteX4" fmla="*/ 2467865 w 2818220"/>
              <a:gd name="connsiteY4" fmla="*/ 0 h 3339978"/>
              <a:gd name="connsiteX5" fmla="*/ 2809430 w 2818220"/>
              <a:gd name="connsiteY5" fmla="*/ 1748995 h 3339978"/>
              <a:gd name="connsiteX6" fmla="*/ 2813681 w 2818220"/>
              <a:gd name="connsiteY6" fmla="*/ 2045662 h 3339978"/>
              <a:gd name="connsiteX7" fmla="*/ 2318165 w 2818220"/>
              <a:gd name="connsiteY7" fmla="*/ 3027931 h 3339978"/>
              <a:gd name="connsiteX8" fmla="*/ 1861016 w 2818220"/>
              <a:gd name="connsiteY8" fmla="*/ 3328014 h 3339978"/>
              <a:gd name="connsiteX0" fmla="*/ 1861016 w 2820003"/>
              <a:gd name="connsiteY0" fmla="*/ 3328014 h 3339751"/>
              <a:gd name="connsiteX1" fmla="*/ 796962 w 2820003"/>
              <a:gd name="connsiteY1" fmla="*/ 3173288 h 3339751"/>
              <a:gd name="connsiteX2" fmla="*/ 336057 w 2820003"/>
              <a:gd name="connsiteY2" fmla="*/ 2229184 h 3339751"/>
              <a:gd name="connsiteX3" fmla="*/ 0 w 2820003"/>
              <a:gd name="connsiteY3" fmla="*/ 481954 h 3339751"/>
              <a:gd name="connsiteX4" fmla="*/ 2467865 w 2820003"/>
              <a:gd name="connsiteY4" fmla="*/ 0 h 3339751"/>
              <a:gd name="connsiteX5" fmla="*/ 2809430 w 2820003"/>
              <a:gd name="connsiteY5" fmla="*/ 1748995 h 3339751"/>
              <a:gd name="connsiteX6" fmla="*/ 2813681 w 2820003"/>
              <a:gd name="connsiteY6" fmla="*/ 2045662 h 3339751"/>
              <a:gd name="connsiteX7" fmla="*/ 2410534 w 2820003"/>
              <a:gd name="connsiteY7" fmla="*/ 3031066 h 3339751"/>
              <a:gd name="connsiteX8" fmla="*/ 1861016 w 2820003"/>
              <a:gd name="connsiteY8" fmla="*/ 3328014 h 3339751"/>
              <a:gd name="connsiteX0" fmla="*/ 1861016 w 2819648"/>
              <a:gd name="connsiteY0" fmla="*/ 3328014 h 3339751"/>
              <a:gd name="connsiteX1" fmla="*/ 796962 w 2819648"/>
              <a:gd name="connsiteY1" fmla="*/ 3173288 h 3339751"/>
              <a:gd name="connsiteX2" fmla="*/ 336057 w 2819648"/>
              <a:gd name="connsiteY2" fmla="*/ 2229184 h 3339751"/>
              <a:gd name="connsiteX3" fmla="*/ 0 w 2819648"/>
              <a:gd name="connsiteY3" fmla="*/ 481954 h 3339751"/>
              <a:gd name="connsiteX4" fmla="*/ 2467865 w 2819648"/>
              <a:gd name="connsiteY4" fmla="*/ 0 h 3339751"/>
              <a:gd name="connsiteX5" fmla="*/ 2809430 w 2819648"/>
              <a:gd name="connsiteY5" fmla="*/ 1748995 h 3339751"/>
              <a:gd name="connsiteX6" fmla="*/ 2813681 w 2819648"/>
              <a:gd name="connsiteY6" fmla="*/ 2045662 h 3339751"/>
              <a:gd name="connsiteX7" fmla="*/ 2410534 w 2819648"/>
              <a:gd name="connsiteY7" fmla="*/ 3031066 h 3339751"/>
              <a:gd name="connsiteX8" fmla="*/ 1861016 w 2819648"/>
              <a:gd name="connsiteY8" fmla="*/ 3328014 h 3339751"/>
              <a:gd name="connsiteX0" fmla="*/ 1861016 w 2820851"/>
              <a:gd name="connsiteY0" fmla="*/ 3328014 h 3341130"/>
              <a:gd name="connsiteX1" fmla="*/ 796962 w 2820851"/>
              <a:gd name="connsiteY1" fmla="*/ 3173288 h 3341130"/>
              <a:gd name="connsiteX2" fmla="*/ 336057 w 2820851"/>
              <a:gd name="connsiteY2" fmla="*/ 2229184 h 3341130"/>
              <a:gd name="connsiteX3" fmla="*/ 0 w 2820851"/>
              <a:gd name="connsiteY3" fmla="*/ 481954 h 3341130"/>
              <a:gd name="connsiteX4" fmla="*/ 2467865 w 2820851"/>
              <a:gd name="connsiteY4" fmla="*/ 0 h 3341130"/>
              <a:gd name="connsiteX5" fmla="*/ 2809430 w 2820851"/>
              <a:gd name="connsiteY5" fmla="*/ 1748995 h 3341130"/>
              <a:gd name="connsiteX6" fmla="*/ 2813681 w 2820851"/>
              <a:gd name="connsiteY6" fmla="*/ 2045662 h 3341130"/>
              <a:gd name="connsiteX7" fmla="*/ 2452877 w 2820851"/>
              <a:gd name="connsiteY7" fmla="*/ 3012062 h 3341130"/>
              <a:gd name="connsiteX8" fmla="*/ 1861016 w 2820851"/>
              <a:gd name="connsiteY8" fmla="*/ 3328014 h 3341130"/>
              <a:gd name="connsiteX0" fmla="*/ 1861016 w 2835461"/>
              <a:gd name="connsiteY0" fmla="*/ 3328014 h 3341130"/>
              <a:gd name="connsiteX1" fmla="*/ 796962 w 2835461"/>
              <a:gd name="connsiteY1" fmla="*/ 3173288 h 3341130"/>
              <a:gd name="connsiteX2" fmla="*/ 336057 w 2835461"/>
              <a:gd name="connsiteY2" fmla="*/ 2229184 h 3341130"/>
              <a:gd name="connsiteX3" fmla="*/ 0 w 2835461"/>
              <a:gd name="connsiteY3" fmla="*/ 481954 h 3341130"/>
              <a:gd name="connsiteX4" fmla="*/ 2467865 w 2835461"/>
              <a:gd name="connsiteY4" fmla="*/ 0 h 3341130"/>
              <a:gd name="connsiteX5" fmla="*/ 2809430 w 2835461"/>
              <a:gd name="connsiteY5" fmla="*/ 1748995 h 3341130"/>
              <a:gd name="connsiteX6" fmla="*/ 2828769 w 2835461"/>
              <a:gd name="connsiteY6" fmla="*/ 2091483 h 3341130"/>
              <a:gd name="connsiteX7" fmla="*/ 2452877 w 2835461"/>
              <a:gd name="connsiteY7" fmla="*/ 3012062 h 3341130"/>
              <a:gd name="connsiteX8" fmla="*/ 1861016 w 2835461"/>
              <a:gd name="connsiteY8" fmla="*/ 3328014 h 3341130"/>
              <a:gd name="connsiteX0" fmla="*/ 1861016 w 2835461"/>
              <a:gd name="connsiteY0" fmla="*/ 3328014 h 3341130"/>
              <a:gd name="connsiteX1" fmla="*/ 796962 w 2835461"/>
              <a:gd name="connsiteY1" fmla="*/ 3173288 h 3341130"/>
              <a:gd name="connsiteX2" fmla="*/ 336057 w 2835461"/>
              <a:gd name="connsiteY2" fmla="*/ 2229184 h 3341130"/>
              <a:gd name="connsiteX3" fmla="*/ 0 w 2835461"/>
              <a:gd name="connsiteY3" fmla="*/ 481954 h 3341130"/>
              <a:gd name="connsiteX4" fmla="*/ 2467865 w 2835461"/>
              <a:gd name="connsiteY4" fmla="*/ 0 h 3341130"/>
              <a:gd name="connsiteX5" fmla="*/ 2809430 w 2835461"/>
              <a:gd name="connsiteY5" fmla="*/ 1748995 h 3341130"/>
              <a:gd name="connsiteX6" fmla="*/ 2828769 w 2835461"/>
              <a:gd name="connsiteY6" fmla="*/ 2091483 h 3341130"/>
              <a:gd name="connsiteX7" fmla="*/ 2452877 w 2835461"/>
              <a:gd name="connsiteY7" fmla="*/ 3012062 h 3341130"/>
              <a:gd name="connsiteX8" fmla="*/ 1861016 w 2835461"/>
              <a:gd name="connsiteY8" fmla="*/ 3328014 h 3341130"/>
              <a:gd name="connsiteX0" fmla="*/ 1861016 w 2835461"/>
              <a:gd name="connsiteY0" fmla="*/ 3328014 h 3341130"/>
              <a:gd name="connsiteX1" fmla="*/ 796962 w 2835461"/>
              <a:gd name="connsiteY1" fmla="*/ 3173288 h 3341130"/>
              <a:gd name="connsiteX2" fmla="*/ 336057 w 2835461"/>
              <a:gd name="connsiteY2" fmla="*/ 2229184 h 3341130"/>
              <a:gd name="connsiteX3" fmla="*/ 0 w 2835461"/>
              <a:gd name="connsiteY3" fmla="*/ 481954 h 3341130"/>
              <a:gd name="connsiteX4" fmla="*/ 2467865 w 2835461"/>
              <a:gd name="connsiteY4" fmla="*/ 0 h 3341130"/>
              <a:gd name="connsiteX5" fmla="*/ 2803530 w 2835461"/>
              <a:gd name="connsiteY5" fmla="*/ 1718331 h 3341130"/>
              <a:gd name="connsiteX6" fmla="*/ 2828769 w 2835461"/>
              <a:gd name="connsiteY6" fmla="*/ 2091483 h 3341130"/>
              <a:gd name="connsiteX7" fmla="*/ 2452877 w 2835461"/>
              <a:gd name="connsiteY7" fmla="*/ 3012062 h 3341130"/>
              <a:gd name="connsiteX8" fmla="*/ 1861016 w 2835461"/>
              <a:gd name="connsiteY8" fmla="*/ 3328014 h 3341130"/>
              <a:gd name="connsiteX0" fmla="*/ 1861016 w 2829919"/>
              <a:gd name="connsiteY0" fmla="*/ 3328014 h 3341130"/>
              <a:gd name="connsiteX1" fmla="*/ 796962 w 2829919"/>
              <a:gd name="connsiteY1" fmla="*/ 3173288 h 3341130"/>
              <a:gd name="connsiteX2" fmla="*/ 336057 w 2829919"/>
              <a:gd name="connsiteY2" fmla="*/ 2229184 h 3341130"/>
              <a:gd name="connsiteX3" fmla="*/ 0 w 2829919"/>
              <a:gd name="connsiteY3" fmla="*/ 481954 h 3341130"/>
              <a:gd name="connsiteX4" fmla="*/ 2467865 w 2829919"/>
              <a:gd name="connsiteY4" fmla="*/ 0 h 3341130"/>
              <a:gd name="connsiteX5" fmla="*/ 2803530 w 2829919"/>
              <a:gd name="connsiteY5" fmla="*/ 1718331 h 3341130"/>
              <a:gd name="connsiteX6" fmla="*/ 2828769 w 2829919"/>
              <a:gd name="connsiteY6" fmla="*/ 2091483 h 3341130"/>
              <a:gd name="connsiteX7" fmla="*/ 2452877 w 2829919"/>
              <a:gd name="connsiteY7" fmla="*/ 3012062 h 3341130"/>
              <a:gd name="connsiteX8" fmla="*/ 1861016 w 2829919"/>
              <a:gd name="connsiteY8" fmla="*/ 3328014 h 3341130"/>
              <a:gd name="connsiteX0" fmla="*/ 1861016 w 2829919"/>
              <a:gd name="connsiteY0" fmla="*/ 3328014 h 3346886"/>
              <a:gd name="connsiteX1" fmla="*/ 796962 w 2829919"/>
              <a:gd name="connsiteY1" fmla="*/ 3173288 h 3346886"/>
              <a:gd name="connsiteX2" fmla="*/ 336057 w 2829919"/>
              <a:gd name="connsiteY2" fmla="*/ 2229184 h 3346886"/>
              <a:gd name="connsiteX3" fmla="*/ 0 w 2829919"/>
              <a:gd name="connsiteY3" fmla="*/ 481954 h 3346886"/>
              <a:gd name="connsiteX4" fmla="*/ 2467865 w 2829919"/>
              <a:gd name="connsiteY4" fmla="*/ 0 h 3346886"/>
              <a:gd name="connsiteX5" fmla="*/ 2803530 w 2829919"/>
              <a:gd name="connsiteY5" fmla="*/ 1718331 h 3346886"/>
              <a:gd name="connsiteX6" fmla="*/ 2828769 w 2829919"/>
              <a:gd name="connsiteY6" fmla="*/ 2091483 h 3346886"/>
              <a:gd name="connsiteX7" fmla="*/ 2452877 w 2829919"/>
              <a:gd name="connsiteY7" fmla="*/ 3012062 h 3346886"/>
              <a:gd name="connsiteX8" fmla="*/ 1861016 w 2829919"/>
              <a:gd name="connsiteY8" fmla="*/ 3328014 h 3346886"/>
              <a:gd name="connsiteX0" fmla="*/ 1861016 w 2829919"/>
              <a:gd name="connsiteY0" fmla="*/ 3328014 h 3352626"/>
              <a:gd name="connsiteX1" fmla="*/ 796962 w 2829919"/>
              <a:gd name="connsiteY1" fmla="*/ 3173288 h 3352626"/>
              <a:gd name="connsiteX2" fmla="*/ 336057 w 2829919"/>
              <a:gd name="connsiteY2" fmla="*/ 2229184 h 3352626"/>
              <a:gd name="connsiteX3" fmla="*/ 0 w 2829919"/>
              <a:gd name="connsiteY3" fmla="*/ 481954 h 3352626"/>
              <a:gd name="connsiteX4" fmla="*/ 2467865 w 2829919"/>
              <a:gd name="connsiteY4" fmla="*/ 0 h 3352626"/>
              <a:gd name="connsiteX5" fmla="*/ 2803530 w 2829919"/>
              <a:gd name="connsiteY5" fmla="*/ 1718331 h 3352626"/>
              <a:gd name="connsiteX6" fmla="*/ 2828769 w 2829919"/>
              <a:gd name="connsiteY6" fmla="*/ 2091483 h 3352626"/>
              <a:gd name="connsiteX7" fmla="*/ 2452877 w 2829919"/>
              <a:gd name="connsiteY7" fmla="*/ 3012062 h 3352626"/>
              <a:gd name="connsiteX8" fmla="*/ 1861016 w 2829919"/>
              <a:gd name="connsiteY8" fmla="*/ 3328014 h 3352626"/>
              <a:gd name="connsiteX0" fmla="*/ 1861016 w 2829919"/>
              <a:gd name="connsiteY0" fmla="*/ 3328014 h 3352626"/>
              <a:gd name="connsiteX1" fmla="*/ 796962 w 2829919"/>
              <a:gd name="connsiteY1" fmla="*/ 3173288 h 3352626"/>
              <a:gd name="connsiteX2" fmla="*/ 336057 w 2829919"/>
              <a:gd name="connsiteY2" fmla="*/ 2229184 h 3352626"/>
              <a:gd name="connsiteX3" fmla="*/ 0 w 2829919"/>
              <a:gd name="connsiteY3" fmla="*/ 481954 h 3352626"/>
              <a:gd name="connsiteX4" fmla="*/ 2467865 w 2829919"/>
              <a:gd name="connsiteY4" fmla="*/ 0 h 3352626"/>
              <a:gd name="connsiteX5" fmla="*/ 2803530 w 2829919"/>
              <a:gd name="connsiteY5" fmla="*/ 1718331 h 3352626"/>
              <a:gd name="connsiteX6" fmla="*/ 2828769 w 2829919"/>
              <a:gd name="connsiteY6" fmla="*/ 2091483 h 3352626"/>
              <a:gd name="connsiteX7" fmla="*/ 2452877 w 2829919"/>
              <a:gd name="connsiteY7" fmla="*/ 3012062 h 3352626"/>
              <a:gd name="connsiteX8" fmla="*/ 1861016 w 2829919"/>
              <a:gd name="connsiteY8" fmla="*/ 3328014 h 3352626"/>
              <a:gd name="connsiteX0" fmla="*/ 1861016 w 2829919"/>
              <a:gd name="connsiteY0" fmla="*/ 3328014 h 3352626"/>
              <a:gd name="connsiteX1" fmla="*/ 796962 w 2829919"/>
              <a:gd name="connsiteY1" fmla="*/ 3173288 h 3352626"/>
              <a:gd name="connsiteX2" fmla="*/ 336057 w 2829919"/>
              <a:gd name="connsiteY2" fmla="*/ 2229184 h 3352626"/>
              <a:gd name="connsiteX3" fmla="*/ 0 w 2829919"/>
              <a:gd name="connsiteY3" fmla="*/ 481954 h 3352626"/>
              <a:gd name="connsiteX4" fmla="*/ 2467865 w 2829919"/>
              <a:gd name="connsiteY4" fmla="*/ 0 h 3352626"/>
              <a:gd name="connsiteX5" fmla="*/ 2803530 w 2829919"/>
              <a:gd name="connsiteY5" fmla="*/ 1718331 h 3352626"/>
              <a:gd name="connsiteX6" fmla="*/ 2828769 w 2829919"/>
              <a:gd name="connsiteY6" fmla="*/ 2091483 h 3352626"/>
              <a:gd name="connsiteX7" fmla="*/ 2452877 w 2829919"/>
              <a:gd name="connsiteY7" fmla="*/ 3012062 h 3352626"/>
              <a:gd name="connsiteX8" fmla="*/ 1861016 w 2829919"/>
              <a:gd name="connsiteY8" fmla="*/ 3328014 h 3352626"/>
              <a:gd name="connsiteX0" fmla="*/ 1861016 w 2829919"/>
              <a:gd name="connsiteY0" fmla="*/ 3328014 h 3352626"/>
              <a:gd name="connsiteX1" fmla="*/ 796962 w 2829919"/>
              <a:gd name="connsiteY1" fmla="*/ 3173288 h 3352626"/>
              <a:gd name="connsiteX2" fmla="*/ 336057 w 2829919"/>
              <a:gd name="connsiteY2" fmla="*/ 2229184 h 3352626"/>
              <a:gd name="connsiteX3" fmla="*/ 0 w 2829919"/>
              <a:gd name="connsiteY3" fmla="*/ 481954 h 3352626"/>
              <a:gd name="connsiteX4" fmla="*/ 1636004 w 2829919"/>
              <a:gd name="connsiteY4" fmla="*/ 2119429 h 3352626"/>
              <a:gd name="connsiteX5" fmla="*/ 2467865 w 2829919"/>
              <a:gd name="connsiteY5" fmla="*/ 0 h 3352626"/>
              <a:gd name="connsiteX6" fmla="*/ 2803530 w 2829919"/>
              <a:gd name="connsiteY6" fmla="*/ 1718331 h 3352626"/>
              <a:gd name="connsiteX7" fmla="*/ 2828769 w 2829919"/>
              <a:gd name="connsiteY7" fmla="*/ 2091483 h 3352626"/>
              <a:gd name="connsiteX8" fmla="*/ 2452877 w 2829919"/>
              <a:gd name="connsiteY8" fmla="*/ 3012062 h 3352626"/>
              <a:gd name="connsiteX9" fmla="*/ 1861016 w 2829919"/>
              <a:gd name="connsiteY9" fmla="*/ 3328014 h 3352626"/>
              <a:gd name="connsiteX0" fmla="*/ 1861016 w 2829919"/>
              <a:gd name="connsiteY0" fmla="*/ 3328014 h 3352626"/>
              <a:gd name="connsiteX1" fmla="*/ 796962 w 2829919"/>
              <a:gd name="connsiteY1" fmla="*/ 3173288 h 3352626"/>
              <a:gd name="connsiteX2" fmla="*/ 336057 w 2829919"/>
              <a:gd name="connsiteY2" fmla="*/ 2229184 h 3352626"/>
              <a:gd name="connsiteX3" fmla="*/ 0 w 2829919"/>
              <a:gd name="connsiteY3" fmla="*/ 481954 h 3352626"/>
              <a:gd name="connsiteX4" fmla="*/ 1636004 w 2829919"/>
              <a:gd name="connsiteY4" fmla="*/ 2119429 h 3352626"/>
              <a:gd name="connsiteX5" fmla="*/ 2467865 w 2829919"/>
              <a:gd name="connsiteY5" fmla="*/ 0 h 3352626"/>
              <a:gd name="connsiteX6" fmla="*/ 2803530 w 2829919"/>
              <a:gd name="connsiteY6" fmla="*/ 1718331 h 3352626"/>
              <a:gd name="connsiteX7" fmla="*/ 2828769 w 2829919"/>
              <a:gd name="connsiteY7" fmla="*/ 2091483 h 3352626"/>
              <a:gd name="connsiteX8" fmla="*/ 2452877 w 2829919"/>
              <a:gd name="connsiteY8" fmla="*/ 3012062 h 3352626"/>
              <a:gd name="connsiteX9" fmla="*/ 1861016 w 2829919"/>
              <a:gd name="connsiteY9" fmla="*/ 3328014 h 3352626"/>
              <a:gd name="connsiteX0" fmla="*/ 1861016 w 2829919"/>
              <a:gd name="connsiteY0" fmla="*/ 3328014 h 3352626"/>
              <a:gd name="connsiteX1" fmla="*/ 796962 w 2829919"/>
              <a:gd name="connsiteY1" fmla="*/ 3173288 h 3352626"/>
              <a:gd name="connsiteX2" fmla="*/ 336057 w 2829919"/>
              <a:gd name="connsiteY2" fmla="*/ 2229184 h 3352626"/>
              <a:gd name="connsiteX3" fmla="*/ 0 w 2829919"/>
              <a:gd name="connsiteY3" fmla="*/ 481954 h 3352626"/>
              <a:gd name="connsiteX4" fmla="*/ 1649572 w 2829919"/>
              <a:gd name="connsiteY4" fmla="*/ 2189943 h 3352626"/>
              <a:gd name="connsiteX5" fmla="*/ 2467865 w 2829919"/>
              <a:gd name="connsiteY5" fmla="*/ 0 h 3352626"/>
              <a:gd name="connsiteX6" fmla="*/ 2803530 w 2829919"/>
              <a:gd name="connsiteY6" fmla="*/ 1718331 h 3352626"/>
              <a:gd name="connsiteX7" fmla="*/ 2828769 w 2829919"/>
              <a:gd name="connsiteY7" fmla="*/ 2091483 h 3352626"/>
              <a:gd name="connsiteX8" fmla="*/ 2452877 w 2829919"/>
              <a:gd name="connsiteY8" fmla="*/ 3012062 h 3352626"/>
              <a:gd name="connsiteX9" fmla="*/ 1861016 w 2829919"/>
              <a:gd name="connsiteY9" fmla="*/ 3328014 h 3352626"/>
              <a:gd name="connsiteX0" fmla="*/ 1861016 w 2829919"/>
              <a:gd name="connsiteY0" fmla="*/ 3328014 h 3359247"/>
              <a:gd name="connsiteX1" fmla="*/ 796962 w 2829919"/>
              <a:gd name="connsiteY1" fmla="*/ 3173288 h 3359247"/>
              <a:gd name="connsiteX2" fmla="*/ 336057 w 2829919"/>
              <a:gd name="connsiteY2" fmla="*/ 2229184 h 3359247"/>
              <a:gd name="connsiteX3" fmla="*/ 0 w 2829919"/>
              <a:gd name="connsiteY3" fmla="*/ 481954 h 3359247"/>
              <a:gd name="connsiteX4" fmla="*/ 1649572 w 2829919"/>
              <a:gd name="connsiteY4" fmla="*/ 2189943 h 3359247"/>
              <a:gd name="connsiteX5" fmla="*/ 2467865 w 2829919"/>
              <a:gd name="connsiteY5" fmla="*/ 0 h 3359247"/>
              <a:gd name="connsiteX6" fmla="*/ 2803530 w 2829919"/>
              <a:gd name="connsiteY6" fmla="*/ 1718331 h 3359247"/>
              <a:gd name="connsiteX7" fmla="*/ 2828769 w 2829919"/>
              <a:gd name="connsiteY7" fmla="*/ 2091483 h 3359247"/>
              <a:gd name="connsiteX8" fmla="*/ 2452877 w 2829919"/>
              <a:gd name="connsiteY8" fmla="*/ 3012062 h 3359247"/>
              <a:gd name="connsiteX9" fmla="*/ 1861016 w 2829919"/>
              <a:gd name="connsiteY9" fmla="*/ 3328014 h 3359247"/>
              <a:gd name="connsiteX0" fmla="*/ 1861016 w 2830596"/>
              <a:gd name="connsiteY0" fmla="*/ 3328014 h 3342040"/>
              <a:gd name="connsiteX1" fmla="*/ 796962 w 2830596"/>
              <a:gd name="connsiteY1" fmla="*/ 3173288 h 3342040"/>
              <a:gd name="connsiteX2" fmla="*/ 336057 w 2830596"/>
              <a:gd name="connsiteY2" fmla="*/ 2229184 h 3342040"/>
              <a:gd name="connsiteX3" fmla="*/ 0 w 2830596"/>
              <a:gd name="connsiteY3" fmla="*/ 481954 h 3342040"/>
              <a:gd name="connsiteX4" fmla="*/ 1649572 w 2830596"/>
              <a:gd name="connsiteY4" fmla="*/ 2189943 h 3342040"/>
              <a:gd name="connsiteX5" fmla="*/ 2467865 w 2830596"/>
              <a:gd name="connsiteY5" fmla="*/ 0 h 3342040"/>
              <a:gd name="connsiteX6" fmla="*/ 2803530 w 2830596"/>
              <a:gd name="connsiteY6" fmla="*/ 1718331 h 3342040"/>
              <a:gd name="connsiteX7" fmla="*/ 2828769 w 2830596"/>
              <a:gd name="connsiteY7" fmla="*/ 2091483 h 3342040"/>
              <a:gd name="connsiteX8" fmla="*/ 2516033 w 2830596"/>
              <a:gd name="connsiteY8" fmla="*/ 2999544 h 3342040"/>
              <a:gd name="connsiteX9" fmla="*/ 1861016 w 2830596"/>
              <a:gd name="connsiteY9" fmla="*/ 3328014 h 3342040"/>
              <a:gd name="connsiteX0" fmla="*/ 1861016 w 2830709"/>
              <a:gd name="connsiteY0" fmla="*/ 3328014 h 3344557"/>
              <a:gd name="connsiteX1" fmla="*/ 796962 w 2830709"/>
              <a:gd name="connsiteY1" fmla="*/ 3173288 h 3344557"/>
              <a:gd name="connsiteX2" fmla="*/ 336057 w 2830709"/>
              <a:gd name="connsiteY2" fmla="*/ 2229184 h 3344557"/>
              <a:gd name="connsiteX3" fmla="*/ 0 w 2830709"/>
              <a:gd name="connsiteY3" fmla="*/ 481954 h 3344557"/>
              <a:gd name="connsiteX4" fmla="*/ 1649572 w 2830709"/>
              <a:gd name="connsiteY4" fmla="*/ 2189943 h 3344557"/>
              <a:gd name="connsiteX5" fmla="*/ 2467865 w 2830709"/>
              <a:gd name="connsiteY5" fmla="*/ 0 h 3344557"/>
              <a:gd name="connsiteX6" fmla="*/ 2803530 w 2830709"/>
              <a:gd name="connsiteY6" fmla="*/ 1718331 h 3344557"/>
              <a:gd name="connsiteX7" fmla="*/ 2828769 w 2830709"/>
              <a:gd name="connsiteY7" fmla="*/ 2091483 h 3344557"/>
              <a:gd name="connsiteX8" fmla="*/ 2522497 w 2830709"/>
              <a:gd name="connsiteY8" fmla="*/ 2964989 h 3344557"/>
              <a:gd name="connsiteX9" fmla="*/ 1861016 w 2830709"/>
              <a:gd name="connsiteY9" fmla="*/ 3328014 h 3344557"/>
              <a:gd name="connsiteX0" fmla="*/ 1861016 w 2830709"/>
              <a:gd name="connsiteY0" fmla="*/ 3328014 h 3359688"/>
              <a:gd name="connsiteX1" fmla="*/ 796962 w 2830709"/>
              <a:gd name="connsiteY1" fmla="*/ 3173288 h 3359688"/>
              <a:gd name="connsiteX2" fmla="*/ 336057 w 2830709"/>
              <a:gd name="connsiteY2" fmla="*/ 2229184 h 3359688"/>
              <a:gd name="connsiteX3" fmla="*/ 0 w 2830709"/>
              <a:gd name="connsiteY3" fmla="*/ 481954 h 3359688"/>
              <a:gd name="connsiteX4" fmla="*/ 1649572 w 2830709"/>
              <a:gd name="connsiteY4" fmla="*/ 2189943 h 3359688"/>
              <a:gd name="connsiteX5" fmla="*/ 2467865 w 2830709"/>
              <a:gd name="connsiteY5" fmla="*/ 0 h 3359688"/>
              <a:gd name="connsiteX6" fmla="*/ 2803530 w 2830709"/>
              <a:gd name="connsiteY6" fmla="*/ 1718331 h 3359688"/>
              <a:gd name="connsiteX7" fmla="*/ 2828769 w 2830709"/>
              <a:gd name="connsiteY7" fmla="*/ 2091483 h 3359688"/>
              <a:gd name="connsiteX8" fmla="*/ 2522497 w 2830709"/>
              <a:gd name="connsiteY8" fmla="*/ 2964989 h 3359688"/>
              <a:gd name="connsiteX9" fmla="*/ 1861016 w 2830709"/>
              <a:gd name="connsiteY9" fmla="*/ 3328014 h 3359688"/>
              <a:gd name="connsiteX0" fmla="*/ 1861016 w 2830709"/>
              <a:gd name="connsiteY0" fmla="*/ 3328014 h 3360929"/>
              <a:gd name="connsiteX1" fmla="*/ 832092 w 2830709"/>
              <a:gd name="connsiteY1" fmla="*/ 3219563 h 3360929"/>
              <a:gd name="connsiteX2" fmla="*/ 336057 w 2830709"/>
              <a:gd name="connsiteY2" fmla="*/ 2229184 h 3360929"/>
              <a:gd name="connsiteX3" fmla="*/ 0 w 2830709"/>
              <a:gd name="connsiteY3" fmla="*/ 481954 h 3360929"/>
              <a:gd name="connsiteX4" fmla="*/ 1649572 w 2830709"/>
              <a:gd name="connsiteY4" fmla="*/ 2189943 h 3360929"/>
              <a:gd name="connsiteX5" fmla="*/ 2467865 w 2830709"/>
              <a:gd name="connsiteY5" fmla="*/ 0 h 3360929"/>
              <a:gd name="connsiteX6" fmla="*/ 2803530 w 2830709"/>
              <a:gd name="connsiteY6" fmla="*/ 1718331 h 3360929"/>
              <a:gd name="connsiteX7" fmla="*/ 2828769 w 2830709"/>
              <a:gd name="connsiteY7" fmla="*/ 2091483 h 3360929"/>
              <a:gd name="connsiteX8" fmla="*/ 2522497 w 2830709"/>
              <a:gd name="connsiteY8" fmla="*/ 2964989 h 3360929"/>
              <a:gd name="connsiteX9" fmla="*/ 1861016 w 2830709"/>
              <a:gd name="connsiteY9" fmla="*/ 3328014 h 3360929"/>
              <a:gd name="connsiteX0" fmla="*/ 1861016 w 2830709"/>
              <a:gd name="connsiteY0" fmla="*/ 3328014 h 3360929"/>
              <a:gd name="connsiteX1" fmla="*/ 832092 w 2830709"/>
              <a:gd name="connsiteY1" fmla="*/ 3219563 h 3360929"/>
              <a:gd name="connsiteX2" fmla="*/ 336057 w 2830709"/>
              <a:gd name="connsiteY2" fmla="*/ 2229184 h 3360929"/>
              <a:gd name="connsiteX3" fmla="*/ 0 w 2830709"/>
              <a:gd name="connsiteY3" fmla="*/ 481954 h 3360929"/>
              <a:gd name="connsiteX4" fmla="*/ 1649572 w 2830709"/>
              <a:gd name="connsiteY4" fmla="*/ 2189943 h 3360929"/>
              <a:gd name="connsiteX5" fmla="*/ 2467865 w 2830709"/>
              <a:gd name="connsiteY5" fmla="*/ 0 h 3360929"/>
              <a:gd name="connsiteX6" fmla="*/ 2803530 w 2830709"/>
              <a:gd name="connsiteY6" fmla="*/ 1718331 h 3360929"/>
              <a:gd name="connsiteX7" fmla="*/ 2828769 w 2830709"/>
              <a:gd name="connsiteY7" fmla="*/ 2091483 h 3360929"/>
              <a:gd name="connsiteX8" fmla="*/ 2522497 w 2830709"/>
              <a:gd name="connsiteY8" fmla="*/ 2964989 h 3360929"/>
              <a:gd name="connsiteX9" fmla="*/ 1861016 w 2830709"/>
              <a:gd name="connsiteY9" fmla="*/ 3328014 h 3360929"/>
              <a:gd name="connsiteX0" fmla="*/ 1861016 w 2830709"/>
              <a:gd name="connsiteY0" fmla="*/ 3328014 h 3360929"/>
              <a:gd name="connsiteX1" fmla="*/ 832092 w 2830709"/>
              <a:gd name="connsiteY1" fmla="*/ 3219563 h 3360929"/>
              <a:gd name="connsiteX2" fmla="*/ 336057 w 2830709"/>
              <a:gd name="connsiteY2" fmla="*/ 2229184 h 3360929"/>
              <a:gd name="connsiteX3" fmla="*/ 0 w 2830709"/>
              <a:gd name="connsiteY3" fmla="*/ 481954 h 3360929"/>
              <a:gd name="connsiteX4" fmla="*/ 1620462 w 2830709"/>
              <a:gd name="connsiteY4" fmla="*/ 2209024 h 3360929"/>
              <a:gd name="connsiteX5" fmla="*/ 2467865 w 2830709"/>
              <a:gd name="connsiteY5" fmla="*/ 0 h 3360929"/>
              <a:gd name="connsiteX6" fmla="*/ 2803530 w 2830709"/>
              <a:gd name="connsiteY6" fmla="*/ 1718331 h 3360929"/>
              <a:gd name="connsiteX7" fmla="*/ 2828769 w 2830709"/>
              <a:gd name="connsiteY7" fmla="*/ 2091483 h 3360929"/>
              <a:gd name="connsiteX8" fmla="*/ 2522497 w 2830709"/>
              <a:gd name="connsiteY8" fmla="*/ 2964989 h 3360929"/>
              <a:gd name="connsiteX9" fmla="*/ 1861016 w 2830709"/>
              <a:gd name="connsiteY9" fmla="*/ 3328014 h 3360929"/>
              <a:gd name="connsiteX0" fmla="*/ 1861016 w 2830709"/>
              <a:gd name="connsiteY0" fmla="*/ 3328014 h 3360929"/>
              <a:gd name="connsiteX1" fmla="*/ 832092 w 2830709"/>
              <a:gd name="connsiteY1" fmla="*/ 3219563 h 3360929"/>
              <a:gd name="connsiteX2" fmla="*/ 336057 w 2830709"/>
              <a:gd name="connsiteY2" fmla="*/ 2229184 h 3360929"/>
              <a:gd name="connsiteX3" fmla="*/ 0 w 2830709"/>
              <a:gd name="connsiteY3" fmla="*/ 481954 h 3360929"/>
              <a:gd name="connsiteX4" fmla="*/ 1620462 w 2830709"/>
              <a:gd name="connsiteY4" fmla="*/ 2209024 h 3360929"/>
              <a:gd name="connsiteX5" fmla="*/ 2467865 w 2830709"/>
              <a:gd name="connsiteY5" fmla="*/ 0 h 3360929"/>
              <a:gd name="connsiteX6" fmla="*/ 2803530 w 2830709"/>
              <a:gd name="connsiteY6" fmla="*/ 1718331 h 3360929"/>
              <a:gd name="connsiteX7" fmla="*/ 2828769 w 2830709"/>
              <a:gd name="connsiteY7" fmla="*/ 2091483 h 3360929"/>
              <a:gd name="connsiteX8" fmla="*/ 2522497 w 2830709"/>
              <a:gd name="connsiteY8" fmla="*/ 2964989 h 3360929"/>
              <a:gd name="connsiteX9" fmla="*/ 1861016 w 2830709"/>
              <a:gd name="connsiteY9" fmla="*/ 3328014 h 3360929"/>
              <a:gd name="connsiteX0" fmla="*/ 1861016 w 2830709"/>
              <a:gd name="connsiteY0" fmla="*/ 3328014 h 3360929"/>
              <a:gd name="connsiteX1" fmla="*/ 832092 w 2830709"/>
              <a:gd name="connsiteY1" fmla="*/ 3219563 h 3360929"/>
              <a:gd name="connsiteX2" fmla="*/ 336057 w 2830709"/>
              <a:gd name="connsiteY2" fmla="*/ 2229184 h 3360929"/>
              <a:gd name="connsiteX3" fmla="*/ 0 w 2830709"/>
              <a:gd name="connsiteY3" fmla="*/ 481954 h 3360929"/>
              <a:gd name="connsiteX4" fmla="*/ 1620462 w 2830709"/>
              <a:gd name="connsiteY4" fmla="*/ 2209024 h 3360929"/>
              <a:gd name="connsiteX5" fmla="*/ 2467865 w 2830709"/>
              <a:gd name="connsiteY5" fmla="*/ 0 h 3360929"/>
              <a:gd name="connsiteX6" fmla="*/ 2749262 w 2830709"/>
              <a:gd name="connsiteY6" fmla="*/ 1436277 h 3360929"/>
              <a:gd name="connsiteX7" fmla="*/ 2828769 w 2830709"/>
              <a:gd name="connsiteY7" fmla="*/ 2091483 h 3360929"/>
              <a:gd name="connsiteX8" fmla="*/ 2522497 w 2830709"/>
              <a:gd name="connsiteY8" fmla="*/ 2964989 h 3360929"/>
              <a:gd name="connsiteX9" fmla="*/ 1861016 w 2830709"/>
              <a:gd name="connsiteY9" fmla="*/ 3328014 h 3360929"/>
              <a:gd name="connsiteX0" fmla="*/ 1861016 w 2830709"/>
              <a:gd name="connsiteY0" fmla="*/ 3328014 h 3360929"/>
              <a:gd name="connsiteX1" fmla="*/ 832092 w 2830709"/>
              <a:gd name="connsiteY1" fmla="*/ 3219563 h 3360929"/>
              <a:gd name="connsiteX2" fmla="*/ 336057 w 2830709"/>
              <a:gd name="connsiteY2" fmla="*/ 2229184 h 3360929"/>
              <a:gd name="connsiteX3" fmla="*/ 0 w 2830709"/>
              <a:gd name="connsiteY3" fmla="*/ 481954 h 3360929"/>
              <a:gd name="connsiteX4" fmla="*/ 1620462 w 2830709"/>
              <a:gd name="connsiteY4" fmla="*/ 2209024 h 3360929"/>
              <a:gd name="connsiteX5" fmla="*/ 2467865 w 2830709"/>
              <a:gd name="connsiteY5" fmla="*/ 0 h 3360929"/>
              <a:gd name="connsiteX6" fmla="*/ 2744478 w 2830709"/>
              <a:gd name="connsiteY6" fmla="*/ 1377332 h 3360929"/>
              <a:gd name="connsiteX7" fmla="*/ 2828769 w 2830709"/>
              <a:gd name="connsiteY7" fmla="*/ 2091483 h 3360929"/>
              <a:gd name="connsiteX8" fmla="*/ 2522497 w 2830709"/>
              <a:gd name="connsiteY8" fmla="*/ 2964989 h 3360929"/>
              <a:gd name="connsiteX9" fmla="*/ 1861016 w 2830709"/>
              <a:gd name="connsiteY9" fmla="*/ 3328014 h 3360929"/>
              <a:gd name="connsiteX0" fmla="*/ 1861016 w 2828818"/>
              <a:gd name="connsiteY0" fmla="*/ 3328014 h 3360929"/>
              <a:gd name="connsiteX1" fmla="*/ 832092 w 2828818"/>
              <a:gd name="connsiteY1" fmla="*/ 3219563 h 3360929"/>
              <a:gd name="connsiteX2" fmla="*/ 336057 w 2828818"/>
              <a:gd name="connsiteY2" fmla="*/ 2229184 h 3360929"/>
              <a:gd name="connsiteX3" fmla="*/ 0 w 2828818"/>
              <a:gd name="connsiteY3" fmla="*/ 481954 h 3360929"/>
              <a:gd name="connsiteX4" fmla="*/ 1620462 w 2828818"/>
              <a:gd name="connsiteY4" fmla="*/ 2209024 h 3360929"/>
              <a:gd name="connsiteX5" fmla="*/ 2467865 w 2828818"/>
              <a:gd name="connsiteY5" fmla="*/ 0 h 3360929"/>
              <a:gd name="connsiteX6" fmla="*/ 2744478 w 2828818"/>
              <a:gd name="connsiteY6" fmla="*/ 1377332 h 3360929"/>
              <a:gd name="connsiteX7" fmla="*/ 2828769 w 2828818"/>
              <a:gd name="connsiteY7" fmla="*/ 2091483 h 3360929"/>
              <a:gd name="connsiteX8" fmla="*/ 2522497 w 2828818"/>
              <a:gd name="connsiteY8" fmla="*/ 2964989 h 3360929"/>
              <a:gd name="connsiteX9" fmla="*/ 1861016 w 2828818"/>
              <a:gd name="connsiteY9" fmla="*/ 3328014 h 3360929"/>
              <a:gd name="connsiteX0" fmla="*/ 1861016 w 2828818"/>
              <a:gd name="connsiteY0" fmla="*/ 3328014 h 3360929"/>
              <a:gd name="connsiteX1" fmla="*/ 832092 w 2828818"/>
              <a:gd name="connsiteY1" fmla="*/ 3219563 h 3360929"/>
              <a:gd name="connsiteX2" fmla="*/ 336057 w 2828818"/>
              <a:gd name="connsiteY2" fmla="*/ 2229184 h 3360929"/>
              <a:gd name="connsiteX3" fmla="*/ 0 w 2828818"/>
              <a:gd name="connsiteY3" fmla="*/ 481954 h 3360929"/>
              <a:gd name="connsiteX4" fmla="*/ 1589645 w 2828818"/>
              <a:gd name="connsiteY4" fmla="*/ 2018827 h 3360929"/>
              <a:gd name="connsiteX5" fmla="*/ 2467865 w 2828818"/>
              <a:gd name="connsiteY5" fmla="*/ 0 h 3360929"/>
              <a:gd name="connsiteX6" fmla="*/ 2744478 w 2828818"/>
              <a:gd name="connsiteY6" fmla="*/ 1377332 h 3360929"/>
              <a:gd name="connsiteX7" fmla="*/ 2828769 w 2828818"/>
              <a:gd name="connsiteY7" fmla="*/ 2091483 h 3360929"/>
              <a:gd name="connsiteX8" fmla="*/ 2522497 w 2828818"/>
              <a:gd name="connsiteY8" fmla="*/ 2964989 h 3360929"/>
              <a:gd name="connsiteX9" fmla="*/ 1861016 w 2828818"/>
              <a:gd name="connsiteY9" fmla="*/ 3328014 h 3360929"/>
              <a:gd name="connsiteX0" fmla="*/ 1721722 w 2689524"/>
              <a:gd name="connsiteY0" fmla="*/ 3328014 h 3360929"/>
              <a:gd name="connsiteX1" fmla="*/ 692798 w 2689524"/>
              <a:gd name="connsiteY1" fmla="*/ 3219563 h 3360929"/>
              <a:gd name="connsiteX2" fmla="*/ 196763 w 2689524"/>
              <a:gd name="connsiteY2" fmla="*/ 2229184 h 3360929"/>
              <a:gd name="connsiteX3" fmla="*/ 0 w 2689524"/>
              <a:gd name="connsiteY3" fmla="*/ 731729 h 3360929"/>
              <a:gd name="connsiteX4" fmla="*/ 1450351 w 2689524"/>
              <a:gd name="connsiteY4" fmla="*/ 2018827 h 3360929"/>
              <a:gd name="connsiteX5" fmla="*/ 2328571 w 2689524"/>
              <a:gd name="connsiteY5" fmla="*/ 0 h 3360929"/>
              <a:gd name="connsiteX6" fmla="*/ 2605184 w 2689524"/>
              <a:gd name="connsiteY6" fmla="*/ 1377332 h 3360929"/>
              <a:gd name="connsiteX7" fmla="*/ 2689475 w 2689524"/>
              <a:gd name="connsiteY7" fmla="*/ 2091483 h 3360929"/>
              <a:gd name="connsiteX8" fmla="*/ 2383203 w 2689524"/>
              <a:gd name="connsiteY8" fmla="*/ 2964989 h 3360929"/>
              <a:gd name="connsiteX9" fmla="*/ 1721722 w 2689524"/>
              <a:gd name="connsiteY9" fmla="*/ 3328014 h 3360929"/>
              <a:gd name="connsiteX0" fmla="*/ 1721722 w 2689524"/>
              <a:gd name="connsiteY0" fmla="*/ 3048970 h 3081885"/>
              <a:gd name="connsiteX1" fmla="*/ 692798 w 2689524"/>
              <a:gd name="connsiteY1" fmla="*/ 2940519 h 3081885"/>
              <a:gd name="connsiteX2" fmla="*/ 196763 w 2689524"/>
              <a:gd name="connsiteY2" fmla="*/ 1950140 h 3081885"/>
              <a:gd name="connsiteX3" fmla="*/ 0 w 2689524"/>
              <a:gd name="connsiteY3" fmla="*/ 452685 h 3081885"/>
              <a:gd name="connsiteX4" fmla="*/ 1450351 w 2689524"/>
              <a:gd name="connsiteY4" fmla="*/ 1739783 h 3081885"/>
              <a:gd name="connsiteX5" fmla="*/ 2300667 w 2689524"/>
              <a:gd name="connsiteY5" fmla="*/ 0 h 3081885"/>
              <a:gd name="connsiteX6" fmla="*/ 2605184 w 2689524"/>
              <a:gd name="connsiteY6" fmla="*/ 1098288 h 3081885"/>
              <a:gd name="connsiteX7" fmla="*/ 2689475 w 2689524"/>
              <a:gd name="connsiteY7" fmla="*/ 1812439 h 3081885"/>
              <a:gd name="connsiteX8" fmla="*/ 2383203 w 2689524"/>
              <a:gd name="connsiteY8" fmla="*/ 2685945 h 3081885"/>
              <a:gd name="connsiteX9" fmla="*/ 1721722 w 2689524"/>
              <a:gd name="connsiteY9" fmla="*/ 3048970 h 3081885"/>
              <a:gd name="connsiteX0" fmla="*/ 1721722 w 2689524"/>
              <a:gd name="connsiteY0" fmla="*/ 3048970 h 3081885"/>
              <a:gd name="connsiteX1" fmla="*/ 692798 w 2689524"/>
              <a:gd name="connsiteY1" fmla="*/ 2940519 h 3081885"/>
              <a:gd name="connsiteX2" fmla="*/ 196763 w 2689524"/>
              <a:gd name="connsiteY2" fmla="*/ 1950140 h 3081885"/>
              <a:gd name="connsiteX3" fmla="*/ 0 w 2689524"/>
              <a:gd name="connsiteY3" fmla="*/ 452685 h 3081885"/>
              <a:gd name="connsiteX4" fmla="*/ 1450351 w 2689524"/>
              <a:gd name="connsiteY4" fmla="*/ 1739783 h 3081885"/>
              <a:gd name="connsiteX5" fmla="*/ 2300667 w 2689524"/>
              <a:gd name="connsiteY5" fmla="*/ 0 h 3081885"/>
              <a:gd name="connsiteX6" fmla="*/ 2605184 w 2689524"/>
              <a:gd name="connsiteY6" fmla="*/ 1098288 h 3081885"/>
              <a:gd name="connsiteX7" fmla="*/ 2689475 w 2689524"/>
              <a:gd name="connsiteY7" fmla="*/ 1812439 h 3081885"/>
              <a:gd name="connsiteX8" fmla="*/ 2383203 w 2689524"/>
              <a:gd name="connsiteY8" fmla="*/ 2685945 h 3081885"/>
              <a:gd name="connsiteX9" fmla="*/ 1721722 w 2689524"/>
              <a:gd name="connsiteY9" fmla="*/ 3048970 h 3081885"/>
              <a:gd name="connsiteX0" fmla="*/ 1721722 w 2689524"/>
              <a:gd name="connsiteY0" fmla="*/ 3048970 h 3081885"/>
              <a:gd name="connsiteX1" fmla="*/ 692798 w 2689524"/>
              <a:gd name="connsiteY1" fmla="*/ 2940519 h 3081885"/>
              <a:gd name="connsiteX2" fmla="*/ 196763 w 2689524"/>
              <a:gd name="connsiteY2" fmla="*/ 1950140 h 3081885"/>
              <a:gd name="connsiteX3" fmla="*/ 0 w 2689524"/>
              <a:gd name="connsiteY3" fmla="*/ 452685 h 3081885"/>
              <a:gd name="connsiteX4" fmla="*/ 1450351 w 2689524"/>
              <a:gd name="connsiteY4" fmla="*/ 1739783 h 3081885"/>
              <a:gd name="connsiteX5" fmla="*/ 2300667 w 2689524"/>
              <a:gd name="connsiteY5" fmla="*/ 0 h 3081885"/>
              <a:gd name="connsiteX6" fmla="*/ 2605184 w 2689524"/>
              <a:gd name="connsiteY6" fmla="*/ 1098288 h 3081885"/>
              <a:gd name="connsiteX7" fmla="*/ 2689475 w 2689524"/>
              <a:gd name="connsiteY7" fmla="*/ 1812439 h 3081885"/>
              <a:gd name="connsiteX8" fmla="*/ 2383203 w 2689524"/>
              <a:gd name="connsiteY8" fmla="*/ 2685945 h 3081885"/>
              <a:gd name="connsiteX9" fmla="*/ 1721722 w 2689524"/>
              <a:gd name="connsiteY9" fmla="*/ 3048970 h 3081885"/>
              <a:gd name="connsiteX0" fmla="*/ 1721722 w 2689524"/>
              <a:gd name="connsiteY0" fmla="*/ 3048970 h 3081885"/>
              <a:gd name="connsiteX1" fmla="*/ 692798 w 2689524"/>
              <a:gd name="connsiteY1" fmla="*/ 2940519 h 3081885"/>
              <a:gd name="connsiteX2" fmla="*/ 196763 w 2689524"/>
              <a:gd name="connsiteY2" fmla="*/ 1950140 h 3081885"/>
              <a:gd name="connsiteX3" fmla="*/ 0 w 2689524"/>
              <a:gd name="connsiteY3" fmla="*/ 452685 h 3081885"/>
              <a:gd name="connsiteX4" fmla="*/ 1450351 w 2689524"/>
              <a:gd name="connsiteY4" fmla="*/ 1739783 h 3081885"/>
              <a:gd name="connsiteX5" fmla="*/ 2300667 w 2689524"/>
              <a:gd name="connsiteY5" fmla="*/ 0 h 3081885"/>
              <a:gd name="connsiteX6" fmla="*/ 2605184 w 2689524"/>
              <a:gd name="connsiteY6" fmla="*/ 1098288 h 3081885"/>
              <a:gd name="connsiteX7" fmla="*/ 2689475 w 2689524"/>
              <a:gd name="connsiteY7" fmla="*/ 1812439 h 3081885"/>
              <a:gd name="connsiteX8" fmla="*/ 2383203 w 2689524"/>
              <a:gd name="connsiteY8" fmla="*/ 2685945 h 3081885"/>
              <a:gd name="connsiteX9" fmla="*/ 1721722 w 2689524"/>
              <a:gd name="connsiteY9" fmla="*/ 3048970 h 3081885"/>
              <a:gd name="connsiteX0" fmla="*/ 1721722 w 2689524"/>
              <a:gd name="connsiteY0" fmla="*/ 3048970 h 3081885"/>
              <a:gd name="connsiteX1" fmla="*/ 692798 w 2689524"/>
              <a:gd name="connsiteY1" fmla="*/ 2940519 h 3081885"/>
              <a:gd name="connsiteX2" fmla="*/ 196763 w 2689524"/>
              <a:gd name="connsiteY2" fmla="*/ 1950140 h 3081885"/>
              <a:gd name="connsiteX3" fmla="*/ 0 w 2689524"/>
              <a:gd name="connsiteY3" fmla="*/ 452685 h 3081885"/>
              <a:gd name="connsiteX4" fmla="*/ 1434392 w 2689524"/>
              <a:gd name="connsiteY4" fmla="*/ 1601965 h 3081885"/>
              <a:gd name="connsiteX5" fmla="*/ 2300667 w 2689524"/>
              <a:gd name="connsiteY5" fmla="*/ 0 h 3081885"/>
              <a:gd name="connsiteX6" fmla="*/ 2605184 w 2689524"/>
              <a:gd name="connsiteY6" fmla="*/ 1098288 h 3081885"/>
              <a:gd name="connsiteX7" fmla="*/ 2689475 w 2689524"/>
              <a:gd name="connsiteY7" fmla="*/ 1812439 h 3081885"/>
              <a:gd name="connsiteX8" fmla="*/ 2383203 w 2689524"/>
              <a:gd name="connsiteY8" fmla="*/ 2685945 h 3081885"/>
              <a:gd name="connsiteX9" fmla="*/ 1721722 w 2689524"/>
              <a:gd name="connsiteY9" fmla="*/ 3048970 h 3081885"/>
              <a:gd name="connsiteX0" fmla="*/ 1721722 w 2689524"/>
              <a:gd name="connsiteY0" fmla="*/ 3048970 h 3081885"/>
              <a:gd name="connsiteX1" fmla="*/ 692798 w 2689524"/>
              <a:gd name="connsiteY1" fmla="*/ 2940519 h 3081885"/>
              <a:gd name="connsiteX2" fmla="*/ 196763 w 2689524"/>
              <a:gd name="connsiteY2" fmla="*/ 1950140 h 3081885"/>
              <a:gd name="connsiteX3" fmla="*/ 0 w 2689524"/>
              <a:gd name="connsiteY3" fmla="*/ 452685 h 3081885"/>
              <a:gd name="connsiteX4" fmla="*/ 1434392 w 2689524"/>
              <a:gd name="connsiteY4" fmla="*/ 1601965 h 3081885"/>
              <a:gd name="connsiteX5" fmla="*/ 2300667 w 2689524"/>
              <a:gd name="connsiteY5" fmla="*/ 0 h 3081885"/>
              <a:gd name="connsiteX6" fmla="*/ 2605184 w 2689524"/>
              <a:gd name="connsiteY6" fmla="*/ 1098288 h 3081885"/>
              <a:gd name="connsiteX7" fmla="*/ 2689475 w 2689524"/>
              <a:gd name="connsiteY7" fmla="*/ 1812439 h 3081885"/>
              <a:gd name="connsiteX8" fmla="*/ 2383203 w 2689524"/>
              <a:gd name="connsiteY8" fmla="*/ 2685945 h 3081885"/>
              <a:gd name="connsiteX9" fmla="*/ 1721722 w 2689524"/>
              <a:gd name="connsiteY9" fmla="*/ 3048970 h 3081885"/>
              <a:gd name="connsiteX0" fmla="*/ 1721722 w 2689524"/>
              <a:gd name="connsiteY0" fmla="*/ 3048970 h 3081885"/>
              <a:gd name="connsiteX1" fmla="*/ 692798 w 2689524"/>
              <a:gd name="connsiteY1" fmla="*/ 2940519 h 3081885"/>
              <a:gd name="connsiteX2" fmla="*/ 196763 w 2689524"/>
              <a:gd name="connsiteY2" fmla="*/ 1950140 h 3081885"/>
              <a:gd name="connsiteX3" fmla="*/ 0 w 2689524"/>
              <a:gd name="connsiteY3" fmla="*/ 452685 h 3081885"/>
              <a:gd name="connsiteX4" fmla="*/ 1434392 w 2689524"/>
              <a:gd name="connsiteY4" fmla="*/ 1601965 h 3081885"/>
              <a:gd name="connsiteX5" fmla="*/ 2300667 w 2689524"/>
              <a:gd name="connsiteY5" fmla="*/ 0 h 3081885"/>
              <a:gd name="connsiteX6" fmla="*/ 2605184 w 2689524"/>
              <a:gd name="connsiteY6" fmla="*/ 1098288 h 3081885"/>
              <a:gd name="connsiteX7" fmla="*/ 2689475 w 2689524"/>
              <a:gd name="connsiteY7" fmla="*/ 1812439 h 3081885"/>
              <a:gd name="connsiteX8" fmla="*/ 2383203 w 2689524"/>
              <a:gd name="connsiteY8" fmla="*/ 2685945 h 3081885"/>
              <a:gd name="connsiteX9" fmla="*/ 1721722 w 2689524"/>
              <a:gd name="connsiteY9" fmla="*/ 3048970 h 3081885"/>
              <a:gd name="connsiteX0" fmla="*/ 1721722 w 2689524"/>
              <a:gd name="connsiteY0" fmla="*/ 3048970 h 3081885"/>
              <a:gd name="connsiteX1" fmla="*/ 692798 w 2689524"/>
              <a:gd name="connsiteY1" fmla="*/ 2940519 h 3081885"/>
              <a:gd name="connsiteX2" fmla="*/ 196763 w 2689524"/>
              <a:gd name="connsiteY2" fmla="*/ 1950140 h 3081885"/>
              <a:gd name="connsiteX3" fmla="*/ 0 w 2689524"/>
              <a:gd name="connsiteY3" fmla="*/ 452685 h 3081885"/>
              <a:gd name="connsiteX4" fmla="*/ 1434392 w 2689524"/>
              <a:gd name="connsiteY4" fmla="*/ 1601965 h 3081885"/>
              <a:gd name="connsiteX5" fmla="*/ 2300667 w 2689524"/>
              <a:gd name="connsiteY5" fmla="*/ 0 h 3081885"/>
              <a:gd name="connsiteX6" fmla="*/ 2605184 w 2689524"/>
              <a:gd name="connsiteY6" fmla="*/ 1098288 h 3081885"/>
              <a:gd name="connsiteX7" fmla="*/ 2689475 w 2689524"/>
              <a:gd name="connsiteY7" fmla="*/ 1812439 h 3081885"/>
              <a:gd name="connsiteX8" fmla="*/ 2383203 w 2689524"/>
              <a:gd name="connsiteY8" fmla="*/ 2685945 h 3081885"/>
              <a:gd name="connsiteX9" fmla="*/ 1721722 w 2689524"/>
              <a:gd name="connsiteY9" fmla="*/ 3048970 h 3081885"/>
              <a:gd name="connsiteX0" fmla="*/ 1721722 w 2689524"/>
              <a:gd name="connsiteY0" fmla="*/ 3048970 h 3105307"/>
              <a:gd name="connsiteX1" fmla="*/ 633527 w 2689524"/>
              <a:gd name="connsiteY1" fmla="*/ 2986647 h 3105307"/>
              <a:gd name="connsiteX2" fmla="*/ 196763 w 2689524"/>
              <a:gd name="connsiteY2" fmla="*/ 1950140 h 3105307"/>
              <a:gd name="connsiteX3" fmla="*/ 0 w 2689524"/>
              <a:gd name="connsiteY3" fmla="*/ 452685 h 3105307"/>
              <a:gd name="connsiteX4" fmla="*/ 1434392 w 2689524"/>
              <a:gd name="connsiteY4" fmla="*/ 1601965 h 3105307"/>
              <a:gd name="connsiteX5" fmla="*/ 2300667 w 2689524"/>
              <a:gd name="connsiteY5" fmla="*/ 0 h 3105307"/>
              <a:gd name="connsiteX6" fmla="*/ 2605184 w 2689524"/>
              <a:gd name="connsiteY6" fmla="*/ 1098288 h 3105307"/>
              <a:gd name="connsiteX7" fmla="*/ 2689475 w 2689524"/>
              <a:gd name="connsiteY7" fmla="*/ 1812439 h 3105307"/>
              <a:gd name="connsiteX8" fmla="*/ 2383203 w 2689524"/>
              <a:gd name="connsiteY8" fmla="*/ 2685945 h 3105307"/>
              <a:gd name="connsiteX9" fmla="*/ 1721722 w 2689524"/>
              <a:gd name="connsiteY9" fmla="*/ 3048970 h 3105307"/>
              <a:gd name="connsiteX0" fmla="*/ 1721722 w 2753276"/>
              <a:gd name="connsiteY0" fmla="*/ 3048970 h 3105307"/>
              <a:gd name="connsiteX1" fmla="*/ 633527 w 2753276"/>
              <a:gd name="connsiteY1" fmla="*/ 2986647 h 3105307"/>
              <a:gd name="connsiteX2" fmla="*/ 196763 w 2753276"/>
              <a:gd name="connsiteY2" fmla="*/ 1950140 h 3105307"/>
              <a:gd name="connsiteX3" fmla="*/ 0 w 2753276"/>
              <a:gd name="connsiteY3" fmla="*/ 452685 h 3105307"/>
              <a:gd name="connsiteX4" fmla="*/ 1434392 w 2753276"/>
              <a:gd name="connsiteY4" fmla="*/ 1601965 h 3105307"/>
              <a:gd name="connsiteX5" fmla="*/ 2300667 w 2753276"/>
              <a:gd name="connsiteY5" fmla="*/ 0 h 3105307"/>
              <a:gd name="connsiteX6" fmla="*/ 2605184 w 2753276"/>
              <a:gd name="connsiteY6" fmla="*/ 1098288 h 3105307"/>
              <a:gd name="connsiteX7" fmla="*/ 2753251 w 2753276"/>
              <a:gd name="connsiteY7" fmla="*/ 1836106 h 3105307"/>
              <a:gd name="connsiteX8" fmla="*/ 2383203 w 2753276"/>
              <a:gd name="connsiteY8" fmla="*/ 2685945 h 3105307"/>
              <a:gd name="connsiteX9" fmla="*/ 1721722 w 2753276"/>
              <a:gd name="connsiteY9" fmla="*/ 3048970 h 3105307"/>
              <a:gd name="connsiteX0" fmla="*/ 1721722 w 2753276"/>
              <a:gd name="connsiteY0" fmla="*/ 3048970 h 3105307"/>
              <a:gd name="connsiteX1" fmla="*/ 633527 w 2753276"/>
              <a:gd name="connsiteY1" fmla="*/ 2986647 h 3105307"/>
              <a:gd name="connsiteX2" fmla="*/ 196763 w 2753276"/>
              <a:gd name="connsiteY2" fmla="*/ 1950140 h 3105307"/>
              <a:gd name="connsiteX3" fmla="*/ 0 w 2753276"/>
              <a:gd name="connsiteY3" fmla="*/ 452685 h 3105307"/>
              <a:gd name="connsiteX4" fmla="*/ 1434392 w 2753276"/>
              <a:gd name="connsiteY4" fmla="*/ 1601965 h 3105307"/>
              <a:gd name="connsiteX5" fmla="*/ 2300667 w 2753276"/>
              <a:gd name="connsiteY5" fmla="*/ 0 h 3105307"/>
              <a:gd name="connsiteX6" fmla="*/ 2681366 w 2753276"/>
              <a:gd name="connsiteY6" fmla="*/ 1170525 h 3105307"/>
              <a:gd name="connsiteX7" fmla="*/ 2753251 w 2753276"/>
              <a:gd name="connsiteY7" fmla="*/ 1836106 h 3105307"/>
              <a:gd name="connsiteX8" fmla="*/ 2383203 w 2753276"/>
              <a:gd name="connsiteY8" fmla="*/ 2685945 h 3105307"/>
              <a:gd name="connsiteX9" fmla="*/ 1721722 w 2753276"/>
              <a:gd name="connsiteY9" fmla="*/ 3048970 h 3105307"/>
              <a:gd name="connsiteX0" fmla="*/ 1721722 w 2753276"/>
              <a:gd name="connsiteY0" fmla="*/ 3048970 h 3105307"/>
              <a:gd name="connsiteX1" fmla="*/ 633527 w 2753276"/>
              <a:gd name="connsiteY1" fmla="*/ 2986647 h 3105307"/>
              <a:gd name="connsiteX2" fmla="*/ 196763 w 2753276"/>
              <a:gd name="connsiteY2" fmla="*/ 1950140 h 3105307"/>
              <a:gd name="connsiteX3" fmla="*/ 0 w 2753276"/>
              <a:gd name="connsiteY3" fmla="*/ 452685 h 3105307"/>
              <a:gd name="connsiteX4" fmla="*/ 1434392 w 2753276"/>
              <a:gd name="connsiteY4" fmla="*/ 1601965 h 3105307"/>
              <a:gd name="connsiteX5" fmla="*/ 2300667 w 2753276"/>
              <a:gd name="connsiteY5" fmla="*/ 0 h 3105307"/>
              <a:gd name="connsiteX6" fmla="*/ 2681366 w 2753276"/>
              <a:gd name="connsiteY6" fmla="*/ 1170525 h 3105307"/>
              <a:gd name="connsiteX7" fmla="*/ 2753251 w 2753276"/>
              <a:gd name="connsiteY7" fmla="*/ 1836106 h 3105307"/>
              <a:gd name="connsiteX8" fmla="*/ 2383203 w 2753276"/>
              <a:gd name="connsiteY8" fmla="*/ 2685945 h 3105307"/>
              <a:gd name="connsiteX9" fmla="*/ 1721722 w 2753276"/>
              <a:gd name="connsiteY9" fmla="*/ 3048970 h 3105307"/>
              <a:gd name="connsiteX0" fmla="*/ 1721722 w 2753288"/>
              <a:gd name="connsiteY0" fmla="*/ 3048970 h 3104766"/>
              <a:gd name="connsiteX1" fmla="*/ 633527 w 2753288"/>
              <a:gd name="connsiteY1" fmla="*/ 2986647 h 3104766"/>
              <a:gd name="connsiteX2" fmla="*/ 196763 w 2753288"/>
              <a:gd name="connsiteY2" fmla="*/ 1950140 h 3104766"/>
              <a:gd name="connsiteX3" fmla="*/ 0 w 2753288"/>
              <a:gd name="connsiteY3" fmla="*/ 452685 h 3104766"/>
              <a:gd name="connsiteX4" fmla="*/ 1434392 w 2753288"/>
              <a:gd name="connsiteY4" fmla="*/ 1601965 h 3104766"/>
              <a:gd name="connsiteX5" fmla="*/ 2300667 w 2753288"/>
              <a:gd name="connsiteY5" fmla="*/ 0 h 3104766"/>
              <a:gd name="connsiteX6" fmla="*/ 2681366 w 2753288"/>
              <a:gd name="connsiteY6" fmla="*/ 1170525 h 3104766"/>
              <a:gd name="connsiteX7" fmla="*/ 2753251 w 2753288"/>
              <a:gd name="connsiteY7" fmla="*/ 1836106 h 3104766"/>
              <a:gd name="connsiteX8" fmla="*/ 2423950 w 2753288"/>
              <a:gd name="connsiteY8" fmla="*/ 2694786 h 3104766"/>
              <a:gd name="connsiteX9" fmla="*/ 1721722 w 2753288"/>
              <a:gd name="connsiteY9" fmla="*/ 3048970 h 3104766"/>
              <a:gd name="connsiteX0" fmla="*/ 1721722 w 2753288"/>
              <a:gd name="connsiteY0" fmla="*/ 3048970 h 3104764"/>
              <a:gd name="connsiteX1" fmla="*/ 633527 w 2753288"/>
              <a:gd name="connsiteY1" fmla="*/ 2986647 h 3104764"/>
              <a:gd name="connsiteX2" fmla="*/ 196763 w 2753288"/>
              <a:gd name="connsiteY2" fmla="*/ 1950140 h 3104764"/>
              <a:gd name="connsiteX3" fmla="*/ 0 w 2753288"/>
              <a:gd name="connsiteY3" fmla="*/ 452685 h 3104764"/>
              <a:gd name="connsiteX4" fmla="*/ 1434392 w 2753288"/>
              <a:gd name="connsiteY4" fmla="*/ 1601965 h 3104764"/>
              <a:gd name="connsiteX5" fmla="*/ 2300667 w 2753288"/>
              <a:gd name="connsiteY5" fmla="*/ 0 h 3104764"/>
              <a:gd name="connsiteX6" fmla="*/ 2681366 w 2753288"/>
              <a:gd name="connsiteY6" fmla="*/ 1170525 h 3104764"/>
              <a:gd name="connsiteX7" fmla="*/ 2753251 w 2753288"/>
              <a:gd name="connsiteY7" fmla="*/ 1836106 h 3104764"/>
              <a:gd name="connsiteX8" fmla="*/ 2423950 w 2753288"/>
              <a:gd name="connsiteY8" fmla="*/ 2694786 h 3104764"/>
              <a:gd name="connsiteX9" fmla="*/ 1721722 w 2753288"/>
              <a:gd name="connsiteY9" fmla="*/ 3048970 h 3104764"/>
              <a:gd name="connsiteX0" fmla="*/ 1832144 w 2863710"/>
              <a:gd name="connsiteY0" fmla="*/ 3048970 h 3104766"/>
              <a:gd name="connsiteX1" fmla="*/ 743949 w 2863710"/>
              <a:gd name="connsiteY1" fmla="*/ 2986647 h 3104766"/>
              <a:gd name="connsiteX2" fmla="*/ 307185 w 2863710"/>
              <a:gd name="connsiteY2" fmla="*/ 1950140 h 3104766"/>
              <a:gd name="connsiteX3" fmla="*/ 121564 w 2863710"/>
              <a:gd name="connsiteY3" fmla="*/ 662147 h 3104766"/>
              <a:gd name="connsiteX4" fmla="*/ 110422 w 2863710"/>
              <a:gd name="connsiteY4" fmla="*/ 452685 h 3104766"/>
              <a:gd name="connsiteX5" fmla="*/ 1544814 w 2863710"/>
              <a:gd name="connsiteY5" fmla="*/ 1601965 h 3104766"/>
              <a:gd name="connsiteX6" fmla="*/ 2411089 w 2863710"/>
              <a:gd name="connsiteY6" fmla="*/ 0 h 3104766"/>
              <a:gd name="connsiteX7" fmla="*/ 2791788 w 2863710"/>
              <a:gd name="connsiteY7" fmla="*/ 1170525 h 3104766"/>
              <a:gd name="connsiteX8" fmla="*/ 2863673 w 2863710"/>
              <a:gd name="connsiteY8" fmla="*/ 1836106 h 3104766"/>
              <a:gd name="connsiteX9" fmla="*/ 2534372 w 2863710"/>
              <a:gd name="connsiteY9" fmla="*/ 2694786 h 3104766"/>
              <a:gd name="connsiteX10" fmla="*/ 1832144 w 2863710"/>
              <a:gd name="connsiteY10" fmla="*/ 3048970 h 3104766"/>
              <a:gd name="connsiteX0" fmla="*/ 1723370 w 2754936"/>
              <a:gd name="connsiteY0" fmla="*/ 3048970 h 3104764"/>
              <a:gd name="connsiteX1" fmla="*/ 635175 w 2754936"/>
              <a:gd name="connsiteY1" fmla="*/ 2986647 h 3104764"/>
              <a:gd name="connsiteX2" fmla="*/ 198411 w 2754936"/>
              <a:gd name="connsiteY2" fmla="*/ 1950140 h 3104764"/>
              <a:gd name="connsiteX3" fmla="*/ 12790 w 2754936"/>
              <a:gd name="connsiteY3" fmla="*/ 662147 h 3104764"/>
              <a:gd name="connsiteX4" fmla="*/ 234272 w 2754936"/>
              <a:gd name="connsiteY4" fmla="*/ 575239 h 3104764"/>
              <a:gd name="connsiteX5" fmla="*/ 1436040 w 2754936"/>
              <a:gd name="connsiteY5" fmla="*/ 1601965 h 3104764"/>
              <a:gd name="connsiteX6" fmla="*/ 2302315 w 2754936"/>
              <a:gd name="connsiteY6" fmla="*/ 0 h 3104764"/>
              <a:gd name="connsiteX7" fmla="*/ 2683014 w 2754936"/>
              <a:gd name="connsiteY7" fmla="*/ 1170525 h 3104764"/>
              <a:gd name="connsiteX8" fmla="*/ 2754899 w 2754936"/>
              <a:gd name="connsiteY8" fmla="*/ 1836106 h 3104764"/>
              <a:gd name="connsiteX9" fmla="*/ 2425598 w 2754936"/>
              <a:gd name="connsiteY9" fmla="*/ 2694786 h 3104764"/>
              <a:gd name="connsiteX10" fmla="*/ 1723370 w 2754936"/>
              <a:gd name="connsiteY10" fmla="*/ 3048970 h 3104764"/>
              <a:gd name="connsiteX0" fmla="*/ 1723813 w 2755379"/>
              <a:gd name="connsiteY0" fmla="*/ 3048970 h 3104766"/>
              <a:gd name="connsiteX1" fmla="*/ 635618 w 2755379"/>
              <a:gd name="connsiteY1" fmla="*/ 2986647 h 3104766"/>
              <a:gd name="connsiteX2" fmla="*/ 198854 w 2755379"/>
              <a:gd name="connsiteY2" fmla="*/ 1950140 h 3104766"/>
              <a:gd name="connsiteX3" fmla="*/ 13233 w 2755379"/>
              <a:gd name="connsiteY3" fmla="*/ 662147 h 3104766"/>
              <a:gd name="connsiteX4" fmla="*/ 234715 w 2755379"/>
              <a:gd name="connsiteY4" fmla="*/ 575239 h 3104766"/>
              <a:gd name="connsiteX5" fmla="*/ 1436483 w 2755379"/>
              <a:gd name="connsiteY5" fmla="*/ 1601965 h 3104766"/>
              <a:gd name="connsiteX6" fmla="*/ 2302758 w 2755379"/>
              <a:gd name="connsiteY6" fmla="*/ 0 h 3104766"/>
              <a:gd name="connsiteX7" fmla="*/ 2683457 w 2755379"/>
              <a:gd name="connsiteY7" fmla="*/ 1170525 h 3104766"/>
              <a:gd name="connsiteX8" fmla="*/ 2755342 w 2755379"/>
              <a:gd name="connsiteY8" fmla="*/ 1836106 h 3104766"/>
              <a:gd name="connsiteX9" fmla="*/ 2426041 w 2755379"/>
              <a:gd name="connsiteY9" fmla="*/ 2694786 h 3104766"/>
              <a:gd name="connsiteX10" fmla="*/ 1723813 w 2755379"/>
              <a:gd name="connsiteY10" fmla="*/ 3048970 h 3104766"/>
              <a:gd name="connsiteX0" fmla="*/ 1723813 w 2755379"/>
              <a:gd name="connsiteY0" fmla="*/ 3048970 h 3104764"/>
              <a:gd name="connsiteX1" fmla="*/ 635618 w 2755379"/>
              <a:gd name="connsiteY1" fmla="*/ 2986647 h 3104764"/>
              <a:gd name="connsiteX2" fmla="*/ 198854 w 2755379"/>
              <a:gd name="connsiteY2" fmla="*/ 1950140 h 3104764"/>
              <a:gd name="connsiteX3" fmla="*/ 13233 w 2755379"/>
              <a:gd name="connsiteY3" fmla="*/ 662147 h 3104764"/>
              <a:gd name="connsiteX4" fmla="*/ 234715 w 2755379"/>
              <a:gd name="connsiteY4" fmla="*/ 575239 h 3104764"/>
              <a:gd name="connsiteX5" fmla="*/ 1436483 w 2755379"/>
              <a:gd name="connsiteY5" fmla="*/ 1601965 h 3104764"/>
              <a:gd name="connsiteX6" fmla="*/ 2302758 w 2755379"/>
              <a:gd name="connsiteY6" fmla="*/ 0 h 3104764"/>
              <a:gd name="connsiteX7" fmla="*/ 2683457 w 2755379"/>
              <a:gd name="connsiteY7" fmla="*/ 1170525 h 3104764"/>
              <a:gd name="connsiteX8" fmla="*/ 2755342 w 2755379"/>
              <a:gd name="connsiteY8" fmla="*/ 1836106 h 3104764"/>
              <a:gd name="connsiteX9" fmla="*/ 2426041 w 2755379"/>
              <a:gd name="connsiteY9" fmla="*/ 2694786 h 3104764"/>
              <a:gd name="connsiteX10" fmla="*/ 1723813 w 2755379"/>
              <a:gd name="connsiteY10" fmla="*/ 3048970 h 3104764"/>
              <a:gd name="connsiteX0" fmla="*/ 1733901 w 2765467"/>
              <a:gd name="connsiteY0" fmla="*/ 3048970 h 3104766"/>
              <a:gd name="connsiteX1" fmla="*/ 645706 w 2765467"/>
              <a:gd name="connsiteY1" fmla="*/ 2986647 h 3104766"/>
              <a:gd name="connsiteX2" fmla="*/ 208942 w 2765467"/>
              <a:gd name="connsiteY2" fmla="*/ 1950140 h 3104766"/>
              <a:gd name="connsiteX3" fmla="*/ 23321 w 2765467"/>
              <a:gd name="connsiteY3" fmla="*/ 662147 h 3104766"/>
              <a:gd name="connsiteX4" fmla="*/ 197107 w 2765467"/>
              <a:gd name="connsiteY4" fmla="*/ 568171 h 3104766"/>
              <a:gd name="connsiteX5" fmla="*/ 1446571 w 2765467"/>
              <a:gd name="connsiteY5" fmla="*/ 1601965 h 3104766"/>
              <a:gd name="connsiteX6" fmla="*/ 2312846 w 2765467"/>
              <a:gd name="connsiteY6" fmla="*/ 0 h 3104766"/>
              <a:gd name="connsiteX7" fmla="*/ 2693545 w 2765467"/>
              <a:gd name="connsiteY7" fmla="*/ 1170525 h 3104766"/>
              <a:gd name="connsiteX8" fmla="*/ 2765430 w 2765467"/>
              <a:gd name="connsiteY8" fmla="*/ 1836106 h 3104766"/>
              <a:gd name="connsiteX9" fmla="*/ 2436129 w 2765467"/>
              <a:gd name="connsiteY9" fmla="*/ 2694786 h 3104766"/>
              <a:gd name="connsiteX10" fmla="*/ 1733901 w 2765467"/>
              <a:gd name="connsiteY10" fmla="*/ 3048970 h 3104766"/>
              <a:gd name="connsiteX0" fmla="*/ 1724485 w 2756051"/>
              <a:gd name="connsiteY0" fmla="*/ 3048970 h 3104764"/>
              <a:gd name="connsiteX1" fmla="*/ 636290 w 2756051"/>
              <a:gd name="connsiteY1" fmla="*/ 2986647 h 3104764"/>
              <a:gd name="connsiteX2" fmla="*/ 199526 w 2756051"/>
              <a:gd name="connsiteY2" fmla="*/ 1950140 h 3104764"/>
              <a:gd name="connsiteX3" fmla="*/ 13905 w 2756051"/>
              <a:gd name="connsiteY3" fmla="*/ 662147 h 3104764"/>
              <a:gd name="connsiteX4" fmla="*/ 187691 w 2756051"/>
              <a:gd name="connsiteY4" fmla="*/ 568171 h 3104764"/>
              <a:gd name="connsiteX5" fmla="*/ 1437155 w 2756051"/>
              <a:gd name="connsiteY5" fmla="*/ 1601965 h 3104764"/>
              <a:gd name="connsiteX6" fmla="*/ 2303430 w 2756051"/>
              <a:gd name="connsiteY6" fmla="*/ 0 h 3104764"/>
              <a:gd name="connsiteX7" fmla="*/ 2684129 w 2756051"/>
              <a:gd name="connsiteY7" fmla="*/ 1170525 h 3104764"/>
              <a:gd name="connsiteX8" fmla="*/ 2756014 w 2756051"/>
              <a:gd name="connsiteY8" fmla="*/ 1836106 h 3104764"/>
              <a:gd name="connsiteX9" fmla="*/ 2426713 w 2756051"/>
              <a:gd name="connsiteY9" fmla="*/ 2694786 h 3104764"/>
              <a:gd name="connsiteX10" fmla="*/ 1724485 w 2756051"/>
              <a:gd name="connsiteY10" fmla="*/ 3048970 h 3104764"/>
              <a:gd name="connsiteX0" fmla="*/ 1724485 w 2756051"/>
              <a:gd name="connsiteY0" fmla="*/ 3048970 h 3104764"/>
              <a:gd name="connsiteX1" fmla="*/ 636290 w 2756051"/>
              <a:gd name="connsiteY1" fmla="*/ 2986647 h 3104764"/>
              <a:gd name="connsiteX2" fmla="*/ 199526 w 2756051"/>
              <a:gd name="connsiteY2" fmla="*/ 1950140 h 3104764"/>
              <a:gd name="connsiteX3" fmla="*/ 13905 w 2756051"/>
              <a:gd name="connsiteY3" fmla="*/ 662147 h 3104764"/>
              <a:gd name="connsiteX4" fmla="*/ 187691 w 2756051"/>
              <a:gd name="connsiteY4" fmla="*/ 568171 h 3104764"/>
              <a:gd name="connsiteX5" fmla="*/ 1466857 w 2756051"/>
              <a:gd name="connsiteY5" fmla="*/ 1895688 h 3104764"/>
              <a:gd name="connsiteX6" fmla="*/ 2303430 w 2756051"/>
              <a:gd name="connsiteY6" fmla="*/ 0 h 3104764"/>
              <a:gd name="connsiteX7" fmla="*/ 2684129 w 2756051"/>
              <a:gd name="connsiteY7" fmla="*/ 1170525 h 3104764"/>
              <a:gd name="connsiteX8" fmla="*/ 2756014 w 2756051"/>
              <a:gd name="connsiteY8" fmla="*/ 1836106 h 3104764"/>
              <a:gd name="connsiteX9" fmla="*/ 2426713 w 2756051"/>
              <a:gd name="connsiteY9" fmla="*/ 2694786 h 3104764"/>
              <a:gd name="connsiteX10" fmla="*/ 1724485 w 2756051"/>
              <a:gd name="connsiteY10" fmla="*/ 3048970 h 310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56051" h="3104764">
                <a:moveTo>
                  <a:pt x="1724485" y="3048970"/>
                </a:moveTo>
                <a:cubicBezTo>
                  <a:pt x="1426081" y="3097614"/>
                  <a:pt x="890450" y="3169785"/>
                  <a:pt x="636290" y="2986647"/>
                </a:cubicBezTo>
                <a:cubicBezTo>
                  <a:pt x="382130" y="2803509"/>
                  <a:pt x="304348" y="2347624"/>
                  <a:pt x="199526" y="1950140"/>
                </a:cubicBezTo>
                <a:cubicBezTo>
                  <a:pt x="94704" y="1552656"/>
                  <a:pt x="46699" y="911723"/>
                  <a:pt x="13905" y="662147"/>
                </a:cubicBezTo>
                <a:cubicBezTo>
                  <a:pt x="-18889" y="412571"/>
                  <a:pt x="-5767" y="466901"/>
                  <a:pt x="187691" y="568171"/>
                </a:cubicBezTo>
                <a:cubicBezTo>
                  <a:pt x="426385" y="718543"/>
                  <a:pt x="966028" y="1274493"/>
                  <a:pt x="1466857" y="1895688"/>
                </a:cubicBezTo>
                <a:cubicBezTo>
                  <a:pt x="1695003" y="1589952"/>
                  <a:pt x="2238101" y="85449"/>
                  <a:pt x="2303430" y="0"/>
                </a:cubicBezTo>
                <a:cubicBezTo>
                  <a:pt x="2464274" y="367081"/>
                  <a:pt x="2638530" y="907149"/>
                  <a:pt x="2684129" y="1170525"/>
                </a:cubicBezTo>
                <a:lnTo>
                  <a:pt x="2756014" y="1836106"/>
                </a:lnTo>
                <a:cubicBezTo>
                  <a:pt x="2758138" y="2311745"/>
                  <a:pt x="2669555" y="2417589"/>
                  <a:pt x="2426713" y="2694786"/>
                </a:cubicBezTo>
                <a:cubicBezTo>
                  <a:pt x="2254164" y="2847789"/>
                  <a:pt x="2022889" y="3000327"/>
                  <a:pt x="1724485" y="3048970"/>
                </a:cubicBezTo>
                <a:close/>
              </a:path>
            </a:pathLst>
          </a:custGeom>
          <a:solidFill>
            <a:schemeClr val="accent3">
              <a:lumMod val="20000"/>
              <a:lumOff val="80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Shape 28">
            <a:extLst>
              <a:ext uri="{FF2B5EF4-FFF2-40B4-BE49-F238E27FC236}">
                <a16:creationId xmlns:a16="http://schemas.microsoft.com/office/drawing/2014/main" id="{65EA55DA-978E-CF15-1103-467BC1F47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78977">
            <a:off x="8411152" y="5925276"/>
            <a:ext cx="263484" cy="354664"/>
          </a:xfrm>
          <a:custGeom>
            <a:avLst/>
            <a:gdLst>
              <a:gd name="connsiteX0" fmla="*/ 2531073 w 4828010"/>
              <a:gd name="connsiteY0" fmla="*/ 0 h 4873559"/>
              <a:gd name="connsiteX1" fmla="*/ 3937963 w 4828010"/>
              <a:gd name="connsiteY1" fmla="*/ 437433 h 4873559"/>
              <a:gd name="connsiteX2" fmla="*/ 4806231 w 4828010"/>
              <a:gd name="connsiteY2" fmla="*/ 1773180 h 4873559"/>
              <a:gd name="connsiteX3" fmla="*/ 4448644 w 4828010"/>
              <a:gd name="connsiteY3" fmla="*/ 3933235 h 4873559"/>
              <a:gd name="connsiteX4" fmla="*/ 3192542 w 4828010"/>
              <a:gd name="connsiteY4" fmla="*/ 4716168 h 4873559"/>
              <a:gd name="connsiteX5" fmla="*/ 937448 w 4828010"/>
              <a:gd name="connsiteY5" fmla="*/ 4547691 h 4873559"/>
              <a:gd name="connsiteX6" fmla="*/ 12348 w 4828010"/>
              <a:gd name="connsiteY6" fmla="*/ 3026750 h 4873559"/>
              <a:gd name="connsiteX7" fmla="*/ 553508 w 4828010"/>
              <a:gd name="connsiteY7" fmla="*/ 740383 h 4873559"/>
              <a:gd name="connsiteX8" fmla="*/ 2531073 w 4828010"/>
              <a:gd name="connsiteY8" fmla="*/ 0 h 4873559"/>
              <a:gd name="connsiteX0" fmla="*/ 2531073 w 4828010"/>
              <a:gd name="connsiteY0" fmla="*/ 0 h 4853896"/>
              <a:gd name="connsiteX1" fmla="*/ 3937963 w 4828010"/>
              <a:gd name="connsiteY1" fmla="*/ 437433 h 4853896"/>
              <a:gd name="connsiteX2" fmla="*/ 4806231 w 4828010"/>
              <a:gd name="connsiteY2" fmla="*/ 1773180 h 4853896"/>
              <a:gd name="connsiteX3" fmla="*/ 4448644 w 4828010"/>
              <a:gd name="connsiteY3" fmla="*/ 3933235 h 4853896"/>
              <a:gd name="connsiteX4" fmla="*/ 3192542 w 4828010"/>
              <a:gd name="connsiteY4" fmla="*/ 4716168 h 4853896"/>
              <a:gd name="connsiteX5" fmla="*/ 1075671 w 4828010"/>
              <a:gd name="connsiteY5" fmla="*/ 4473263 h 4853896"/>
              <a:gd name="connsiteX6" fmla="*/ 12348 w 4828010"/>
              <a:gd name="connsiteY6" fmla="*/ 3026750 h 4853896"/>
              <a:gd name="connsiteX7" fmla="*/ 553508 w 4828010"/>
              <a:gd name="connsiteY7" fmla="*/ 740383 h 4853896"/>
              <a:gd name="connsiteX8" fmla="*/ 2531073 w 4828010"/>
              <a:gd name="connsiteY8" fmla="*/ 0 h 4853896"/>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84014 w 4780951"/>
              <a:gd name="connsiteY0" fmla="*/ 0 h 4850182"/>
              <a:gd name="connsiteX1" fmla="*/ 3890904 w 4780951"/>
              <a:gd name="connsiteY1" fmla="*/ 437433 h 4850182"/>
              <a:gd name="connsiteX2" fmla="*/ 4759172 w 4780951"/>
              <a:gd name="connsiteY2" fmla="*/ 1773180 h 4850182"/>
              <a:gd name="connsiteX3" fmla="*/ 4401585 w 4780951"/>
              <a:gd name="connsiteY3" fmla="*/ 3933235 h 4850182"/>
              <a:gd name="connsiteX4" fmla="*/ 3145483 w 4780951"/>
              <a:gd name="connsiteY4" fmla="*/ 4716168 h 4850182"/>
              <a:gd name="connsiteX5" fmla="*/ 1113673 w 4780951"/>
              <a:gd name="connsiteY5" fmla="*/ 4467947 h 4850182"/>
              <a:gd name="connsiteX6" fmla="*/ 39717 w 4780951"/>
              <a:gd name="connsiteY6" fmla="*/ 3101178 h 4850182"/>
              <a:gd name="connsiteX7" fmla="*/ 506449 w 4780951"/>
              <a:gd name="connsiteY7" fmla="*/ 740383 h 4850182"/>
              <a:gd name="connsiteX8" fmla="*/ 2484014 w 4780951"/>
              <a:gd name="connsiteY8" fmla="*/ 0 h 4850182"/>
              <a:gd name="connsiteX0" fmla="*/ 2484014 w 4780127"/>
              <a:gd name="connsiteY0" fmla="*/ 0 h 4850182"/>
              <a:gd name="connsiteX1" fmla="*/ 3890904 w 4780127"/>
              <a:gd name="connsiteY1" fmla="*/ 437433 h 4850182"/>
              <a:gd name="connsiteX2" fmla="*/ 4759172 w 4780127"/>
              <a:gd name="connsiteY2" fmla="*/ 1773180 h 4850182"/>
              <a:gd name="connsiteX3" fmla="*/ 4390953 w 4780127"/>
              <a:gd name="connsiteY3" fmla="*/ 3805644 h 4850182"/>
              <a:gd name="connsiteX4" fmla="*/ 3145483 w 4780127"/>
              <a:gd name="connsiteY4" fmla="*/ 4716168 h 4850182"/>
              <a:gd name="connsiteX5" fmla="*/ 1113673 w 4780127"/>
              <a:gd name="connsiteY5" fmla="*/ 4467947 h 4850182"/>
              <a:gd name="connsiteX6" fmla="*/ 39717 w 4780127"/>
              <a:gd name="connsiteY6" fmla="*/ 3101178 h 4850182"/>
              <a:gd name="connsiteX7" fmla="*/ 506449 w 4780127"/>
              <a:gd name="connsiteY7" fmla="*/ 740383 h 4850182"/>
              <a:gd name="connsiteX8" fmla="*/ 2484014 w 4780127"/>
              <a:gd name="connsiteY8" fmla="*/ 0 h 4850182"/>
              <a:gd name="connsiteX0" fmla="*/ 2484014 w 4778010"/>
              <a:gd name="connsiteY0" fmla="*/ 0 h 4846926"/>
              <a:gd name="connsiteX1" fmla="*/ 3890904 w 4778010"/>
              <a:gd name="connsiteY1" fmla="*/ 437433 h 4846926"/>
              <a:gd name="connsiteX2" fmla="*/ 4759172 w 4778010"/>
              <a:gd name="connsiteY2" fmla="*/ 1773180 h 4846926"/>
              <a:gd name="connsiteX3" fmla="*/ 4390953 w 4778010"/>
              <a:gd name="connsiteY3" fmla="*/ 3805644 h 4846926"/>
              <a:gd name="connsiteX4" fmla="*/ 3343914 w 4778010"/>
              <a:gd name="connsiteY4" fmla="*/ 4712128 h 4846926"/>
              <a:gd name="connsiteX5" fmla="*/ 1113673 w 4778010"/>
              <a:gd name="connsiteY5" fmla="*/ 4467947 h 4846926"/>
              <a:gd name="connsiteX6" fmla="*/ 39717 w 4778010"/>
              <a:gd name="connsiteY6" fmla="*/ 3101178 h 4846926"/>
              <a:gd name="connsiteX7" fmla="*/ 506449 w 4778010"/>
              <a:gd name="connsiteY7" fmla="*/ 740383 h 4846926"/>
              <a:gd name="connsiteX8" fmla="*/ 2484014 w 4778010"/>
              <a:gd name="connsiteY8" fmla="*/ 0 h 4846926"/>
              <a:gd name="connsiteX0" fmla="*/ 2484014 w 4782503"/>
              <a:gd name="connsiteY0" fmla="*/ 0 h 4846926"/>
              <a:gd name="connsiteX1" fmla="*/ 3890904 w 4782503"/>
              <a:gd name="connsiteY1" fmla="*/ 437433 h 4846926"/>
              <a:gd name="connsiteX2" fmla="*/ 4759172 w 4782503"/>
              <a:gd name="connsiteY2" fmla="*/ 1773180 h 4846926"/>
              <a:gd name="connsiteX3" fmla="*/ 4450482 w 4782503"/>
              <a:gd name="connsiteY3" fmla="*/ 3688481 h 4846926"/>
              <a:gd name="connsiteX4" fmla="*/ 3343914 w 4782503"/>
              <a:gd name="connsiteY4" fmla="*/ 4712128 h 4846926"/>
              <a:gd name="connsiteX5" fmla="*/ 1113673 w 4782503"/>
              <a:gd name="connsiteY5" fmla="*/ 4467947 h 4846926"/>
              <a:gd name="connsiteX6" fmla="*/ 39717 w 4782503"/>
              <a:gd name="connsiteY6" fmla="*/ 3101178 h 4846926"/>
              <a:gd name="connsiteX7" fmla="*/ 506449 w 4782503"/>
              <a:gd name="connsiteY7" fmla="*/ 740383 h 4846926"/>
              <a:gd name="connsiteX8" fmla="*/ 2484014 w 4782503"/>
              <a:gd name="connsiteY8" fmla="*/ 0 h 4846926"/>
              <a:gd name="connsiteX0" fmla="*/ 2484014 w 4784889"/>
              <a:gd name="connsiteY0" fmla="*/ 0 h 4846926"/>
              <a:gd name="connsiteX1" fmla="*/ 3890904 w 4784889"/>
              <a:gd name="connsiteY1" fmla="*/ 437433 h 4846926"/>
              <a:gd name="connsiteX2" fmla="*/ 4759172 w 4784889"/>
              <a:gd name="connsiteY2" fmla="*/ 1773180 h 4846926"/>
              <a:gd name="connsiteX3" fmla="*/ 4474294 w 4784889"/>
              <a:gd name="connsiteY3" fmla="*/ 3676361 h 4846926"/>
              <a:gd name="connsiteX4" fmla="*/ 3343914 w 4784889"/>
              <a:gd name="connsiteY4" fmla="*/ 4712128 h 4846926"/>
              <a:gd name="connsiteX5" fmla="*/ 1113673 w 4784889"/>
              <a:gd name="connsiteY5" fmla="*/ 4467947 h 4846926"/>
              <a:gd name="connsiteX6" fmla="*/ 39717 w 4784889"/>
              <a:gd name="connsiteY6" fmla="*/ 3101178 h 4846926"/>
              <a:gd name="connsiteX7" fmla="*/ 506449 w 4784889"/>
              <a:gd name="connsiteY7" fmla="*/ 740383 h 4846926"/>
              <a:gd name="connsiteX8" fmla="*/ 2484014 w 4784889"/>
              <a:gd name="connsiteY8" fmla="*/ 0 h 4846926"/>
              <a:gd name="connsiteX0" fmla="*/ 2484014 w 4784889"/>
              <a:gd name="connsiteY0" fmla="*/ 0 h 4860980"/>
              <a:gd name="connsiteX1" fmla="*/ 3890904 w 4784889"/>
              <a:gd name="connsiteY1" fmla="*/ 437433 h 4860980"/>
              <a:gd name="connsiteX2" fmla="*/ 4759172 w 4784889"/>
              <a:gd name="connsiteY2" fmla="*/ 1773180 h 4860980"/>
              <a:gd name="connsiteX3" fmla="*/ 4474294 w 4784889"/>
              <a:gd name="connsiteY3" fmla="*/ 3676361 h 4860980"/>
              <a:gd name="connsiteX4" fmla="*/ 3343914 w 4784889"/>
              <a:gd name="connsiteY4" fmla="*/ 4712128 h 4860980"/>
              <a:gd name="connsiteX5" fmla="*/ 1097799 w 4784889"/>
              <a:gd name="connsiteY5" fmla="*/ 4524510 h 4860980"/>
              <a:gd name="connsiteX6" fmla="*/ 39717 w 4784889"/>
              <a:gd name="connsiteY6" fmla="*/ 3101178 h 4860980"/>
              <a:gd name="connsiteX7" fmla="*/ 506449 w 4784889"/>
              <a:gd name="connsiteY7" fmla="*/ 740383 h 4860980"/>
              <a:gd name="connsiteX8" fmla="*/ 2484014 w 4784889"/>
              <a:gd name="connsiteY8" fmla="*/ 0 h 4860980"/>
              <a:gd name="connsiteX0" fmla="*/ 2484014 w 4783308"/>
              <a:gd name="connsiteY0" fmla="*/ 0 h 4860981"/>
              <a:gd name="connsiteX1" fmla="*/ 3890904 w 4783308"/>
              <a:gd name="connsiteY1" fmla="*/ 437433 h 4860981"/>
              <a:gd name="connsiteX2" fmla="*/ 4759172 w 4783308"/>
              <a:gd name="connsiteY2" fmla="*/ 1773180 h 4860981"/>
              <a:gd name="connsiteX3" fmla="*/ 4474294 w 4783308"/>
              <a:gd name="connsiteY3" fmla="*/ 3676361 h 4860981"/>
              <a:gd name="connsiteX4" fmla="*/ 3443129 w 4783308"/>
              <a:gd name="connsiteY4" fmla="*/ 4712129 h 4860981"/>
              <a:gd name="connsiteX5" fmla="*/ 1097799 w 4783308"/>
              <a:gd name="connsiteY5" fmla="*/ 4524510 h 4860981"/>
              <a:gd name="connsiteX6" fmla="*/ 39717 w 4783308"/>
              <a:gd name="connsiteY6" fmla="*/ 3101178 h 4860981"/>
              <a:gd name="connsiteX7" fmla="*/ 506449 w 4783308"/>
              <a:gd name="connsiteY7" fmla="*/ 740383 h 4860981"/>
              <a:gd name="connsiteX8" fmla="*/ 2484014 w 4783308"/>
              <a:gd name="connsiteY8" fmla="*/ 0 h 4860981"/>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532073 w 4784141"/>
              <a:gd name="connsiteY0" fmla="*/ 0 h 4773425"/>
              <a:gd name="connsiteX1" fmla="*/ 3891737 w 4784141"/>
              <a:gd name="connsiteY1" fmla="*/ 389356 h 4773425"/>
              <a:gd name="connsiteX2" fmla="*/ 4760005 w 4784141"/>
              <a:gd name="connsiteY2" fmla="*/ 1725103 h 4773425"/>
              <a:gd name="connsiteX3" fmla="*/ 4475127 w 4784141"/>
              <a:gd name="connsiteY3" fmla="*/ 3628284 h 4773425"/>
              <a:gd name="connsiteX4" fmla="*/ 3443962 w 4784141"/>
              <a:gd name="connsiteY4" fmla="*/ 4664052 h 4773425"/>
              <a:gd name="connsiteX5" fmla="*/ 1098632 w 4784141"/>
              <a:gd name="connsiteY5" fmla="*/ 4476433 h 4773425"/>
              <a:gd name="connsiteX6" fmla="*/ 40550 w 4784141"/>
              <a:gd name="connsiteY6" fmla="*/ 3053101 h 4773425"/>
              <a:gd name="connsiteX7" fmla="*/ 507282 w 4784141"/>
              <a:gd name="connsiteY7" fmla="*/ 692306 h 4773425"/>
              <a:gd name="connsiteX8" fmla="*/ 2532073 w 4784141"/>
              <a:gd name="connsiteY8" fmla="*/ 0 h 4773425"/>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58783 w 4784614"/>
              <a:gd name="connsiteY0" fmla="*/ 525 h 4757924"/>
              <a:gd name="connsiteX1" fmla="*/ 3892210 w 4784614"/>
              <a:gd name="connsiteY1" fmla="*/ 373855 h 4757924"/>
              <a:gd name="connsiteX2" fmla="*/ 4760478 w 4784614"/>
              <a:gd name="connsiteY2" fmla="*/ 1709602 h 4757924"/>
              <a:gd name="connsiteX3" fmla="*/ 4475600 w 4784614"/>
              <a:gd name="connsiteY3" fmla="*/ 3612783 h 4757924"/>
              <a:gd name="connsiteX4" fmla="*/ 3444435 w 4784614"/>
              <a:gd name="connsiteY4" fmla="*/ 4648551 h 4757924"/>
              <a:gd name="connsiteX5" fmla="*/ 1099105 w 4784614"/>
              <a:gd name="connsiteY5" fmla="*/ 4460932 h 4757924"/>
              <a:gd name="connsiteX6" fmla="*/ 41023 w 4784614"/>
              <a:gd name="connsiteY6" fmla="*/ 3037600 h 4757924"/>
              <a:gd name="connsiteX7" fmla="*/ 507755 w 4784614"/>
              <a:gd name="connsiteY7" fmla="*/ 676805 h 4757924"/>
              <a:gd name="connsiteX8" fmla="*/ 2558783 w 4784614"/>
              <a:gd name="connsiteY8" fmla="*/ 525 h 4757924"/>
              <a:gd name="connsiteX0" fmla="*/ 2558783 w 4784614"/>
              <a:gd name="connsiteY0" fmla="*/ 408 h 4757807"/>
              <a:gd name="connsiteX1" fmla="*/ 3907953 w 4784614"/>
              <a:gd name="connsiteY1" fmla="*/ 443183 h 4757807"/>
              <a:gd name="connsiteX2" fmla="*/ 4760478 w 4784614"/>
              <a:gd name="connsiteY2" fmla="*/ 1709485 h 4757807"/>
              <a:gd name="connsiteX3" fmla="*/ 4475600 w 4784614"/>
              <a:gd name="connsiteY3" fmla="*/ 3612666 h 4757807"/>
              <a:gd name="connsiteX4" fmla="*/ 3444435 w 4784614"/>
              <a:gd name="connsiteY4" fmla="*/ 4648434 h 4757807"/>
              <a:gd name="connsiteX5" fmla="*/ 1099105 w 4784614"/>
              <a:gd name="connsiteY5" fmla="*/ 4460815 h 4757807"/>
              <a:gd name="connsiteX6" fmla="*/ 41023 w 4784614"/>
              <a:gd name="connsiteY6" fmla="*/ 3037483 h 4757807"/>
              <a:gd name="connsiteX7" fmla="*/ 507755 w 4784614"/>
              <a:gd name="connsiteY7" fmla="*/ 676688 h 4757807"/>
              <a:gd name="connsiteX8" fmla="*/ 2558783 w 4784614"/>
              <a:gd name="connsiteY8" fmla="*/ 408 h 4757807"/>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90 h 4954518"/>
              <a:gd name="connsiteX1" fmla="*/ 3910127 w 4786788"/>
              <a:gd name="connsiteY1" fmla="*/ 639894 h 4954518"/>
              <a:gd name="connsiteX2" fmla="*/ 4762652 w 4786788"/>
              <a:gd name="connsiteY2" fmla="*/ 1906196 h 4954518"/>
              <a:gd name="connsiteX3" fmla="*/ 4477774 w 4786788"/>
              <a:gd name="connsiteY3" fmla="*/ 3809377 h 4954518"/>
              <a:gd name="connsiteX4" fmla="*/ 3446609 w 4786788"/>
              <a:gd name="connsiteY4" fmla="*/ 4845145 h 4954518"/>
              <a:gd name="connsiteX5" fmla="*/ 1101279 w 4786788"/>
              <a:gd name="connsiteY5" fmla="*/ 4657526 h 4954518"/>
              <a:gd name="connsiteX6" fmla="*/ 43197 w 4786788"/>
              <a:gd name="connsiteY6" fmla="*/ 3234194 h 4954518"/>
              <a:gd name="connsiteX7" fmla="*/ 509929 w 4786788"/>
              <a:gd name="connsiteY7" fmla="*/ 873399 h 4954518"/>
              <a:gd name="connsiteX8" fmla="*/ 2675744 w 4786788"/>
              <a:gd name="connsiteY8" fmla="*/ 290 h 4954518"/>
              <a:gd name="connsiteX0" fmla="*/ 2675744 w 4786788"/>
              <a:gd name="connsiteY0" fmla="*/ 326 h 4954554"/>
              <a:gd name="connsiteX1" fmla="*/ 3990884 w 4786788"/>
              <a:gd name="connsiteY1" fmla="*/ 591130 h 4954554"/>
              <a:gd name="connsiteX2" fmla="*/ 4762652 w 4786788"/>
              <a:gd name="connsiteY2" fmla="*/ 1906232 h 4954554"/>
              <a:gd name="connsiteX3" fmla="*/ 4477774 w 4786788"/>
              <a:gd name="connsiteY3" fmla="*/ 3809413 h 4954554"/>
              <a:gd name="connsiteX4" fmla="*/ 3446609 w 4786788"/>
              <a:gd name="connsiteY4" fmla="*/ 4845181 h 4954554"/>
              <a:gd name="connsiteX5" fmla="*/ 1101279 w 4786788"/>
              <a:gd name="connsiteY5" fmla="*/ 4657562 h 4954554"/>
              <a:gd name="connsiteX6" fmla="*/ 43197 w 4786788"/>
              <a:gd name="connsiteY6" fmla="*/ 3234230 h 4954554"/>
              <a:gd name="connsiteX7" fmla="*/ 509929 w 4786788"/>
              <a:gd name="connsiteY7" fmla="*/ 873435 h 4954554"/>
              <a:gd name="connsiteX8" fmla="*/ 2675744 w 4786788"/>
              <a:gd name="connsiteY8" fmla="*/ 326 h 4954554"/>
              <a:gd name="connsiteX0" fmla="*/ 2662196 w 4773240"/>
              <a:gd name="connsiteY0" fmla="*/ 326 h 4954554"/>
              <a:gd name="connsiteX1" fmla="*/ 3977336 w 4773240"/>
              <a:gd name="connsiteY1" fmla="*/ 591130 h 4954554"/>
              <a:gd name="connsiteX2" fmla="*/ 4749104 w 4773240"/>
              <a:gd name="connsiteY2" fmla="*/ 1906232 h 4954554"/>
              <a:gd name="connsiteX3" fmla="*/ 4464226 w 4773240"/>
              <a:gd name="connsiteY3" fmla="*/ 3809413 h 4954554"/>
              <a:gd name="connsiteX4" fmla="*/ 3433061 w 4773240"/>
              <a:gd name="connsiteY4" fmla="*/ 4845181 h 4954554"/>
              <a:gd name="connsiteX5" fmla="*/ 1087731 w 4773240"/>
              <a:gd name="connsiteY5" fmla="*/ 4657562 h 4954554"/>
              <a:gd name="connsiteX6" fmla="*/ 29649 w 4773240"/>
              <a:gd name="connsiteY6" fmla="*/ 3234230 h 4954554"/>
              <a:gd name="connsiteX7" fmla="*/ 640977 w 4773240"/>
              <a:gd name="connsiteY7" fmla="*/ 730117 h 4954554"/>
              <a:gd name="connsiteX8" fmla="*/ 2662196 w 4773240"/>
              <a:gd name="connsiteY8" fmla="*/ 326 h 4954554"/>
              <a:gd name="connsiteX0" fmla="*/ 2664762 w 4775806"/>
              <a:gd name="connsiteY0" fmla="*/ 326 h 4954554"/>
              <a:gd name="connsiteX1" fmla="*/ 3979902 w 4775806"/>
              <a:gd name="connsiteY1" fmla="*/ 591130 h 4954554"/>
              <a:gd name="connsiteX2" fmla="*/ 4751670 w 4775806"/>
              <a:gd name="connsiteY2" fmla="*/ 1906232 h 4954554"/>
              <a:gd name="connsiteX3" fmla="*/ 4466792 w 4775806"/>
              <a:gd name="connsiteY3" fmla="*/ 3809413 h 4954554"/>
              <a:gd name="connsiteX4" fmla="*/ 3435627 w 4775806"/>
              <a:gd name="connsiteY4" fmla="*/ 4845181 h 4954554"/>
              <a:gd name="connsiteX5" fmla="*/ 1090297 w 4775806"/>
              <a:gd name="connsiteY5" fmla="*/ 4657562 h 4954554"/>
              <a:gd name="connsiteX6" fmla="*/ 32215 w 4775806"/>
              <a:gd name="connsiteY6" fmla="*/ 3234230 h 4954554"/>
              <a:gd name="connsiteX7" fmla="*/ 607899 w 4775806"/>
              <a:gd name="connsiteY7" fmla="*/ 806182 h 4954554"/>
              <a:gd name="connsiteX8" fmla="*/ 2664762 w 4775806"/>
              <a:gd name="connsiteY8" fmla="*/ 326 h 4954554"/>
              <a:gd name="connsiteX0" fmla="*/ 2673549 w 4784593"/>
              <a:gd name="connsiteY0" fmla="*/ 326 h 4954554"/>
              <a:gd name="connsiteX1" fmla="*/ 3988689 w 4784593"/>
              <a:gd name="connsiteY1" fmla="*/ 591130 h 4954554"/>
              <a:gd name="connsiteX2" fmla="*/ 4760457 w 4784593"/>
              <a:gd name="connsiteY2" fmla="*/ 1906232 h 4954554"/>
              <a:gd name="connsiteX3" fmla="*/ 4475579 w 4784593"/>
              <a:gd name="connsiteY3" fmla="*/ 3809413 h 4954554"/>
              <a:gd name="connsiteX4" fmla="*/ 3444414 w 4784593"/>
              <a:gd name="connsiteY4" fmla="*/ 4845181 h 4954554"/>
              <a:gd name="connsiteX5" fmla="*/ 1099084 w 4784593"/>
              <a:gd name="connsiteY5" fmla="*/ 4657562 h 4954554"/>
              <a:gd name="connsiteX6" fmla="*/ 41002 w 4784593"/>
              <a:gd name="connsiteY6" fmla="*/ 3234230 h 4954554"/>
              <a:gd name="connsiteX7" fmla="*/ 616686 w 4784593"/>
              <a:gd name="connsiteY7" fmla="*/ 806182 h 4954554"/>
              <a:gd name="connsiteX8" fmla="*/ 2673549 w 4784593"/>
              <a:gd name="connsiteY8" fmla="*/ 326 h 4954554"/>
              <a:gd name="connsiteX0" fmla="*/ 2649000 w 4760044"/>
              <a:gd name="connsiteY0" fmla="*/ 326 h 4964273"/>
              <a:gd name="connsiteX1" fmla="*/ 3964140 w 4760044"/>
              <a:gd name="connsiteY1" fmla="*/ 591130 h 4964273"/>
              <a:gd name="connsiteX2" fmla="*/ 4735908 w 4760044"/>
              <a:gd name="connsiteY2" fmla="*/ 1906232 h 4964273"/>
              <a:gd name="connsiteX3" fmla="*/ 4451030 w 4760044"/>
              <a:gd name="connsiteY3" fmla="*/ 3809413 h 4964273"/>
              <a:gd name="connsiteX4" fmla="*/ 3419865 w 4760044"/>
              <a:gd name="connsiteY4" fmla="*/ 4845181 h 4964273"/>
              <a:gd name="connsiteX5" fmla="*/ 1074535 w 4760044"/>
              <a:gd name="connsiteY5" fmla="*/ 4657562 h 4964273"/>
              <a:gd name="connsiteX6" fmla="*/ 33359 w 4760044"/>
              <a:gd name="connsiteY6" fmla="*/ 2995991 h 4964273"/>
              <a:gd name="connsiteX7" fmla="*/ 592137 w 4760044"/>
              <a:gd name="connsiteY7" fmla="*/ 806182 h 4964273"/>
              <a:gd name="connsiteX8" fmla="*/ 2649000 w 4760044"/>
              <a:gd name="connsiteY8" fmla="*/ 326 h 4964273"/>
              <a:gd name="connsiteX0" fmla="*/ 2649000 w 4760044"/>
              <a:gd name="connsiteY0" fmla="*/ 300 h 4964247"/>
              <a:gd name="connsiteX1" fmla="*/ 3813909 w 4760044"/>
              <a:gd name="connsiteY1" fmla="*/ 619239 h 4964247"/>
              <a:gd name="connsiteX2" fmla="*/ 4735908 w 4760044"/>
              <a:gd name="connsiteY2" fmla="*/ 1906206 h 4964247"/>
              <a:gd name="connsiteX3" fmla="*/ 4451030 w 4760044"/>
              <a:gd name="connsiteY3" fmla="*/ 3809387 h 4964247"/>
              <a:gd name="connsiteX4" fmla="*/ 3419865 w 4760044"/>
              <a:gd name="connsiteY4" fmla="*/ 4845155 h 4964247"/>
              <a:gd name="connsiteX5" fmla="*/ 1074535 w 4760044"/>
              <a:gd name="connsiteY5" fmla="*/ 4657536 h 4964247"/>
              <a:gd name="connsiteX6" fmla="*/ 33359 w 4760044"/>
              <a:gd name="connsiteY6" fmla="*/ 2995965 h 4964247"/>
              <a:gd name="connsiteX7" fmla="*/ 592137 w 4760044"/>
              <a:gd name="connsiteY7" fmla="*/ 806156 h 4964247"/>
              <a:gd name="connsiteX8" fmla="*/ 2649000 w 4760044"/>
              <a:gd name="connsiteY8" fmla="*/ 300 h 4964247"/>
              <a:gd name="connsiteX0" fmla="*/ 2649000 w 4849477"/>
              <a:gd name="connsiteY0" fmla="*/ -2 h 4963945"/>
              <a:gd name="connsiteX1" fmla="*/ 4735908 w 4849477"/>
              <a:gd name="connsiteY1" fmla="*/ 1905904 h 4963945"/>
              <a:gd name="connsiteX2" fmla="*/ 4451030 w 4849477"/>
              <a:gd name="connsiteY2" fmla="*/ 3809085 h 4963945"/>
              <a:gd name="connsiteX3" fmla="*/ 3419865 w 4849477"/>
              <a:gd name="connsiteY3" fmla="*/ 4844853 h 4963945"/>
              <a:gd name="connsiteX4" fmla="*/ 1074535 w 4849477"/>
              <a:gd name="connsiteY4" fmla="*/ 4657234 h 4963945"/>
              <a:gd name="connsiteX5" fmla="*/ 33359 w 4849477"/>
              <a:gd name="connsiteY5" fmla="*/ 2995663 h 4963945"/>
              <a:gd name="connsiteX6" fmla="*/ 592137 w 4849477"/>
              <a:gd name="connsiteY6" fmla="*/ 805854 h 4963945"/>
              <a:gd name="connsiteX7" fmla="*/ 2649000 w 4849477"/>
              <a:gd name="connsiteY7" fmla="*/ -2 h 4963945"/>
              <a:gd name="connsiteX0" fmla="*/ 2649000 w 4859466"/>
              <a:gd name="connsiteY0" fmla="*/ -2 h 5536260"/>
              <a:gd name="connsiteX1" fmla="*/ 4735908 w 4859466"/>
              <a:gd name="connsiteY1" fmla="*/ 1905904 h 5536260"/>
              <a:gd name="connsiteX2" fmla="*/ 4451030 w 4859466"/>
              <a:gd name="connsiteY2" fmla="*/ 3809085 h 5536260"/>
              <a:gd name="connsiteX3" fmla="*/ 3067466 w 4859466"/>
              <a:gd name="connsiteY3" fmla="*/ 5491001 h 5536260"/>
              <a:gd name="connsiteX4" fmla="*/ 1074535 w 4859466"/>
              <a:gd name="connsiteY4" fmla="*/ 4657234 h 5536260"/>
              <a:gd name="connsiteX5" fmla="*/ 33359 w 4859466"/>
              <a:gd name="connsiteY5" fmla="*/ 2995663 h 5536260"/>
              <a:gd name="connsiteX6" fmla="*/ 592137 w 4859466"/>
              <a:gd name="connsiteY6" fmla="*/ 805854 h 5536260"/>
              <a:gd name="connsiteX7" fmla="*/ 2649000 w 4859466"/>
              <a:gd name="connsiteY7" fmla="*/ -2 h 5536260"/>
              <a:gd name="connsiteX0" fmla="*/ 2780481 w 4861205"/>
              <a:gd name="connsiteY0" fmla="*/ -2 h 5864449"/>
              <a:gd name="connsiteX1" fmla="*/ 4737647 w 4861205"/>
              <a:gd name="connsiteY1" fmla="*/ 2234093 h 5864449"/>
              <a:gd name="connsiteX2" fmla="*/ 4452769 w 4861205"/>
              <a:gd name="connsiteY2" fmla="*/ 4137274 h 5864449"/>
              <a:gd name="connsiteX3" fmla="*/ 3069205 w 4861205"/>
              <a:gd name="connsiteY3" fmla="*/ 5819190 h 5864449"/>
              <a:gd name="connsiteX4" fmla="*/ 1076274 w 4861205"/>
              <a:gd name="connsiteY4" fmla="*/ 4985423 h 5864449"/>
              <a:gd name="connsiteX5" fmla="*/ 35098 w 4861205"/>
              <a:gd name="connsiteY5" fmla="*/ 3323852 h 5864449"/>
              <a:gd name="connsiteX6" fmla="*/ 593876 w 4861205"/>
              <a:gd name="connsiteY6" fmla="*/ 1134043 h 5864449"/>
              <a:gd name="connsiteX7" fmla="*/ 2780481 w 4861205"/>
              <a:gd name="connsiteY7" fmla="*/ -2 h 5864449"/>
              <a:gd name="connsiteX0" fmla="*/ 2289077 w 4369801"/>
              <a:gd name="connsiteY0" fmla="*/ -2 h 5893101"/>
              <a:gd name="connsiteX1" fmla="*/ 4246243 w 4369801"/>
              <a:gd name="connsiteY1" fmla="*/ 2234093 h 5893101"/>
              <a:gd name="connsiteX2" fmla="*/ 3961365 w 4369801"/>
              <a:gd name="connsiteY2" fmla="*/ 4137274 h 5893101"/>
              <a:gd name="connsiteX3" fmla="*/ 2577801 w 4369801"/>
              <a:gd name="connsiteY3" fmla="*/ 5819190 h 5893101"/>
              <a:gd name="connsiteX4" fmla="*/ 584870 w 4369801"/>
              <a:gd name="connsiteY4" fmla="*/ 4985423 h 5893101"/>
              <a:gd name="connsiteX5" fmla="*/ 102472 w 4369801"/>
              <a:gd name="connsiteY5" fmla="*/ 1134043 h 5893101"/>
              <a:gd name="connsiteX6" fmla="*/ 2289077 w 4369801"/>
              <a:gd name="connsiteY6" fmla="*/ -2 h 5893101"/>
              <a:gd name="connsiteX0" fmla="*/ 2352777 w 4433501"/>
              <a:gd name="connsiteY0" fmla="*/ -2 h 5854124"/>
              <a:gd name="connsiteX1" fmla="*/ 4309943 w 4433501"/>
              <a:gd name="connsiteY1" fmla="*/ 2234093 h 5854124"/>
              <a:gd name="connsiteX2" fmla="*/ 4025065 w 4433501"/>
              <a:gd name="connsiteY2" fmla="*/ 4137274 h 5854124"/>
              <a:gd name="connsiteX3" fmla="*/ 2641501 w 4433501"/>
              <a:gd name="connsiteY3" fmla="*/ 5819190 h 5854124"/>
              <a:gd name="connsiteX4" fmla="*/ 430809 w 4433501"/>
              <a:gd name="connsiteY4" fmla="*/ 4389642 h 5854124"/>
              <a:gd name="connsiteX5" fmla="*/ 166172 w 4433501"/>
              <a:gd name="connsiteY5" fmla="*/ 1134043 h 5854124"/>
              <a:gd name="connsiteX6" fmla="*/ 2352777 w 4433501"/>
              <a:gd name="connsiteY6" fmla="*/ -2 h 5854124"/>
              <a:gd name="connsiteX0" fmla="*/ 2193618 w 4274342"/>
              <a:gd name="connsiteY0" fmla="*/ -2 h 5850779"/>
              <a:gd name="connsiteX1" fmla="*/ 4150784 w 4274342"/>
              <a:gd name="connsiteY1" fmla="*/ 2234093 h 5850779"/>
              <a:gd name="connsiteX2" fmla="*/ 3865906 w 4274342"/>
              <a:gd name="connsiteY2" fmla="*/ 4137274 h 5850779"/>
              <a:gd name="connsiteX3" fmla="*/ 2482342 w 4274342"/>
              <a:gd name="connsiteY3" fmla="*/ 5819190 h 5850779"/>
              <a:gd name="connsiteX4" fmla="*/ 271650 w 4274342"/>
              <a:gd name="connsiteY4" fmla="*/ 4389642 h 5850779"/>
              <a:gd name="connsiteX5" fmla="*/ 247914 w 4274342"/>
              <a:gd name="connsiteY5" fmla="*/ 1846756 h 5850779"/>
              <a:gd name="connsiteX6" fmla="*/ 2193618 w 4274342"/>
              <a:gd name="connsiteY6" fmla="*/ -2 h 5850779"/>
              <a:gd name="connsiteX0" fmla="*/ 1967294 w 4267345"/>
              <a:gd name="connsiteY0" fmla="*/ -3 h 5416782"/>
              <a:gd name="connsiteX1" fmla="*/ 4137681 w 4267345"/>
              <a:gd name="connsiteY1" fmla="*/ 1800096 h 5416782"/>
              <a:gd name="connsiteX2" fmla="*/ 3852803 w 4267345"/>
              <a:gd name="connsiteY2" fmla="*/ 3703277 h 5416782"/>
              <a:gd name="connsiteX3" fmla="*/ 2469239 w 4267345"/>
              <a:gd name="connsiteY3" fmla="*/ 5385193 h 5416782"/>
              <a:gd name="connsiteX4" fmla="*/ 258547 w 4267345"/>
              <a:gd name="connsiteY4" fmla="*/ 3955645 h 5416782"/>
              <a:gd name="connsiteX5" fmla="*/ 234811 w 4267345"/>
              <a:gd name="connsiteY5" fmla="*/ 1412759 h 5416782"/>
              <a:gd name="connsiteX6" fmla="*/ 1967294 w 4267345"/>
              <a:gd name="connsiteY6" fmla="*/ -3 h 5416782"/>
              <a:gd name="connsiteX0" fmla="*/ 1967294 w 3964997"/>
              <a:gd name="connsiteY0" fmla="*/ -3 h 5416782"/>
              <a:gd name="connsiteX1" fmla="*/ 3668011 w 3964997"/>
              <a:gd name="connsiteY1" fmla="*/ 1478862 h 5416782"/>
              <a:gd name="connsiteX2" fmla="*/ 3852803 w 3964997"/>
              <a:gd name="connsiteY2" fmla="*/ 3703277 h 5416782"/>
              <a:gd name="connsiteX3" fmla="*/ 2469239 w 3964997"/>
              <a:gd name="connsiteY3" fmla="*/ 5385193 h 5416782"/>
              <a:gd name="connsiteX4" fmla="*/ 258547 w 3964997"/>
              <a:gd name="connsiteY4" fmla="*/ 3955645 h 5416782"/>
              <a:gd name="connsiteX5" fmla="*/ 234811 w 3964997"/>
              <a:gd name="connsiteY5" fmla="*/ 1412759 h 5416782"/>
              <a:gd name="connsiteX6" fmla="*/ 1967294 w 3964997"/>
              <a:gd name="connsiteY6" fmla="*/ -3 h 541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997" h="5416782">
                <a:moveTo>
                  <a:pt x="1967294" y="-3"/>
                </a:moveTo>
                <a:cubicBezTo>
                  <a:pt x="2657922" y="183339"/>
                  <a:pt x="3353760" y="861649"/>
                  <a:pt x="3668011" y="1478862"/>
                </a:cubicBezTo>
                <a:cubicBezTo>
                  <a:pt x="3982262" y="2096075"/>
                  <a:pt x="4052598" y="3052222"/>
                  <a:pt x="3852803" y="3703277"/>
                </a:cubicBezTo>
                <a:cubicBezTo>
                  <a:pt x="3653008" y="4354332"/>
                  <a:pt x="2782065" y="5270224"/>
                  <a:pt x="2469239" y="5385193"/>
                </a:cubicBezTo>
                <a:cubicBezTo>
                  <a:pt x="1758393" y="5606258"/>
                  <a:pt x="630952" y="4617717"/>
                  <a:pt x="258547" y="3955645"/>
                </a:cubicBezTo>
                <a:cubicBezTo>
                  <a:pt x="-113858" y="3293573"/>
                  <a:pt x="-49980" y="2072034"/>
                  <a:pt x="234811" y="1412759"/>
                </a:cubicBezTo>
                <a:cubicBezTo>
                  <a:pt x="519602" y="753484"/>
                  <a:pt x="1314621" y="30745"/>
                  <a:pt x="1967294" y="-3"/>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950269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FAFE401-D21F-0FE1-ED35-659DED8C4C28}"/>
              </a:ext>
            </a:extLst>
          </p:cNvPr>
          <p:cNvSpPr>
            <a:spLocks noGrp="1"/>
          </p:cNvSpPr>
          <p:nvPr>
            <p:ph idx="1"/>
          </p:nvPr>
        </p:nvSpPr>
        <p:spPr>
          <a:xfrm>
            <a:off x="251791" y="861382"/>
            <a:ext cx="4731027" cy="5864087"/>
          </a:xfrm>
        </p:spPr>
        <p:txBody>
          <a:bodyPr>
            <a:noAutofit/>
          </a:bodyPr>
          <a:lstStyle/>
          <a:p>
            <a:pPr marL="0" indent="0">
              <a:buNone/>
            </a:pPr>
            <a:r>
              <a:rPr lang="en-ID" sz="3000" dirty="0">
                <a:latin typeface="Franklin Gothic Medium Cond" panose="020B0606030402020204" pitchFamily="34" charset="0"/>
              </a:rPr>
              <a:t>Kita </a:t>
            </a:r>
            <a:r>
              <a:rPr lang="en-ID" sz="3000" dirty="0" err="1">
                <a:latin typeface="Franklin Gothic Medium Cond" panose="020B0606030402020204" pitchFamily="34" charset="0"/>
              </a:rPr>
              <a:t>bukan</a:t>
            </a:r>
            <a:r>
              <a:rPr lang="en-ID" sz="3000" dirty="0">
                <a:latin typeface="Franklin Gothic Medium Cond" panose="020B0606030402020204" pitchFamily="34" charset="0"/>
              </a:rPr>
              <a:t> </a:t>
            </a:r>
            <a:r>
              <a:rPr lang="en-ID" sz="3000" dirty="0" err="1">
                <a:latin typeface="Franklin Gothic Medium Cond" panose="020B0606030402020204" pitchFamily="34" charset="0"/>
              </a:rPr>
              <a:t>pengamat</a:t>
            </a:r>
            <a:r>
              <a:rPr lang="en-ID" sz="3000" dirty="0">
                <a:latin typeface="Franklin Gothic Medium Cond" panose="020B0606030402020204" pitchFamily="34" charset="0"/>
              </a:rPr>
              <a:t> </a:t>
            </a:r>
            <a:r>
              <a:rPr lang="en-ID" sz="3000" dirty="0" err="1">
                <a:latin typeface="Franklin Gothic Medium Cond" panose="020B0606030402020204" pitchFamily="34" charset="0"/>
              </a:rPr>
              <a:t>dari</a:t>
            </a:r>
            <a:r>
              <a:rPr lang="en-ID" sz="3000" dirty="0">
                <a:latin typeface="Franklin Gothic Medium Cond" panose="020B0606030402020204" pitchFamily="34" charset="0"/>
              </a:rPr>
              <a:t> </a:t>
            </a:r>
            <a:r>
              <a:rPr lang="en-ID" sz="3000" dirty="0" err="1">
                <a:latin typeface="Franklin Gothic Medium Cond" panose="020B0606030402020204" pitchFamily="34" charset="0"/>
              </a:rPr>
              <a:t>peristiwa</a:t>
            </a:r>
            <a:r>
              <a:rPr lang="en-ID" sz="3000" dirty="0">
                <a:latin typeface="Franklin Gothic Medium Cond" panose="020B0606030402020204" pitchFamily="34" charset="0"/>
              </a:rPr>
              <a:t> </a:t>
            </a:r>
            <a:r>
              <a:rPr lang="en-ID" sz="3000" dirty="0" err="1">
                <a:latin typeface="Franklin Gothic Medium Cond" panose="020B0606030402020204" pitchFamily="34" charset="0"/>
              </a:rPr>
              <a:t>pergeseran</a:t>
            </a:r>
            <a:r>
              <a:rPr lang="en-ID" sz="3000" dirty="0">
                <a:latin typeface="Franklin Gothic Medium Cond" panose="020B0606030402020204" pitchFamily="34" charset="0"/>
              </a:rPr>
              <a:t> </a:t>
            </a:r>
            <a:r>
              <a:rPr lang="en-ID" sz="3000" dirty="0" err="1">
                <a:latin typeface="Franklin Gothic Medium Cond" panose="020B0606030402020204" pitchFamily="34" charset="0"/>
              </a:rPr>
              <a:t>alam</a:t>
            </a:r>
            <a:r>
              <a:rPr lang="en-ID" sz="3000" dirty="0">
                <a:latin typeface="Franklin Gothic Medium Cond" panose="020B0606030402020204" pitchFamily="34" charset="0"/>
              </a:rPr>
              <a:t> </a:t>
            </a:r>
            <a:r>
              <a:rPr lang="en-ID" sz="3000" dirty="0" err="1">
                <a:latin typeface="Franklin Gothic Medium Cond" panose="020B0606030402020204" pitchFamily="34" charset="0"/>
              </a:rPr>
              <a:t>semesta</a:t>
            </a:r>
            <a:r>
              <a:rPr lang="en-ID" sz="3000" dirty="0">
                <a:latin typeface="Franklin Gothic Medium Cond" panose="020B0606030402020204" pitchFamily="34" charset="0"/>
              </a:rPr>
              <a:t> </a:t>
            </a:r>
            <a:r>
              <a:rPr lang="en-ID" sz="3000" dirty="0" err="1">
                <a:latin typeface="Franklin Gothic Medium Cond" panose="020B0606030402020204" pitchFamily="34" charset="0"/>
              </a:rPr>
              <a:t>dalam</a:t>
            </a:r>
            <a:r>
              <a:rPr lang="en-ID" sz="3000" dirty="0">
                <a:latin typeface="Franklin Gothic Medium Cond" panose="020B0606030402020204" pitchFamily="34" charset="0"/>
              </a:rPr>
              <a:t> </a:t>
            </a:r>
            <a:r>
              <a:rPr lang="en-ID" sz="3000" dirty="0" err="1">
                <a:latin typeface="Franklin Gothic Medium Cond" panose="020B0606030402020204" pitchFamily="34" charset="0"/>
              </a:rPr>
              <a:t>kehidupan</a:t>
            </a:r>
            <a:r>
              <a:rPr lang="en-ID" sz="3000" dirty="0">
                <a:latin typeface="Franklin Gothic Medium Cond" panose="020B0606030402020204" pitchFamily="34" charset="0"/>
              </a:rPr>
              <a:t> </a:t>
            </a:r>
            <a:r>
              <a:rPr lang="en-ID" sz="3000" dirty="0" err="1">
                <a:latin typeface="Franklin Gothic Medium Cond" panose="020B0606030402020204" pitchFamily="34" charset="0"/>
              </a:rPr>
              <a:t>Kristus</a:t>
            </a:r>
            <a:r>
              <a:rPr lang="en-ID" sz="3000" dirty="0">
                <a:latin typeface="Franklin Gothic Medium Cond" panose="020B0606030402020204" pitchFamily="34" charset="0"/>
              </a:rPr>
              <a:t>! </a:t>
            </a:r>
          </a:p>
          <a:p>
            <a:pPr marL="0" indent="0">
              <a:buNone/>
            </a:pPr>
            <a:r>
              <a:rPr lang="en-ID" sz="3000" dirty="0">
                <a:solidFill>
                  <a:srgbClr val="C00000"/>
                </a:solidFill>
                <a:latin typeface="Tw Cen MT Condensed Extra Bold" panose="020B0803020202020204" pitchFamily="34" charset="0"/>
              </a:rPr>
              <a:t>Allah </a:t>
            </a:r>
            <a:r>
              <a:rPr lang="en-ID" sz="3000" dirty="0" err="1">
                <a:solidFill>
                  <a:srgbClr val="C00000"/>
                </a:solidFill>
                <a:latin typeface="Tw Cen MT Condensed Extra Bold" panose="020B0803020202020204" pitchFamily="34" charset="0"/>
              </a:rPr>
              <a:t>mengambil</a:t>
            </a:r>
            <a:r>
              <a:rPr lang="en-ID" sz="3000" dirty="0">
                <a:solidFill>
                  <a:srgbClr val="C00000"/>
                </a:solidFill>
                <a:latin typeface="Tw Cen MT Condensed Extra Bold" panose="020B0803020202020204" pitchFamily="34" charset="0"/>
              </a:rPr>
              <a:t> </a:t>
            </a:r>
            <a:r>
              <a:rPr lang="en-ID" sz="3000" dirty="0" err="1">
                <a:solidFill>
                  <a:srgbClr val="C00000"/>
                </a:solidFill>
                <a:latin typeface="Tw Cen MT Condensed Extra Bold" panose="020B0803020202020204" pitchFamily="34" charset="0"/>
              </a:rPr>
              <a:t>tindakan</a:t>
            </a:r>
            <a:r>
              <a:rPr lang="en-ID" sz="3000" dirty="0">
                <a:solidFill>
                  <a:srgbClr val="C00000"/>
                </a:solidFill>
                <a:latin typeface="Tw Cen MT Condensed Extra Bold" panose="020B0803020202020204" pitchFamily="34" charset="0"/>
              </a:rPr>
              <a:t> yang </a:t>
            </a:r>
            <a:r>
              <a:rPr lang="en-ID" sz="3000" dirty="0" err="1">
                <a:solidFill>
                  <a:srgbClr val="C00000"/>
                </a:solidFill>
                <a:latin typeface="Tw Cen MT Condensed Extra Bold" panose="020B0803020202020204" pitchFamily="34" charset="0"/>
              </a:rPr>
              <a:t>luar</a:t>
            </a:r>
            <a:r>
              <a:rPr lang="en-ID" sz="3000" dirty="0">
                <a:solidFill>
                  <a:srgbClr val="C00000"/>
                </a:solidFill>
                <a:latin typeface="Tw Cen MT Condensed Extra Bold" panose="020B0803020202020204" pitchFamily="34" charset="0"/>
              </a:rPr>
              <a:t> </a:t>
            </a:r>
            <a:r>
              <a:rPr lang="en-ID" sz="3000" dirty="0" err="1">
                <a:solidFill>
                  <a:srgbClr val="C00000"/>
                </a:solidFill>
                <a:latin typeface="Tw Cen MT Condensed Extra Bold" panose="020B0803020202020204" pitchFamily="34" charset="0"/>
              </a:rPr>
              <a:t>biasa</a:t>
            </a:r>
            <a:r>
              <a:rPr lang="en-ID" sz="3000" dirty="0">
                <a:solidFill>
                  <a:srgbClr val="C00000"/>
                </a:solidFill>
                <a:latin typeface="Tw Cen MT Condensed Extra Bold" panose="020B0803020202020204" pitchFamily="34" charset="0"/>
              </a:rPr>
              <a:t> </a:t>
            </a:r>
            <a:r>
              <a:rPr lang="en-ID" sz="3000" dirty="0" err="1">
                <a:solidFill>
                  <a:srgbClr val="C00000"/>
                </a:solidFill>
                <a:latin typeface="Tw Cen MT Condensed Extra Bold" panose="020B0803020202020204" pitchFamily="34" charset="0"/>
              </a:rPr>
              <a:t>ini</a:t>
            </a:r>
            <a:r>
              <a:rPr lang="en-ID" sz="3000" dirty="0">
                <a:solidFill>
                  <a:srgbClr val="C00000"/>
                </a:solidFill>
                <a:latin typeface="Tw Cen MT Condensed Extra Bold" panose="020B0803020202020204" pitchFamily="34" charset="0"/>
              </a:rPr>
              <a:t>, </a:t>
            </a:r>
            <a:r>
              <a:rPr lang="en-ID" sz="3000" dirty="0" err="1">
                <a:solidFill>
                  <a:srgbClr val="C00000"/>
                </a:solidFill>
                <a:latin typeface="Tw Cen MT Condensed Extra Bold" panose="020B0803020202020204" pitchFamily="34" charset="0"/>
              </a:rPr>
              <a:t>bukan</a:t>
            </a:r>
            <a:r>
              <a:rPr lang="en-ID" sz="3000" dirty="0">
                <a:solidFill>
                  <a:srgbClr val="C00000"/>
                </a:solidFill>
                <a:latin typeface="Tw Cen MT Condensed Extra Bold" panose="020B0803020202020204" pitchFamily="34" charset="0"/>
              </a:rPr>
              <a:t> </a:t>
            </a:r>
            <a:r>
              <a:rPr lang="en-ID" sz="3000" dirty="0" err="1">
                <a:solidFill>
                  <a:srgbClr val="C00000"/>
                </a:solidFill>
                <a:latin typeface="Tw Cen MT Condensed Extra Bold" panose="020B0803020202020204" pitchFamily="34" charset="0"/>
              </a:rPr>
              <a:t>karena</a:t>
            </a:r>
            <a:r>
              <a:rPr lang="en-ID" sz="3000" dirty="0">
                <a:solidFill>
                  <a:srgbClr val="C00000"/>
                </a:solidFill>
                <a:latin typeface="Tw Cen MT Condensed Extra Bold" panose="020B0803020202020204" pitchFamily="34" charset="0"/>
              </a:rPr>
              <a:t> </a:t>
            </a:r>
            <a:r>
              <a:rPr lang="en-ID" sz="3000" dirty="0" err="1">
                <a:solidFill>
                  <a:srgbClr val="C00000"/>
                </a:solidFill>
                <a:latin typeface="Tw Cen MT Condensed Extra Bold" panose="020B0803020202020204" pitchFamily="34" charset="0"/>
              </a:rPr>
              <a:t>jasa</a:t>
            </a:r>
            <a:r>
              <a:rPr lang="en-ID" sz="3000" dirty="0">
                <a:solidFill>
                  <a:srgbClr val="C00000"/>
                </a:solidFill>
                <a:latin typeface="Tw Cen MT Condensed Extra Bold" panose="020B0803020202020204" pitchFamily="34" charset="0"/>
              </a:rPr>
              <a:t> </a:t>
            </a:r>
            <a:r>
              <a:rPr lang="en-ID" sz="3000" dirty="0" err="1">
                <a:solidFill>
                  <a:srgbClr val="C00000"/>
                </a:solidFill>
                <a:latin typeface="Tw Cen MT Condensed Extra Bold" panose="020B0803020202020204" pitchFamily="34" charset="0"/>
              </a:rPr>
              <a:t>apa</a:t>
            </a:r>
            <a:r>
              <a:rPr lang="en-ID" sz="3000" dirty="0">
                <a:solidFill>
                  <a:srgbClr val="C00000"/>
                </a:solidFill>
                <a:latin typeface="Tw Cen MT Condensed Extra Bold" panose="020B0803020202020204" pitchFamily="34" charset="0"/>
              </a:rPr>
              <a:t> pun di </a:t>
            </a:r>
            <a:r>
              <a:rPr lang="en-ID" sz="3000" dirty="0" err="1">
                <a:solidFill>
                  <a:srgbClr val="C00000"/>
                </a:solidFill>
                <a:latin typeface="Tw Cen MT Condensed Extra Bold" panose="020B0803020202020204" pitchFamily="34" charset="0"/>
              </a:rPr>
              <a:t>dalam</a:t>
            </a:r>
            <a:r>
              <a:rPr lang="en-ID" sz="3000" dirty="0">
                <a:solidFill>
                  <a:srgbClr val="C00000"/>
                </a:solidFill>
                <a:latin typeface="Tw Cen MT Condensed Extra Bold" panose="020B0803020202020204" pitchFamily="34" charset="0"/>
              </a:rPr>
              <a:t> </a:t>
            </a:r>
            <a:r>
              <a:rPr lang="en-ID" sz="3000" dirty="0" err="1">
                <a:solidFill>
                  <a:srgbClr val="C00000"/>
                </a:solidFill>
                <a:latin typeface="Tw Cen MT Condensed Extra Bold" panose="020B0803020202020204" pitchFamily="34" charset="0"/>
              </a:rPr>
              <a:t>kita</a:t>
            </a:r>
            <a:r>
              <a:rPr lang="en-ID" sz="3000" dirty="0">
                <a:solidFill>
                  <a:srgbClr val="C00000"/>
                </a:solidFill>
                <a:latin typeface="Tw Cen MT Condensed Extra Bold" panose="020B0803020202020204" pitchFamily="34" charset="0"/>
              </a:rPr>
              <a:t>, </a:t>
            </a:r>
            <a:r>
              <a:rPr lang="en-ID" sz="3000" dirty="0" err="1">
                <a:solidFill>
                  <a:srgbClr val="C00000"/>
                </a:solidFill>
                <a:latin typeface="Tw Cen MT Condensed Extra Bold" panose="020B0803020202020204" pitchFamily="34" charset="0"/>
              </a:rPr>
              <a:t>tetapi</a:t>
            </a:r>
            <a:r>
              <a:rPr lang="en-ID" sz="3000" dirty="0">
                <a:solidFill>
                  <a:srgbClr val="C00000"/>
                </a:solidFill>
                <a:latin typeface="Tw Cen MT Condensed Extra Bold" panose="020B0803020202020204" pitchFamily="34" charset="0"/>
              </a:rPr>
              <a:t> </a:t>
            </a:r>
            <a:r>
              <a:rPr lang="en-ID" sz="3000" dirty="0" err="1">
                <a:solidFill>
                  <a:srgbClr val="C00000"/>
                </a:solidFill>
                <a:latin typeface="Tw Cen MT Condensed Extra Bold" panose="020B0803020202020204" pitchFamily="34" charset="0"/>
              </a:rPr>
              <a:t>karena</a:t>
            </a:r>
            <a:r>
              <a:rPr lang="en-ID" sz="3000" dirty="0">
                <a:solidFill>
                  <a:srgbClr val="C00000"/>
                </a:solidFill>
                <a:latin typeface="Tw Cen MT Condensed Extra Bold" panose="020B0803020202020204" pitchFamily="34" charset="0"/>
              </a:rPr>
              <a:t> </a:t>
            </a:r>
            <a:r>
              <a:rPr lang="en-ID" sz="3000" dirty="0" err="1">
                <a:solidFill>
                  <a:srgbClr val="C00000"/>
                </a:solidFill>
                <a:latin typeface="Tw Cen MT Condensed Extra Bold" panose="020B0803020202020204" pitchFamily="34" charset="0"/>
              </a:rPr>
              <a:t>kasih</a:t>
            </a:r>
            <a:r>
              <a:rPr lang="en-ID" sz="3000" dirty="0">
                <a:solidFill>
                  <a:srgbClr val="C00000"/>
                </a:solidFill>
                <a:latin typeface="Tw Cen MT Condensed Extra Bold" panose="020B0803020202020204" pitchFamily="34" charset="0"/>
              </a:rPr>
              <a:t> </a:t>
            </a:r>
            <a:r>
              <a:rPr lang="en-ID" sz="3000" dirty="0" err="1">
                <a:solidFill>
                  <a:srgbClr val="C00000"/>
                </a:solidFill>
                <a:latin typeface="Tw Cen MT Condensed Extra Bold" panose="020B0803020202020204" pitchFamily="34" charset="0"/>
              </a:rPr>
              <a:t>karunia</a:t>
            </a:r>
            <a:r>
              <a:rPr lang="en-ID" sz="3000" dirty="0">
                <a:solidFill>
                  <a:srgbClr val="C00000"/>
                </a:solidFill>
                <a:latin typeface="Tw Cen MT Condensed Extra Bold" panose="020B0803020202020204" pitchFamily="34" charset="0"/>
              </a:rPr>
              <a:t>-Nya [</a:t>
            </a:r>
            <a:r>
              <a:rPr lang="en-ID" sz="3000" dirty="0" err="1">
                <a:solidFill>
                  <a:srgbClr val="C00000"/>
                </a:solidFill>
                <a:latin typeface="Tw Cen MT Condensed Extra Bold" panose="020B0803020202020204" pitchFamily="34" charset="0"/>
              </a:rPr>
              <a:t>Efesus</a:t>
            </a:r>
            <a:r>
              <a:rPr lang="en-ID" sz="3000" dirty="0">
                <a:solidFill>
                  <a:srgbClr val="C00000"/>
                </a:solidFill>
                <a:latin typeface="Tw Cen MT Condensed Extra Bold" panose="020B0803020202020204" pitchFamily="34" charset="0"/>
              </a:rPr>
              <a:t> 2:8-9], </a:t>
            </a:r>
            <a:r>
              <a:rPr lang="en-ID" sz="3000" b="1" dirty="0">
                <a:latin typeface="Franklin Gothic Medium Cond" panose="020B0606030402020204" pitchFamily="34" charset="0"/>
              </a:rPr>
              <a:t>dan Dia </a:t>
            </a:r>
            <a:r>
              <a:rPr lang="en-ID" sz="3000" b="1" dirty="0" err="1">
                <a:latin typeface="Franklin Gothic Medium Cond" panose="020B0606030402020204" pitchFamily="34" charset="0"/>
              </a:rPr>
              <a:t>bermaksud</a:t>
            </a:r>
            <a:r>
              <a:rPr lang="en-ID" sz="3000" b="1" dirty="0">
                <a:latin typeface="Franklin Gothic Medium Cond" panose="020B0606030402020204" pitchFamily="34" charset="0"/>
              </a:rPr>
              <a:t> agar orang </a:t>
            </a:r>
            <a:r>
              <a:rPr lang="en-ID" sz="3000" b="1" dirty="0" err="1">
                <a:latin typeface="Franklin Gothic Medium Cond" panose="020B0606030402020204" pitchFamily="34" charset="0"/>
              </a:rPr>
              <a:t>percaya</a:t>
            </a:r>
            <a:r>
              <a:rPr lang="en-ID" sz="3000" b="1" dirty="0">
                <a:latin typeface="Franklin Gothic Medium Cond" panose="020B0606030402020204" pitchFamily="34" charset="0"/>
              </a:rPr>
              <a:t> </a:t>
            </a:r>
            <a:r>
              <a:rPr lang="en-ID" sz="3000" b="1" dirty="0" err="1">
                <a:latin typeface="Franklin Gothic Medium Cond" panose="020B0606030402020204" pitchFamily="34" charset="0"/>
              </a:rPr>
              <a:t>hidup</a:t>
            </a:r>
            <a:r>
              <a:rPr lang="en-ID" sz="3000" b="1" dirty="0">
                <a:latin typeface="Franklin Gothic Medium Cond" panose="020B0606030402020204" pitchFamily="34" charset="0"/>
              </a:rPr>
              <a:t> </a:t>
            </a:r>
            <a:r>
              <a:rPr lang="en-ID" sz="3000" b="1" dirty="0" err="1">
                <a:latin typeface="Franklin Gothic Medium Cond" panose="020B0606030402020204" pitchFamily="34" charset="0"/>
              </a:rPr>
              <a:t>dalam</a:t>
            </a:r>
            <a:r>
              <a:rPr lang="en-ID" sz="3000" b="1" dirty="0">
                <a:latin typeface="Franklin Gothic Medium Cond" panose="020B0606030402020204" pitchFamily="34" charset="0"/>
              </a:rPr>
              <a:t> </a:t>
            </a:r>
            <a:r>
              <a:rPr lang="en-ID" sz="3000" b="1" dirty="0" err="1">
                <a:latin typeface="Franklin Gothic Medium Cond" panose="020B0606030402020204" pitchFamily="34" charset="0"/>
              </a:rPr>
              <a:t>keakraban</a:t>
            </a:r>
            <a:r>
              <a:rPr lang="en-ID" sz="3000" b="1" dirty="0">
                <a:latin typeface="Franklin Gothic Medium Cond" panose="020B0606030402020204" pitchFamily="34" charset="0"/>
              </a:rPr>
              <a:t> </a:t>
            </a:r>
            <a:r>
              <a:rPr lang="en-ID" sz="3000" b="1" dirty="0" err="1">
                <a:latin typeface="Franklin Gothic Medium Cond" panose="020B0606030402020204" pitchFamily="34" charset="0"/>
              </a:rPr>
              <a:t>dengan</a:t>
            </a:r>
            <a:r>
              <a:rPr lang="en-ID" sz="3000" b="1" dirty="0">
                <a:latin typeface="Franklin Gothic Medium Cond" panose="020B0606030402020204" pitchFamily="34" charset="0"/>
              </a:rPr>
              <a:t> </a:t>
            </a:r>
            <a:r>
              <a:rPr lang="en-ID" sz="3000" b="1" dirty="0" err="1">
                <a:latin typeface="Franklin Gothic Medium Cond" panose="020B0606030402020204" pitchFamily="34" charset="0"/>
              </a:rPr>
              <a:t>Yesus</a:t>
            </a:r>
            <a:r>
              <a:rPr lang="en-ID" sz="3000" b="1" dirty="0">
                <a:latin typeface="Franklin Gothic Medium Cond" panose="020B0606030402020204" pitchFamily="34" charset="0"/>
              </a:rPr>
              <a:t> dan </a:t>
            </a:r>
            <a:r>
              <a:rPr lang="en-ID" sz="3000" b="1" dirty="0" err="1">
                <a:latin typeface="Franklin Gothic Medium Cond" panose="020B0606030402020204" pitchFamily="34" charset="0"/>
              </a:rPr>
              <a:t>melakukan</a:t>
            </a:r>
            <a:r>
              <a:rPr lang="en-ID" sz="3000" b="1" dirty="0">
                <a:latin typeface="Franklin Gothic Medium Cond" panose="020B0606030402020204" pitchFamily="34" charset="0"/>
              </a:rPr>
              <a:t> "</a:t>
            </a:r>
            <a:r>
              <a:rPr lang="en-ID" sz="3000" b="1" dirty="0" err="1">
                <a:latin typeface="Franklin Gothic Medium Cond" panose="020B0606030402020204" pitchFamily="34" charset="0"/>
              </a:rPr>
              <a:t>perbuatan</a:t>
            </a:r>
            <a:r>
              <a:rPr lang="en-ID" sz="3000" b="1" dirty="0">
                <a:latin typeface="Franklin Gothic Medium Cond" panose="020B0606030402020204" pitchFamily="34" charset="0"/>
              </a:rPr>
              <a:t> </a:t>
            </a:r>
            <a:r>
              <a:rPr lang="en-ID" sz="3000" b="1" dirty="0" err="1">
                <a:latin typeface="Franklin Gothic Medium Cond" panose="020B0606030402020204" pitchFamily="34" charset="0"/>
              </a:rPr>
              <a:t>baik</a:t>
            </a:r>
            <a:r>
              <a:rPr lang="en-ID" sz="3000" b="1" dirty="0">
                <a:latin typeface="Franklin Gothic Medium Cond" panose="020B0606030402020204" pitchFamily="34" charset="0"/>
              </a:rPr>
              <a:t>" [</a:t>
            </a:r>
            <a:r>
              <a:rPr lang="en-ID" sz="3000" b="1" dirty="0" err="1">
                <a:latin typeface="Franklin Gothic Medium Cond" panose="020B0606030402020204" pitchFamily="34" charset="0"/>
              </a:rPr>
              <a:t>Efesus</a:t>
            </a:r>
            <a:r>
              <a:rPr lang="en-ID" sz="3000" b="1" dirty="0">
                <a:latin typeface="Franklin Gothic Medium Cond" panose="020B0606030402020204" pitchFamily="34" charset="0"/>
              </a:rPr>
              <a:t> 2:10].</a:t>
            </a:r>
          </a:p>
        </p:txBody>
      </p:sp>
      <p:pic>
        <p:nvPicPr>
          <p:cNvPr id="4" name="Picture 3">
            <a:extLst>
              <a:ext uri="{FF2B5EF4-FFF2-40B4-BE49-F238E27FC236}">
                <a16:creationId xmlns:a16="http://schemas.microsoft.com/office/drawing/2014/main" id="{E4FEF5ED-BFB6-07B4-1402-6B23D79FA1ED}"/>
              </a:ext>
            </a:extLst>
          </p:cNvPr>
          <p:cNvPicPr>
            <a:picLocks noChangeAspect="1"/>
          </p:cNvPicPr>
          <p:nvPr/>
        </p:nvPicPr>
        <p:blipFill rotWithShape="1">
          <a:blip r:embed="rId2"/>
          <a:srcRect l="963" r="17525"/>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514777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7D3E43-92D5-713E-789F-83A58F444044}"/>
              </a:ext>
            </a:extLst>
          </p:cNvPr>
          <p:cNvPicPr>
            <a:picLocks noChangeAspect="1"/>
          </p:cNvPicPr>
          <p:nvPr/>
        </p:nvPicPr>
        <p:blipFill>
          <a:blip r:embed="rId2"/>
          <a:stretch>
            <a:fillRect/>
          </a:stretch>
        </p:blipFill>
        <p:spPr>
          <a:xfrm>
            <a:off x="0" y="0"/>
            <a:ext cx="9144000" cy="6857999"/>
          </a:xfrm>
          <a:prstGeom prst="rect">
            <a:avLst/>
          </a:prstGeom>
        </p:spPr>
      </p:pic>
      <p:sp>
        <p:nvSpPr>
          <p:cNvPr id="2" name="Title 1">
            <a:extLst>
              <a:ext uri="{FF2B5EF4-FFF2-40B4-BE49-F238E27FC236}">
                <a16:creationId xmlns:a16="http://schemas.microsoft.com/office/drawing/2014/main" id="{A7D08F36-4D17-165A-AFFB-7B30928DEBE2}"/>
              </a:ext>
            </a:extLst>
          </p:cNvPr>
          <p:cNvSpPr>
            <a:spLocks noGrp="1"/>
          </p:cNvSpPr>
          <p:nvPr>
            <p:ph type="title"/>
          </p:nvPr>
        </p:nvSpPr>
        <p:spPr>
          <a:xfrm>
            <a:off x="-1" y="0"/>
            <a:ext cx="9143999" cy="1144589"/>
          </a:xfrm>
          <a:solidFill>
            <a:schemeClr val="accent6">
              <a:lumMod val="50000"/>
            </a:schemeClr>
          </a:solidFill>
        </p:spPr>
        <p:txBody>
          <a:bodyPr>
            <a:normAutofit/>
          </a:bodyPr>
          <a:lstStyle/>
          <a:p>
            <a:pPr algn="ctr"/>
            <a:r>
              <a:rPr lang="en-ID" sz="3200" dirty="0" err="1">
                <a:solidFill>
                  <a:srgbClr val="FFFF00"/>
                </a:solidFill>
                <a:latin typeface="Impact" panose="020B0806030902050204" pitchFamily="34" charset="0"/>
              </a:rPr>
              <a:t>Apa</a:t>
            </a:r>
            <a:r>
              <a:rPr lang="en-ID" sz="3200" dirty="0">
                <a:solidFill>
                  <a:srgbClr val="FFFF00"/>
                </a:solidFill>
                <a:latin typeface="Impact" panose="020B0806030902050204" pitchFamily="34" charset="0"/>
              </a:rPr>
              <a:t> </a:t>
            </a:r>
            <a:r>
              <a:rPr lang="en-ID" sz="3200" dirty="0" err="1">
                <a:solidFill>
                  <a:srgbClr val="FFFF00"/>
                </a:solidFill>
                <a:latin typeface="Impact" panose="020B0806030902050204" pitchFamily="34" charset="0"/>
              </a:rPr>
              <a:t>manfaat</a:t>
            </a:r>
            <a:r>
              <a:rPr lang="en-ID" sz="3200" dirty="0">
                <a:solidFill>
                  <a:srgbClr val="FFFF00"/>
                </a:solidFill>
                <a:latin typeface="Impact" panose="020B0806030902050204" pitchFamily="34" charset="0"/>
              </a:rPr>
              <a:t> </a:t>
            </a:r>
            <a:r>
              <a:rPr lang="en-ID" sz="3200" dirty="0" err="1">
                <a:solidFill>
                  <a:srgbClr val="FFFF00"/>
                </a:solidFill>
                <a:latin typeface="Impact" panose="020B0806030902050204" pitchFamily="34" charset="0"/>
              </a:rPr>
              <a:t>dari</a:t>
            </a:r>
            <a:r>
              <a:rPr lang="en-ID" sz="3200" dirty="0">
                <a:solidFill>
                  <a:srgbClr val="FFFF00"/>
                </a:solidFill>
                <a:latin typeface="Impact" panose="020B0806030902050204" pitchFamily="34" charset="0"/>
              </a:rPr>
              <a:t> </a:t>
            </a:r>
            <a:r>
              <a:rPr lang="en-ID" sz="3200" dirty="0" err="1">
                <a:solidFill>
                  <a:srgbClr val="FFFF00"/>
                </a:solidFill>
                <a:latin typeface="Impact" panose="020B0806030902050204" pitchFamily="34" charset="0"/>
              </a:rPr>
              <a:t>pengorbanan</a:t>
            </a:r>
            <a:r>
              <a:rPr lang="en-ID" sz="3200" dirty="0">
                <a:solidFill>
                  <a:srgbClr val="FFFF00"/>
                </a:solidFill>
                <a:latin typeface="Impact" panose="020B0806030902050204" pitchFamily="34" charset="0"/>
              </a:rPr>
              <a:t> </a:t>
            </a:r>
            <a:r>
              <a:rPr lang="en-ID" sz="3200" dirty="0" err="1">
                <a:solidFill>
                  <a:srgbClr val="FFFF00"/>
                </a:solidFill>
                <a:latin typeface="Impact" panose="020B0806030902050204" pitchFamily="34" charset="0"/>
              </a:rPr>
              <a:t>Yesus</a:t>
            </a:r>
            <a:r>
              <a:rPr lang="en-ID" sz="3200" dirty="0">
                <a:solidFill>
                  <a:srgbClr val="FFFF00"/>
                </a:solidFill>
                <a:latin typeface="Impact" panose="020B0806030902050204" pitchFamily="34" charset="0"/>
              </a:rPr>
              <a:t> di </a:t>
            </a:r>
            <a:r>
              <a:rPr lang="en-ID" sz="3200" dirty="0" err="1">
                <a:solidFill>
                  <a:srgbClr val="FFFF00"/>
                </a:solidFill>
                <a:latin typeface="Impact" panose="020B0806030902050204" pitchFamily="34" charset="0"/>
              </a:rPr>
              <a:t>kayu</a:t>
            </a:r>
            <a:r>
              <a:rPr lang="en-ID" sz="3200" dirty="0">
                <a:solidFill>
                  <a:srgbClr val="FFFF00"/>
                </a:solidFill>
                <a:latin typeface="Impact" panose="020B0806030902050204" pitchFamily="34" charset="0"/>
              </a:rPr>
              <a:t> </a:t>
            </a:r>
            <a:r>
              <a:rPr lang="en-ID" sz="3200" dirty="0" err="1">
                <a:solidFill>
                  <a:srgbClr val="FFFF00"/>
                </a:solidFill>
                <a:latin typeface="Impact" panose="020B0806030902050204" pitchFamily="34" charset="0"/>
              </a:rPr>
              <a:t>salib</a:t>
            </a:r>
            <a:r>
              <a:rPr lang="en-ID" sz="3200" dirty="0">
                <a:solidFill>
                  <a:srgbClr val="FFFF00"/>
                </a:solidFill>
                <a:latin typeface="Impact" panose="020B0806030902050204" pitchFamily="34" charset="0"/>
              </a:rPr>
              <a:t> ? </a:t>
            </a:r>
          </a:p>
        </p:txBody>
      </p:sp>
      <p:sp>
        <p:nvSpPr>
          <p:cNvPr id="3" name="Content Placeholder 2">
            <a:extLst>
              <a:ext uri="{FF2B5EF4-FFF2-40B4-BE49-F238E27FC236}">
                <a16:creationId xmlns:a16="http://schemas.microsoft.com/office/drawing/2014/main" id="{16B4339A-43C8-AD12-C548-E64129DD3D7C}"/>
              </a:ext>
            </a:extLst>
          </p:cNvPr>
          <p:cNvSpPr>
            <a:spLocks noGrp="1"/>
          </p:cNvSpPr>
          <p:nvPr>
            <p:ph idx="1"/>
          </p:nvPr>
        </p:nvSpPr>
        <p:spPr>
          <a:xfrm>
            <a:off x="612497" y="1490007"/>
            <a:ext cx="8157541" cy="5022574"/>
          </a:xfrm>
        </p:spPr>
        <p:txBody>
          <a:bodyPr>
            <a:noAutofit/>
          </a:bodyPr>
          <a:lstStyle/>
          <a:p>
            <a:pPr>
              <a:buFont typeface="Wingdings" panose="05000000000000000000" pitchFamily="2" charset="2"/>
              <a:buChar char="q"/>
            </a:pPr>
            <a:r>
              <a:rPr lang="en-ID" b="1" dirty="0" err="1">
                <a:latin typeface="Franklin Gothic Medium Cond" panose="020B0606030402020204" pitchFamily="34" charset="0"/>
              </a:rPr>
              <a:t>Kematian</a:t>
            </a:r>
            <a:r>
              <a:rPr lang="en-ID" b="1" dirty="0">
                <a:latin typeface="Franklin Gothic Medium Cond" panose="020B0606030402020204" pitchFamily="34" charset="0"/>
              </a:rPr>
              <a:t> </a:t>
            </a:r>
            <a:r>
              <a:rPr lang="en-ID" b="1" dirty="0" err="1">
                <a:latin typeface="Franklin Gothic Medium Cond" panose="020B0606030402020204" pitchFamily="34" charset="0"/>
              </a:rPr>
              <a:t>Yesus</a:t>
            </a:r>
            <a:r>
              <a:rPr lang="en-ID" b="1" dirty="0">
                <a:latin typeface="Franklin Gothic Medium Cond" panose="020B0606030402020204" pitchFamily="34" charset="0"/>
              </a:rPr>
              <a:t> </a:t>
            </a:r>
            <a:r>
              <a:rPr lang="en-ID" b="1" dirty="0" err="1">
                <a:latin typeface="Franklin Gothic Medium Cond" panose="020B0606030402020204" pitchFamily="34" charset="0"/>
              </a:rPr>
              <a:t>memiliki</a:t>
            </a:r>
            <a:r>
              <a:rPr lang="en-ID" b="1" dirty="0">
                <a:latin typeface="Franklin Gothic Medium Cond" panose="020B0606030402020204" pitchFamily="34" charset="0"/>
              </a:rPr>
              <a:t> </a:t>
            </a:r>
            <a:r>
              <a:rPr lang="en-ID" b="1" dirty="0" err="1">
                <a:latin typeface="Franklin Gothic Medium Cond" panose="020B0606030402020204" pitchFamily="34" charset="0"/>
              </a:rPr>
              <a:t>manfaat</a:t>
            </a:r>
            <a:r>
              <a:rPr lang="en-ID" b="1" dirty="0">
                <a:latin typeface="Franklin Gothic Medium Cond" panose="020B0606030402020204" pitchFamily="34" charset="0"/>
              </a:rPr>
              <a:t> </a:t>
            </a:r>
            <a:r>
              <a:rPr lang="en-ID" b="1" dirty="0" err="1">
                <a:latin typeface="Franklin Gothic Medium Cond" panose="020B0606030402020204" pitchFamily="34" charset="0"/>
              </a:rPr>
              <a:t>vertikal</a:t>
            </a:r>
            <a:r>
              <a:rPr lang="en-ID" b="1" dirty="0">
                <a:latin typeface="Franklin Gothic Medium Cond" panose="020B0606030402020204" pitchFamily="34" charset="0"/>
              </a:rPr>
              <a:t>, </a:t>
            </a:r>
            <a:r>
              <a:rPr lang="en-ID" b="1" dirty="0" err="1">
                <a:latin typeface="Franklin Gothic Medium Cond" panose="020B0606030402020204" pitchFamily="34" charset="0"/>
              </a:rPr>
              <a:t>yaitu</a:t>
            </a:r>
            <a:r>
              <a:rPr lang="en-ID" b="1" dirty="0">
                <a:latin typeface="Franklin Gothic Medium Cond" panose="020B0606030402020204" pitchFamily="34" charset="0"/>
              </a:rPr>
              <a:t> </a:t>
            </a:r>
            <a:r>
              <a:rPr lang="en-ID" b="1" dirty="0" err="1">
                <a:solidFill>
                  <a:srgbClr val="C00000"/>
                </a:solidFill>
                <a:latin typeface="Franklin Gothic Medium Cond" panose="020B0606030402020204" pitchFamily="34" charset="0"/>
              </a:rPr>
              <a:t>membangun</a:t>
            </a:r>
            <a:r>
              <a:rPr lang="en-ID" b="1" dirty="0">
                <a:solidFill>
                  <a:srgbClr val="C00000"/>
                </a:solidFill>
                <a:latin typeface="Franklin Gothic Medium Cond" panose="020B0606030402020204" pitchFamily="34" charset="0"/>
              </a:rPr>
              <a:t> </a:t>
            </a:r>
            <a:r>
              <a:rPr lang="en-ID" b="1" dirty="0" err="1">
                <a:solidFill>
                  <a:srgbClr val="C00000"/>
                </a:solidFill>
                <a:latin typeface="Franklin Gothic Medium Cond" panose="020B0606030402020204" pitchFamily="34" charset="0"/>
              </a:rPr>
              <a:t>hubungan</a:t>
            </a:r>
            <a:r>
              <a:rPr lang="en-ID" b="1" dirty="0">
                <a:solidFill>
                  <a:srgbClr val="C00000"/>
                </a:solidFill>
                <a:latin typeface="Franklin Gothic Medium Cond" panose="020B0606030402020204" pitchFamily="34" charset="0"/>
              </a:rPr>
              <a:t> orang </a:t>
            </a:r>
            <a:r>
              <a:rPr lang="en-ID" b="1" dirty="0" err="1">
                <a:solidFill>
                  <a:srgbClr val="C00000"/>
                </a:solidFill>
                <a:latin typeface="Franklin Gothic Medium Cond" panose="020B0606030402020204" pitchFamily="34" charset="0"/>
              </a:rPr>
              <a:t>percaya</a:t>
            </a:r>
            <a:r>
              <a:rPr lang="en-ID" b="1" dirty="0">
                <a:solidFill>
                  <a:srgbClr val="C00000"/>
                </a:solidFill>
                <a:latin typeface="Franklin Gothic Medium Cond" panose="020B0606030402020204" pitchFamily="34" charset="0"/>
              </a:rPr>
              <a:t> </a:t>
            </a:r>
            <a:r>
              <a:rPr lang="en-ID" b="1" dirty="0" err="1">
                <a:solidFill>
                  <a:srgbClr val="C00000"/>
                </a:solidFill>
                <a:latin typeface="Franklin Gothic Medium Cond" panose="020B0606030402020204" pitchFamily="34" charset="0"/>
              </a:rPr>
              <a:t>dengan</a:t>
            </a:r>
            <a:r>
              <a:rPr lang="en-ID" b="1" dirty="0">
                <a:solidFill>
                  <a:srgbClr val="C00000"/>
                </a:solidFill>
                <a:latin typeface="Franklin Gothic Medium Cond" panose="020B0606030402020204" pitchFamily="34" charset="0"/>
              </a:rPr>
              <a:t> Allah </a:t>
            </a:r>
            <a:r>
              <a:rPr lang="en-ID" b="1" dirty="0">
                <a:latin typeface="Franklin Gothic Medium Cond" panose="020B0606030402020204" pitchFamily="34" charset="0"/>
              </a:rPr>
              <a:t>[</a:t>
            </a:r>
            <a:r>
              <a:rPr lang="en-ID" b="1" dirty="0" err="1">
                <a:latin typeface="Franklin Gothic Medium Cond" panose="020B0606030402020204" pitchFamily="34" charset="0"/>
              </a:rPr>
              <a:t>Efesus</a:t>
            </a:r>
            <a:r>
              <a:rPr lang="en-ID" b="1" dirty="0">
                <a:latin typeface="Franklin Gothic Medium Cond" panose="020B0606030402020204" pitchFamily="34" charset="0"/>
              </a:rPr>
              <a:t> 2:1-10], dan </a:t>
            </a:r>
            <a:r>
              <a:rPr lang="en-ID" b="1" dirty="0" err="1">
                <a:latin typeface="Franklin Gothic Medium Cond" panose="020B0606030402020204" pitchFamily="34" charset="0"/>
              </a:rPr>
              <a:t>hubungan</a:t>
            </a:r>
            <a:r>
              <a:rPr lang="en-ID" b="1" dirty="0">
                <a:latin typeface="Franklin Gothic Medium Cond" panose="020B0606030402020204" pitchFamily="34" charset="0"/>
              </a:rPr>
              <a:t> horizontal, </a:t>
            </a:r>
            <a:r>
              <a:rPr lang="en-ID" b="1" dirty="0" err="1">
                <a:latin typeface="Franklin Gothic Medium Cond" panose="020B0606030402020204" pitchFamily="34" charset="0"/>
              </a:rPr>
              <a:t>yaitu</a:t>
            </a:r>
            <a:r>
              <a:rPr lang="en-ID" b="1" dirty="0">
                <a:latin typeface="Franklin Gothic Medium Cond" panose="020B0606030402020204" pitchFamily="34" charset="0"/>
              </a:rPr>
              <a:t> </a:t>
            </a:r>
            <a:r>
              <a:rPr lang="en-ID" b="1" dirty="0" err="1">
                <a:solidFill>
                  <a:srgbClr val="C00000"/>
                </a:solidFill>
                <a:latin typeface="Franklin Gothic Medium Cond" panose="020B0606030402020204" pitchFamily="34" charset="0"/>
              </a:rPr>
              <a:t>memperkuat</a:t>
            </a:r>
            <a:r>
              <a:rPr lang="en-ID" b="1" dirty="0">
                <a:solidFill>
                  <a:srgbClr val="C00000"/>
                </a:solidFill>
                <a:latin typeface="Franklin Gothic Medium Cond" panose="020B0606030402020204" pitchFamily="34" charset="0"/>
              </a:rPr>
              <a:t> </a:t>
            </a:r>
            <a:r>
              <a:rPr lang="en-ID" b="1" dirty="0" err="1">
                <a:solidFill>
                  <a:srgbClr val="C00000"/>
                </a:solidFill>
                <a:latin typeface="Franklin Gothic Medium Cond" panose="020B0606030402020204" pitchFamily="34" charset="0"/>
              </a:rPr>
              <a:t>hubungan</a:t>
            </a:r>
            <a:r>
              <a:rPr lang="en-ID" b="1" dirty="0">
                <a:solidFill>
                  <a:srgbClr val="C00000"/>
                </a:solidFill>
                <a:latin typeface="Franklin Gothic Medium Cond" panose="020B0606030402020204" pitchFamily="34" charset="0"/>
              </a:rPr>
              <a:t> </a:t>
            </a:r>
            <a:r>
              <a:rPr lang="en-ID" b="1" dirty="0" err="1">
                <a:solidFill>
                  <a:srgbClr val="C00000"/>
                </a:solidFill>
                <a:latin typeface="Franklin Gothic Medium Cond" panose="020B0606030402020204" pitchFamily="34" charset="0"/>
              </a:rPr>
              <a:t>kita</a:t>
            </a:r>
            <a:r>
              <a:rPr lang="en-ID" b="1" dirty="0">
                <a:solidFill>
                  <a:srgbClr val="C00000"/>
                </a:solidFill>
                <a:latin typeface="Franklin Gothic Medium Cond" panose="020B0606030402020204" pitchFamily="34" charset="0"/>
              </a:rPr>
              <a:t> </a:t>
            </a:r>
            <a:r>
              <a:rPr lang="en-ID" b="1" dirty="0" err="1">
                <a:solidFill>
                  <a:srgbClr val="C00000"/>
                </a:solidFill>
                <a:latin typeface="Franklin Gothic Medium Cond" panose="020B0606030402020204" pitchFamily="34" charset="0"/>
              </a:rPr>
              <a:t>dengan</a:t>
            </a:r>
            <a:r>
              <a:rPr lang="en-ID" b="1" dirty="0">
                <a:solidFill>
                  <a:srgbClr val="C00000"/>
                </a:solidFill>
                <a:latin typeface="Franklin Gothic Medium Cond" panose="020B0606030402020204" pitchFamily="34" charset="0"/>
              </a:rPr>
              <a:t> orang lain </a:t>
            </a:r>
            <a:r>
              <a:rPr lang="en-ID" b="1" dirty="0">
                <a:latin typeface="Franklin Gothic Medium Cond" panose="020B0606030402020204" pitchFamily="34" charset="0"/>
              </a:rPr>
              <a:t>[</a:t>
            </a:r>
            <a:r>
              <a:rPr lang="en-ID" b="1" dirty="0" err="1">
                <a:latin typeface="Franklin Gothic Medium Cond" panose="020B0606030402020204" pitchFamily="34" charset="0"/>
              </a:rPr>
              <a:t>Efesus</a:t>
            </a:r>
            <a:r>
              <a:rPr lang="en-ID" b="1" dirty="0">
                <a:latin typeface="Franklin Gothic Medium Cond" panose="020B0606030402020204" pitchFamily="34" charset="0"/>
              </a:rPr>
              <a:t> 2:11-22].    </a:t>
            </a:r>
          </a:p>
          <a:p>
            <a:pPr>
              <a:buFont typeface="Wingdings" panose="05000000000000000000" pitchFamily="2" charset="2"/>
              <a:buChar char="q"/>
            </a:pPr>
            <a:r>
              <a:rPr lang="en-ID" b="1" dirty="0" err="1">
                <a:latin typeface="Franklin Gothic Medium Cond" panose="020B0606030402020204" pitchFamily="34" charset="0"/>
              </a:rPr>
              <a:t>Yesus</a:t>
            </a:r>
            <a:r>
              <a:rPr lang="en-ID" b="1" dirty="0">
                <a:latin typeface="Franklin Gothic Medium Cond" panose="020B0606030402020204" pitchFamily="34" charset="0"/>
              </a:rPr>
              <a:t> </a:t>
            </a:r>
            <a:r>
              <a:rPr lang="en-ID" b="1" dirty="0" err="1">
                <a:solidFill>
                  <a:srgbClr val="C00000"/>
                </a:solidFill>
                <a:latin typeface="Franklin Gothic Medium Cond" panose="020B0606030402020204" pitchFamily="34" charset="0"/>
              </a:rPr>
              <a:t>menghancurkan</a:t>
            </a:r>
            <a:r>
              <a:rPr lang="en-ID" b="1" dirty="0">
                <a:solidFill>
                  <a:srgbClr val="C00000"/>
                </a:solidFill>
                <a:latin typeface="Franklin Gothic Medium Cond" panose="020B0606030402020204" pitchFamily="34" charset="0"/>
              </a:rPr>
              <a:t> </a:t>
            </a:r>
            <a:r>
              <a:rPr lang="en-ID" b="1" dirty="0" err="1">
                <a:solidFill>
                  <a:srgbClr val="C00000"/>
                </a:solidFill>
                <a:latin typeface="Franklin Gothic Medium Cond" panose="020B0606030402020204" pitchFamily="34" charset="0"/>
              </a:rPr>
              <a:t>semua</a:t>
            </a:r>
            <a:r>
              <a:rPr lang="en-ID" b="1" dirty="0">
                <a:solidFill>
                  <a:srgbClr val="C00000"/>
                </a:solidFill>
                <a:latin typeface="Franklin Gothic Medium Cond" panose="020B0606030402020204" pitchFamily="34" charset="0"/>
              </a:rPr>
              <a:t> yang </a:t>
            </a:r>
            <a:r>
              <a:rPr lang="en-ID" b="1" dirty="0" err="1">
                <a:solidFill>
                  <a:srgbClr val="C00000"/>
                </a:solidFill>
                <a:latin typeface="Franklin Gothic Medium Cond" panose="020B0606030402020204" pitchFamily="34" charset="0"/>
              </a:rPr>
              <a:t>memisahkan</a:t>
            </a:r>
            <a:r>
              <a:rPr lang="en-ID" b="1" dirty="0">
                <a:solidFill>
                  <a:srgbClr val="C00000"/>
                </a:solidFill>
                <a:latin typeface="Franklin Gothic Medium Cond" panose="020B0606030402020204" pitchFamily="34" charset="0"/>
              </a:rPr>
              <a:t> orang </a:t>
            </a:r>
            <a:r>
              <a:rPr lang="en-ID" b="1" dirty="0" err="1">
                <a:solidFill>
                  <a:srgbClr val="C00000"/>
                </a:solidFill>
                <a:latin typeface="Franklin Gothic Medium Cond" panose="020B0606030402020204" pitchFamily="34" charset="0"/>
              </a:rPr>
              <a:t>percaya</a:t>
            </a:r>
            <a:r>
              <a:rPr lang="en-ID" b="1" dirty="0">
                <a:solidFill>
                  <a:srgbClr val="C00000"/>
                </a:solidFill>
                <a:latin typeface="Franklin Gothic Medium Cond" panose="020B0606030402020204" pitchFamily="34" charset="0"/>
              </a:rPr>
              <a:t> non-</a:t>
            </a:r>
            <a:r>
              <a:rPr lang="en-ID" b="1" dirty="0" err="1">
                <a:solidFill>
                  <a:srgbClr val="C00000"/>
                </a:solidFill>
                <a:latin typeface="Franklin Gothic Medium Cond" panose="020B0606030402020204" pitchFamily="34" charset="0"/>
              </a:rPr>
              <a:t>Yahudi</a:t>
            </a:r>
            <a:r>
              <a:rPr lang="en-ID" b="1" dirty="0">
                <a:solidFill>
                  <a:srgbClr val="C00000"/>
                </a:solidFill>
                <a:latin typeface="Franklin Gothic Medium Cond" panose="020B0606030402020204" pitchFamily="34" charset="0"/>
              </a:rPr>
              <a:t> </a:t>
            </a:r>
            <a:r>
              <a:rPr lang="en-ID" b="1" dirty="0" err="1">
                <a:solidFill>
                  <a:srgbClr val="C00000"/>
                </a:solidFill>
                <a:latin typeface="Franklin Gothic Medium Cond" panose="020B0606030402020204" pitchFamily="34" charset="0"/>
              </a:rPr>
              <a:t>dari</a:t>
            </a:r>
            <a:r>
              <a:rPr lang="en-ID" b="1" dirty="0">
                <a:solidFill>
                  <a:srgbClr val="C00000"/>
                </a:solidFill>
                <a:latin typeface="Franklin Gothic Medium Cond" panose="020B0606030402020204" pitchFamily="34" charset="0"/>
              </a:rPr>
              <a:t> orang </a:t>
            </a:r>
            <a:r>
              <a:rPr lang="en-ID" b="1" dirty="0" err="1">
                <a:solidFill>
                  <a:srgbClr val="C00000"/>
                </a:solidFill>
                <a:latin typeface="Franklin Gothic Medium Cond" panose="020B0606030402020204" pitchFamily="34" charset="0"/>
              </a:rPr>
              <a:t>Yahudi</a:t>
            </a:r>
            <a:r>
              <a:rPr lang="en-ID" b="1" dirty="0">
                <a:solidFill>
                  <a:srgbClr val="C00000"/>
                </a:solidFill>
                <a:latin typeface="Franklin Gothic Medium Cond" panose="020B0606030402020204" pitchFamily="34" charset="0"/>
              </a:rPr>
              <a:t>, </a:t>
            </a:r>
            <a:r>
              <a:rPr lang="en-ID" b="1" dirty="0" err="1">
                <a:latin typeface="Franklin Gothic Medium Cond" panose="020B0606030402020204" pitchFamily="34" charset="0"/>
              </a:rPr>
              <a:t>termasuk</a:t>
            </a:r>
            <a:r>
              <a:rPr lang="en-ID" b="1" dirty="0">
                <a:latin typeface="Franklin Gothic Medium Cond" panose="020B0606030402020204" pitchFamily="34" charset="0"/>
              </a:rPr>
              <a:t> </a:t>
            </a:r>
            <a:r>
              <a:rPr lang="en-ID" b="1" dirty="0" err="1">
                <a:latin typeface="Franklin Gothic Medium Cond" panose="020B0606030402020204" pitchFamily="34" charset="0"/>
              </a:rPr>
              <a:t>penyalahgunaan</a:t>
            </a:r>
            <a:r>
              <a:rPr lang="en-ID" b="1" dirty="0">
                <a:latin typeface="Franklin Gothic Medium Cond" panose="020B0606030402020204" pitchFamily="34" charset="0"/>
              </a:rPr>
              <a:t> Hukum </a:t>
            </a:r>
            <a:r>
              <a:rPr lang="en-ID" b="1" dirty="0" err="1">
                <a:latin typeface="Franklin Gothic Medium Cond" panose="020B0606030402020204" pitchFamily="34" charset="0"/>
              </a:rPr>
              <a:t>Taurat</a:t>
            </a:r>
            <a:r>
              <a:rPr lang="en-ID" b="1" dirty="0">
                <a:latin typeface="Franklin Gothic Medium Cond" panose="020B0606030402020204" pitchFamily="34" charset="0"/>
              </a:rPr>
              <a:t> </a:t>
            </a:r>
            <a:r>
              <a:rPr lang="en-ID" b="1" dirty="0" err="1">
                <a:latin typeface="Franklin Gothic Medium Cond" panose="020B0606030402020204" pitchFamily="34" charset="0"/>
              </a:rPr>
              <a:t>untuk</a:t>
            </a:r>
            <a:r>
              <a:rPr lang="en-ID" b="1" dirty="0">
                <a:latin typeface="Franklin Gothic Medium Cond" panose="020B0606030402020204" pitchFamily="34" charset="0"/>
              </a:rPr>
              <a:t> </a:t>
            </a:r>
            <a:r>
              <a:rPr lang="en-ID" b="1" dirty="0" err="1">
                <a:latin typeface="Franklin Gothic Medium Cond" panose="020B0606030402020204" pitchFamily="34" charset="0"/>
              </a:rPr>
              <a:t>memperlebar</a:t>
            </a:r>
            <a:r>
              <a:rPr lang="en-ID" b="1" dirty="0">
                <a:latin typeface="Franklin Gothic Medium Cond" panose="020B0606030402020204" pitchFamily="34" charset="0"/>
              </a:rPr>
              <a:t> </a:t>
            </a:r>
            <a:r>
              <a:rPr lang="en-ID" b="1" dirty="0" err="1">
                <a:latin typeface="Franklin Gothic Medium Cond" panose="020B0606030402020204" pitchFamily="34" charset="0"/>
              </a:rPr>
              <a:t>jurang</a:t>
            </a:r>
            <a:r>
              <a:rPr lang="en-ID" b="1" dirty="0">
                <a:latin typeface="Franklin Gothic Medium Cond" panose="020B0606030402020204" pitchFamily="34" charset="0"/>
              </a:rPr>
              <a:t> [</a:t>
            </a:r>
            <a:r>
              <a:rPr lang="en-ID" b="1" dirty="0" err="1">
                <a:latin typeface="Franklin Gothic Medium Cond" panose="020B0606030402020204" pitchFamily="34" charset="0"/>
              </a:rPr>
              <a:t>Efesus</a:t>
            </a:r>
            <a:r>
              <a:rPr lang="en-ID" b="1" dirty="0">
                <a:latin typeface="Franklin Gothic Medium Cond" panose="020B0606030402020204" pitchFamily="34" charset="0"/>
              </a:rPr>
              <a:t>  2:11-18].    </a:t>
            </a:r>
          </a:p>
          <a:p>
            <a:pPr>
              <a:buFont typeface="Wingdings" panose="05000000000000000000" pitchFamily="2" charset="2"/>
              <a:buChar char="q"/>
            </a:pPr>
            <a:r>
              <a:rPr lang="en-ID" b="1" dirty="0" err="1">
                <a:latin typeface="Franklin Gothic Medium Cond" panose="020B0606030402020204" pitchFamily="34" charset="0"/>
              </a:rPr>
              <a:t>Yesus</a:t>
            </a:r>
            <a:r>
              <a:rPr lang="en-ID" b="1" dirty="0">
                <a:latin typeface="Franklin Gothic Medium Cond" panose="020B0606030402020204" pitchFamily="34" charset="0"/>
              </a:rPr>
              <a:t> juga </a:t>
            </a:r>
            <a:r>
              <a:rPr lang="en-ID" b="1" dirty="0" err="1">
                <a:solidFill>
                  <a:srgbClr val="C00000"/>
                </a:solidFill>
                <a:latin typeface="Franklin Gothic Medium Cond" panose="020B0606030402020204" pitchFamily="34" charset="0"/>
              </a:rPr>
              <a:t>membangun</a:t>
            </a:r>
            <a:r>
              <a:rPr lang="en-ID" b="1" dirty="0">
                <a:solidFill>
                  <a:srgbClr val="C00000"/>
                </a:solidFill>
                <a:latin typeface="Franklin Gothic Medium Cond" panose="020B0606030402020204" pitchFamily="34" charset="0"/>
              </a:rPr>
              <a:t> </a:t>
            </a:r>
            <a:r>
              <a:rPr lang="en-ID" b="1" dirty="0" err="1">
                <a:solidFill>
                  <a:srgbClr val="C00000"/>
                </a:solidFill>
                <a:latin typeface="Franklin Gothic Medium Cond" panose="020B0606030402020204" pitchFamily="34" charset="0"/>
              </a:rPr>
              <a:t>sebuah</a:t>
            </a:r>
            <a:r>
              <a:rPr lang="en-ID" b="1" dirty="0">
                <a:solidFill>
                  <a:srgbClr val="C00000"/>
                </a:solidFill>
                <a:latin typeface="Franklin Gothic Medium Cond" panose="020B0606030402020204" pitchFamily="34" charset="0"/>
              </a:rPr>
              <a:t> Bait </a:t>
            </a:r>
            <a:r>
              <a:rPr lang="en-ID" b="1" dirty="0" err="1">
                <a:solidFill>
                  <a:srgbClr val="C00000"/>
                </a:solidFill>
                <a:latin typeface="Franklin Gothic Medium Cond" panose="020B0606030402020204" pitchFamily="34" charset="0"/>
              </a:rPr>
              <a:t>Suci</a:t>
            </a:r>
            <a:r>
              <a:rPr lang="en-ID" b="1" dirty="0">
                <a:solidFill>
                  <a:srgbClr val="C00000"/>
                </a:solidFill>
                <a:latin typeface="Franklin Gothic Medium Cond" panose="020B0606030402020204" pitchFamily="34" charset="0"/>
              </a:rPr>
              <a:t> </a:t>
            </a:r>
            <a:r>
              <a:rPr lang="en-ID" b="1" dirty="0" err="1">
                <a:solidFill>
                  <a:srgbClr val="C00000"/>
                </a:solidFill>
                <a:latin typeface="Franklin Gothic Medium Cond" panose="020B0606030402020204" pitchFamily="34" charset="0"/>
              </a:rPr>
              <a:t>baru</a:t>
            </a:r>
            <a:r>
              <a:rPr lang="en-ID" b="1" dirty="0">
                <a:solidFill>
                  <a:srgbClr val="C00000"/>
                </a:solidFill>
                <a:latin typeface="Franklin Gothic Medium Cond" panose="020B0606030402020204" pitchFamily="34" charset="0"/>
              </a:rPr>
              <a:t> yang </a:t>
            </a:r>
            <a:r>
              <a:rPr lang="en-ID" b="1" dirty="0" err="1">
                <a:solidFill>
                  <a:srgbClr val="C00000"/>
                </a:solidFill>
                <a:latin typeface="Franklin Gothic Medium Cond" panose="020B0606030402020204" pitchFamily="34" charset="0"/>
              </a:rPr>
              <a:t>menakjubkan</a:t>
            </a:r>
            <a:r>
              <a:rPr lang="en-ID" b="1" dirty="0">
                <a:solidFill>
                  <a:srgbClr val="C00000"/>
                </a:solidFill>
                <a:latin typeface="Franklin Gothic Medium Cond" panose="020B0606030402020204" pitchFamily="34" charset="0"/>
              </a:rPr>
              <a:t> yang </a:t>
            </a:r>
            <a:r>
              <a:rPr lang="en-ID" b="1" dirty="0" err="1">
                <a:solidFill>
                  <a:srgbClr val="C00000"/>
                </a:solidFill>
                <a:latin typeface="Franklin Gothic Medium Cond" panose="020B0606030402020204" pitchFamily="34" charset="0"/>
              </a:rPr>
              <a:t>terdiri</a:t>
            </a:r>
            <a:r>
              <a:rPr lang="en-ID" b="1" dirty="0">
                <a:solidFill>
                  <a:srgbClr val="C00000"/>
                </a:solidFill>
                <a:latin typeface="Franklin Gothic Medium Cond" panose="020B0606030402020204" pitchFamily="34" charset="0"/>
              </a:rPr>
              <a:t> </a:t>
            </a:r>
            <a:r>
              <a:rPr lang="en-ID" b="1" dirty="0" err="1">
                <a:solidFill>
                  <a:srgbClr val="C00000"/>
                </a:solidFill>
                <a:latin typeface="Franklin Gothic Medium Cond" panose="020B0606030402020204" pitchFamily="34" charset="0"/>
              </a:rPr>
              <a:t>dari</a:t>
            </a:r>
            <a:r>
              <a:rPr lang="en-ID" b="1" dirty="0">
                <a:solidFill>
                  <a:srgbClr val="C00000"/>
                </a:solidFill>
                <a:latin typeface="Franklin Gothic Medium Cond" panose="020B0606030402020204" pitchFamily="34" charset="0"/>
              </a:rPr>
              <a:t> orang-orang </a:t>
            </a:r>
            <a:r>
              <a:rPr lang="en-ID" b="1" dirty="0" err="1">
                <a:solidFill>
                  <a:srgbClr val="C00000"/>
                </a:solidFill>
                <a:latin typeface="Franklin Gothic Medium Cond" panose="020B0606030402020204" pitchFamily="34" charset="0"/>
              </a:rPr>
              <a:t>percaya</a:t>
            </a:r>
            <a:r>
              <a:rPr lang="en-ID" b="1" dirty="0">
                <a:solidFill>
                  <a:srgbClr val="C00000"/>
                </a:solidFill>
                <a:latin typeface="Franklin Gothic Medium Cond" panose="020B0606030402020204" pitchFamily="34" charset="0"/>
              </a:rPr>
              <a:t>, </a:t>
            </a:r>
            <a:r>
              <a:rPr lang="en-ID" b="1" dirty="0" err="1">
                <a:solidFill>
                  <a:srgbClr val="C00000"/>
                </a:solidFill>
                <a:latin typeface="Franklin Gothic Medium Cond" panose="020B0606030402020204" pitchFamily="34" charset="0"/>
              </a:rPr>
              <a:t>Yahudi</a:t>
            </a:r>
            <a:r>
              <a:rPr lang="en-ID" b="1" dirty="0">
                <a:solidFill>
                  <a:srgbClr val="C00000"/>
                </a:solidFill>
                <a:latin typeface="Franklin Gothic Medium Cond" panose="020B0606030402020204" pitchFamily="34" charset="0"/>
              </a:rPr>
              <a:t> dan Non </a:t>
            </a:r>
            <a:r>
              <a:rPr lang="en-ID" b="1" dirty="0" err="1">
                <a:solidFill>
                  <a:srgbClr val="C00000"/>
                </a:solidFill>
                <a:latin typeface="Franklin Gothic Medium Cond" panose="020B0606030402020204" pitchFamily="34" charset="0"/>
              </a:rPr>
              <a:t>Yahudi</a:t>
            </a:r>
            <a:r>
              <a:rPr lang="en-ID" b="1" dirty="0">
                <a:solidFill>
                  <a:srgbClr val="C00000"/>
                </a:solidFill>
                <a:latin typeface="Franklin Gothic Medium Cond" panose="020B0606030402020204" pitchFamily="34" charset="0"/>
              </a:rPr>
              <a:t>.</a:t>
            </a:r>
            <a:r>
              <a:rPr lang="en-ID" b="1" dirty="0">
                <a:latin typeface="Franklin Gothic Medium Cond" panose="020B0606030402020204" pitchFamily="34" charset="0"/>
              </a:rPr>
              <a:t> Kita juga menjadi </a:t>
            </a:r>
            <a:r>
              <a:rPr lang="en-ID" b="1" dirty="0" err="1">
                <a:latin typeface="Franklin Gothic Medium Cond" panose="020B0606030402020204" pitchFamily="34" charset="0"/>
              </a:rPr>
              <a:t>bagian</a:t>
            </a:r>
            <a:r>
              <a:rPr lang="en-ID" b="1" dirty="0">
                <a:latin typeface="Franklin Gothic Medium Cond" panose="020B0606030402020204" pitchFamily="34" charset="0"/>
              </a:rPr>
              <a:t> </a:t>
            </a:r>
            <a:r>
              <a:rPr lang="en-ID" b="1" dirty="0" err="1">
                <a:latin typeface="Franklin Gothic Medium Cond" panose="020B0606030402020204" pitchFamily="34" charset="0"/>
              </a:rPr>
              <a:t>dari</a:t>
            </a:r>
            <a:r>
              <a:rPr lang="en-ID" b="1" dirty="0">
                <a:latin typeface="Franklin Gothic Medium Cond" panose="020B0606030402020204" pitchFamily="34" charset="0"/>
              </a:rPr>
              <a:t> </a:t>
            </a:r>
            <a:r>
              <a:rPr lang="en-ID" b="1" dirty="0" err="1">
                <a:latin typeface="Franklin Gothic Medium Cond" panose="020B0606030402020204" pitchFamily="34" charset="0"/>
              </a:rPr>
              <a:t>jemaat</a:t>
            </a:r>
            <a:r>
              <a:rPr lang="en-ID" b="1" dirty="0">
                <a:latin typeface="Franklin Gothic Medium Cond" panose="020B0606030402020204" pitchFamily="34" charset="0"/>
              </a:rPr>
              <a:t> Allah, "bait Allah yang kudus" [</a:t>
            </a:r>
            <a:r>
              <a:rPr lang="en-ID" b="1" dirty="0" err="1">
                <a:latin typeface="Franklin Gothic Medium Cond" panose="020B0606030402020204" pitchFamily="34" charset="0"/>
              </a:rPr>
              <a:t>Efesus</a:t>
            </a:r>
            <a:r>
              <a:rPr lang="en-ID" b="1" dirty="0">
                <a:latin typeface="Franklin Gothic Medium Cond" panose="020B0606030402020204" pitchFamily="34" charset="0"/>
              </a:rPr>
              <a:t> 2:19-22].</a:t>
            </a:r>
          </a:p>
        </p:txBody>
      </p:sp>
    </p:spTree>
    <p:extLst>
      <p:ext uri="{BB962C8B-B14F-4D97-AF65-F5344CB8AC3E}">
        <p14:creationId xmlns:p14="http://schemas.microsoft.com/office/powerpoint/2010/main" val="3760552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87AFE0E-B37D-4531-AFE8-231C8348EA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4E84419-D480-89EE-7194-6646E9A1421F}"/>
              </a:ext>
            </a:extLst>
          </p:cNvPr>
          <p:cNvSpPr>
            <a:spLocks noGrp="1"/>
          </p:cNvSpPr>
          <p:nvPr>
            <p:ph idx="1"/>
          </p:nvPr>
        </p:nvSpPr>
        <p:spPr>
          <a:xfrm>
            <a:off x="496127" y="1027774"/>
            <a:ext cx="4910760" cy="5567362"/>
          </a:xfrm>
        </p:spPr>
        <p:txBody>
          <a:bodyPr>
            <a:noAutofit/>
          </a:bodyPr>
          <a:lstStyle/>
          <a:p>
            <a:pPr marL="0" indent="0">
              <a:buNone/>
            </a:pPr>
            <a:r>
              <a:rPr lang="en-ID" sz="3200" dirty="0">
                <a:latin typeface="Tw Cen MT Condensed Extra Bold" panose="020B0803020202020204" pitchFamily="34" charset="0"/>
              </a:rPr>
              <a:t>Martin Luther </a:t>
            </a:r>
            <a:r>
              <a:rPr lang="en-ID" sz="3200" dirty="0" err="1">
                <a:latin typeface="Tw Cen MT Condensed Extra Bold" panose="020B0803020202020204" pitchFamily="34" charset="0"/>
              </a:rPr>
              <a:t>menemukan</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dalam</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Efesus</a:t>
            </a:r>
            <a:r>
              <a:rPr lang="en-ID" sz="3200" dirty="0">
                <a:latin typeface="Tw Cen MT Condensed Extra Bold" panose="020B0803020202020204" pitchFamily="34" charset="0"/>
              </a:rPr>
              <a:t> 2:8-10 </a:t>
            </a:r>
            <a:r>
              <a:rPr lang="en-ID" sz="3200" dirty="0" err="1">
                <a:latin typeface="Tw Cen MT Condensed Extra Bold" panose="020B0803020202020204" pitchFamily="34" charset="0"/>
              </a:rPr>
              <a:t>sebuah</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kasih</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karunia</a:t>
            </a:r>
            <a:r>
              <a:rPr lang="en-ID" sz="3200" dirty="0">
                <a:latin typeface="Tw Cen MT Condensed Extra Bold" panose="020B0803020202020204" pitchFamily="34" charset="0"/>
              </a:rPr>
              <a:t> yang </a:t>
            </a:r>
            <a:r>
              <a:rPr lang="en-ID" sz="3200" dirty="0" err="1">
                <a:latin typeface="Tw Cen MT Condensed Extra Bold" panose="020B0803020202020204" pitchFamily="34" charset="0"/>
              </a:rPr>
              <a:t>memenangkan</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hatinya</a:t>
            </a:r>
            <a:r>
              <a:rPr lang="en-ID" sz="3200" dirty="0">
                <a:latin typeface="Tw Cen MT Condensed Extra Bold" panose="020B0803020202020204" pitchFamily="34" charset="0"/>
              </a:rPr>
              <a:t>, dan </a:t>
            </a:r>
            <a:r>
              <a:rPr lang="en-ID" sz="3200" dirty="0" err="1">
                <a:latin typeface="Tw Cen MT Condensed Extra Bold" panose="020B0803020202020204" pitchFamily="34" charset="0"/>
              </a:rPr>
              <a:t>dia</a:t>
            </a:r>
            <a:r>
              <a:rPr lang="en-ID" sz="3200" dirty="0">
                <a:latin typeface="Tw Cen MT Condensed Extra Bold" panose="020B0803020202020204" pitchFamily="34" charset="0"/>
              </a:rPr>
              <a:t> juga </a:t>
            </a:r>
            <a:r>
              <a:rPr lang="en-ID" sz="3200" dirty="0" err="1">
                <a:latin typeface="Tw Cen MT Condensed Extra Bold" panose="020B0803020202020204" pitchFamily="34" charset="0"/>
              </a:rPr>
              <a:t>menemukan</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beberapa</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penegasan</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utama</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dari</a:t>
            </a:r>
            <a:r>
              <a:rPr lang="en-ID" sz="3200" dirty="0">
                <a:latin typeface="Tw Cen MT Condensed Extra Bold" panose="020B0803020202020204" pitchFamily="34" charset="0"/>
              </a:rPr>
              <a:t> Reformasi </a:t>
            </a:r>
            <a:r>
              <a:rPr lang="en-ID" sz="3200" dirty="0" err="1">
                <a:latin typeface="Tw Cen MT Condensed Extra Bold" panose="020B0803020202020204" pitchFamily="34" charset="0"/>
              </a:rPr>
              <a:t>yaitu</a:t>
            </a:r>
            <a:r>
              <a:rPr lang="en-ID" sz="3200" dirty="0">
                <a:latin typeface="Tw Cen MT Condensed Extra Bold" panose="020B0803020202020204" pitchFamily="34" charset="0"/>
              </a:rPr>
              <a:t>: </a:t>
            </a:r>
            <a:r>
              <a:rPr lang="en-ID" sz="3200" dirty="0" err="1">
                <a:solidFill>
                  <a:srgbClr val="002060"/>
                </a:solidFill>
                <a:latin typeface="Gill Sans Ultra Bold Condensed" panose="020B0A06020104020203" pitchFamily="34" charset="0"/>
              </a:rPr>
              <a:t>Keselamatan</a:t>
            </a:r>
            <a:r>
              <a:rPr lang="en-ID" sz="3200" dirty="0">
                <a:solidFill>
                  <a:srgbClr val="002060"/>
                </a:solidFill>
                <a:latin typeface="Gill Sans Ultra Bold Condensed" panose="020B0A06020104020203" pitchFamily="34" charset="0"/>
              </a:rPr>
              <a:t> </a:t>
            </a:r>
            <a:r>
              <a:rPr lang="en-ID" sz="3200" dirty="0" err="1">
                <a:solidFill>
                  <a:srgbClr val="002060"/>
                </a:solidFill>
                <a:latin typeface="Gill Sans Ultra Bold Condensed" panose="020B0A06020104020203" pitchFamily="34" charset="0"/>
              </a:rPr>
              <a:t>datang</a:t>
            </a:r>
            <a:r>
              <a:rPr lang="en-ID" sz="3200" dirty="0">
                <a:solidFill>
                  <a:srgbClr val="002060"/>
                </a:solidFill>
                <a:latin typeface="Gill Sans Ultra Bold Condensed" panose="020B0A06020104020203" pitchFamily="34" charset="0"/>
              </a:rPr>
              <a:t> </a:t>
            </a:r>
            <a:r>
              <a:rPr lang="en-ID" sz="3200" dirty="0" err="1">
                <a:solidFill>
                  <a:srgbClr val="002060"/>
                </a:solidFill>
                <a:latin typeface="Gill Sans Ultra Bold Condensed" panose="020B0A06020104020203" pitchFamily="34" charset="0"/>
              </a:rPr>
              <a:t>hanya</a:t>
            </a:r>
            <a:r>
              <a:rPr lang="en-ID" sz="3200" dirty="0">
                <a:solidFill>
                  <a:srgbClr val="002060"/>
                </a:solidFill>
                <a:latin typeface="Gill Sans Ultra Bold Condensed" panose="020B0A06020104020203" pitchFamily="34" charset="0"/>
              </a:rPr>
              <a:t> </a:t>
            </a:r>
            <a:r>
              <a:rPr lang="en-ID" sz="3200" dirty="0" err="1">
                <a:solidFill>
                  <a:srgbClr val="002060"/>
                </a:solidFill>
                <a:latin typeface="Gill Sans Ultra Bold Condensed" panose="020B0A06020104020203" pitchFamily="34" charset="0"/>
              </a:rPr>
              <a:t>melalui</a:t>
            </a:r>
            <a:r>
              <a:rPr lang="en-ID" sz="3200" dirty="0">
                <a:solidFill>
                  <a:srgbClr val="002060"/>
                </a:solidFill>
                <a:latin typeface="Gill Sans Ultra Bold Condensed" panose="020B0A06020104020203" pitchFamily="34" charset="0"/>
              </a:rPr>
              <a:t> </a:t>
            </a:r>
            <a:r>
              <a:rPr lang="en-ID" sz="3200" dirty="0" err="1">
                <a:solidFill>
                  <a:srgbClr val="002060"/>
                </a:solidFill>
                <a:latin typeface="Gill Sans Ultra Bold Condensed" panose="020B0A06020104020203" pitchFamily="34" charset="0"/>
              </a:rPr>
              <a:t>iman</a:t>
            </a:r>
            <a:r>
              <a:rPr lang="en-ID" sz="3200" dirty="0">
                <a:solidFill>
                  <a:srgbClr val="002060"/>
                </a:solidFill>
                <a:latin typeface="Gill Sans Ultra Bold Condensed" panose="020B0A06020104020203" pitchFamily="34" charset="0"/>
              </a:rPr>
              <a:t>, </a:t>
            </a:r>
            <a:r>
              <a:rPr lang="en-ID" sz="3200" dirty="0" err="1">
                <a:solidFill>
                  <a:srgbClr val="002060"/>
                </a:solidFill>
                <a:latin typeface="Gill Sans Ultra Bold Condensed" panose="020B0A06020104020203" pitchFamily="34" charset="0"/>
              </a:rPr>
              <a:t>melalui</a:t>
            </a:r>
            <a:r>
              <a:rPr lang="en-ID" sz="3200" dirty="0">
                <a:solidFill>
                  <a:srgbClr val="002060"/>
                </a:solidFill>
                <a:latin typeface="Gill Sans Ultra Bold Condensed" panose="020B0A06020104020203" pitchFamily="34" charset="0"/>
              </a:rPr>
              <a:t> </a:t>
            </a:r>
            <a:r>
              <a:rPr lang="en-ID" sz="3200" dirty="0" err="1">
                <a:solidFill>
                  <a:srgbClr val="002060"/>
                </a:solidFill>
                <a:latin typeface="Gill Sans Ultra Bold Condensed" panose="020B0A06020104020203" pitchFamily="34" charset="0"/>
              </a:rPr>
              <a:t>kasih</a:t>
            </a:r>
            <a:r>
              <a:rPr lang="en-ID" sz="3200" dirty="0">
                <a:solidFill>
                  <a:srgbClr val="002060"/>
                </a:solidFill>
                <a:latin typeface="Gill Sans Ultra Bold Condensed" panose="020B0A06020104020203" pitchFamily="34" charset="0"/>
              </a:rPr>
              <a:t> </a:t>
            </a:r>
            <a:r>
              <a:rPr lang="en-ID" sz="3200" dirty="0" err="1">
                <a:solidFill>
                  <a:srgbClr val="002060"/>
                </a:solidFill>
                <a:latin typeface="Gill Sans Ultra Bold Condensed" panose="020B0A06020104020203" pitchFamily="34" charset="0"/>
              </a:rPr>
              <a:t>karunia</a:t>
            </a:r>
            <a:r>
              <a:rPr lang="en-ID" sz="3200" dirty="0">
                <a:solidFill>
                  <a:srgbClr val="002060"/>
                </a:solidFill>
                <a:latin typeface="Gill Sans Ultra Bold Condensed" panose="020B0A06020104020203" pitchFamily="34" charset="0"/>
              </a:rPr>
              <a:t> </a:t>
            </a:r>
            <a:r>
              <a:rPr lang="en-ID" sz="3200" dirty="0" err="1">
                <a:solidFill>
                  <a:srgbClr val="002060"/>
                </a:solidFill>
                <a:latin typeface="Gill Sans Ultra Bold Condensed" panose="020B0A06020104020203" pitchFamily="34" charset="0"/>
              </a:rPr>
              <a:t>saja</a:t>
            </a:r>
            <a:r>
              <a:rPr lang="en-ID" sz="3200" dirty="0">
                <a:solidFill>
                  <a:srgbClr val="002060"/>
                </a:solidFill>
                <a:latin typeface="Gill Sans Ultra Bold Condensed" panose="020B0A06020104020203" pitchFamily="34" charset="0"/>
              </a:rPr>
              <a:t>, oleh </a:t>
            </a:r>
            <a:r>
              <a:rPr lang="en-ID" sz="3200" dirty="0" err="1">
                <a:solidFill>
                  <a:srgbClr val="002060"/>
                </a:solidFill>
                <a:latin typeface="Gill Sans Ultra Bold Condensed" panose="020B0A06020104020203" pitchFamily="34" charset="0"/>
              </a:rPr>
              <a:t>Kristus</a:t>
            </a:r>
            <a:r>
              <a:rPr lang="en-ID" sz="3200" dirty="0">
                <a:solidFill>
                  <a:srgbClr val="002060"/>
                </a:solidFill>
                <a:latin typeface="Gill Sans Ultra Bold Condensed" panose="020B0A06020104020203" pitchFamily="34" charset="0"/>
              </a:rPr>
              <a:t> </a:t>
            </a:r>
            <a:r>
              <a:rPr lang="en-ID" sz="3200" dirty="0" err="1">
                <a:solidFill>
                  <a:srgbClr val="002060"/>
                </a:solidFill>
                <a:latin typeface="Gill Sans Ultra Bold Condensed" panose="020B0A06020104020203" pitchFamily="34" charset="0"/>
              </a:rPr>
              <a:t>saja</a:t>
            </a:r>
            <a:r>
              <a:rPr lang="en-ID" sz="3200" dirty="0">
                <a:solidFill>
                  <a:srgbClr val="002060"/>
                </a:solidFill>
                <a:latin typeface="Gill Sans Ultra Bold Condensed" panose="020B0A06020104020203" pitchFamily="34" charset="0"/>
              </a:rPr>
              <a:t>, dan </a:t>
            </a:r>
            <a:r>
              <a:rPr lang="en-ID" sz="3200" dirty="0" err="1">
                <a:solidFill>
                  <a:srgbClr val="002060"/>
                </a:solidFill>
                <a:latin typeface="Gill Sans Ultra Bold Condensed" panose="020B0A06020104020203" pitchFamily="34" charset="0"/>
              </a:rPr>
              <a:t>untuk</a:t>
            </a:r>
            <a:r>
              <a:rPr lang="en-ID" sz="3200" dirty="0">
                <a:solidFill>
                  <a:srgbClr val="002060"/>
                </a:solidFill>
                <a:latin typeface="Gill Sans Ultra Bold Condensed" panose="020B0A06020104020203" pitchFamily="34" charset="0"/>
              </a:rPr>
              <a:t> </a:t>
            </a:r>
            <a:r>
              <a:rPr lang="en-ID" sz="3200" dirty="0" err="1">
                <a:solidFill>
                  <a:srgbClr val="002060"/>
                </a:solidFill>
                <a:latin typeface="Gill Sans Ultra Bold Condensed" panose="020B0A06020104020203" pitchFamily="34" charset="0"/>
              </a:rPr>
              <a:t>kemuliaan</a:t>
            </a:r>
            <a:r>
              <a:rPr lang="en-ID" sz="3200" dirty="0">
                <a:solidFill>
                  <a:srgbClr val="002060"/>
                </a:solidFill>
                <a:latin typeface="Gill Sans Ultra Bold Condensed" panose="020B0A06020104020203" pitchFamily="34" charset="0"/>
              </a:rPr>
              <a:t> Allah </a:t>
            </a:r>
            <a:r>
              <a:rPr lang="en-ID" sz="3200" dirty="0" err="1">
                <a:solidFill>
                  <a:srgbClr val="002060"/>
                </a:solidFill>
                <a:latin typeface="Gill Sans Ultra Bold Condensed" panose="020B0A06020104020203" pitchFamily="34" charset="0"/>
              </a:rPr>
              <a:t>saja</a:t>
            </a:r>
            <a:r>
              <a:rPr lang="en-ID" sz="3200" dirty="0">
                <a:solidFill>
                  <a:srgbClr val="002060"/>
                </a:solidFill>
                <a:latin typeface="Gill Sans Ultra Bold Condensed" panose="020B0A06020104020203" pitchFamily="34" charset="0"/>
              </a:rPr>
              <a:t>. </a:t>
            </a:r>
          </a:p>
        </p:txBody>
      </p:sp>
      <p:pic>
        <p:nvPicPr>
          <p:cNvPr id="4" name="Picture 3">
            <a:extLst>
              <a:ext uri="{FF2B5EF4-FFF2-40B4-BE49-F238E27FC236}">
                <a16:creationId xmlns:a16="http://schemas.microsoft.com/office/drawing/2014/main" id="{4088A2BB-D011-D7D4-2544-568FA74B1CCC}"/>
              </a:ext>
            </a:extLst>
          </p:cNvPr>
          <p:cNvPicPr>
            <a:picLocks noChangeAspect="1"/>
          </p:cNvPicPr>
          <p:nvPr/>
        </p:nvPicPr>
        <p:blipFill rotWithShape="1">
          <a:blip r:embed="rId2"/>
          <a:srcRect b="1191"/>
          <a:stretch/>
        </p:blipFill>
        <p:spPr>
          <a:xfrm>
            <a:off x="5193291" y="1825085"/>
            <a:ext cx="3739173" cy="3972740"/>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Tree>
    <p:extLst>
      <p:ext uri="{BB962C8B-B14F-4D97-AF65-F5344CB8AC3E}">
        <p14:creationId xmlns:p14="http://schemas.microsoft.com/office/powerpoint/2010/main" val="683555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9D1223-328D-D9E2-1377-2405F0F381F4}"/>
              </a:ext>
            </a:extLst>
          </p:cNvPr>
          <p:cNvPicPr>
            <a:picLocks noChangeAspect="1"/>
          </p:cNvPicPr>
          <p:nvPr/>
        </p:nvPicPr>
        <p:blipFill rotWithShape="1">
          <a:blip r:embed="rId2"/>
          <a:srcRect l="11510" r="18960"/>
          <a:stretch/>
        </p:blipFill>
        <p:spPr>
          <a:xfrm>
            <a:off x="0" y="0"/>
            <a:ext cx="3968747"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B8E0413D-3A29-4A58-A642-5C992AE874D9}"/>
              </a:ext>
            </a:extLst>
          </p:cNvPr>
          <p:cNvSpPr>
            <a:spLocks noGrp="1"/>
          </p:cNvSpPr>
          <p:nvPr>
            <p:ph idx="1"/>
          </p:nvPr>
        </p:nvSpPr>
        <p:spPr>
          <a:xfrm>
            <a:off x="4161183" y="808383"/>
            <a:ext cx="4581108" cy="5857460"/>
          </a:xfrm>
        </p:spPr>
        <p:txBody>
          <a:bodyPr>
            <a:normAutofit/>
          </a:bodyPr>
          <a:lstStyle/>
          <a:p>
            <a:pPr marL="0" indent="0">
              <a:buNone/>
            </a:pPr>
            <a:r>
              <a:rPr lang="en-ID" dirty="0">
                <a:latin typeface="Berlin Sans FB" panose="020E0602020502020306" pitchFamily="34" charset="0"/>
              </a:rPr>
              <a:t>Pada </a:t>
            </a:r>
            <a:r>
              <a:rPr lang="en-ID" dirty="0" err="1">
                <a:latin typeface="Berlin Sans FB" panose="020E0602020502020306" pitchFamily="34" charset="0"/>
              </a:rPr>
              <a:t>tahun</a:t>
            </a:r>
            <a:r>
              <a:rPr lang="en-ID" dirty="0">
                <a:latin typeface="Berlin Sans FB" panose="020E0602020502020306" pitchFamily="34" charset="0"/>
              </a:rPr>
              <a:t> 1738, </a:t>
            </a:r>
            <a:r>
              <a:rPr lang="en-ID" dirty="0" err="1">
                <a:latin typeface="Berlin Sans FB" panose="020E0602020502020306" pitchFamily="34" charset="0"/>
              </a:rPr>
              <a:t>delapan</a:t>
            </a:r>
            <a:r>
              <a:rPr lang="en-ID" dirty="0">
                <a:latin typeface="Berlin Sans FB" panose="020E0602020502020306" pitchFamily="34" charset="0"/>
              </a:rPr>
              <a:t> </a:t>
            </a:r>
            <a:r>
              <a:rPr lang="en-ID" dirty="0" err="1">
                <a:latin typeface="Berlin Sans FB" panose="020E0602020502020306" pitchFamily="34" charset="0"/>
              </a:rPr>
              <a:t>belas</a:t>
            </a:r>
            <a:r>
              <a:rPr lang="en-ID" dirty="0">
                <a:latin typeface="Berlin Sans FB" panose="020E0602020502020306" pitchFamily="34" charset="0"/>
              </a:rPr>
              <a:t> </a:t>
            </a:r>
            <a:r>
              <a:rPr lang="en-ID" dirty="0" err="1">
                <a:latin typeface="Berlin Sans FB" panose="020E0602020502020306" pitchFamily="34" charset="0"/>
              </a:rPr>
              <a:t>hari</a:t>
            </a:r>
            <a:r>
              <a:rPr lang="en-ID" dirty="0">
                <a:latin typeface="Berlin Sans FB" panose="020E0602020502020306" pitchFamily="34" charset="0"/>
              </a:rPr>
              <a:t> </a:t>
            </a:r>
            <a:r>
              <a:rPr lang="en-ID" dirty="0" err="1">
                <a:latin typeface="Berlin Sans FB" panose="020E0602020502020306" pitchFamily="34" charset="0"/>
              </a:rPr>
              <a:t>setelah</a:t>
            </a:r>
            <a:r>
              <a:rPr lang="en-ID" dirty="0">
                <a:latin typeface="Berlin Sans FB" panose="020E0602020502020306" pitchFamily="34" charset="0"/>
              </a:rPr>
              <a:t> </a:t>
            </a:r>
            <a:r>
              <a:rPr lang="en-ID" dirty="0" err="1">
                <a:latin typeface="Berlin Sans FB" panose="020E0602020502020306" pitchFamily="34" charset="0"/>
              </a:rPr>
              <a:t>mengalami</a:t>
            </a:r>
            <a:r>
              <a:rPr lang="en-ID" dirty="0">
                <a:latin typeface="Berlin Sans FB" panose="020E0602020502020306" pitchFamily="34" charset="0"/>
              </a:rPr>
              <a:t> </a:t>
            </a:r>
            <a:r>
              <a:rPr lang="en-ID" dirty="0" err="1">
                <a:latin typeface="Berlin Sans FB" panose="020E0602020502020306" pitchFamily="34" charset="0"/>
              </a:rPr>
              <a:t>pertobatan</a:t>
            </a:r>
            <a:r>
              <a:rPr lang="en-ID" dirty="0">
                <a:latin typeface="Berlin Sans FB" panose="020E0602020502020306" pitchFamily="34" charset="0"/>
              </a:rPr>
              <a:t> di Aldersgate Street London, John Wesley </a:t>
            </a:r>
            <a:r>
              <a:rPr lang="en-ID" dirty="0" err="1">
                <a:latin typeface="Berlin Sans FB" panose="020E0602020502020306" pitchFamily="34" charset="0"/>
              </a:rPr>
              <a:t>berkhotbah</a:t>
            </a:r>
            <a:r>
              <a:rPr lang="en-ID" dirty="0">
                <a:latin typeface="Berlin Sans FB" panose="020E0602020502020306" pitchFamily="34" charset="0"/>
              </a:rPr>
              <a:t> di Universitas Oxford, </a:t>
            </a:r>
            <a:r>
              <a:rPr lang="en-ID" dirty="0" err="1">
                <a:latin typeface="Berlin Sans FB" panose="020E0602020502020306" pitchFamily="34" charset="0"/>
              </a:rPr>
              <a:t>memberikan</a:t>
            </a:r>
            <a:r>
              <a:rPr lang="en-ID" dirty="0">
                <a:latin typeface="Berlin Sans FB" panose="020E0602020502020306" pitchFamily="34" charset="0"/>
              </a:rPr>
              <a:t> "</a:t>
            </a:r>
            <a:r>
              <a:rPr lang="en-ID" dirty="0" err="1">
                <a:latin typeface="Berlin Sans FB" panose="020E0602020502020306" pitchFamily="34" charset="0"/>
              </a:rPr>
              <a:t>seruan</a:t>
            </a:r>
            <a:r>
              <a:rPr lang="en-ID" dirty="0">
                <a:latin typeface="Berlin Sans FB" panose="020E0602020502020306" pitchFamily="34" charset="0"/>
              </a:rPr>
              <a:t> </a:t>
            </a:r>
            <a:r>
              <a:rPr lang="en-ID" dirty="0" err="1">
                <a:latin typeface="Berlin Sans FB" panose="020E0602020502020306" pitchFamily="34" charset="0"/>
              </a:rPr>
              <a:t>dari</a:t>
            </a:r>
            <a:r>
              <a:rPr lang="en-ID" dirty="0">
                <a:latin typeface="Berlin Sans FB" panose="020E0602020502020306" pitchFamily="34" charset="0"/>
              </a:rPr>
              <a:t> </a:t>
            </a:r>
            <a:r>
              <a:rPr lang="en-ID" dirty="0" err="1">
                <a:latin typeface="Berlin Sans FB" panose="020E0602020502020306" pitchFamily="34" charset="0"/>
              </a:rPr>
              <a:t>hati</a:t>
            </a:r>
            <a:r>
              <a:rPr lang="en-ID" dirty="0">
                <a:latin typeface="Berlin Sans FB" panose="020E0602020502020306" pitchFamily="34" charset="0"/>
              </a:rPr>
              <a:t>" dan "</a:t>
            </a:r>
            <a:r>
              <a:rPr lang="en-ID" dirty="0" err="1">
                <a:latin typeface="Berlin Sans FB" panose="020E0602020502020306" pitchFamily="34" charset="0"/>
              </a:rPr>
              <a:t>pernyataan</a:t>
            </a:r>
            <a:r>
              <a:rPr lang="en-ID" dirty="0">
                <a:latin typeface="Berlin Sans FB" panose="020E0602020502020306" pitchFamily="34" charset="0"/>
              </a:rPr>
              <a:t> </a:t>
            </a:r>
            <a:r>
              <a:rPr lang="en-ID" dirty="0" err="1">
                <a:latin typeface="Berlin Sans FB" panose="020E0602020502020306" pitchFamily="34" charset="0"/>
              </a:rPr>
              <a:t>gerakan</a:t>
            </a:r>
            <a:r>
              <a:rPr lang="en-ID" dirty="0">
                <a:latin typeface="Berlin Sans FB" panose="020E0602020502020306" pitchFamily="34" charset="0"/>
              </a:rPr>
              <a:t> </a:t>
            </a:r>
            <a:r>
              <a:rPr lang="en-ID" dirty="0" err="1">
                <a:latin typeface="Berlin Sans FB" panose="020E0602020502020306" pitchFamily="34" charset="0"/>
              </a:rPr>
              <a:t>baru</a:t>
            </a:r>
            <a:r>
              <a:rPr lang="en-ID" dirty="0">
                <a:latin typeface="Berlin Sans FB" panose="020E0602020502020306" pitchFamily="34" charset="0"/>
              </a:rPr>
              <a:t>." </a:t>
            </a:r>
          </a:p>
          <a:p>
            <a:pPr marL="0" indent="0">
              <a:buNone/>
            </a:pPr>
            <a:r>
              <a:rPr lang="en-ID" dirty="0">
                <a:latin typeface="Berlin Sans FB" panose="020E0602020502020306" pitchFamily="34" charset="0"/>
              </a:rPr>
              <a:t>Dari mana </a:t>
            </a:r>
            <a:r>
              <a:rPr lang="en-ID" dirty="0" err="1">
                <a:latin typeface="Berlin Sans FB" panose="020E0602020502020306" pitchFamily="34" charset="0"/>
              </a:rPr>
              <a:t>dia</a:t>
            </a:r>
            <a:r>
              <a:rPr lang="en-ID" dirty="0">
                <a:latin typeface="Berlin Sans FB" panose="020E0602020502020306" pitchFamily="34" charset="0"/>
              </a:rPr>
              <a:t> </a:t>
            </a:r>
            <a:r>
              <a:rPr lang="en-ID" dirty="0" err="1">
                <a:latin typeface="Berlin Sans FB" panose="020E0602020502020306" pitchFamily="34" charset="0"/>
              </a:rPr>
              <a:t>mengambil</a:t>
            </a:r>
            <a:r>
              <a:rPr lang="en-ID" dirty="0">
                <a:latin typeface="Berlin Sans FB" panose="020E0602020502020306" pitchFamily="34" charset="0"/>
              </a:rPr>
              <a:t> </a:t>
            </a:r>
            <a:r>
              <a:rPr lang="en-ID" dirty="0" err="1">
                <a:latin typeface="Berlin Sans FB" panose="020E0602020502020306" pitchFamily="34" charset="0"/>
              </a:rPr>
              <a:t>ayatnya</a:t>
            </a:r>
            <a:r>
              <a:rPr lang="en-ID" dirty="0">
                <a:latin typeface="Berlin Sans FB" panose="020E0602020502020306" pitchFamily="34" charset="0"/>
              </a:rPr>
              <a:t>? </a:t>
            </a:r>
            <a:r>
              <a:rPr lang="en-ID" dirty="0" err="1">
                <a:latin typeface="Gill Sans Ultra Bold Condensed" panose="020B0A06020104020203" pitchFamily="34" charset="0"/>
              </a:rPr>
              <a:t>Efesus</a:t>
            </a:r>
            <a:r>
              <a:rPr lang="en-ID" dirty="0">
                <a:latin typeface="Gill Sans Ultra Bold Condensed" panose="020B0A06020104020203" pitchFamily="34" charset="0"/>
              </a:rPr>
              <a:t> 2:8 "</a:t>
            </a:r>
            <a:r>
              <a:rPr lang="en-ID" dirty="0" err="1">
                <a:latin typeface="Gill Sans Ultra Bold Condensed" panose="020B0A06020104020203" pitchFamily="34" charset="0"/>
              </a:rPr>
              <a:t>Sebab</a:t>
            </a:r>
            <a:r>
              <a:rPr lang="en-ID" dirty="0">
                <a:latin typeface="Gill Sans Ultra Bold Condensed" panose="020B0A06020104020203" pitchFamily="34" charset="0"/>
              </a:rPr>
              <a:t> </a:t>
            </a:r>
            <a:r>
              <a:rPr lang="en-ID" dirty="0" err="1">
                <a:latin typeface="Gill Sans Ultra Bold Condensed" panose="020B0A06020104020203" pitchFamily="34" charset="0"/>
              </a:rPr>
              <a:t>karena</a:t>
            </a:r>
            <a:r>
              <a:rPr lang="en-ID" dirty="0">
                <a:latin typeface="Gill Sans Ultra Bold Condensed" panose="020B0A06020104020203" pitchFamily="34" charset="0"/>
              </a:rPr>
              <a:t> </a:t>
            </a:r>
            <a:r>
              <a:rPr lang="en-ID" dirty="0" err="1">
                <a:latin typeface="Gill Sans Ultra Bold Condensed" panose="020B0A06020104020203" pitchFamily="34" charset="0"/>
              </a:rPr>
              <a:t>kasih</a:t>
            </a:r>
            <a:r>
              <a:rPr lang="en-ID" dirty="0">
                <a:latin typeface="Gill Sans Ultra Bold Condensed" panose="020B0A06020104020203" pitchFamily="34" charset="0"/>
              </a:rPr>
              <a:t> </a:t>
            </a:r>
            <a:r>
              <a:rPr lang="en-ID" dirty="0" err="1">
                <a:latin typeface="Gill Sans Ultra Bold Condensed" panose="020B0A06020104020203" pitchFamily="34" charset="0"/>
              </a:rPr>
              <a:t>karunia</a:t>
            </a:r>
            <a:r>
              <a:rPr lang="en-ID" dirty="0">
                <a:latin typeface="Gill Sans Ultra Bold Condensed" panose="020B0A06020104020203" pitchFamily="34" charset="0"/>
              </a:rPr>
              <a:t> </a:t>
            </a:r>
            <a:r>
              <a:rPr lang="en-ID" dirty="0" err="1">
                <a:latin typeface="Gill Sans Ultra Bold Condensed" panose="020B0A06020104020203" pitchFamily="34" charset="0"/>
              </a:rPr>
              <a:t>kamu</a:t>
            </a:r>
            <a:r>
              <a:rPr lang="en-ID" dirty="0">
                <a:latin typeface="Gill Sans Ultra Bold Condensed" panose="020B0A06020104020203" pitchFamily="34" charset="0"/>
              </a:rPr>
              <a:t> </a:t>
            </a:r>
            <a:r>
              <a:rPr lang="en-ID" dirty="0" err="1">
                <a:latin typeface="Gill Sans Ultra Bold Condensed" panose="020B0A06020104020203" pitchFamily="34" charset="0"/>
              </a:rPr>
              <a:t>diselamatkan</a:t>
            </a:r>
            <a:r>
              <a:rPr lang="en-ID" dirty="0">
                <a:latin typeface="Gill Sans Ultra Bold Condensed" panose="020B0A06020104020203" pitchFamily="34" charset="0"/>
              </a:rPr>
              <a:t> oleh </a:t>
            </a:r>
            <a:r>
              <a:rPr lang="en-ID" dirty="0" err="1">
                <a:latin typeface="Gill Sans Ultra Bold Condensed" panose="020B0A06020104020203" pitchFamily="34" charset="0"/>
              </a:rPr>
              <a:t>iman</a:t>
            </a:r>
            <a:r>
              <a:rPr lang="en-ID" dirty="0">
                <a:latin typeface="Gill Sans Ultra Bold Condensed" panose="020B0A06020104020203" pitchFamily="34" charset="0"/>
              </a:rPr>
              <a:t>; </a:t>
            </a:r>
            <a:r>
              <a:rPr lang="en-ID" dirty="0" err="1">
                <a:latin typeface="Gill Sans Ultra Bold Condensed" panose="020B0A06020104020203" pitchFamily="34" charset="0"/>
              </a:rPr>
              <a:t>itu</a:t>
            </a:r>
            <a:r>
              <a:rPr lang="en-ID" dirty="0">
                <a:latin typeface="Gill Sans Ultra Bold Condensed" panose="020B0A06020104020203" pitchFamily="34" charset="0"/>
              </a:rPr>
              <a:t> </a:t>
            </a:r>
            <a:r>
              <a:rPr lang="en-ID" dirty="0" err="1">
                <a:latin typeface="Gill Sans Ultra Bold Condensed" panose="020B0A06020104020203" pitchFamily="34" charset="0"/>
              </a:rPr>
              <a:t>bukan</a:t>
            </a:r>
            <a:r>
              <a:rPr lang="en-ID" dirty="0">
                <a:latin typeface="Gill Sans Ultra Bold Condensed" panose="020B0A06020104020203" pitchFamily="34" charset="0"/>
              </a:rPr>
              <a:t> </a:t>
            </a:r>
            <a:r>
              <a:rPr lang="en-ID" dirty="0" err="1">
                <a:latin typeface="Gill Sans Ultra Bold Condensed" panose="020B0A06020104020203" pitchFamily="34" charset="0"/>
              </a:rPr>
              <a:t>hasil</a:t>
            </a:r>
            <a:r>
              <a:rPr lang="en-ID" dirty="0">
                <a:latin typeface="Gill Sans Ultra Bold Condensed" panose="020B0A06020104020203" pitchFamily="34" charset="0"/>
              </a:rPr>
              <a:t> </a:t>
            </a:r>
            <a:r>
              <a:rPr lang="en-ID" dirty="0" err="1">
                <a:latin typeface="Gill Sans Ultra Bold Condensed" panose="020B0A06020104020203" pitchFamily="34" charset="0"/>
              </a:rPr>
              <a:t>usahamu</a:t>
            </a:r>
            <a:r>
              <a:rPr lang="en-ID" dirty="0">
                <a:latin typeface="Gill Sans Ultra Bold Condensed" panose="020B0A06020104020203" pitchFamily="34" charset="0"/>
              </a:rPr>
              <a:t>, </a:t>
            </a:r>
            <a:r>
              <a:rPr lang="en-ID" dirty="0" err="1">
                <a:latin typeface="Gill Sans Ultra Bold Condensed" panose="020B0A06020104020203" pitchFamily="34" charset="0"/>
              </a:rPr>
              <a:t>tetapi</a:t>
            </a:r>
            <a:r>
              <a:rPr lang="en-ID" dirty="0">
                <a:latin typeface="Gill Sans Ultra Bold Condensed" panose="020B0A06020104020203" pitchFamily="34" charset="0"/>
              </a:rPr>
              <a:t> </a:t>
            </a:r>
            <a:r>
              <a:rPr lang="en-ID" dirty="0" err="1">
                <a:latin typeface="Gill Sans Ultra Bold Condensed" panose="020B0A06020104020203" pitchFamily="34" charset="0"/>
              </a:rPr>
              <a:t>pemberian</a:t>
            </a:r>
            <a:r>
              <a:rPr lang="en-ID" dirty="0">
                <a:latin typeface="Gill Sans Ultra Bold Condensed" panose="020B0A06020104020203" pitchFamily="34" charset="0"/>
              </a:rPr>
              <a:t> Allah".</a:t>
            </a:r>
          </a:p>
        </p:txBody>
      </p:sp>
    </p:spTree>
    <p:extLst>
      <p:ext uri="{BB962C8B-B14F-4D97-AF65-F5344CB8AC3E}">
        <p14:creationId xmlns:p14="http://schemas.microsoft.com/office/powerpoint/2010/main" val="4103253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DD77349-6ADE-99FE-8E04-12919EE56F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768"/>
            <a:ext cx="9151630" cy="1519356"/>
            <a:chOff x="-1" y="-29768"/>
            <a:chExt cx="12202175" cy="1519356"/>
          </a:xfrm>
        </p:grpSpPr>
        <p:sp>
          <p:nvSpPr>
            <p:cNvPr id="9" name="Rectangle 8">
              <a:extLst>
                <a:ext uri="{FF2B5EF4-FFF2-40B4-BE49-F238E27FC236}">
                  <a16:creationId xmlns:a16="http://schemas.microsoft.com/office/drawing/2014/main" id="{D5B2B92C-44DF-B41D-C67A-EBF175DF52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41EB2F1-D26A-D7C9-E9AC-B63BE629A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6D16430-53D3-47E5-F4B8-B441E710D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65EBB03F-A726-687A-B013-510363554A3F}"/>
              </a:ext>
            </a:extLst>
          </p:cNvPr>
          <p:cNvSpPr>
            <a:spLocks noGrp="1"/>
          </p:cNvSpPr>
          <p:nvPr>
            <p:ph type="title"/>
          </p:nvPr>
        </p:nvSpPr>
        <p:spPr>
          <a:xfrm>
            <a:off x="0" y="263742"/>
            <a:ext cx="9144000" cy="1049879"/>
          </a:xfrm>
        </p:spPr>
        <p:txBody>
          <a:bodyPr anchor="ctr">
            <a:normAutofit/>
          </a:bodyPr>
          <a:lstStyle/>
          <a:p>
            <a:pPr algn="ctr"/>
            <a:r>
              <a:rPr lang="nb-NO" sz="4000" dirty="0">
                <a:solidFill>
                  <a:srgbClr val="FFFF00"/>
                </a:solidFill>
                <a:effectLst>
                  <a:outerShdw blurRad="38100" dist="38100" dir="2700000" algn="tl">
                    <a:srgbClr val="000000">
                      <a:alpha val="43137"/>
                    </a:srgbClr>
                  </a:outerShdw>
                </a:effectLst>
                <a:latin typeface="Impact" panose="020B0806030902050204" pitchFamily="34" charset="0"/>
              </a:rPr>
              <a:t>KITA ADALAH JEMAAT DARI ALLAH YANG HIDUP</a:t>
            </a:r>
            <a:br>
              <a:rPr lang="nb-NO" sz="2800" dirty="0">
                <a:solidFill>
                  <a:srgbClr val="FFFFFF"/>
                </a:solidFill>
                <a:effectLst>
                  <a:outerShdw blurRad="38100" dist="38100" dir="2700000" algn="tl">
                    <a:srgbClr val="000000">
                      <a:alpha val="43137"/>
                    </a:srgbClr>
                  </a:outerShdw>
                </a:effectLst>
              </a:rPr>
            </a:br>
            <a:r>
              <a:rPr lang="nb-NO" sz="2800" dirty="0">
                <a:solidFill>
                  <a:srgbClr val="FFFFFF"/>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Selasa, 26 September 2023</a:t>
            </a:r>
            <a:endParaRPr lang="en-ID" sz="2800" dirty="0">
              <a:solidFill>
                <a:srgbClr val="FFFFFF"/>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7C40D90B-9BC8-B0D6-55C2-30030A1EF901}"/>
              </a:ext>
            </a:extLst>
          </p:cNvPr>
          <p:cNvSpPr>
            <a:spLocks noGrp="1"/>
          </p:cNvSpPr>
          <p:nvPr>
            <p:ph idx="1"/>
          </p:nvPr>
        </p:nvSpPr>
        <p:spPr>
          <a:xfrm>
            <a:off x="775252" y="4495167"/>
            <a:ext cx="7838661" cy="2256355"/>
          </a:xfrm>
        </p:spPr>
        <p:txBody>
          <a:bodyPr>
            <a:normAutofit/>
          </a:bodyPr>
          <a:lstStyle/>
          <a:p>
            <a:pPr marL="0" indent="0">
              <a:buNone/>
            </a:pPr>
            <a:r>
              <a:rPr lang="en-ID" sz="3600" dirty="0">
                <a:latin typeface="Tw Cen MT Condensed Extra Bold" panose="020B0803020202020204" pitchFamily="34" charset="0"/>
              </a:rPr>
              <a:t>Paulus </a:t>
            </a:r>
            <a:r>
              <a:rPr lang="en-ID" sz="3600" dirty="0" err="1">
                <a:latin typeface="Tw Cen MT Condensed Extra Bold" panose="020B0803020202020204" pitchFamily="34" charset="0"/>
              </a:rPr>
              <a:t>dalam</a:t>
            </a:r>
            <a:r>
              <a:rPr lang="en-ID" sz="3600" dirty="0">
                <a:latin typeface="Tw Cen MT Condensed Extra Bold" panose="020B0803020202020204" pitchFamily="34" charset="0"/>
              </a:rPr>
              <a:t> </a:t>
            </a:r>
            <a:r>
              <a:rPr lang="en-ID" sz="3600" dirty="0" err="1">
                <a:latin typeface="Tw Cen MT Condensed Extra Bold" panose="020B0803020202020204" pitchFamily="34" charset="0"/>
              </a:rPr>
              <a:t>Efesus</a:t>
            </a:r>
            <a:r>
              <a:rPr lang="en-ID" sz="3600" dirty="0">
                <a:latin typeface="Tw Cen MT Condensed Extra Bold" panose="020B0803020202020204" pitchFamily="34" charset="0"/>
              </a:rPr>
              <a:t> 3, di </a:t>
            </a:r>
            <a:r>
              <a:rPr lang="en-ID" sz="3600" dirty="0" err="1">
                <a:latin typeface="Tw Cen MT Condensed Extra Bold" panose="020B0803020202020204" pitchFamily="34" charset="0"/>
              </a:rPr>
              <a:t>samping</a:t>
            </a:r>
            <a:r>
              <a:rPr lang="en-ID" sz="3600" dirty="0">
                <a:latin typeface="Tw Cen MT Condensed Extra Bold" panose="020B0803020202020204" pitchFamily="34" charset="0"/>
              </a:rPr>
              <a:t> </a:t>
            </a:r>
            <a:r>
              <a:rPr lang="en-ID" sz="3600" dirty="0" err="1">
                <a:latin typeface="Tw Cen MT Condensed Extra Bold" panose="020B0803020202020204" pitchFamily="34" charset="0"/>
              </a:rPr>
              <a:t>menyampaikan</a:t>
            </a:r>
            <a:r>
              <a:rPr lang="en-ID" sz="3600" dirty="0">
                <a:latin typeface="Tw Cen MT Condensed Extra Bold" panose="020B0803020202020204" pitchFamily="34" charset="0"/>
              </a:rPr>
              <a:t> </a:t>
            </a:r>
            <a:r>
              <a:rPr lang="en-ID" sz="3600" dirty="0" err="1">
                <a:latin typeface="Tw Cen MT Condensed Extra Bold" panose="020B0803020202020204" pitchFamily="34" charset="0"/>
              </a:rPr>
              <a:t>serangkaian</a:t>
            </a:r>
            <a:r>
              <a:rPr lang="en-ID" sz="3600" dirty="0">
                <a:latin typeface="Tw Cen MT Condensed Extra Bold" panose="020B0803020202020204" pitchFamily="34" charset="0"/>
              </a:rPr>
              <a:t> </a:t>
            </a:r>
            <a:r>
              <a:rPr lang="en-ID" sz="3600" dirty="0" err="1">
                <a:latin typeface="Tw Cen MT Condensed Extra Bold" panose="020B0803020202020204" pitchFamily="34" charset="0"/>
              </a:rPr>
              <a:t>doa</a:t>
            </a:r>
            <a:r>
              <a:rPr lang="en-ID" sz="3600" dirty="0">
                <a:latin typeface="Tw Cen MT Condensed Extra Bold" panose="020B0803020202020204" pitchFamily="34" charset="0"/>
              </a:rPr>
              <a:t> </a:t>
            </a:r>
            <a:r>
              <a:rPr lang="en-ID" sz="3600" dirty="0" err="1">
                <a:latin typeface="Tw Cen MT Condensed Extra Bold" panose="020B0803020202020204" pitchFamily="34" charset="0"/>
              </a:rPr>
              <a:t>bagi</a:t>
            </a:r>
            <a:r>
              <a:rPr lang="en-ID" sz="3600" dirty="0">
                <a:latin typeface="Tw Cen MT Condensed Extra Bold" panose="020B0803020202020204" pitchFamily="34" charset="0"/>
              </a:rPr>
              <a:t> orang-orang </a:t>
            </a:r>
            <a:r>
              <a:rPr lang="en-ID" sz="3600" dirty="0" err="1">
                <a:latin typeface="Tw Cen MT Condensed Extra Bold" panose="020B0803020202020204" pitchFamily="34" charset="0"/>
              </a:rPr>
              <a:t>percaya</a:t>
            </a:r>
            <a:r>
              <a:rPr lang="en-ID" sz="3600" dirty="0">
                <a:latin typeface="Tw Cen MT Condensed Extra Bold" panose="020B0803020202020204" pitchFamily="34" charset="0"/>
              </a:rPr>
              <a:t>, </a:t>
            </a:r>
            <a:r>
              <a:rPr lang="en-ID" sz="3600" dirty="0" err="1">
                <a:latin typeface="Tw Cen MT Condensed Extra Bold" panose="020B0803020202020204" pitchFamily="34" charset="0"/>
              </a:rPr>
              <a:t>ia</a:t>
            </a:r>
            <a:r>
              <a:rPr lang="en-ID" sz="3600" dirty="0">
                <a:latin typeface="Tw Cen MT Condensed Extra Bold" panose="020B0803020202020204" pitchFamily="34" charset="0"/>
              </a:rPr>
              <a:t> juga </a:t>
            </a:r>
            <a:r>
              <a:rPr lang="en-ID" sz="3600" dirty="0" err="1">
                <a:latin typeface="Tw Cen MT Condensed Extra Bold" panose="020B0803020202020204" pitchFamily="34" charset="0"/>
              </a:rPr>
              <a:t>membahas</a:t>
            </a:r>
            <a:r>
              <a:rPr lang="en-ID" sz="3600" dirty="0">
                <a:latin typeface="Tw Cen MT Condensed Extra Bold" panose="020B0803020202020204" pitchFamily="34" charset="0"/>
              </a:rPr>
              <a:t> </a:t>
            </a:r>
            <a:r>
              <a:rPr lang="en-ID" sz="3600" dirty="0" err="1">
                <a:latin typeface="Tw Cen MT Condensed Extra Bold" panose="020B0803020202020204" pitchFamily="34" charset="0"/>
              </a:rPr>
              <a:t>penciptaan</a:t>
            </a:r>
            <a:r>
              <a:rPr lang="en-ID" sz="3600" dirty="0">
                <a:latin typeface="Tw Cen MT Condensed Extra Bold" panose="020B0803020202020204" pitchFamily="34" charset="0"/>
              </a:rPr>
              <a:t> Allah </a:t>
            </a:r>
            <a:r>
              <a:rPr lang="en-ID" sz="3600" dirty="0" err="1">
                <a:latin typeface="Tw Cen MT Condensed Extra Bold" panose="020B0803020202020204" pitchFamily="34" charset="0"/>
              </a:rPr>
              <a:t>atas</a:t>
            </a:r>
            <a:r>
              <a:rPr lang="en-ID" sz="3600" dirty="0">
                <a:latin typeface="Tw Cen MT Condensed Extra Bold" panose="020B0803020202020204" pitchFamily="34" charset="0"/>
              </a:rPr>
              <a:t> </a:t>
            </a:r>
            <a:r>
              <a:rPr lang="en-ID" sz="3600" dirty="0" err="1">
                <a:latin typeface="Tw Cen MT Condensed Extra Bold" panose="020B0803020202020204" pitchFamily="34" charset="0"/>
              </a:rPr>
              <a:t>gereja</a:t>
            </a:r>
            <a:r>
              <a:rPr lang="en-ID" sz="3600" dirty="0">
                <a:latin typeface="Tw Cen MT Condensed Extra Bold" panose="020B0803020202020204" pitchFamily="34" charset="0"/>
              </a:rPr>
              <a:t>. </a:t>
            </a:r>
          </a:p>
        </p:txBody>
      </p:sp>
      <p:pic>
        <p:nvPicPr>
          <p:cNvPr id="4" name="Picture 3">
            <a:extLst>
              <a:ext uri="{FF2B5EF4-FFF2-40B4-BE49-F238E27FC236}">
                <a16:creationId xmlns:a16="http://schemas.microsoft.com/office/drawing/2014/main" id="{A26B1823-2100-41C3-0C9F-341CAB08B472}"/>
              </a:ext>
            </a:extLst>
          </p:cNvPr>
          <p:cNvPicPr>
            <a:picLocks noChangeAspect="1"/>
          </p:cNvPicPr>
          <p:nvPr/>
        </p:nvPicPr>
        <p:blipFill>
          <a:blip r:embed="rId2"/>
          <a:stretch>
            <a:fillRect/>
          </a:stretch>
        </p:blipFill>
        <p:spPr>
          <a:xfrm>
            <a:off x="1840395" y="1234655"/>
            <a:ext cx="5463209" cy="307305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228476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3FE69C-806C-1836-322E-E1D44358FF52}"/>
              </a:ext>
            </a:extLst>
          </p:cNvPr>
          <p:cNvPicPr>
            <a:picLocks noChangeAspect="1"/>
          </p:cNvPicPr>
          <p:nvPr/>
        </p:nvPicPr>
        <p:blipFill>
          <a:blip r:embed="rId2"/>
          <a:stretch>
            <a:fillRect/>
          </a:stretch>
        </p:blipFill>
        <p:spPr>
          <a:xfrm>
            <a:off x="0" y="0"/>
            <a:ext cx="9144000" cy="6857999"/>
          </a:xfrm>
          <a:prstGeom prst="rect">
            <a:avLst/>
          </a:prstGeom>
        </p:spPr>
      </p:pic>
      <p:sp>
        <p:nvSpPr>
          <p:cNvPr id="2" name="Title 1">
            <a:extLst>
              <a:ext uri="{FF2B5EF4-FFF2-40B4-BE49-F238E27FC236}">
                <a16:creationId xmlns:a16="http://schemas.microsoft.com/office/drawing/2014/main" id="{B1F3E2B4-FE68-ADCC-B29C-940513590D6A}"/>
              </a:ext>
            </a:extLst>
          </p:cNvPr>
          <p:cNvSpPr>
            <a:spLocks noGrp="1"/>
          </p:cNvSpPr>
          <p:nvPr>
            <p:ph type="title"/>
          </p:nvPr>
        </p:nvSpPr>
        <p:spPr>
          <a:xfrm>
            <a:off x="2186609" y="381346"/>
            <a:ext cx="6692348" cy="1768474"/>
          </a:xfrm>
        </p:spPr>
        <p:txBody>
          <a:bodyPr>
            <a:normAutofit/>
          </a:bodyPr>
          <a:lstStyle/>
          <a:p>
            <a:pPr algn="ctr"/>
            <a:r>
              <a:rPr lang="it-IT" sz="3600" dirty="0">
                <a:latin typeface="Impact" panose="020B0806030902050204" pitchFamily="34" charset="0"/>
              </a:rPr>
              <a:t>Beberapa hal penting tentang "rencana" atau "misteri" Allah yang kita perlu ketahui:</a:t>
            </a:r>
            <a:endParaRPr lang="en-ID" sz="3600" dirty="0">
              <a:latin typeface="Impact" panose="020B0806030902050204" pitchFamily="34" charset="0"/>
            </a:endParaRPr>
          </a:p>
        </p:txBody>
      </p:sp>
      <p:sp>
        <p:nvSpPr>
          <p:cNvPr id="3" name="Content Placeholder 2">
            <a:extLst>
              <a:ext uri="{FF2B5EF4-FFF2-40B4-BE49-F238E27FC236}">
                <a16:creationId xmlns:a16="http://schemas.microsoft.com/office/drawing/2014/main" id="{945E0E54-A816-9129-3D5F-CB625BC7EBC8}"/>
              </a:ext>
            </a:extLst>
          </p:cNvPr>
          <p:cNvSpPr>
            <a:spLocks noGrp="1"/>
          </p:cNvSpPr>
          <p:nvPr>
            <p:ph idx="1"/>
          </p:nvPr>
        </p:nvSpPr>
        <p:spPr>
          <a:xfrm>
            <a:off x="628650" y="2340492"/>
            <a:ext cx="7886700" cy="4326835"/>
          </a:xfrm>
        </p:spPr>
        <p:txBody>
          <a:bodyPr>
            <a:normAutofit fontScale="92500" lnSpcReduction="10000"/>
          </a:bodyPr>
          <a:lstStyle/>
          <a:p>
            <a:pPr marL="514350" indent="-514350">
              <a:buFont typeface="+mj-lt"/>
              <a:buAutoNum type="arabicPeriod"/>
            </a:pPr>
            <a:r>
              <a:rPr lang="en-ID" dirty="0" err="1">
                <a:latin typeface="Tw Cen MT Condensed Extra Bold" panose="020B0803020202020204" pitchFamily="34" charset="0"/>
              </a:rPr>
              <a:t>Dalam</a:t>
            </a:r>
            <a:r>
              <a:rPr lang="en-ID" dirty="0">
                <a:latin typeface="Tw Cen MT Condensed Extra Bold" panose="020B0803020202020204" pitchFamily="34" charset="0"/>
              </a:rPr>
              <a:t> </a:t>
            </a:r>
            <a:r>
              <a:rPr lang="en-ID" dirty="0" err="1">
                <a:latin typeface="Tw Cen MT Condensed Extra Bold" panose="020B0803020202020204" pitchFamily="34" charset="0"/>
              </a:rPr>
              <a:t>kekekalan</a:t>
            </a:r>
            <a:r>
              <a:rPr lang="en-ID" dirty="0">
                <a:latin typeface="Tw Cen MT Condensed Extra Bold" panose="020B0803020202020204" pitchFamily="34" charset="0"/>
              </a:rPr>
              <a:t>, Allah </a:t>
            </a:r>
            <a:r>
              <a:rPr lang="en-ID" dirty="0" err="1">
                <a:latin typeface="Tw Cen MT Condensed Extra Bold" panose="020B0803020202020204" pitchFamily="34" charset="0"/>
              </a:rPr>
              <a:t>memahami</a:t>
            </a:r>
            <a:r>
              <a:rPr lang="en-ID" dirty="0">
                <a:latin typeface="Tw Cen MT Condensed Extra Bold" panose="020B0803020202020204" pitchFamily="34" charset="0"/>
              </a:rPr>
              <a:t> "</a:t>
            </a:r>
            <a:r>
              <a:rPr lang="en-ID" dirty="0" err="1">
                <a:latin typeface="Tw Cen MT Condensed Extra Bold" panose="020B0803020202020204" pitchFamily="34" charset="0"/>
              </a:rPr>
              <a:t>rahasia</a:t>
            </a:r>
            <a:r>
              <a:rPr lang="en-ID" dirty="0">
                <a:latin typeface="Tw Cen MT Condensed Extra Bold" panose="020B0803020202020204" pitchFamily="34" charset="0"/>
              </a:rPr>
              <a:t>" </a:t>
            </a:r>
            <a:r>
              <a:rPr lang="en-ID" dirty="0" err="1">
                <a:latin typeface="Tw Cen MT Condensed Extra Bold" panose="020B0803020202020204" pitchFamily="34" charset="0"/>
              </a:rPr>
              <a:t>atau</a:t>
            </a:r>
            <a:r>
              <a:rPr lang="en-ID" dirty="0">
                <a:latin typeface="Tw Cen MT Condensed Extra Bold" panose="020B0803020202020204" pitchFamily="34" charset="0"/>
              </a:rPr>
              <a:t> "</a:t>
            </a:r>
            <a:r>
              <a:rPr lang="en-ID" dirty="0" err="1">
                <a:latin typeface="Tw Cen MT Condensed Extra Bold" panose="020B0803020202020204" pitchFamily="34" charset="0"/>
              </a:rPr>
              <a:t>rencana</a:t>
            </a:r>
            <a:r>
              <a:rPr lang="en-ID" dirty="0">
                <a:latin typeface="Tw Cen MT Condensed Extra Bold" panose="020B0803020202020204" pitchFamily="34" charset="0"/>
              </a:rPr>
              <a:t>" </a:t>
            </a:r>
            <a:r>
              <a:rPr lang="en-ID" dirty="0" err="1">
                <a:latin typeface="Tw Cen MT Condensed Extra Bold" panose="020B0803020202020204" pitchFamily="34" charset="0"/>
              </a:rPr>
              <a:t>mengenai</a:t>
            </a:r>
            <a:r>
              <a:rPr lang="en-ID" dirty="0">
                <a:latin typeface="Tw Cen MT Condensed Extra Bold" panose="020B0803020202020204" pitchFamily="34" charset="0"/>
              </a:rPr>
              <a:t> </a:t>
            </a:r>
            <a:r>
              <a:rPr lang="en-ID" dirty="0" err="1">
                <a:latin typeface="Tw Cen MT Condensed Extra Bold" panose="020B0803020202020204" pitchFamily="34" charset="0"/>
              </a:rPr>
              <a:t>gereja</a:t>
            </a:r>
            <a:r>
              <a:rPr lang="en-ID" dirty="0">
                <a:latin typeface="Tw Cen MT Condensed Extra Bold" panose="020B0803020202020204" pitchFamily="34" charset="0"/>
              </a:rPr>
              <a:t> [</a:t>
            </a:r>
            <a:r>
              <a:rPr lang="en-ID" dirty="0" err="1">
                <a:latin typeface="Tw Cen MT Condensed Extra Bold" panose="020B0803020202020204" pitchFamily="34" charset="0"/>
              </a:rPr>
              <a:t>Efesus</a:t>
            </a:r>
            <a:r>
              <a:rPr lang="en-ID" dirty="0">
                <a:latin typeface="Tw Cen MT Condensed Extra Bold" panose="020B0803020202020204" pitchFamily="34" charset="0"/>
              </a:rPr>
              <a:t> 3:3-5, 9, 11].  </a:t>
            </a:r>
          </a:p>
          <a:p>
            <a:pPr marL="514350" indent="-514350">
              <a:buFont typeface="+mj-lt"/>
              <a:buAutoNum type="arabicPeriod"/>
            </a:pPr>
            <a:r>
              <a:rPr lang="en-ID" dirty="0" err="1">
                <a:latin typeface="Tw Cen MT Condensed Extra Bold" panose="020B0803020202020204" pitchFamily="34" charset="0"/>
              </a:rPr>
              <a:t>Melalui</a:t>
            </a:r>
            <a:r>
              <a:rPr lang="en-ID" dirty="0">
                <a:latin typeface="Tw Cen MT Condensed Extra Bold" panose="020B0803020202020204" pitchFamily="34" charset="0"/>
              </a:rPr>
              <a:t> </a:t>
            </a:r>
            <a:r>
              <a:rPr lang="en-ID" dirty="0" err="1">
                <a:latin typeface="Tw Cen MT Condensed Extra Bold" panose="020B0803020202020204" pitchFamily="34" charset="0"/>
              </a:rPr>
              <a:t>kehidupan</a:t>
            </a:r>
            <a:r>
              <a:rPr lang="en-ID" dirty="0">
                <a:latin typeface="Tw Cen MT Condensed Extra Bold" panose="020B0803020202020204" pitchFamily="34" charset="0"/>
              </a:rPr>
              <a:t> dan </a:t>
            </a:r>
            <a:r>
              <a:rPr lang="en-ID" dirty="0" err="1">
                <a:latin typeface="Tw Cen MT Condensed Extra Bold" panose="020B0803020202020204" pitchFamily="34" charset="0"/>
              </a:rPr>
              <a:t>kematian</a:t>
            </a:r>
            <a:r>
              <a:rPr lang="en-ID" dirty="0">
                <a:latin typeface="Tw Cen MT Condensed Extra Bold" panose="020B0803020202020204" pitchFamily="34" charset="0"/>
              </a:rPr>
              <a:t> </a:t>
            </a:r>
            <a:r>
              <a:rPr lang="en-ID" dirty="0" err="1">
                <a:latin typeface="Tw Cen MT Condensed Extra Bold" panose="020B0803020202020204" pitchFamily="34" charset="0"/>
              </a:rPr>
              <a:t>Yesus</a:t>
            </a:r>
            <a:r>
              <a:rPr lang="en-ID" dirty="0">
                <a:latin typeface="Tw Cen MT Condensed Extra Bold" panose="020B0803020202020204" pitchFamily="34" charset="0"/>
              </a:rPr>
              <a:t>, </a:t>
            </a:r>
            <a:r>
              <a:rPr lang="en-ID" dirty="0" err="1">
                <a:latin typeface="Tw Cen MT Condensed Extra Bold" panose="020B0803020202020204" pitchFamily="34" charset="0"/>
              </a:rPr>
              <a:t>rencana</a:t>
            </a:r>
            <a:r>
              <a:rPr lang="en-ID" dirty="0">
                <a:latin typeface="Tw Cen MT Condensed Extra Bold" panose="020B0803020202020204" pitchFamily="34" charset="0"/>
              </a:rPr>
              <a:t> yang </a:t>
            </a:r>
            <a:r>
              <a:rPr lang="en-ID" dirty="0" err="1">
                <a:latin typeface="Tw Cen MT Condensed Extra Bold" panose="020B0803020202020204" pitchFamily="34" charset="0"/>
              </a:rPr>
              <a:t>telah</a:t>
            </a:r>
            <a:r>
              <a:rPr lang="en-ID" dirty="0">
                <a:latin typeface="Tw Cen MT Condensed Extra Bold" panose="020B0803020202020204" pitchFamily="34" charset="0"/>
              </a:rPr>
              <a:t> lama </a:t>
            </a:r>
            <a:r>
              <a:rPr lang="en-ID" dirty="0" err="1">
                <a:latin typeface="Tw Cen MT Condensed Extra Bold" panose="020B0803020202020204" pitchFamily="34" charset="0"/>
              </a:rPr>
              <a:t>tersembunyi</a:t>
            </a:r>
            <a:r>
              <a:rPr lang="en-ID" dirty="0">
                <a:latin typeface="Tw Cen MT Condensed Extra Bold" panose="020B0803020202020204" pitchFamily="34" charset="0"/>
              </a:rPr>
              <a:t> </a:t>
            </a:r>
            <a:r>
              <a:rPr lang="en-ID" dirty="0" err="1">
                <a:latin typeface="Tw Cen MT Condensed Extra Bold" panose="020B0803020202020204" pitchFamily="34" charset="0"/>
              </a:rPr>
              <a:t>itu</a:t>
            </a:r>
            <a:r>
              <a:rPr lang="en-ID" dirty="0">
                <a:latin typeface="Tw Cen MT Condensed Extra Bold" panose="020B0803020202020204" pitchFamily="34" charset="0"/>
              </a:rPr>
              <a:t> "</a:t>
            </a:r>
            <a:r>
              <a:rPr lang="en-ID" dirty="0" err="1">
                <a:latin typeface="Tw Cen MT Condensed Extra Bold" panose="020B0803020202020204" pitchFamily="34" charset="0"/>
              </a:rPr>
              <a:t>tercapai</a:t>
            </a:r>
            <a:r>
              <a:rPr lang="en-ID" dirty="0">
                <a:latin typeface="Tw Cen MT Condensed Extra Bold" panose="020B0803020202020204" pitchFamily="34" charset="0"/>
              </a:rPr>
              <a:t>" [</a:t>
            </a:r>
            <a:r>
              <a:rPr lang="en-ID" dirty="0" err="1">
                <a:latin typeface="Tw Cen MT Condensed Extra Bold" panose="020B0803020202020204" pitchFamily="34" charset="0"/>
              </a:rPr>
              <a:t>Efesus</a:t>
            </a:r>
            <a:r>
              <a:rPr lang="en-ID" dirty="0">
                <a:latin typeface="Tw Cen MT Condensed Extra Bold" panose="020B0803020202020204" pitchFamily="34" charset="0"/>
              </a:rPr>
              <a:t> 3:11].   </a:t>
            </a:r>
          </a:p>
          <a:p>
            <a:pPr marL="514350" indent="-514350">
              <a:buFont typeface="+mj-lt"/>
              <a:buAutoNum type="arabicPeriod"/>
            </a:pPr>
            <a:r>
              <a:rPr lang="en-ID" dirty="0" err="1">
                <a:latin typeface="Tw Cen MT Condensed Extra Bold" panose="020B0803020202020204" pitchFamily="34" charset="0"/>
              </a:rPr>
              <a:t>Melalui</a:t>
            </a:r>
            <a:r>
              <a:rPr lang="en-ID" dirty="0">
                <a:latin typeface="Tw Cen MT Condensed Extra Bold" panose="020B0803020202020204" pitchFamily="34" charset="0"/>
              </a:rPr>
              <a:t> </a:t>
            </a:r>
            <a:r>
              <a:rPr lang="en-ID" dirty="0" err="1">
                <a:latin typeface="Tw Cen MT Condensed Extra Bold" panose="020B0803020202020204" pitchFamily="34" charset="0"/>
              </a:rPr>
              <a:t>wahyu</a:t>
            </a:r>
            <a:r>
              <a:rPr lang="en-ID" dirty="0">
                <a:latin typeface="Tw Cen MT Condensed Extra Bold" panose="020B0803020202020204" pitchFamily="34" charset="0"/>
              </a:rPr>
              <a:t>, Paulus </a:t>
            </a:r>
            <a:r>
              <a:rPr lang="en-ID" dirty="0" err="1">
                <a:latin typeface="Tw Cen MT Condensed Extra Bold" panose="020B0803020202020204" pitchFamily="34" charset="0"/>
              </a:rPr>
              <a:t>belajar</a:t>
            </a:r>
            <a:r>
              <a:rPr lang="en-ID" dirty="0">
                <a:latin typeface="Tw Cen MT Condensed Extra Bold" panose="020B0803020202020204" pitchFamily="34" charset="0"/>
              </a:rPr>
              <a:t> "</a:t>
            </a:r>
            <a:r>
              <a:rPr lang="en-ID" dirty="0" err="1">
                <a:latin typeface="Tw Cen MT Condensed Extra Bold" panose="020B0803020202020204" pitchFamily="34" charset="0"/>
              </a:rPr>
              <a:t>rahasia</a:t>
            </a:r>
            <a:r>
              <a:rPr lang="en-ID" dirty="0">
                <a:latin typeface="Tw Cen MT Condensed Extra Bold" panose="020B0803020202020204" pitchFamily="34" charset="0"/>
              </a:rPr>
              <a:t>" </a:t>
            </a:r>
            <a:r>
              <a:rPr lang="en-ID" dirty="0" err="1">
                <a:latin typeface="Tw Cen MT Condensed Extra Bold" panose="020B0803020202020204" pitchFamily="34" charset="0"/>
              </a:rPr>
              <a:t>gereja</a:t>
            </a:r>
            <a:r>
              <a:rPr lang="en-ID" dirty="0">
                <a:latin typeface="Tw Cen MT Condensed Extra Bold" panose="020B0803020202020204" pitchFamily="34" charset="0"/>
              </a:rPr>
              <a:t> dan </a:t>
            </a:r>
            <a:r>
              <a:rPr lang="en-ID" dirty="0" err="1">
                <a:latin typeface="Tw Cen MT Condensed Extra Bold" panose="020B0803020202020204" pitchFamily="34" charset="0"/>
              </a:rPr>
              <a:t>fakta</a:t>
            </a:r>
            <a:r>
              <a:rPr lang="en-ID" dirty="0">
                <a:latin typeface="Tw Cen MT Condensed Extra Bold" panose="020B0803020202020204" pitchFamily="34" charset="0"/>
              </a:rPr>
              <a:t> yang </a:t>
            </a:r>
            <a:r>
              <a:rPr lang="en-ID" dirty="0" err="1">
                <a:latin typeface="Tw Cen MT Condensed Extra Bold" panose="020B0803020202020204" pitchFamily="34" charset="0"/>
              </a:rPr>
              <a:t>mencengangkan</a:t>
            </a:r>
            <a:r>
              <a:rPr lang="en-ID" dirty="0">
                <a:latin typeface="Tw Cen MT Condensed Extra Bold" panose="020B0803020202020204" pitchFamily="34" charset="0"/>
              </a:rPr>
              <a:t> </a:t>
            </a:r>
            <a:r>
              <a:rPr lang="en-ID" dirty="0" err="1">
                <a:latin typeface="Tw Cen MT Condensed Extra Bold" panose="020B0803020202020204" pitchFamily="34" charset="0"/>
              </a:rPr>
              <a:t>bahwa</a:t>
            </a:r>
            <a:r>
              <a:rPr lang="en-ID" dirty="0">
                <a:latin typeface="Tw Cen MT Condensed Extra Bold" panose="020B0803020202020204" pitchFamily="34" charset="0"/>
              </a:rPr>
              <a:t> orang </a:t>
            </a:r>
            <a:r>
              <a:rPr lang="en-ID" dirty="0" err="1">
                <a:latin typeface="Tw Cen MT Condensed Extra Bold" panose="020B0803020202020204" pitchFamily="34" charset="0"/>
              </a:rPr>
              <a:t>bukan</a:t>
            </a:r>
            <a:r>
              <a:rPr lang="en-ID" dirty="0">
                <a:latin typeface="Tw Cen MT Condensed Extra Bold" panose="020B0803020202020204" pitchFamily="34" charset="0"/>
              </a:rPr>
              <a:t> </a:t>
            </a:r>
            <a:r>
              <a:rPr lang="en-ID" dirty="0" err="1">
                <a:latin typeface="Tw Cen MT Condensed Extra Bold" panose="020B0803020202020204" pitchFamily="34" charset="0"/>
              </a:rPr>
              <a:t>Yahudi</a:t>
            </a:r>
            <a:r>
              <a:rPr lang="en-ID" dirty="0">
                <a:latin typeface="Tw Cen MT Condensed Extra Bold" panose="020B0803020202020204" pitchFamily="34" charset="0"/>
              </a:rPr>
              <a:t> </a:t>
            </a:r>
            <a:r>
              <a:rPr lang="en-ID" dirty="0" err="1">
                <a:latin typeface="Tw Cen MT Condensed Extra Bold" panose="020B0803020202020204" pitchFamily="34" charset="0"/>
              </a:rPr>
              <a:t>harus</a:t>
            </a:r>
            <a:r>
              <a:rPr lang="en-ID" dirty="0">
                <a:latin typeface="Tw Cen MT Condensed Extra Bold" panose="020B0803020202020204" pitchFamily="34" charset="0"/>
              </a:rPr>
              <a:t> menjadi </a:t>
            </a:r>
            <a:r>
              <a:rPr lang="en-ID" dirty="0" err="1">
                <a:latin typeface="Tw Cen MT Condensed Extra Bold" panose="020B0803020202020204" pitchFamily="34" charset="0"/>
              </a:rPr>
              <a:t>mitra</a:t>
            </a:r>
            <a:r>
              <a:rPr lang="en-ID" dirty="0">
                <a:latin typeface="Tw Cen MT Condensed Extra Bold" panose="020B0803020202020204" pitchFamily="34" charset="0"/>
              </a:rPr>
              <a:t> </a:t>
            </a:r>
            <a:r>
              <a:rPr lang="en-ID" dirty="0" err="1">
                <a:latin typeface="Tw Cen MT Condensed Extra Bold" panose="020B0803020202020204" pitchFamily="34" charset="0"/>
              </a:rPr>
              <a:t>penuh</a:t>
            </a:r>
            <a:r>
              <a:rPr lang="en-ID" dirty="0">
                <a:latin typeface="Tw Cen MT Condensed Extra Bold" panose="020B0803020202020204" pitchFamily="34" charset="0"/>
              </a:rPr>
              <a:t> di </a:t>
            </a:r>
            <a:r>
              <a:rPr lang="en-ID" dirty="0" err="1">
                <a:latin typeface="Tw Cen MT Condensed Extra Bold" panose="020B0803020202020204" pitchFamily="34" charset="0"/>
              </a:rPr>
              <a:t>dalamnya</a:t>
            </a:r>
            <a:r>
              <a:rPr lang="en-ID" dirty="0">
                <a:latin typeface="Tw Cen MT Condensed Extra Bold" panose="020B0803020202020204" pitchFamily="34" charset="0"/>
              </a:rPr>
              <a:t> [</a:t>
            </a:r>
            <a:r>
              <a:rPr lang="en-ID" dirty="0" err="1">
                <a:latin typeface="Tw Cen MT Condensed Extra Bold" panose="020B0803020202020204" pitchFamily="34" charset="0"/>
              </a:rPr>
              <a:t>Efesus</a:t>
            </a:r>
            <a:r>
              <a:rPr lang="en-ID" dirty="0">
                <a:latin typeface="Tw Cen MT Condensed Extra Bold" panose="020B0803020202020204" pitchFamily="34" charset="0"/>
              </a:rPr>
              <a:t> 3:3-6].   </a:t>
            </a:r>
          </a:p>
          <a:p>
            <a:pPr marL="514350" indent="-514350">
              <a:buFont typeface="+mj-lt"/>
              <a:buAutoNum type="arabicPeriod"/>
            </a:pPr>
            <a:r>
              <a:rPr lang="en-ID" dirty="0">
                <a:latin typeface="Tw Cen MT Condensed Extra Bold" panose="020B0803020202020204" pitchFamily="34" charset="0"/>
              </a:rPr>
              <a:t>Paulus </a:t>
            </a:r>
            <a:r>
              <a:rPr lang="en-ID" dirty="0" err="1">
                <a:latin typeface="Tw Cen MT Condensed Extra Bold" panose="020B0803020202020204" pitchFamily="34" charset="0"/>
              </a:rPr>
              <a:t>berperan</a:t>
            </a:r>
            <a:r>
              <a:rPr lang="en-ID" dirty="0">
                <a:latin typeface="Tw Cen MT Condensed Extra Bold" panose="020B0803020202020204" pitchFamily="34" charset="0"/>
              </a:rPr>
              <a:t> </a:t>
            </a:r>
            <a:r>
              <a:rPr lang="en-ID" dirty="0" err="1">
                <a:latin typeface="Tw Cen MT Condensed Extra Bold" panose="020B0803020202020204" pitchFamily="34" charset="0"/>
              </a:rPr>
              <a:t>serta</a:t>
            </a:r>
            <a:r>
              <a:rPr lang="en-ID" dirty="0">
                <a:latin typeface="Tw Cen MT Condensed Extra Bold" panose="020B0803020202020204" pitchFamily="34" charset="0"/>
              </a:rPr>
              <a:t> </a:t>
            </a:r>
            <a:r>
              <a:rPr lang="en-ID" dirty="0" err="1">
                <a:latin typeface="Tw Cen MT Condensed Extra Bold" panose="020B0803020202020204" pitchFamily="34" charset="0"/>
              </a:rPr>
              <a:t>dalam</a:t>
            </a:r>
            <a:r>
              <a:rPr lang="en-ID" dirty="0">
                <a:latin typeface="Tw Cen MT Condensed Extra Bold" panose="020B0803020202020204" pitchFamily="34" charset="0"/>
              </a:rPr>
              <a:t> </a:t>
            </a:r>
            <a:r>
              <a:rPr lang="en-ID" dirty="0" err="1">
                <a:latin typeface="Tw Cen MT Condensed Extra Bold" panose="020B0803020202020204" pitchFamily="34" charset="0"/>
              </a:rPr>
              <a:t>menyebarkan</a:t>
            </a:r>
            <a:r>
              <a:rPr lang="en-ID" dirty="0">
                <a:latin typeface="Tw Cen MT Condensed Extra Bold" panose="020B0803020202020204" pitchFamily="34" charset="0"/>
              </a:rPr>
              <a:t> </a:t>
            </a:r>
            <a:r>
              <a:rPr lang="en-ID" dirty="0" err="1">
                <a:latin typeface="Tw Cen MT Condensed Extra Bold" panose="020B0803020202020204" pitchFamily="34" charset="0"/>
              </a:rPr>
              <a:t>kabar</a:t>
            </a:r>
            <a:r>
              <a:rPr lang="en-ID" dirty="0">
                <a:latin typeface="Tw Cen MT Condensed Extra Bold" panose="020B0803020202020204" pitchFamily="34" charset="0"/>
              </a:rPr>
              <a:t> </a:t>
            </a:r>
            <a:r>
              <a:rPr lang="en-ID" dirty="0" err="1">
                <a:latin typeface="Tw Cen MT Condensed Extra Bold" panose="020B0803020202020204" pitchFamily="34" charset="0"/>
              </a:rPr>
              <a:t>baik</a:t>
            </a:r>
            <a:r>
              <a:rPr lang="en-ID" dirty="0">
                <a:latin typeface="Tw Cen MT Condensed Extra Bold" panose="020B0803020202020204" pitchFamily="34" charset="0"/>
              </a:rPr>
              <a:t> </a:t>
            </a:r>
            <a:r>
              <a:rPr lang="en-ID" dirty="0" err="1">
                <a:latin typeface="Tw Cen MT Condensed Extra Bold" panose="020B0803020202020204" pitchFamily="34" charset="0"/>
              </a:rPr>
              <a:t>ini</a:t>
            </a:r>
            <a:r>
              <a:rPr lang="en-ID" dirty="0">
                <a:latin typeface="Tw Cen MT Condensed Extra Bold" panose="020B0803020202020204" pitchFamily="34" charset="0"/>
              </a:rPr>
              <a:t> </a:t>
            </a:r>
            <a:r>
              <a:rPr lang="en-ID" dirty="0" err="1">
                <a:latin typeface="Tw Cen MT Condensed Extra Bold" panose="020B0803020202020204" pitchFamily="34" charset="0"/>
              </a:rPr>
              <a:t>sebagai</a:t>
            </a:r>
            <a:r>
              <a:rPr lang="en-ID" dirty="0">
                <a:latin typeface="Tw Cen MT Condensed Extra Bold" panose="020B0803020202020204" pitchFamily="34" charset="0"/>
              </a:rPr>
              <a:t> </a:t>
            </a:r>
            <a:r>
              <a:rPr lang="en-ID" dirty="0" err="1">
                <a:latin typeface="Tw Cen MT Condensed Extra Bold" panose="020B0803020202020204" pitchFamily="34" charset="0"/>
              </a:rPr>
              <a:t>pengkhotbah</a:t>
            </a:r>
            <a:r>
              <a:rPr lang="en-ID" dirty="0">
                <a:latin typeface="Tw Cen MT Condensed Extra Bold" panose="020B0803020202020204" pitchFamily="34" charset="0"/>
              </a:rPr>
              <a:t> </a:t>
            </a:r>
            <a:r>
              <a:rPr lang="en-ID" dirty="0" err="1">
                <a:latin typeface="Tw Cen MT Condensed Extra Bold" panose="020B0803020202020204" pitchFamily="34" charset="0"/>
              </a:rPr>
              <a:t>kepada</a:t>
            </a:r>
            <a:r>
              <a:rPr lang="en-ID" dirty="0">
                <a:latin typeface="Tw Cen MT Condensed Extra Bold" panose="020B0803020202020204" pitchFamily="34" charset="0"/>
              </a:rPr>
              <a:t> orang-orang </a:t>
            </a:r>
            <a:r>
              <a:rPr lang="en-ID" dirty="0" err="1">
                <a:latin typeface="Tw Cen MT Condensed Extra Bold" panose="020B0803020202020204" pitchFamily="34" charset="0"/>
              </a:rPr>
              <a:t>bukan</a:t>
            </a:r>
            <a:r>
              <a:rPr lang="en-ID" dirty="0">
                <a:latin typeface="Tw Cen MT Condensed Extra Bold" panose="020B0803020202020204" pitchFamily="34" charset="0"/>
              </a:rPr>
              <a:t> </a:t>
            </a:r>
            <a:r>
              <a:rPr lang="en-ID" dirty="0" err="1">
                <a:latin typeface="Tw Cen MT Condensed Extra Bold" panose="020B0803020202020204" pitchFamily="34" charset="0"/>
              </a:rPr>
              <a:t>Yahudi</a:t>
            </a:r>
            <a:r>
              <a:rPr lang="en-ID" dirty="0">
                <a:latin typeface="Tw Cen MT Condensed Extra Bold" panose="020B0803020202020204" pitchFamily="34" charset="0"/>
              </a:rPr>
              <a:t> </a:t>
            </a:r>
            <a:r>
              <a:rPr lang="en-ID" dirty="0" err="1">
                <a:latin typeface="Tw Cen MT Condensed Extra Bold" panose="020B0803020202020204" pitchFamily="34" charset="0"/>
              </a:rPr>
              <a:t>tentang</a:t>
            </a:r>
            <a:r>
              <a:rPr lang="en-ID" dirty="0">
                <a:latin typeface="Tw Cen MT Condensed Extra Bold" panose="020B0803020202020204" pitchFamily="34" charset="0"/>
              </a:rPr>
              <a:t> "</a:t>
            </a:r>
            <a:r>
              <a:rPr lang="en-ID" dirty="0" err="1">
                <a:latin typeface="Tw Cen MT Condensed Extra Bold" panose="020B0803020202020204" pitchFamily="34" charset="0"/>
              </a:rPr>
              <a:t>kekayaan</a:t>
            </a:r>
            <a:r>
              <a:rPr lang="en-ID" dirty="0">
                <a:latin typeface="Tw Cen MT Condensed Extra Bold" panose="020B0803020202020204" pitchFamily="34" charset="0"/>
              </a:rPr>
              <a:t> </a:t>
            </a:r>
            <a:r>
              <a:rPr lang="en-ID" dirty="0" err="1">
                <a:latin typeface="Tw Cen MT Condensed Extra Bold" panose="020B0803020202020204" pitchFamily="34" charset="0"/>
              </a:rPr>
              <a:t>Kristus</a:t>
            </a:r>
            <a:r>
              <a:rPr lang="en-ID" dirty="0">
                <a:latin typeface="Tw Cen MT Condensed Extra Bold" panose="020B0803020202020204" pitchFamily="34" charset="0"/>
              </a:rPr>
              <a:t> yang </a:t>
            </a:r>
            <a:r>
              <a:rPr lang="en-ID" dirty="0" err="1">
                <a:latin typeface="Tw Cen MT Condensed Extra Bold" panose="020B0803020202020204" pitchFamily="34" charset="0"/>
              </a:rPr>
              <a:t>tidak</a:t>
            </a:r>
            <a:r>
              <a:rPr lang="en-ID" dirty="0">
                <a:latin typeface="Tw Cen MT Condensed Extra Bold" panose="020B0803020202020204" pitchFamily="34" charset="0"/>
              </a:rPr>
              <a:t> </a:t>
            </a:r>
            <a:r>
              <a:rPr lang="en-ID" dirty="0" err="1">
                <a:latin typeface="Tw Cen MT Condensed Extra Bold" panose="020B0803020202020204" pitchFamily="34" charset="0"/>
              </a:rPr>
              <a:t>terduga</a:t>
            </a:r>
            <a:r>
              <a:rPr lang="en-ID" dirty="0">
                <a:latin typeface="Tw Cen MT Condensed Extra Bold" panose="020B0803020202020204" pitchFamily="34" charset="0"/>
              </a:rPr>
              <a:t> </a:t>
            </a:r>
            <a:r>
              <a:rPr lang="en-ID" dirty="0" err="1">
                <a:latin typeface="Tw Cen MT Condensed Extra Bold" panose="020B0803020202020204" pitchFamily="34" charset="0"/>
              </a:rPr>
              <a:t>itu</a:t>
            </a:r>
            <a:r>
              <a:rPr lang="en-ID" dirty="0">
                <a:latin typeface="Tw Cen MT Condensed Extra Bold" panose="020B0803020202020204" pitchFamily="34" charset="0"/>
              </a:rPr>
              <a:t>" [</a:t>
            </a:r>
            <a:r>
              <a:rPr lang="en-ID" dirty="0" err="1">
                <a:latin typeface="Tw Cen MT Condensed Extra Bold" panose="020B0803020202020204" pitchFamily="34" charset="0"/>
              </a:rPr>
              <a:t>Efesus</a:t>
            </a:r>
            <a:r>
              <a:rPr lang="en-ID" dirty="0">
                <a:latin typeface="Tw Cen MT Condensed Extra Bold" panose="020B0803020202020204" pitchFamily="34" charset="0"/>
              </a:rPr>
              <a:t> 3:8-9].   </a:t>
            </a:r>
          </a:p>
          <a:p>
            <a:pPr marL="514350" indent="-514350">
              <a:buFont typeface="+mj-lt"/>
              <a:buAutoNum type="arabicPeriod"/>
            </a:pPr>
            <a:endParaRPr lang="en-ID" dirty="0">
              <a:latin typeface="Tw Cen MT Condensed Extra Bold" panose="020B0803020202020204" pitchFamily="34" charset="0"/>
            </a:endParaRPr>
          </a:p>
        </p:txBody>
      </p:sp>
    </p:spTree>
    <p:extLst>
      <p:ext uri="{BB962C8B-B14F-4D97-AF65-F5344CB8AC3E}">
        <p14:creationId xmlns:p14="http://schemas.microsoft.com/office/powerpoint/2010/main" val="2818623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88EF15-E738-E15F-C07B-382DDEE3D850}"/>
              </a:ext>
            </a:extLst>
          </p:cNvPr>
          <p:cNvPicPr>
            <a:picLocks noChangeAspect="1"/>
          </p:cNvPicPr>
          <p:nvPr/>
        </p:nvPicPr>
        <p:blipFill>
          <a:blip r:embed="rId2"/>
          <a:stretch>
            <a:fillRect/>
          </a:stretch>
        </p:blipFill>
        <p:spPr>
          <a:xfrm>
            <a:off x="0" y="0"/>
            <a:ext cx="9144000" cy="6857999"/>
          </a:xfrm>
          <a:prstGeom prst="rect">
            <a:avLst/>
          </a:prstGeom>
        </p:spPr>
      </p:pic>
      <p:sp>
        <p:nvSpPr>
          <p:cNvPr id="2" name="Title 1">
            <a:extLst>
              <a:ext uri="{FF2B5EF4-FFF2-40B4-BE49-F238E27FC236}">
                <a16:creationId xmlns:a16="http://schemas.microsoft.com/office/drawing/2014/main" id="{2AB40F48-807E-37F2-EF7F-548952C9A317}"/>
              </a:ext>
            </a:extLst>
          </p:cNvPr>
          <p:cNvSpPr>
            <a:spLocks noGrp="1"/>
          </p:cNvSpPr>
          <p:nvPr>
            <p:ph type="title"/>
          </p:nvPr>
        </p:nvSpPr>
        <p:spPr>
          <a:xfrm>
            <a:off x="2494307" y="544721"/>
            <a:ext cx="5811907" cy="1561689"/>
          </a:xfrm>
        </p:spPr>
        <p:txBody>
          <a:bodyPr>
            <a:noAutofit/>
          </a:bodyPr>
          <a:lstStyle/>
          <a:p>
            <a:r>
              <a:rPr lang="it-IT" sz="3600" dirty="0">
                <a:latin typeface="Impact" panose="020B0806030902050204" pitchFamily="34" charset="0"/>
              </a:rPr>
              <a:t>Beberapa hal penting tentang "rencana" atau "misteri" Allah yang kita perlu ketahui:</a:t>
            </a:r>
            <a:endParaRPr lang="en-ID" sz="3600" dirty="0"/>
          </a:p>
        </p:txBody>
      </p:sp>
      <p:sp>
        <p:nvSpPr>
          <p:cNvPr id="3" name="Content Placeholder 2">
            <a:extLst>
              <a:ext uri="{FF2B5EF4-FFF2-40B4-BE49-F238E27FC236}">
                <a16:creationId xmlns:a16="http://schemas.microsoft.com/office/drawing/2014/main" id="{8111B50B-44BC-ECEC-0C29-77AE0E4855AA}"/>
              </a:ext>
            </a:extLst>
          </p:cNvPr>
          <p:cNvSpPr>
            <a:spLocks noGrp="1"/>
          </p:cNvSpPr>
          <p:nvPr>
            <p:ph idx="1"/>
          </p:nvPr>
        </p:nvSpPr>
        <p:spPr>
          <a:xfrm>
            <a:off x="837786" y="2506389"/>
            <a:ext cx="7468428" cy="3951631"/>
          </a:xfrm>
        </p:spPr>
        <p:txBody>
          <a:bodyPr>
            <a:normAutofit/>
          </a:bodyPr>
          <a:lstStyle/>
          <a:p>
            <a:pPr marL="0" indent="0">
              <a:buNone/>
            </a:pPr>
            <a:r>
              <a:rPr lang="en-ID" dirty="0">
                <a:latin typeface="Tw Cen MT Condensed Extra Bold" panose="020B0803020202020204" pitchFamily="34" charset="0"/>
              </a:rPr>
              <a:t>5. </a:t>
            </a:r>
            <a:r>
              <a:rPr lang="en-ID" dirty="0" err="1">
                <a:latin typeface="Tw Cen MT Condensed Extra Bold" panose="020B0803020202020204" pitchFamily="34" charset="0"/>
              </a:rPr>
              <a:t>Dengan</a:t>
            </a:r>
            <a:r>
              <a:rPr lang="en-ID" dirty="0">
                <a:latin typeface="Tw Cen MT Condensed Extra Bold" panose="020B0803020202020204" pitchFamily="34" charset="0"/>
              </a:rPr>
              <a:t> </a:t>
            </a:r>
            <a:r>
              <a:rPr lang="en-ID" dirty="0" err="1">
                <a:latin typeface="Tw Cen MT Condensed Extra Bold" panose="020B0803020202020204" pitchFamily="34" charset="0"/>
              </a:rPr>
              <a:t>banyak</a:t>
            </a:r>
            <a:r>
              <a:rPr lang="en-ID" dirty="0">
                <a:latin typeface="Tw Cen MT Condensed Extra Bold" panose="020B0803020202020204" pitchFamily="34" charset="0"/>
              </a:rPr>
              <a:t> yang </a:t>
            </a:r>
            <a:r>
              <a:rPr lang="en-ID" dirty="0" err="1">
                <a:latin typeface="Tw Cen MT Condensed Extra Bold" panose="020B0803020202020204" pitchFamily="34" charset="0"/>
              </a:rPr>
              <a:t>dimenangkan</a:t>
            </a:r>
            <a:r>
              <a:rPr lang="en-ID" dirty="0">
                <a:latin typeface="Tw Cen MT Condensed Extra Bold" panose="020B0803020202020204" pitchFamily="34" charset="0"/>
              </a:rPr>
              <a:t> </a:t>
            </a:r>
            <a:r>
              <a:rPr lang="en-ID" dirty="0" err="1">
                <a:latin typeface="Tw Cen MT Condensed Extra Bold" panose="020B0803020202020204" pitchFamily="34" charset="0"/>
              </a:rPr>
              <a:t>kepada</a:t>
            </a:r>
            <a:r>
              <a:rPr lang="en-ID" dirty="0">
                <a:latin typeface="Tw Cen MT Condensed Extra Bold" panose="020B0803020202020204" pitchFamily="34" charset="0"/>
              </a:rPr>
              <a:t> </a:t>
            </a:r>
            <a:r>
              <a:rPr lang="en-ID" dirty="0" err="1">
                <a:latin typeface="Tw Cen MT Condensed Extra Bold" panose="020B0803020202020204" pitchFamily="34" charset="0"/>
              </a:rPr>
              <a:t>Kristus</a:t>
            </a:r>
            <a:r>
              <a:rPr lang="en-ID" dirty="0">
                <a:latin typeface="Tw Cen MT Condensed Extra Bold" panose="020B0803020202020204" pitchFamily="34" charset="0"/>
              </a:rPr>
              <a:t>, </a:t>
            </a:r>
            <a:r>
              <a:rPr lang="en-ID" dirty="0" err="1">
                <a:latin typeface="Tw Cen MT Condensed Extra Bold" panose="020B0803020202020204" pitchFamily="34" charset="0"/>
              </a:rPr>
              <a:t>gereja</a:t>
            </a:r>
            <a:r>
              <a:rPr lang="en-ID" dirty="0">
                <a:latin typeface="Tw Cen MT Condensed Extra Bold" panose="020B0803020202020204" pitchFamily="34" charset="0"/>
              </a:rPr>
              <a:t>, yang </a:t>
            </a:r>
            <a:r>
              <a:rPr lang="en-ID" dirty="0" err="1">
                <a:latin typeface="Tw Cen MT Condensed Extra Bold" panose="020B0803020202020204" pitchFamily="34" charset="0"/>
              </a:rPr>
              <a:t>disusun</a:t>
            </a:r>
            <a:r>
              <a:rPr lang="en-ID" dirty="0">
                <a:latin typeface="Tw Cen MT Condensed Extra Bold" panose="020B0803020202020204" pitchFamily="34" charset="0"/>
              </a:rPr>
              <a:t> </a:t>
            </a:r>
            <a:r>
              <a:rPr lang="en-ID" dirty="0" err="1">
                <a:latin typeface="Tw Cen MT Condensed Extra Bold" panose="020B0803020202020204" pitchFamily="34" charset="0"/>
              </a:rPr>
              <a:t>sebagaimana</a:t>
            </a:r>
            <a:r>
              <a:rPr lang="en-ID" dirty="0">
                <a:latin typeface="Tw Cen MT Condensed Extra Bold" panose="020B0803020202020204" pitchFamily="34" charset="0"/>
              </a:rPr>
              <a:t> </a:t>
            </a:r>
            <a:r>
              <a:rPr lang="en-ID" dirty="0" err="1">
                <a:latin typeface="Tw Cen MT Condensed Extra Bold" panose="020B0803020202020204" pitchFamily="34" charset="0"/>
              </a:rPr>
              <a:t>adanya</a:t>
            </a:r>
            <a:r>
              <a:rPr lang="en-ID" dirty="0">
                <a:latin typeface="Tw Cen MT Condensed Extra Bold" panose="020B0803020202020204" pitchFamily="34" charset="0"/>
              </a:rPr>
              <a:t> </a:t>
            </a:r>
            <a:r>
              <a:rPr lang="en-ID" dirty="0" err="1">
                <a:latin typeface="Tw Cen MT Condensed Extra Bold" panose="020B0803020202020204" pitchFamily="34" charset="0"/>
              </a:rPr>
              <a:t>baik</a:t>
            </a:r>
            <a:r>
              <a:rPr lang="en-ID" dirty="0">
                <a:latin typeface="Tw Cen MT Condensed Extra Bold" panose="020B0803020202020204" pitchFamily="34" charset="0"/>
              </a:rPr>
              <a:t> </a:t>
            </a:r>
            <a:r>
              <a:rPr lang="en-ID" dirty="0" err="1">
                <a:latin typeface="Tw Cen MT Condensed Extra Bold" panose="020B0803020202020204" pitchFamily="34" charset="0"/>
              </a:rPr>
              <a:t>dari</a:t>
            </a:r>
            <a:r>
              <a:rPr lang="en-ID" dirty="0">
                <a:latin typeface="Tw Cen MT Condensed Extra Bold" panose="020B0803020202020204" pitchFamily="34" charset="0"/>
              </a:rPr>
              <a:t> orang </a:t>
            </a:r>
            <a:r>
              <a:rPr lang="en-ID" dirty="0" err="1">
                <a:latin typeface="Tw Cen MT Condensed Extra Bold" panose="020B0803020202020204" pitchFamily="34" charset="0"/>
              </a:rPr>
              <a:t>Yahudi</a:t>
            </a:r>
            <a:r>
              <a:rPr lang="en-ID" dirty="0">
                <a:latin typeface="Tw Cen MT Condensed Extra Bold" panose="020B0803020202020204" pitchFamily="34" charset="0"/>
              </a:rPr>
              <a:t> </a:t>
            </a:r>
            <a:r>
              <a:rPr lang="en-ID" dirty="0" err="1">
                <a:latin typeface="Tw Cen MT Condensed Extra Bold" panose="020B0803020202020204" pitchFamily="34" charset="0"/>
              </a:rPr>
              <a:t>maupun</a:t>
            </a:r>
            <a:r>
              <a:rPr lang="en-ID" dirty="0">
                <a:latin typeface="Tw Cen MT Condensed Extra Bold" panose="020B0803020202020204" pitchFamily="34" charset="0"/>
              </a:rPr>
              <a:t> orang </a:t>
            </a:r>
            <a:r>
              <a:rPr lang="en-ID" dirty="0" err="1">
                <a:latin typeface="Tw Cen MT Condensed Extra Bold" panose="020B0803020202020204" pitchFamily="34" charset="0"/>
              </a:rPr>
              <a:t>bukan</a:t>
            </a:r>
            <a:r>
              <a:rPr lang="en-ID" dirty="0">
                <a:latin typeface="Tw Cen MT Condensed Extra Bold" panose="020B0803020202020204" pitchFamily="34" charset="0"/>
              </a:rPr>
              <a:t> </a:t>
            </a:r>
            <a:r>
              <a:rPr lang="en-ID" dirty="0" err="1">
                <a:latin typeface="Tw Cen MT Condensed Extra Bold" panose="020B0803020202020204" pitchFamily="34" charset="0"/>
              </a:rPr>
              <a:t>Yahudi</a:t>
            </a:r>
            <a:r>
              <a:rPr lang="en-ID" dirty="0">
                <a:latin typeface="Tw Cen MT Condensed Extra Bold" panose="020B0803020202020204" pitchFamily="34" charset="0"/>
              </a:rPr>
              <a:t>, </a:t>
            </a:r>
            <a:r>
              <a:rPr lang="en-ID" dirty="0" err="1">
                <a:latin typeface="Tw Cen MT Condensed Extra Bold" panose="020B0803020202020204" pitchFamily="34" charset="0"/>
              </a:rPr>
              <a:t>menampilkan</a:t>
            </a:r>
            <a:r>
              <a:rPr lang="en-ID" dirty="0">
                <a:latin typeface="Tw Cen MT Condensed Extra Bold" panose="020B0803020202020204" pitchFamily="34" charset="0"/>
              </a:rPr>
              <a:t> "</a:t>
            </a:r>
            <a:r>
              <a:rPr lang="en-ID" dirty="0" err="1">
                <a:latin typeface="Tw Cen MT Condensed Extra Bold" panose="020B0803020202020204" pitchFamily="34" charset="0"/>
              </a:rPr>
              <a:t>berbagai</a:t>
            </a:r>
            <a:r>
              <a:rPr lang="en-ID" dirty="0">
                <a:latin typeface="Tw Cen MT Condensed Extra Bold" panose="020B0803020202020204" pitchFamily="34" charset="0"/>
              </a:rPr>
              <a:t> </a:t>
            </a:r>
            <a:r>
              <a:rPr lang="en-ID" dirty="0" err="1">
                <a:latin typeface="Tw Cen MT Condensed Extra Bold" panose="020B0803020202020204" pitchFamily="34" charset="0"/>
              </a:rPr>
              <a:t>ragam</a:t>
            </a:r>
            <a:r>
              <a:rPr lang="en-ID" dirty="0">
                <a:latin typeface="Tw Cen MT Condensed Extra Bold" panose="020B0803020202020204" pitchFamily="34" charset="0"/>
              </a:rPr>
              <a:t> </a:t>
            </a:r>
            <a:r>
              <a:rPr lang="en-ID" dirty="0" err="1">
                <a:latin typeface="Tw Cen MT Condensed Extra Bold" panose="020B0803020202020204" pitchFamily="34" charset="0"/>
              </a:rPr>
              <a:t>hikmat</a:t>
            </a:r>
            <a:r>
              <a:rPr lang="en-ID" dirty="0">
                <a:latin typeface="Tw Cen MT Condensed Extra Bold" panose="020B0803020202020204" pitchFamily="34" charset="0"/>
              </a:rPr>
              <a:t>" </a:t>
            </a:r>
            <a:r>
              <a:rPr lang="en-ID" dirty="0" err="1">
                <a:latin typeface="Tw Cen MT Condensed Extra Bold" panose="020B0803020202020204" pitchFamily="34" charset="0"/>
              </a:rPr>
              <a:t>kepada</a:t>
            </a:r>
            <a:r>
              <a:rPr lang="en-ID" dirty="0">
                <a:latin typeface="Tw Cen MT Condensed Extra Bold" panose="020B0803020202020204" pitchFamily="34" charset="0"/>
              </a:rPr>
              <a:t> "</a:t>
            </a:r>
            <a:r>
              <a:rPr lang="en-ID" dirty="0" err="1">
                <a:latin typeface="Tw Cen MT Condensed Extra Bold" panose="020B0803020202020204" pitchFamily="34" charset="0"/>
              </a:rPr>
              <a:t>pemerintah-pemerintah</a:t>
            </a:r>
            <a:r>
              <a:rPr lang="en-ID" dirty="0">
                <a:latin typeface="Tw Cen MT Condensed Extra Bold" panose="020B0803020202020204" pitchFamily="34" charset="0"/>
              </a:rPr>
              <a:t> dan </a:t>
            </a:r>
            <a:r>
              <a:rPr lang="en-ID" dirty="0" err="1">
                <a:latin typeface="Tw Cen MT Condensed Extra Bold" panose="020B0803020202020204" pitchFamily="34" charset="0"/>
              </a:rPr>
              <a:t>penguasas-penguasa</a:t>
            </a:r>
            <a:r>
              <a:rPr lang="en-ID" dirty="0">
                <a:latin typeface="Tw Cen MT Condensed Extra Bold" panose="020B0803020202020204" pitchFamily="34" charset="0"/>
              </a:rPr>
              <a:t> di </a:t>
            </a:r>
            <a:r>
              <a:rPr lang="en-ID" dirty="0" err="1">
                <a:latin typeface="Tw Cen MT Condensed Extra Bold" panose="020B0803020202020204" pitchFamily="34" charset="0"/>
              </a:rPr>
              <a:t>sorga</a:t>
            </a:r>
            <a:r>
              <a:rPr lang="en-ID" dirty="0">
                <a:latin typeface="Tw Cen MT Condensed Extra Bold" panose="020B0803020202020204" pitchFamily="34" charset="0"/>
              </a:rPr>
              <a:t>" [</a:t>
            </a:r>
            <a:r>
              <a:rPr lang="en-ID" dirty="0" err="1">
                <a:latin typeface="Tw Cen MT Condensed Extra Bold" panose="020B0803020202020204" pitchFamily="34" charset="0"/>
              </a:rPr>
              <a:t>Efesus</a:t>
            </a:r>
            <a:r>
              <a:rPr lang="en-ID" dirty="0">
                <a:latin typeface="Tw Cen MT Condensed Extra Bold" panose="020B0803020202020204" pitchFamily="34" charset="0"/>
              </a:rPr>
              <a:t> 3:10], </a:t>
            </a:r>
            <a:r>
              <a:rPr lang="en-ID" dirty="0" err="1">
                <a:latin typeface="Tw Cen MT Condensed Extra Bold" panose="020B0803020202020204" pitchFamily="34" charset="0"/>
              </a:rPr>
              <a:t>mengumumkan</a:t>
            </a:r>
            <a:r>
              <a:rPr lang="en-ID" dirty="0">
                <a:latin typeface="Tw Cen MT Condensed Extra Bold" panose="020B0803020202020204" pitchFamily="34" charset="0"/>
              </a:rPr>
              <a:t> </a:t>
            </a:r>
            <a:r>
              <a:rPr lang="en-ID" dirty="0" err="1">
                <a:latin typeface="Tw Cen MT Condensed Extra Bold" panose="020B0803020202020204" pitchFamily="34" charset="0"/>
              </a:rPr>
              <a:t>malapetaka</a:t>
            </a:r>
            <a:r>
              <a:rPr lang="en-ID" dirty="0">
                <a:latin typeface="Tw Cen MT Condensed Extra Bold" panose="020B0803020202020204" pitchFamily="34" charset="0"/>
              </a:rPr>
              <a:t> </a:t>
            </a:r>
            <a:r>
              <a:rPr lang="en-ID" dirty="0" err="1">
                <a:latin typeface="Tw Cen MT Condensed Extra Bold" panose="020B0803020202020204" pitchFamily="34" charset="0"/>
              </a:rPr>
              <a:t>mereka</a:t>
            </a:r>
            <a:r>
              <a:rPr lang="en-ID" dirty="0">
                <a:latin typeface="Tw Cen MT Condensed Extra Bold" panose="020B0803020202020204" pitchFamily="34" charset="0"/>
              </a:rPr>
              <a:t> yang </a:t>
            </a:r>
            <a:r>
              <a:rPr lang="en-ID" dirty="0" err="1">
                <a:latin typeface="Tw Cen MT Condensed Extra Bold" panose="020B0803020202020204" pitchFamily="34" charset="0"/>
              </a:rPr>
              <a:t>akan</a:t>
            </a:r>
            <a:r>
              <a:rPr lang="en-ID" dirty="0">
                <a:latin typeface="Tw Cen MT Condensed Extra Bold" panose="020B0803020202020204" pitchFamily="34" charset="0"/>
              </a:rPr>
              <a:t> </a:t>
            </a:r>
            <a:r>
              <a:rPr lang="en-ID" dirty="0" err="1">
                <a:latin typeface="Tw Cen MT Condensed Extra Bold" panose="020B0803020202020204" pitchFamily="34" charset="0"/>
              </a:rPr>
              <a:t>datang</a:t>
            </a:r>
            <a:r>
              <a:rPr lang="en-ID" dirty="0">
                <a:latin typeface="Tw Cen MT Condensed Extra Bold" panose="020B0803020202020204" pitchFamily="34" charset="0"/>
              </a:rPr>
              <a:t> [</a:t>
            </a:r>
            <a:r>
              <a:rPr lang="en-ID" dirty="0" err="1">
                <a:latin typeface="Tw Cen MT Condensed Extra Bold" panose="020B0803020202020204" pitchFamily="34" charset="0"/>
              </a:rPr>
              <a:t>Efesus</a:t>
            </a:r>
            <a:r>
              <a:rPr lang="en-ID" dirty="0">
                <a:latin typeface="Tw Cen MT Condensed Extra Bold" panose="020B0803020202020204" pitchFamily="34" charset="0"/>
              </a:rPr>
              <a:t> 6:10-20]. </a:t>
            </a:r>
            <a:r>
              <a:rPr lang="en-ID" dirty="0" err="1">
                <a:latin typeface="Tw Cen MT Condensed Extra Bold" panose="020B0803020202020204" pitchFamily="34" charset="0"/>
              </a:rPr>
              <a:t>Rencana</a:t>
            </a:r>
            <a:r>
              <a:rPr lang="en-ID" dirty="0">
                <a:latin typeface="Tw Cen MT Condensed Extra Bold" panose="020B0803020202020204" pitchFamily="34" charset="0"/>
              </a:rPr>
              <a:t> </a:t>
            </a:r>
            <a:r>
              <a:rPr lang="en-ID" dirty="0" err="1">
                <a:latin typeface="Tw Cen MT Condensed Extra Bold" panose="020B0803020202020204" pitchFamily="34" charset="0"/>
              </a:rPr>
              <a:t>untuk</a:t>
            </a:r>
            <a:r>
              <a:rPr lang="en-ID" dirty="0">
                <a:latin typeface="Tw Cen MT Condensed Extra Bold" panose="020B0803020202020204" pitchFamily="34" charset="0"/>
              </a:rPr>
              <a:t> </a:t>
            </a:r>
            <a:r>
              <a:rPr lang="en-ID" dirty="0" err="1">
                <a:latin typeface="Tw Cen MT Condensed Extra Bold" panose="020B0803020202020204" pitchFamily="34" charset="0"/>
              </a:rPr>
              <a:t>mempersatukan</a:t>
            </a:r>
            <a:r>
              <a:rPr lang="en-ID" dirty="0">
                <a:latin typeface="Tw Cen MT Condensed Extra Bold" panose="020B0803020202020204" pitchFamily="34" charset="0"/>
              </a:rPr>
              <a:t> </a:t>
            </a:r>
            <a:r>
              <a:rPr lang="en-ID" dirty="0" err="1">
                <a:latin typeface="Tw Cen MT Condensed Extra Bold" panose="020B0803020202020204" pitchFamily="34" charset="0"/>
              </a:rPr>
              <a:t>segala</a:t>
            </a:r>
            <a:r>
              <a:rPr lang="en-ID" dirty="0">
                <a:latin typeface="Tw Cen MT Condensed Extra Bold" panose="020B0803020202020204" pitchFamily="34" charset="0"/>
              </a:rPr>
              <a:t> </a:t>
            </a:r>
            <a:r>
              <a:rPr lang="en-ID" dirty="0" err="1">
                <a:latin typeface="Tw Cen MT Condensed Extra Bold" panose="020B0803020202020204" pitchFamily="34" charset="0"/>
              </a:rPr>
              <a:t>sesuatu</a:t>
            </a:r>
            <a:r>
              <a:rPr lang="en-ID" dirty="0">
                <a:latin typeface="Tw Cen MT Condensed Extra Bold" panose="020B0803020202020204" pitchFamily="34" charset="0"/>
              </a:rPr>
              <a:t> di </a:t>
            </a:r>
            <a:r>
              <a:rPr lang="en-ID" dirty="0" err="1">
                <a:latin typeface="Tw Cen MT Condensed Extra Bold" panose="020B0803020202020204" pitchFamily="34" charset="0"/>
              </a:rPr>
              <a:t>dalam</a:t>
            </a:r>
            <a:r>
              <a:rPr lang="en-ID" dirty="0">
                <a:latin typeface="Tw Cen MT Condensed Extra Bold" panose="020B0803020202020204" pitchFamily="34" charset="0"/>
              </a:rPr>
              <a:t> </a:t>
            </a:r>
            <a:r>
              <a:rPr lang="en-ID" dirty="0" err="1">
                <a:latin typeface="Tw Cen MT Condensed Extra Bold" panose="020B0803020202020204" pitchFamily="34" charset="0"/>
              </a:rPr>
              <a:t>Kristus</a:t>
            </a:r>
            <a:r>
              <a:rPr lang="en-ID" dirty="0">
                <a:latin typeface="Tw Cen MT Condensed Extra Bold" panose="020B0803020202020204" pitchFamily="34" charset="0"/>
              </a:rPr>
              <a:t> [</a:t>
            </a:r>
            <a:r>
              <a:rPr lang="en-ID" dirty="0" err="1">
                <a:latin typeface="Tw Cen MT Condensed Extra Bold" panose="020B0803020202020204" pitchFamily="34" charset="0"/>
              </a:rPr>
              <a:t>Efesus</a:t>
            </a:r>
            <a:r>
              <a:rPr lang="en-ID" dirty="0">
                <a:latin typeface="Tw Cen MT Condensed Extra Bold" panose="020B0803020202020204" pitchFamily="34" charset="0"/>
              </a:rPr>
              <a:t> 1:10] </a:t>
            </a:r>
            <a:r>
              <a:rPr lang="en-ID" dirty="0" err="1">
                <a:latin typeface="Tw Cen MT Condensed Extra Bold" panose="020B0803020202020204" pitchFamily="34" charset="0"/>
              </a:rPr>
              <a:t>sedang</a:t>
            </a:r>
            <a:r>
              <a:rPr lang="en-ID" dirty="0">
                <a:latin typeface="Tw Cen MT Condensed Extra Bold" panose="020B0803020202020204" pitchFamily="34" charset="0"/>
              </a:rPr>
              <a:t> </a:t>
            </a:r>
            <a:r>
              <a:rPr lang="en-ID" dirty="0" err="1">
                <a:latin typeface="Tw Cen MT Condensed Extra Bold" panose="020B0803020202020204" pitchFamily="34" charset="0"/>
              </a:rPr>
              <a:t>berlangsung</a:t>
            </a:r>
            <a:r>
              <a:rPr lang="en-ID" dirty="0">
                <a:latin typeface="Tw Cen MT Condensed Extra Bold" panose="020B0803020202020204" pitchFamily="34" charset="0"/>
              </a:rPr>
              <a:t>, dan </a:t>
            </a:r>
            <a:r>
              <a:rPr lang="en-ID" dirty="0" err="1">
                <a:latin typeface="Tw Cen MT Condensed Extra Bold" panose="020B0803020202020204" pitchFamily="34" charset="0"/>
              </a:rPr>
              <a:t>waktu</a:t>
            </a:r>
            <a:r>
              <a:rPr lang="en-ID" dirty="0">
                <a:latin typeface="Tw Cen MT Condensed Extra Bold" panose="020B0803020202020204" pitchFamily="34" charset="0"/>
              </a:rPr>
              <a:t> </a:t>
            </a:r>
            <a:r>
              <a:rPr lang="en-ID" dirty="0" err="1">
                <a:latin typeface="Tw Cen MT Condensed Extra Bold" panose="020B0803020202020204" pitchFamily="34" charset="0"/>
              </a:rPr>
              <a:t>mereka</a:t>
            </a:r>
            <a:r>
              <a:rPr lang="en-ID" dirty="0">
                <a:latin typeface="Tw Cen MT Condensed Extra Bold" panose="020B0803020202020204" pitchFamily="34" charset="0"/>
              </a:rPr>
              <a:t> </a:t>
            </a:r>
            <a:r>
              <a:rPr lang="en-ID" dirty="0" err="1">
                <a:latin typeface="Tw Cen MT Condensed Extra Bold" panose="020B0803020202020204" pitchFamily="34" charset="0"/>
              </a:rPr>
              <a:t>singkat</a:t>
            </a:r>
            <a:r>
              <a:rPr lang="en-ID" dirty="0">
                <a:latin typeface="Tw Cen MT Condensed Extra Bold" panose="020B0803020202020204" pitchFamily="34" charset="0"/>
              </a:rPr>
              <a:t>.</a:t>
            </a:r>
          </a:p>
        </p:txBody>
      </p:sp>
    </p:spTree>
    <p:extLst>
      <p:ext uri="{BB962C8B-B14F-4D97-AF65-F5344CB8AC3E}">
        <p14:creationId xmlns:p14="http://schemas.microsoft.com/office/powerpoint/2010/main" val="3597332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E05DA7-B01E-6B89-B40A-D827BB407526}"/>
              </a:ext>
            </a:extLst>
          </p:cNvPr>
          <p:cNvPicPr>
            <a:picLocks noChangeAspect="1"/>
          </p:cNvPicPr>
          <p:nvPr/>
        </p:nvPicPr>
        <p:blipFill rotWithShape="1">
          <a:blip r:embed="rId2"/>
          <a:srcRect t="18931" b="26963"/>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B0076778-8A8C-0C94-2806-62442AD085CF}"/>
              </a:ext>
            </a:extLst>
          </p:cNvPr>
          <p:cNvSpPr>
            <a:spLocks noGrp="1"/>
          </p:cNvSpPr>
          <p:nvPr>
            <p:ph idx="1"/>
          </p:nvPr>
        </p:nvSpPr>
        <p:spPr>
          <a:xfrm>
            <a:off x="384313" y="3752850"/>
            <a:ext cx="8397733" cy="2846733"/>
          </a:xfrm>
        </p:spPr>
        <p:txBody>
          <a:bodyPr anchor="ctr">
            <a:noAutofit/>
          </a:bodyPr>
          <a:lstStyle/>
          <a:p>
            <a:pPr marL="0" indent="0">
              <a:buNone/>
            </a:pPr>
            <a:r>
              <a:rPr lang="en-ID">
                <a:latin typeface="Tw Cen MT Condensed Extra Bold" panose="020B0803020202020204" pitchFamily="34" charset="0"/>
              </a:rPr>
              <a:t>Pemahaman tentang gereja inilah yang memotivasi Paulus untuk berdoa bagi semua orang percaya. Kita juga dapat membayangkan bagaimana Paulus berdoa dengan tulus bagi kita dan agar kita "dipenuhi di dalam seluruh kepenuhan Allah [Efesus 3:19] dan seutuhnya berpartisipasi dalam rahasia yang menakjubkan dan membuka rahasia sebuah gereja yang bersatu.</a:t>
            </a:r>
          </a:p>
        </p:txBody>
      </p:sp>
    </p:spTree>
    <p:extLst>
      <p:ext uri="{BB962C8B-B14F-4D97-AF65-F5344CB8AC3E}">
        <p14:creationId xmlns:p14="http://schemas.microsoft.com/office/powerpoint/2010/main" val="1154622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DD77349-6ADE-99FE-8E04-12919EE56F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768"/>
            <a:ext cx="9151630" cy="1519356"/>
            <a:chOff x="-1" y="-29768"/>
            <a:chExt cx="12202175" cy="1519356"/>
          </a:xfrm>
        </p:grpSpPr>
        <p:sp>
          <p:nvSpPr>
            <p:cNvPr id="9" name="Rectangle 8">
              <a:extLst>
                <a:ext uri="{FF2B5EF4-FFF2-40B4-BE49-F238E27FC236}">
                  <a16:creationId xmlns:a16="http://schemas.microsoft.com/office/drawing/2014/main" id="{D5B2B92C-44DF-B41D-C67A-EBF175DF52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41EB2F1-D26A-D7C9-E9AC-B63BE629A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6D16430-53D3-47E5-F4B8-B441E710D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ABC8DE5-EA21-A617-EB6D-38937315861C}"/>
              </a:ext>
            </a:extLst>
          </p:cNvPr>
          <p:cNvSpPr>
            <a:spLocks noGrp="1"/>
          </p:cNvSpPr>
          <p:nvPr>
            <p:ph type="title"/>
          </p:nvPr>
        </p:nvSpPr>
        <p:spPr>
          <a:xfrm>
            <a:off x="0" y="301843"/>
            <a:ext cx="9144000" cy="1181628"/>
          </a:xfrm>
        </p:spPr>
        <p:txBody>
          <a:bodyPr anchor="ctr">
            <a:normAutofit/>
          </a:bodyPr>
          <a:lstStyle/>
          <a:p>
            <a:pPr algn="ctr"/>
            <a:r>
              <a:rPr lang="en-ID" sz="4000" dirty="0">
                <a:solidFill>
                  <a:srgbClr val="FFFF00"/>
                </a:solidFill>
                <a:effectLst>
                  <a:outerShdw blurRad="38100" dist="38100" dir="2700000" algn="tl">
                    <a:srgbClr val="000000">
                      <a:alpha val="43137"/>
                    </a:srgbClr>
                  </a:outerShdw>
                </a:effectLst>
                <a:latin typeface="Impact" panose="020B0806030902050204" pitchFamily="34" charset="0"/>
              </a:rPr>
              <a:t>KESATUAN IMAN</a:t>
            </a:r>
            <a:br>
              <a:rPr lang="en-ID" sz="2800" dirty="0">
                <a:solidFill>
                  <a:srgbClr val="FFFFFF"/>
                </a:solidFill>
                <a:effectLst>
                  <a:outerShdw blurRad="38100" dist="38100" dir="2700000" algn="tl">
                    <a:srgbClr val="000000">
                      <a:alpha val="43137"/>
                    </a:srgbClr>
                  </a:outerShdw>
                </a:effectLst>
              </a:rPr>
            </a:br>
            <a:r>
              <a:rPr lang="en-ID" sz="2800" dirty="0">
                <a:solidFill>
                  <a:srgbClr val="FFFFFF"/>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Rabu, 27 September 2023</a:t>
            </a:r>
          </a:p>
        </p:txBody>
      </p:sp>
      <p:sp>
        <p:nvSpPr>
          <p:cNvPr id="3" name="Content Placeholder 2">
            <a:extLst>
              <a:ext uri="{FF2B5EF4-FFF2-40B4-BE49-F238E27FC236}">
                <a16:creationId xmlns:a16="http://schemas.microsoft.com/office/drawing/2014/main" id="{BFFA42DE-95BF-247C-7555-4F11A9E120A8}"/>
              </a:ext>
            </a:extLst>
          </p:cNvPr>
          <p:cNvSpPr>
            <a:spLocks noGrp="1"/>
          </p:cNvSpPr>
          <p:nvPr>
            <p:ph idx="1"/>
          </p:nvPr>
        </p:nvSpPr>
        <p:spPr>
          <a:xfrm>
            <a:off x="742122" y="2046481"/>
            <a:ext cx="8004313" cy="1519351"/>
          </a:xfrm>
        </p:spPr>
        <p:txBody>
          <a:bodyPr>
            <a:noAutofit/>
          </a:bodyPr>
          <a:lstStyle/>
          <a:p>
            <a:pPr marL="0" indent="0">
              <a:buNone/>
            </a:pPr>
            <a:r>
              <a:rPr lang="en-ID" sz="3200" dirty="0" err="1">
                <a:latin typeface="Bernard MT Condensed" panose="02050806060905020404" pitchFamily="18" charset="0"/>
                <a:cs typeface="Aharoni" panose="02010803020104030203" pitchFamily="2" charset="-79"/>
              </a:rPr>
              <a:t>Dalam</a:t>
            </a:r>
            <a:r>
              <a:rPr lang="en-ID" sz="3200" dirty="0">
                <a:latin typeface="Bernard MT Condensed" panose="02050806060905020404" pitchFamily="18" charset="0"/>
                <a:cs typeface="Aharoni" panose="02010803020104030203" pitchFamily="2" charset="-79"/>
              </a:rPr>
              <a:t> </a:t>
            </a:r>
            <a:r>
              <a:rPr lang="en-ID" sz="3200" dirty="0" err="1">
                <a:latin typeface="Bernard MT Condensed" panose="02050806060905020404" pitchFamily="18" charset="0"/>
                <a:cs typeface="Aharoni" panose="02010803020104030203" pitchFamily="2" charset="-79"/>
              </a:rPr>
              <a:t>Efesus</a:t>
            </a:r>
            <a:r>
              <a:rPr lang="en-ID" sz="3200" dirty="0">
                <a:latin typeface="Bernard MT Condensed" panose="02050806060905020404" pitchFamily="18" charset="0"/>
                <a:cs typeface="Aharoni" panose="02010803020104030203" pitchFamily="2" charset="-79"/>
              </a:rPr>
              <a:t> 4 Paulus </a:t>
            </a:r>
            <a:r>
              <a:rPr lang="en-ID" sz="3200" dirty="0" err="1">
                <a:latin typeface="Bernard MT Condensed" panose="02050806060905020404" pitchFamily="18" charset="0"/>
                <a:cs typeface="Aharoni" panose="02010803020104030203" pitchFamily="2" charset="-79"/>
              </a:rPr>
              <a:t>memberikan</a:t>
            </a:r>
            <a:r>
              <a:rPr lang="en-ID" sz="3200" dirty="0">
                <a:latin typeface="Bernard MT Condensed" panose="02050806060905020404" pitchFamily="18" charset="0"/>
                <a:cs typeface="Aharoni" panose="02010803020104030203" pitchFamily="2" charset="-79"/>
              </a:rPr>
              <a:t> </a:t>
            </a:r>
            <a:r>
              <a:rPr lang="en-ID" sz="3200" dirty="0" err="1">
                <a:latin typeface="Bernard MT Condensed" panose="02050806060905020404" pitchFamily="18" charset="0"/>
                <a:cs typeface="Aharoni" panose="02010803020104030203" pitchFamily="2" charset="-79"/>
              </a:rPr>
              <a:t>dukungan</a:t>
            </a:r>
            <a:r>
              <a:rPr lang="en-ID" sz="3200" dirty="0">
                <a:latin typeface="Bernard MT Condensed" panose="02050806060905020404" pitchFamily="18" charset="0"/>
                <a:cs typeface="Aharoni" panose="02010803020104030203" pitchFamily="2" charset="-79"/>
              </a:rPr>
              <a:t> yang </a:t>
            </a:r>
            <a:r>
              <a:rPr lang="en-ID" sz="3200" dirty="0" err="1">
                <a:latin typeface="Bernard MT Condensed" panose="02050806060905020404" pitchFamily="18" charset="0"/>
                <a:cs typeface="Aharoni" panose="02010803020104030203" pitchFamily="2" charset="-79"/>
              </a:rPr>
              <a:t>kuat</a:t>
            </a:r>
            <a:r>
              <a:rPr lang="en-ID" sz="3200" dirty="0">
                <a:latin typeface="Bernard MT Condensed" panose="02050806060905020404" pitchFamily="18" charset="0"/>
                <a:cs typeface="Aharoni" panose="02010803020104030203" pitchFamily="2" charset="-79"/>
              </a:rPr>
              <a:t> </a:t>
            </a:r>
            <a:r>
              <a:rPr lang="en-ID" sz="3200" dirty="0" err="1">
                <a:latin typeface="Bernard MT Condensed" panose="02050806060905020404" pitchFamily="18" charset="0"/>
                <a:cs typeface="Aharoni" panose="02010803020104030203" pitchFamily="2" charset="-79"/>
              </a:rPr>
              <a:t>untuk</a:t>
            </a:r>
            <a:r>
              <a:rPr lang="en-ID" sz="3200" dirty="0">
                <a:latin typeface="Bernard MT Condensed" panose="02050806060905020404" pitchFamily="18" charset="0"/>
                <a:cs typeface="Aharoni" panose="02010803020104030203" pitchFamily="2" charset="-79"/>
              </a:rPr>
              <a:t> </a:t>
            </a:r>
            <a:r>
              <a:rPr lang="en-ID" sz="3200" dirty="0" err="1">
                <a:latin typeface="Bernard MT Condensed" panose="02050806060905020404" pitchFamily="18" charset="0"/>
                <a:cs typeface="Aharoni" panose="02010803020104030203" pitchFamily="2" charset="-79"/>
              </a:rPr>
              <a:t>gagasan</a:t>
            </a:r>
            <a:r>
              <a:rPr lang="en-ID" sz="3200" dirty="0">
                <a:latin typeface="Bernard MT Condensed" panose="02050806060905020404" pitchFamily="18" charset="0"/>
                <a:cs typeface="Aharoni" panose="02010803020104030203" pitchFamily="2" charset="-79"/>
              </a:rPr>
              <a:t> </a:t>
            </a:r>
            <a:r>
              <a:rPr lang="en-ID" sz="3200" dirty="0" err="1">
                <a:latin typeface="Bernard MT Condensed" panose="02050806060905020404" pitchFamily="18" charset="0"/>
                <a:cs typeface="Aharoni" panose="02010803020104030203" pitchFamily="2" charset="-79"/>
              </a:rPr>
              <a:t>bahwa</a:t>
            </a:r>
            <a:r>
              <a:rPr lang="en-ID" sz="3200" dirty="0">
                <a:latin typeface="Bernard MT Condensed" panose="02050806060905020404" pitchFamily="18" charset="0"/>
                <a:cs typeface="Aharoni" panose="02010803020104030203" pitchFamily="2" charset="-79"/>
              </a:rPr>
              <a:t> </a:t>
            </a:r>
            <a:r>
              <a:rPr lang="en-ID" sz="3200" dirty="0" err="1">
                <a:latin typeface="Bernard MT Condensed" panose="02050806060905020404" pitchFamily="18" charset="0"/>
                <a:cs typeface="Aharoni" panose="02010803020104030203" pitchFamily="2" charset="-79"/>
              </a:rPr>
              <a:t>kita</a:t>
            </a:r>
            <a:r>
              <a:rPr lang="en-ID" sz="3200" dirty="0">
                <a:latin typeface="Bernard MT Condensed" panose="02050806060905020404" pitchFamily="18" charset="0"/>
                <a:cs typeface="Aharoni" panose="02010803020104030203" pitchFamily="2" charset="-79"/>
              </a:rPr>
              <a:t> </a:t>
            </a:r>
            <a:r>
              <a:rPr lang="en-ID" sz="3200" dirty="0" err="1">
                <a:latin typeface="Bernard MT Condensed" panose="02050806060905020404" pitchFamily="18" charset="0"/>
                <a:cs typeface="Aharoni" panose="02010803020104030203" pitchFamily="2" charset="-79"/>
              </a:rPr>
              <a:t>harus</a:t>
            </a:r>
            <a:r>
              <a:rPr lang="en-ID" sz="3200" dirty="0">
                <a:latin typeface="Bernard MT Condensed" panose="02050806060905020404" pitchFamily="18" charset="0"/>
                <a:cs typeface="Aharoni" panose="02010803020104030203" pitchFamily="2" charset="-79"/>
              </a:rPr>
              <a:t> </a:t>
            </a:r>
            <a:r>
              <a:rPr lang="en-ID" sz="3200" dirty="0" err="1">
                <a:latin typeface="Bernard MT Condensed" panose="02050806060905020404" pitchFamily="18" charset="0"/>
                <a:cs typeface="Aharoni" panose="02010803020104030203" pitchFamily="2" charset="-79"/>
              </a:rPr>
              <a:t>memelihara</a:t>
            </a:r>
            <a:r>
              <a:rPr lang="en-ID" sz="3200" dirty="0">
                <a:latin typeface="Bernard MT Condensed" panose="02050806060905020404" pitchFamily="18" charset="0"/>
                <a:cs typeface="Aharoni" panose="02010803020104030203" pitchFamily="2" charset="-79"/>
              </a:rPr>
              <a:t> </a:t>
            </a:r>
            <a:r>
              <a:rPr lang="en-ID" sz="3200" dirty="0" err="1">
                <a:latin typeface="Bernard MT Condensed" panose="02050806060905020404" pitchFamily="18" charset="0"/>
                <a:cs typeface="Aharoni" panose="02010803020104030203" pitchFamily="2" charset="-79"/>
              </a:rPr>
              <a:t>persatuan</a:t>
            </a:r>
            <a:r>
              <a:rPr lang="en-ID" sz="3200" dirty="0">
                <a:latin typeface="Bernard MT Condensed" panose="02050806060905020404" pitchFamily="18" charset="0"/>
                <a:cs typeface="Aharoni" panose="02010803020104030203" pitchFamily="2" charset="-79"/>
              </a:rPr>
              <a:t> </a:t>
            </a:r>
            <a:r>
              <a:rPr lang="en-ID" sz="3200" dirty="0" err="1">
                <a:latin typeface="Bernard MT Condensed" panose="02050806060905020404" pitchFamily="18" charset="0"/>
                <a:cs typeface="Aharoni" panose="02010803020104030203" pitchFamily="2" charset="-79"/>
              </a:rPr>
              <a:t>dalam</a:t>
            </a:r>
            <a:r>
              <a:rPr lang="en-ID" sz="3200" dirty="0">
                <a:latin typeface="Bernard MT Condensed" panose="02050806060905020404" pitchFamily="18" charset="0"/>
                <a:cs typeface="Aharoni" panose="02010803020104030203" pitchFamily="2" charset="-79"/>
              </a:rPr>
              <a:t> </a:t>
            </a:r>
            <a:r>
              <a:rPr lang="en-ID" sz="3200" dirty="0" err="1">
                <a:latin typeface="Bernard MT Condensed" panose="02050806060905020404" pitchFamily="18" charset="0"/>
                <a:cs typeface="Aharoni" panose="02010803020104030203" pitchFamily="2" charset="-79"/>
              </a:rPr>
              <a:t>gereja</a:t>
            </a:r>
            <a:r>
              <a:rPr lang="en-ID" sz="3200" dirty="0">
                <a:latin typeface="Bernard MT Condensed" panose="02050806060905020404" pitchFamily="18" charset="0"/>
                <a:cs typeface="Aharoni" panose="02010803020104030203" pitchFamily="2" charset="-79"/>
              </a:rPr>
              <a:t>. </a:t>
            </a:r>
          </a:p>
        </p:txBody>
      </p:sp>
      <p:pic>
        <p:nvPicPr>
          <p:cNvPr id="4" name="Picture 3">
            <a:extLst>
              <a:ext uri="{FF2B5EF4-FFF2-40B4-BE49-F238E27FC236}">
                <a16:creationId xmlns:a16="http://schemas.microsoft.com/office/drawing/2014/main" id="{D991EB1D-42DA-9A23-C1DB-3D5DB22B69B9}"/>
              </a:ext>
            </a:extLst>
          </p:cNvPr>
          <p:cNvPicPr>
            <a:picLocks noChangeAspect="1"/>
          </p:cNvPicPr>
          <p:nvPr/>
        </p:nvPicPr>
        <p:blipFill>
          <a:blip r:embed="rId2"/>
          <a:stretch>
            <a:fillRect/>
          </a:stretch>
        </p:blipFill>
        <p:spPr>
          <a:xfrm>
            <a:off x="1924838" y="3273677"/>
            <a:ext cx="5294323" cy="328248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195178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8086" y="0"/>
            <a:ext cx="5565913"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A18E3B2-35DF-1F5E-7B44-F1AACE7CD300}"/>
              </a:ext>
            </a:extLst>
          </p:cNvPr>
          <p:cNvPicPr>
            <a:picLocks noChangeAspect="1"/>
          </p:cNvPicPr>
          <p:nvPr/>
        </p:nvPicPr>
        <p:blipFill rotWithShape="1">
          <a:blip r:embed="rId2"/>
          <a:srcRect l="31638" r="17980" b="-1"/>
          <a:stretch/>
        </p:blipFill>
        <p:spPr>
          <a:xfrm>
            <a:off x="20" y="10"/>
            <a:ext cx="5176278"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53E7C5EA-4EB4-63D3-DEE9-62D4032F87B8}"/>
              </a:ext>
            </a:extLst>
          </p:cNvPr>
          <p:cNvSpPr>
            <a:spLocks noGrp="1"/>
          </p:cNvSpPr>
          <p:nvPr>
            <p:ph idx="1"/>
          </p:nvPr>
        </p:nvSpPr>
        <p:spPr>
          <a:xfrm>
            <a:off x="5176298" y="808383"/>
            <a:ext cx="3729163" cy="5797888"/>
          </a:xfrm>
        </p:spPr>
        <p:txBody>
          <a:bodyPr>
            <a:noAutofit/>
          </a:bodyPr>
          <a:lstStyle/>
          <a:p>
            <a:pPr marL="0" indent="0">
              <a:buNone/>
            </a:pPr>
            <a:r>
              <a:rPr lang="en-ID" dirty="0">
                <a:latin typeface="Bernard MT Condensed" panose="02050806060905020404" pitchFamily="18" charset="0"/>
              </a:rPr>
              <a:t>Dia </a:t>
            </a:r>
            <a:r>
              <a:rPr lang="en-ID" dirty="0" err="1">
                <a:latin typeface="Bernard MT Condensed" panose="02050806060905020404" pitchFamily="18" charset="0"/>
              </a:rPr>
              <a:t>mulai</a:t>
            </a:r>
            <a:r>
              <a:rPr lang="en-ID" dirty="0">
                <a:latin typeface="Bernard MT Condensed" panose="02050806060905020404" pitchFamily="18" charset="0"/>
              </a:rPr>
              <a:t> </a:t>
            </a:r>
            <a:r>
              <a:rPr lang="en-ID" dirty="0" err="1">
                <a:latin typeface="Bernard MT Condensed" panose="02050806060905020404" pitchFamily="18" charset="0"/>
              </a:rPr>
              <a:t>dengan</a:t>
            </a:r>
            <a:r>
              <a:rPr lang="en-ID" dirty="0">
                <a:latin typeface="Bernard MT Condensed" panose="02050806060905020404" pitchFamily="18" charset="0"/>
              </a:rPr>
              <a:t> </a:t>
            </a:r>
            <a:r>
              <a:rPr lang="en-ID" dirty="0" err="1">
                <a:latin typeface="Bernard MT Condensed" panose="02050806060905020404" pitchFamily="18" charset="0"/>
              </a:rPr>
              <a:t>memberikan</a:t>
            </a:r>
            <a:r>
              <a:rPr lang="en-ID" dirty="0">
                <a:latin typeface="Bernard MT Condensed" panose="02050806060905020404" pitchFamily="18" charset="0"/>
              </a:rPr>
              <a:t> </a:t>
            </a:r>
            <a:r>
              <a:rPr lang="en-ID" dirty="0" err="1">
                <a:latin typeface="Bernard MT Condensed" panose="02050806060905020404" pitchFamily="18" charset="0"/>
              </a:rPr>
              <a:t>tujuh</a:t>
            </a:r>
            <a:r>
              <a:rPr lang="en-ID" dirty="0">
                <a:latin typeface="Bernard MT Condensed" panose="02050806060905020404" pitchFamily="18" charset="0"/>
              </a:rPr>
              <a:t> daftar "</a:t>
            </a:r>
            <a:r>
              <a:rPr lang="en-ID" dirty="0" err="1">
                <a:latin typeface="Bernard MT Condensed" panose="02050806060905020404" pitchFamily="18" charset="0"/>
              </a:rPr>
              <a:t>satu</a:t>
            </a:r>
            <a:r>
              <a:rPr lang="en-ID" dirty="0">
                <a:latin typeface="Bernard MT Condensed" panose="02050806060905020404" pitchFamily="18" charset="0"/>
              </a:rPr>
              <a:t>“ [</a:t>
            </a:r>
            <a:r>
              <a:rPr lang="en-ID" dirty="0" err="1">
                <a:latin typeface="Bernard MT Condensed" panose="02050806060905020404" pitchFamily="18" charset="0"/>
              </a:rPr>
              <a:t>Efesus</a:t>
            </a:r>
            <a:r>
              <a:rPr lang="en-ID" dirty="0">
                <a:latin typeface="Bernard MT Condensed" panose="02050806060905020404" pitchFamily="18" charset="0"/>
              </a:rPr>
              <a:t> 4:4-6] : </a:t>
            </a:r>
          </a:p>
          <a:p>
            <a:pPr marL="514350" indent="-514350">
              <a:buFont typeface="+mj-lt"/>
              <a:buAutoNum type="arabicPeriod"/>
            </a:pPr>
            <a:r>
              <a:rPr lang="en-ID" sz="2400" b="1" dirty="0">
                <a:solidFill>
                  <a:srgbClr val="002060"/>
                </a:solidFill>
                <a:latin typeface="Franklin Gothic Medium Cond" panose="020B0606030402020204" pitchFamily="34" charset="0"/>
              </a:rPr>
              <a:t>Satu </a:t>
            </a:r>
            <a:r>
              <a:rPr lang="en-ID" sz="2400" b="1" dirty="0" err="1">
                <a:solidFill>
                  <a:srgbClr val="002060"/>
                </a:solidFill>
                <a:latin typeface="Franklin Gothic Medium Cond" panose="020B0606030402020204" pitchFamily="34" charset="0"/>
              </a:rPr>
              <a:t>tubuh</a:t>
            </a:r>
            <a:r>
              <a:rPr lang="en-ID" sz="2400" b="1" dirty="0">
                <a:solidFill>
                  <a:srgbClr val="002060"/>
                </a:solidFill>
                <a:latin typeface="Franklin Gothic Medium Cond" panose="020B0606030402020204" pitchFamily="34" charset="0"/>
              </a:rPr>
              <a:t>, </a:t>
            </a:r>
          </a:p>
          <a:p>
            <a:pPr marL="514350" indent="-514350">
              <a:buFont typeface="+mj-lt"/>
              <a:buAutoNum type="arabicPeriod"/>
            </a:pPr>
            <a:r>
              <a:rPr lang="en-ID" sz="2400" b="1" dirty="0">
                <a:solidFill>
                  <a:srgbClr val="002060"/>
                </a:solidFill>
                <a:latin typeface="Franklin Gothic Medium Cond" panose="020B0606030402020204" pitchFamily="34" charset="0"/>
              </a:rPr>
              <a:t>Satu </a:t>
            </a:r>
            <a:r>
              <a:rPr lang="en-ID" sz="2400" b="1" dirty="0" err="1">
                <a:solidFill>
                  <a:srgbClr val="002060"/>
                </a:solidFill>
                <a:latin typeface="Franklin Gothic Medium Cond" panose="020B0606030402020204" pitchFamily="34" charset="0"/>
              </a:rPr>
              <a:t>Roh</a:t>
            </a:r>
            <a:r>
              <a:rPr lang="en-ID" sz="2400" b="1" dirty="0">
                <a:solidFill>
                  <a:srgbClr val="002060"/>
                </a:solidFill>
                <a:latin typeface="Franklin Gothic Medium Cond" panose="020B0606030402020204" pitchFamily="34" charset="0"/>
              </a:rPr>
              <a:t>, </a:t>
            </a:r>
          </a:p>
          <a:p>
            <a:pPr marL="514350" indent="-514350">
              <a:buFont typeface="+mj-lt"/>
              <a:buAutoNum type="arabicPeriod"/>
            </a:pPr>
            <a:r>
              <a:rPr lang="en-ID" sz="2400" b="1" dirty="0">
                <a:solidFill>
                  <a:srgbClr val="002060"/>
                </a:solidFill>
                <a:latin typeface="Franklin Gothic Medium Cond" panose="020B0606030402020204" pitchFamily="34" charset="0"/>
              </a:rPr>
              <a:t>Satu </a:t>
            </a:r>
            <a:r>
              <a:rPr lang="en-ID" sz="2400" b="1" dirty="0" err="1">
                <a:solidFill>
                  <a:srgbClr val="002060"/>
                </a:solidFill>
                <a:latin typeface="Franklin Gothic Medium Cond" panose="020B0606030402020204" pitchFamily="34" charset="0"/>
              </a:rPr>
              <a:t>harapan</a:t>
            </a:r>
            <a:r>
              <a:rPr lang="en-ID" sz="2400" b="1" dirty="0">
                <a:solidFill>
                  <a:srgbClr val="002060"/>
                </a:solidFill>
                <a:latin typeface="Franklin Gothic Medium Cond" panose="020B0606030402020204" pitchFamily="34" charset="0"/>
              </a:rPr>
              <a:t>, </a:t>
            </a:r>
          </a:p>
          <a:p>
            <a:pPr marL="514350" indent="-514350">
              <a:buFont typeface="+mj-lt"/>
              <a:buAutoNum type="arabicPeriod"/>
            </a:pPr>
            <a:r>
              <a:rPr lang="en-ID" sz="2400" b="1" dirty="0">
                <a:solidFill>
                  <a:srgbClr val="002060"/>
                </a:solidFill>
                <a:latin typeface="Franklin Gothic Medium Cond" panose="020B0606030402020204" pitchFamily="34" charset="0"/>
              </a:rPr>
              <a:t>Satu </a:t>
            </a:r>
            <a:r>
              <a:rPr lang="en-ID" sz="2400" b="1" dirty="0" err="1">
                <a:solidFill>
                  <a:srgbClr val="002060"/>
                </a:solidFill>
                <a:latin typeface="Franklin Gothic Medium Cond" panose="020B0606030402020204" pitchFamily="34" charset="0"/>
              </a:rPr>
              <a:t>Tuhan</a:t>
            </a:r>
            <a:r>
              <a:rPr lang="en-ID" sz="2400" b="1" dirty="0">
                <a:solidFill>
                  <a:srgbClr val="002060"/>
                </a:solidFill>
                <a:latin typeface="Franklin Gothic Medium Cond" panose="020B0606030402020204" pitchFamily="34" charset="0"/>
              </a:rPr>
              <a:t> [</a:t>
            </a:r>
            <a:r>
              <a:rPr lang="en-ID" sz="2400" b="1" dirty="0" err="1">
                <a:solidFill>
                  <a:srgbClr val="002060"/>
                </a:solidFill>
                <a:latin typeface="Franklin Gothic Medium Cond" panose="020B0606030402020204" pitchFamily="34" charset="0"/>
              </a:rPr>
              <a:t>Yesus</a:t>
            </a:r>
            <a:r>
              <a:rPr lang="en-ID" sz="2400" b="1" dirty="0">
                <a:solidFill>
                  <a:srgbClr val="002060"/>
                </a:solidFill>
                <a:latin typeface="Franklin Gothic Medium Cond" panose="020B0606030402020204" pitchFamily="34" charset="0"/>
              </a:rPr>
              <a:t> </a:t>
            </a:r>
            <a:r>
              <a:rPr lang="en-ID" sz="2400" b="1" dirty="0" err="1">
                <a:solidFill>
                  <a:srgbClr val="002060"/>
                </a:solidFill>
                <a:latin typeface="Franklin Gothic Medium Cond" panose="020B0606030402020204" pitchFamily="34" charset="0"/>
              </a:rPr>
              <a:t>Kristus</a:t>
            </a:r>
            <a:r>
              <a:rPr lang="en-ID" sz="2400" b="1" dirty="0">
                <a:solidFill>
                  <a:srgbClr val="002060"/>
                </a:solidFill>
                <a:latin typeface="Franklin Gothic Medium Cond" panose="020B0606030402020204" pitchFamily="34" charset="0"/>
              </a:rPr>
              <a:t>], </a:t>
            </a:r>
          </a:p>
          <a:p>
            <a:pPr marL="514350" indent="-514350">
              <a:buFont typeface="+mj-lt"/>
              <a:buAutoNum type="arabicPeriod"/>
            </a:pPr>
            <a:r>
              <a:rPr lang="en-ID" sz="2400" b="1" dirty="0">
                <a:solidFill>
                  <a:srgbClr val="002060"/>
                </a:solidFill>
                <a:latin typeface="Franklin Gothic Medium Cond" panose="020B0606030402020204" pitchFamily="34" charset="0"/>
              </a:rPr>
              <a:t>Satu </a:t>
            </a:r>
            <a:r>
              <a:rPr lang="en-ID" sz="2400" b="1" dirty="0" err="1">
                <a:solidFill>
                  <a:srgbClr val="002060"/>
                </a:solidFill>
                <a:latin typeface="Franklin Gothic Medium Cond" panose="020B0606030402020204" pitchFamily="34" charset="0"/>
              </a:rPr>
              <a:t>iman</a:t>
            </a:r>
            <a:r>
              <a:rPr lang="en-ID" sz="2400" b="1" dirty="0">
                <a:solidFill>
                  <a:srgbClr val="002060"/>
                </a:solidFill>
                <a:latin typeface="Franklin Gothic Medium Cond" panose="020B0606030402020204" pitchFamily="34" charset="0"/>
              </a:rPr>
              <a:t>, </a:t>
            </a:r>
          </a:p>
          <a:p>
            <a:pPr marL="514350" indent="-514350">
              <a:buFont typeface="+mj-lt"/>
              <a:buAutoNum type="arabicPeriod"/>
            </a:pPr>
            <a:r>
              <a:rPr lang="en-ID" sz="2400" b="1" dirty="0">
                <a:solidFill>
                  <a:srgbClr val="002060"/>
                </a:solidFill>
                <a:latin typeface="Franklin Gothic Medium Cond" panose="020B0606030402020204" pitchFamily="34" charset="0"/>
              </a:rPr>
              <a:t>Satu </a:t>
            </a:r>
            <a:r>
              <a:rPr lang="en-ID" sz="2400" b="1" dirty="0" err="1">
                <a:solidFill>
                  <a:srgbClr val="002060"/>
                </a:solidFill>
                <a:latin typeface="Franklin Gothic Medium Cond" panose="020B0606030402020204" pitchFamily="34" charset="0"/>
              </a:rPr>
              <a:t>baptisan</a:t>
            </a:r>
            <a:r>
              <a:rPr lang="en-ID" sz="2400" b="1" dirty="0">
                <a:solidFill>
                  <a:srgbClr val="002060"/>
                </a:solidFill>
                <a:latin typeface="Franklin Gothic Medium Cond" panose="020B0606030402020204" pitchFamily="34" charset="0"/>
              </a:rPr>
              <a:t>, </a:t>
            </a:r>
          </a:p>
          <a:p>
            <a:pPr marL="514350" indent="-514350">
              <a:buFont typeface="+mj-lt"/>
              <a:buAutoNum type="arabicPeriod"/>
            </a:pPr>
            <a:r>
              <a:rPr lang="en-ID" sz="2400" b="1" dirty="0">
                <a:solidFill>
                  <a:srgbClr val="002060"/>
                </a:solidFill>
                <a:latin typeface="Franklin Gothic Medium Cond" panose="020B0606030402020204" pitchFamily="34" charset="0"/>
              </a:rPr>
              <a:t>Satu Allah dan Bapa. </a:t>
            </a:r>
          </a:p>
          <a:p>
            <a:pPr marL="0" indent="0">
              <a:buNone/>
            </a:pPr>
            <a:r>
              <a:rPr lang="en-ID" sz="2400" dirty="0">
                <a:latin typeface="Bernard MT Condensed" panose="02050806060905020404" pitchFamily="18" charset="0"/>
              </a:rPr>
              <a:t>Kita </a:t>
            </a:r>
            <a:r>
              <a:rPr lang="en-ID" sz="2400" dirty="0" err="1">
                <a:latin typeface="Bernard MT Condensed" panose="02050806060905020404" pitchFamily="18" charset="0"/>
              </a:rPr>
              <a:t>terikat</a:t>
            </a:r>
            <a:r>
              <a:rPr lang="en-ID" sz="2400" dirty="0">
                <a:latin typeface="Bernard MT Condensed" panose="02050806060905020404" pitchFamily="18" charset="0"/>
              </a:rPr>
              <a:t> </a:t>
            </a:r>
            <a:r>
              <a:rPr lang="en-ID" sz="2400" dirty="0" err="1">
                <a:latin typeface="Bernard MT Condensed" panose="02050806060905020404" pitchFamily="18" charset="0"/>
              </a:rPr>
              <a:t>bersama</a:t>
            </a:r>
            <a:r>
              <a:rPr lang="en-ID" sz="2400" dirty="0">
                <a:latin typeface="Bernard MT Condensed" panose="02050806060905020404" pitchFamily="18" charset="0"/>
              </a:rPr>
              <a:t> oleh </a:t>
            </a:r>
            <a:r>
              <a:rPr lang="en-ID" sz="2400" dirty="0" err="1">
                <a:latin typeface="Bernard MT Condensed" panose="02050806060905020404" pitchFamily="18" charset="0"/>
              </a:rPr>
              <a:t>kenyataan</a:t>
            </a:r>
            <a:r>
              <a:rPr lang="en-ID" sz="2400" dirty="0">
                <a:latin typeface="Bernard MT Condensed" panose="02050806060905020404" pitchFamily="18" charset="0"/>
              </a:rPr>
              <a:t> </a:t>
            </a:r>
            <a:r>
              <a:rPr lang="en-ID" sz="2400" dirty="0" err="1">
                <a:latin typeface="Bernard MT Condensed" panose="02050806060905020404" pitchFamily="18" charset="0"/>
              </a:rPr>
              <a:t>rohani</a:t>
            </a:r>
            <a:r>
              <a:rPr lang="en-ID" sz="2400" dirty="0">
                <a:latin typeface="Bernard MT Condensed" panose="02050806060905020404" pitchFamily="18" charset="0"/>
              </a:rPr>
              <a:t> </a:t>
            </a:r>
            <a:r>
              <a:rPr lang="en-ID" sz="2400" dirty="0" err="1">
                <a:latin typeface="Bernard MT Condensed" panose="02050806060905020404" pitchFamily="18" charset="0"/>
              </a:rPr>
              <a:t>ini</a:t>
            </a:r>
            <a:r>
              <a:rPr lang="en-ID" sz="2400" dirty="0">
                <a:latin typeface="Bernard MT Condensed" panose="02050806060905020404" pitchFamily="18" charset="0"/>
              </a:rPr>
              <a:t>. Pada </a:t>
            </a:r>
            <a:r>
              <a:rPr lang="en-ID" sz="2400" dirty="0" err="1">
                <a:latin typeface="Bernard MT Condensed" panose="02050806060905020404" pitchFamily="18" charset="0"/>
              </a:rPr>
              <a:t>kenyataannya</a:t>
            </a:r>
            <a:r>
              <a:rPr lang="en-ID" sz="2400" dirty="0">
                <a:latin typeface="Bernard MT Condensed" panose="02050806060905020404" pitchFamily="18" charset="0"/>
              </a:rPr>
              <a:t>, </a:t>
            </a:r>
            <a:r>
              <a:rPr lang="en-ID" sz="2400" dirty="0" err="1">
                <a:latin typeface="Bernard MT Condensed" panose="02050806060905020404" pitchFamily="18" charset="0"/>
              </a:rPr>
              <a:t>kita</a:t>
            </a:r>
            <a:r>
              <a:rPr lang="en-ID" sz="2400" dirty="0">
                <a:latin typeface="Bernard MT Condensed" panose="02050806060905020404" pitchFamily="18" charset="0"/>
              </a:rPr>
              <a:t> </a:t>
            </a:r>
            <a:r>
              <a:rPr lang="en-ID" sz="2400" dirty="0" err="1">
                <a:latin typeface="Bernard MT Condensed" panose="02050806060905020404" pitchFamily="18" charset="0"/>
              </a:rPr>
              <a:t>bersatu</a:t>
            </a:r>
            <a:r>
              <a:rPr lang="en-ID" sz="2400" dirty="0">
                <a:latin typeface="Bernard MT Condensed" panose="02050806060905020404" pitchFamily="18" charset="0"/>
              </a:rPr>
              <a:t>.</a:t>
            </a:r>
          </a:p>
          <a:p>
            <a:endParaRPr lang="en-ID" sz="2400" dirty="0">
              <a:latin typeface="Franklin Gothic Medium Cond" panose="020B0606030402020204" pitchFamily="34" charset="0"/>
            </a:endParaRPr>
          </a:p>
        </p:txBody>
      </p:sp>
    </p:spTree>
    <p:extLst>
      <p:ext uri="{BB962C8B-B14F-4D97-AF65-F5344CB8AC3E}">
        <p14:creationId xmlns:p14="http://schemas.microsoft.com/office/powerpoint/2010/main" val="1607440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B3A2D1A-45FC-4F95-B150-1C13EF2F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3768FD5-DD7A-43C7-8DEA-1F5DB3CB5B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ED4A9E-309B-BA5F-3698-B70830A63EEC}"/>
              </a:ext>
            </a:extLst>
          </p:cNvPr>
          <p:cNvSpPr>
            <a:spLocks noGrp="1"/>
          </p:cNvSpPr>
          <p:nvPr>
            <p:ph type="title"/>
          </p:nvPr>
        </p:nvSpPr>
        <p:spPr>
          <a:xfrm>
            <a:off x="825324" y="3263354"/>
            <a:ext cx="6980206" cy="629484"/>
          </a:xfrm>
        </p:spPr>
        <p:txBody>
          <a:bodyPr>
            <a:noAutofit/>
          </a:bodyPr>
          <a:lstStyle/>
          <a:p>
            <a:pPr algn="ctr"/>
            <a:r>
              <a:rPr lang="en-US" dirty="0">
                <a:latin typeface="Amasis MT Pro Black" panose="02040A04050005020304" pitchFamily="18" charset="0"/>
              </a:rPr>
              <a:t>EFESUS 2 : 8-10</a:t>
            </a:r>
            <a:endParaRPr lang="en-ID" dirty="0">
              <a:latin typeface="Amasis MT Pro Black" panose="02040A04050005020304" pitchFamily="18" charset="0"/>
            </a:endParaRPr>
          </a:p>
        </p:txBody>
      </p:sp>
      <p:pic>
        <p:nvPicPr>
          <p:cNvPr id="4" name="Picture 3">
            <a:extLst>
              <a:ext uri="{FF2B5EF4-FFF2-40B4-BE49-F238E27FC236}">
                <a16:creationId xmlns:a16="http://schemas.microsoft.com/office/drawing/2014/main" id="{AD5768B5-0AC5-D0B3-6DC2-7AECA83CBB0B}"/>
              </a:ext>
            </a:extLst>
          </p:cNvPr>
          <p:cNvPicPr>
            <a:picLocks noChangeAspect="1"/>
          </p:cNvPicPr>
          <p:nvPr/>
        </p:nvPicPr>
        <p:blipFill rotWithShape="1">
          <a:blip r:embed="rId2"/>
          <a:srcRect t="34520" b="7992"/>
          <a:stretch/>
        </p:blipFill>
        <p:spPr>
          <a:xfrm>
            <a:off x="1" y="10"/>
            <a:ext cx="9143999" cy="3154014"/>
          </a:xfrm>
          <a:custGeom>
            <a:avLst/>
            <a:gdLst/>
            <a:ahLst/>
            <a:cxnLst/>
            <a:rect l="l" t="t" r="r" b="b"/>
            <a:pathLst>
              <a:path w="12191999" h="3428999">
                <a:moveTo>
                  <a:pt x="0" y="0"/>
                </a:moveTo>
                <a:lnTo>
                  <a:pt x="12191999" y="0"/>
                </a:lnTo>
                <a:lnTo>
                  <a:pt x="12191999" y="920893"/>
                </a:lnTo>
                <a:lnTo>
                  <a:pt x="12191999" y="1514929"/>
                </a:lnTo>
                <a:lnTo>
                  <a:pt x="12191999" y="3130902"/>
                </a:lnTo>
                <a:lnTo>
                  <a:pt x="12188051" y="3131476"/>
                </a:lnTo>
                <a:cubicBezTo>
                  <a:pt x="12153000" y="3135813"/>
                  <a:pt x="12133655" y="3136025"/>
                  <a:pt x="12112012" y="3138906"/>
                </a:cubicBezTo>
                <a:cubicBezTo>
                  <a:pt x="12076970" y="3145595"/>
                  <a:pt x="12039899" y="3160769"/>
                  <a:pt x="12018752" y="3165642"/>
                </a:cubicBezTo>
                <a:lnTo>
                  <a:pt x="11985122" y="3168147"/>
                </a:lnTo>
                <a:lnTo>
                  <a:pt x="11986344" y="3172878"/>
                </a:lnTo>
                <a:lnTo>
                  <a:pt x="11973852" y="3173226"/>
                </a:lnTo>
                <a:lnTo>
                  <a:pt x="11945968" y="3173341"/>
                </a:lnTo>
                <a:cubicBezTo>
                  <a:pt x="11928568" y="3174057"/>
                  <a:pt x="11880184" y="3172923"/>
                  <a:pt x="11862470" y="3174654"/>
                </a:cubicBezTo>
                <a:cubicBezTo>
                  <a:pt x="11857360" y="3179700"/>
                  <a:pt x="11849473" y="3182451"/>
                  <a:pt x="11839688" y="3183726"/>
                </a:cubicBezTo>
                <a:lnTo>
                  <a:pt x="11818138" y="3183868"/>
                </a:lnTo>
                <a:lnTo>
                  <a:pt x="11693161" y="3196027"/>
                </a:lnTo>
                <a:lnTo>
                  <a:pt x="11675978" y="3196936"/>
                </a:lnTo>
                <a:lnTo>
                  <a:pt x="11666672" y="3201013"/>
                </a:lnTo>
                <a:cubicBezTo>
                  <a:pt x="11659568" y="3201827"/>
                  <a:pt x="11639160" y="3201301"/>
                  <a:pt x="11633348" y="3201823"/>
                </a:cubicBezTo>
                <a:lnTo>
                  <a:pt x="11631806" y="3204144"/>
                </a:lnTo>
                <a:cubicBezTo>
                  <a:pt x="11613292" y="3207852"/>
                  <a:pt x="11543654" y="3220200"/>
                  <a:pt x="11522270" y="3224070"/>
                </a:cubicBezTo>
                <a:cubicBezTo>
                  <a:pt x="11517998" y="3220503"/>
                  <a:pt x="11508432" y="3226137"/>
                  <a:pt x="11503503" y="3227361"/>
                </a:cubicBezTo>
                <a:cubicBezTo>
                  <a:pt x="11502740" y="3224959"/>
                  <a:pt x="11490808" y="3224226"/>
                  <a:pt x="11487288" y="3226364"/>
                </a:cubicBezTo>
                <a:cubicBezTo>
                  <a:pt x="11403406" y="3238085"/>
                  <a:pt x="11445394" y="3213864"/>
                  <a:pt x="11397514" y="3229209"/>
                </a:cubicBezTo>
                <a:cubicBezTo>
                  <a:pt x="11389044" y="3230225"/>
                  <a:pt x="11382180" y="3229256"/>
                  <a:pt x="11376160" y="3227461"/>
                </a:cubicBezTo>
                <a:lnTo>
                  <a:pt x="11367180" y="3223774"/>
                </a:lnTo>
                <a:lnTo>
                  <a:pt x="11332420" y="3230742"/>
                </a:lnTo>
                <a:cubicBezTo>
                  <a:pt x="11315298" y="3233171"/>
                  <a:pt x="11297277" y="3234781"/>
                  <a:pt x="11278786" y="3235517"/>
                </a:cubicBezTo>
                <a:cubicBezTo>
                  <a:pt x="11274637" y="3230607"/>
                  <a:pt x="11260123" y="3237582"/>
                  <a:pt x="11253295" y="3238964"/>
                </a:cubicBezTo>
                <a:cubicBezTo>
                  <a:pt x="11253224" y="3235757"/>
                  <a:pt x="11238096" y="3234220"/>
                  <a:pt x="11232727" y="3236871"/>
                </a:cubicBezTo>
                <a:cubicBezTo>
                  <a:pt x="11119903" y="3248332"/>
                  <a:pt x="11183388" y="3218382"/>
                  <a:pt x="11115682" y="3236341"/>
                </a:cubicBezTo>
                <a:cubicBezTo>
                  <a:pt x="11104356" y="3237278"/>
                  <a:pt x="11095858" y="3235671"/>
                  <a:pt x="11088768" y="3233017"/>
                </a:cubicBezTo>
                <a:lnTo>
                  <a:pt x="11076012" y="3226390"/>
                </a:lnTo>
                <a:lnTo>
                  <a:pt x="11066016" y="3228753"/>
                </a:lnTo>
                <a:cubicBezTo>
                  <a:pt x="11028292" y="3228939"/>
                  <a:pt x="11017169" y="3222147"/>
                  <a:pt x="10995221" y="3228989"/>
                </a:cubicBezTo>
                <a:cubicBezTo>
                  <a:pt x="10962786" y="3214768"/>
                  <a:pt x="10973708" y="3227571"/>
                  <a:pt x="10949038" y="3229747"/>
                </a:cubicBezTo>
                <a:cubicBezTo>
                  <a:pt x="10929576" y="3232582"/>
                  <a:pt x="10965306" y="3238039"/>
                  <a:pt x="10946231" y="3238844"/>
                </a:cubicBezTo>
                <a:cubicBezTo>
                  <a:pt x="10925596" y="3235173"/>
                  <a:pt x="10926566" y="3246575"/>
                  <a:pt x="10905107" y="3242085"/>
                </a:cubicBezTo>
                <a:cubicBezTo>
                  <a:pt x="10910320" y="3233495"/>
                  <a:pt x="10862761" y="3243750"/>
                  <a:pt x="10861282" y="3236246"/>
                </a:cubicBezTo>
                <a:cubicBezTo>
                  <a:pt x="10843055" y="3246977"/>
                  <a:pt x="10833897" y="3233757"/>
                  <a:pt x="10809627" y="3237064"/>
                </a:cubicBezTo>
                <a:cubicBezTo>
                  <a:pt x="10798198" y="3241124"/>
                  <a:pt x="10789952" y="3241821"/>
                  <a:pt x="10778718" y="3237455"/>
                </a:cubicBezTo>
                <a:cubicBezTo>
                  <a:pt x="10726069" y="3257219"/>
                  <a:pt x="10746866" y="3238339"/>
                  <a:pt x="10697595" y="3245939"/>
                </a:cubicBezTo>
                <a:cubicBezTo>
                  <a:pt x="10655146" y="3253933"/>
                  <a:pt x="10607026" y="3259119"/>
                  <a:pt x="10565970" y="3278201"/>
                </a:cubicBezTo>
                <a:cubicBezTo>
                  <a:pt x="10558434" y="3283608"/>
                  <a:pt x="10539930" y="3285654"/>
                  <a:pt x="10524645" y="3282773"/>
                </a:cubicBezTo>
                <a:cubicBezTo>
                  <a:pt x="10522018" y="3282276"/>
                  <a:pt x="10519582" y="3281649"/>
                  <a:pt x="10517421" y="3280913"/>
                </a:cubicBezTo>
                <a:cubicBezTo>
                  <a:pt x="10481928" y="3283832"/>
                  <a:pt x="10352108" y="3296870"/>
                  <a:pt x="10311683" y="3300288"/>
                </a:cubicBezTo>
                <a:cubicBezTo>
                  <a:pt x="10308410" y="3293342"/>
                  <a:pt x="10287968" y="3305875"/>
                  <a:pt x="10274873" y="3301423"/>
                </a:cubicBezTo>
                <a:cubicBezTo>
                  <a:pt x="10265494" y="3297516"/>
                  <a:pt x="10257104" y="3300407"/>
                  <a:pt x="10247307" y="3300714"/>
                </a:cubicBezTo>
                <a:cubicBezTo>
                  <a:pt x="10234401" y="3297643"/>
                  <a:pt x="10192308" y="3303190"/>
                  <a:pt x="10181334" y="3307168"/>
                </a:cubicBezTo>
                <a:cubicBezTo>
                  <a:pt x="10155109" y="3320992"/>
                  <a:pt x="10095518" y="3310726"/>
                  <a:pt x="10073729" y="3321318"/>
                </a:cubicBezTo>
                <a:cubicBezTo>
                  <a:pt x="10065823" y="3322872"/>
                  <a:pt x="10058087" y="3323501"/>
                  <a:pt x="10050495" y="3323554"/>
                </a:cubicBezTo>
                <a:lnTo>
                  <a:pt x="10029247" y="3322387"/>
                </a:lnTo>
                <a:lnTo>
                  <a:pt x="10023206" y="3319426"/>
                </a:lnTo>
                <a:lnTo>
                  <a:pt x="10010221" y="3320159"/>
                </a:lnTo>
                <a:lnTo>
                  <a:pt x="10006500" y="3319709"/>
                </a:lnTo>
                <a:cubicBezTo>
                  <a:pt x="9999392" y="3318836"/>
                  <a:pt x="9992376" y="3318075"/>
                  <a:pt x="9985433" y="3317775"/>
                </a:cubicBezTo>
                <a:cubicBezTo>
                  <a:pt x="9994564" y="3332623"/>
                  <a:pt x="9927872" y="3317665"/>
                  <a:pt x="9947096" y="3329673"/>
                </a:cubicBezTo>
                <a:cubicBezTo>
                  <a:pt x="9910530" y="3330603"/>
                  <a:pt x="9938422" y="3341787"/>
                  <a:pt x="9894468" y="3331125"/>
                </a:cubicBezTo>
                <a:cubicBezTo>
                  <a:pt x="9837697" y="3343266"/>
                  <a:pt x="9748207" y="3338748"/>
                  <a:pt x="9703741" y="3357170"/>
                </a:cubicBezTo>
                <a:cubicBezTo>
                  <a:pt x="9709264" y="3350136"/>
                  <a:pt x="9685337" y="3344679"/>
                  <a:pt x="9668763" y="3348169"/>
                </a:cubicBezTo>
                <a:cubicBezTo>
                  <a:pt x="9688139" y="3320571"/>
                  <a:pt x="9603232" y="3373038"/>
                  <a:pt x="9588644" y="3354205"/>
                </a:cubicBezTo>
                <a:cubicBezTo>
                  <a:pt x="9587925" y="3371689"/>
                  <a:pt x="9513642" y="3401336"/>
                  <a:pt x="9478680" y="3386990"/>
                </a:cubicBezTo>
                <a:cubicBezTo>
                  <a:pt x="9425416" y="3390492"/>
                  <a:pt x="9387699" y="3404944"/>
                  <a:pt x="9331856" y="3399166"/>
                </a:cubicBezTo>
                <a:cubicBezTo>
                  <a:pt x="9330123" y="3401505"/>
                  <a:pt x="9327283" y="3403463"/>
                  <a:pt x="9323679" y="3405145"/>
                </a:cubicBezTo>
                <a:lnTo>
                  <a:pt x="9311620" y="3409223"/>
                </a:lnTo>
                <a:lnTo>
                  <a:pt x="9309289" y="3408926"/>
                </a:lnTo>
                <a:cubicBezTo>
                  <a:pt x="9300131" y="3408873"/>
                  <a:pt x="9295442" y="3409859"/>
                  <a:pt x="9292731" y="3411301"/>
                </a:cubicBezTo>
                <a:lnTo>
                  <a:pt x="9290814" y="3413412"/>
                </a:lnTo>
                <a:lnTo>
                  <a:pt x="9279990" y="3415541"/>
                </a:lnTo>
                <a:lnTo>
                  <a:pt x="9260104" y="3421077"/>
                </a:lnTo>
                <a:lnTo>
                  <a:pt x="9255034" y="3420853"/>
                </a:lnTo>
                <a:lnTo>
                  <a:pt x="9222941" y="3427242"/>
                </a:lnTo>
                <a:lnTo>
                  <a:pt x="9221858" y="3426731"/>
                </a:lnTo>
                <a:cubicBezTo>
                  <a:pt x="9218700" y="3425733"/>
                  <a:pt x="9214983" y="3425271"/>
                  <a:pt x="9210014" y="3425917"/>
                </a:cubicBezTo>
                <a:cubicBezTo>
                  <a:pt x="9208256" y="3416158"/>
                  <a:pt x="9203342" y="3422957"/>
                  <a:pt x="9188839" y="3425728"/>
                </a:cubicBezTo>
                <a:cubicBezTo>
                  <a:pt x="9182870" y="3411188"/>
                  <a:pt x="9147335" y="3424352"/>
                  <a:pt x="9132080" y="3417886"/>
                </a:cubicBezTo>
                <a:cubicBezTo>
                  <a:pt x="9121557" y="3420249"/>
                  <a:pt x="9110321" y="3422482"/>
                  <a:pt x="9098549" y="3424480"/>
                </a:cubicBezTo>
                <a:lnTo>
                  <a:pt x="9003970" y="3425484"/>
                </a:lnTo>
                <a:lnTo>
                  <a:pt x="8904921" y="3413774"/>
                </a:lnTo>
                <a:cubicBezTo>
                  <a:pt x="8868284" y="3413519"/>
                  <a:pt x="8836559" y="3409171"/>
                  <a:pt x="8805551" y="3412237"/>
                </a:cubicBezTo>
                <a:cubicBezTo>
                  <a:pt x="8792955" y="3408854"/>
                  <a:pt x="8781083" y="3407488"/>
                  <a:pt x="8769572" y="3412551"/>
                </a:cubicBezTo>
                <a:cubicBezTo>
                  <a:pt x="8735382" y="3410862"/>
                  <a:pt x="8727105" y="3403632"/>
                  <a:pt x="8705440" y="3409271"/>
                </a:cubicBezTo>
                <a:cubicBezTo>
                  <a:pt x="8686231" y="3397576"/>
                  <a:pt x="8685094" y="3402040"/>
                  <a:pt x="8676067" y="3405389"/>
                </a:cubicBezTo>
                <a:lnTo>
                  <a:pt x="8674779" y="3405628"/>
                </a:lnTo>
                <a:lnTo>
                  <a:pt x="8672154" y="3403956"/>
                </a:lnTo>
                <a:lnTo>
                  <a:pt x="8666720" y="3403182"/>
                </a:lnTo>
                <a:lnTo>
                  <a:pt x="8651886" y="3403680"/>
                </a:lnTo>
                <a:lnTo>
                  <a:pt x="8646307" y="3404298"/>
                </a:lnTo>
                <a:cubicBezTo>
                  <a:pt x="8642465" y="3404565"/>
                  <a:pt x="8639912" y="3404534"/>
                  <a:pt x="8638145" y="3404287"/>
                </a:cubicBezTo>
                <a:lnTo>
                  <a:pt x="8637941" y="3404149"/>
                </a:lnTo>
                <a:lnTo>
                  <a:pt x="8630296" y="3404406"/>
                </a:lnTo>
                <a:cubicBezTo>
                  <a:pt x="8617394" y="3405155"/>
                  <a:pt x="8604838" y="3406180"/>
                  <a:pt x="8592887" y="3407398"/>
                </a:cubicBezTo>
                <a:cubicBezTo>
                  <a:pt x="8582781" y="3399722"/>
                  <a:pt x="8538622" y="3408789"/>
                  <a:pt x="8543455" y="3394319"/>
                </a:cubicBezTo>
                <a:cubicBezTo>
                  <a:pt x="8527334" y="3395534"/>
                  <a:pt x="8517583" y="3401542"/>
                  <a:pt x="8523012" y="3392051"/>
                </a:cubicBezTo>
                <a:cubicBezTo>
                  <a:pt x="8517705" y="3392178"/>
                  <a:pt x="8514435" y="3391372"/>
                  <a:pt x="8512093" y="3390108"/>
                </a:cubicBezTo>
                <a:lnTo>
                  <a:pt x="8511416" y="3389513"/>
                </a:lnTo>
                <a:lnTo>
                  <a:pt x="8475551" y="3392450"/>
                </a:lnTo>
                <a:lnTo>
                  <a:pt x="8470789" y="3391736"/>
                </a:lnTo>
                <a:lnTo>
                  <a:pt x="8447414" y="3395064"/>
                </a:lnTo>
                <a:lnTo>
                  <a:pt x="8435335" y="3396028"/>
                </a:lnTo>
                <a:lnTo>
                  <a:pt x="8431923" y="3397855"/>
                </a:lnTo>
                <a:cubicBezTo>
                  <a:pt x="8428239" y="3398965"/>
                  <a:pt x="8422959" y="3399444"/>
                  <a:pt x="8414099" y="3398491"/>
                </a:cubicBezTo>
                <a:lnTo>
                  <a:pt x="8412049" y="3397978"/>
                </a:lnTo>
                <a:lnTo>
                  <a:pt x="8397349" y="3400683"/>
                </a:lnTo>
                <a:cubicBezTo>
                  <a:pt x="8392615" y="3401933"/>
                  <a:pt x="8388424" y="3403524"/>
                  <a:pt x="8385030" y="3405585"/>
                </a:cubicBezTo>
                <a:cubicBezTo>
                  <a:pt x="8334977" y="3394568"/>
                  <a:pt x="8287750" y="3404648"/>
                  <a:pt x="8233422" y="3402742"/>
                </a:cubicBezTo>
                <a:cubicBezTo>
                  <a:pt x="8209936" y="3385601"/>
                  <a:pt x="8116056" y="3406588"/>
                  <a:pt x="8102569" y="3423208"/>
                </a:cubicBezTo>
                <a:cubicBezTo>
                  <a:pt x="8102264" y="3408645"/>
                  <a:pt x="8034186" y="3428475"/>
                  <a:pt x="8016625" y="3428989"/>
                </a:cubicBezTo>
                <a:cubicBezTo>
                  <a:pt x="8010771" y="3429161"/>
                  <a:pt x="8010530" y="3427186"/>
                  <a:pt x="8020284" y="3421076"/>
                </a:cubicBezTo>
                <a:cubicBezTo>
                  <a:pt x="8001623" y="3422777"/>
                  <a:pt x="7982361" y="3415208"/>
                  <a:pt x="7992871" y="3409037"/>
                </a:cubicBezTo>
                <a:cubicBezTo>
                  <a:pt x="7936181" y="3422244"/>
                  <a:pt x="7852511" y="3409112"/>
                  <a:pt x="7788452" y="3415110"/>
                </a:cubicBezTo>
                <a:cubicBezTo>
                  <a:pt x="7753529" y="3400598"/>
                  <a:pt x="7772461" y="3414025"/>
                  <a:pt x="7736237" y="3411311"/>
                </a:cubicBezTo>
                <a:cubicBezTo>
                  <a:pt x="7746145" y="3424670"/>
                  <a:pt x="7692261" y="3403816"/>
                  <a:pt x="7690279" y="3418893"/>
                </a:cubicBezTo>
                <a:cubicBezTo>
                  <a:pt x="7683750" y="3417921"/>
                  <a:pt x="7677487" y="3416505"/>
                  <a:pt x="7671219" y="3414970"/>
                </a:cubicBezTo>
                <a:lnTo>
                  <a:pt x="7667928" y="3414173"/>
                </a:lnTo>
                <a:lnTo>
                  <a:pt x="7654774" y="3413595"/>
                </a:lnTo>
                <a:lnTo>
                  <a:pt x="7651067" y="3410171"/>
                </a:lnTo>
                <a:lnTo>
                  <a:pt x="7631267" y="3406963"/>
                </a:lnTo>
                <a:cubicBezTo>
                  <a:pt x="7623851" y="3406267"/>
                  <a:pt x="7615871" y="3406106"/>
                  <a:pt x="7607053" y="3406809"/>
                </a:cubicBezTo>
                <a:cubicBezTo>
                  <a:pt x="7585359" y="3412784"/>
                  <a:pt x="7551579" y="3405461"/>
                  <a:pt x="7521027" y="3405904"/>
                </a:cubicBezTo>
                <a:lnTo>
                  <a:pt x="7506997" y="3407754"/>
                </a:lnTo>
                <a:lnTo>
                  <a:pt x="7461204" y="3404669"/>
                </a:lnTo>
                <a:cubicBezTo>
                  <a:pt x="7448169" y="3404071"/>
                  <a:pt x="7434640" y="3403756"/>
                  <a:pt x="7420396" y="3403975"/>
                </a:cubicBezTo>
                <a:lnTo>
                  <a:pt x="7393955" y="3405447"/>
                </a:lnTo>
                <a:lnTo>
                  <a:pt x="7387024" y="3404227"/>
                </a:lnTo>
                <a:cubicBezTo>
                  <a:pt x="7374952" y="3404363"/>
                  <a:pt x="7358975" y="3408656"/>
                  <a:pt x="7360398" y="3403441"/>
                </a:cubicBezTo>
                <a:lnTo>
                  <a:pt x="7346837" y="3405249"/>
                </a:lnTo>
                <a:lnTo>
                  <a:pt x="7333451" y="3401087"/>
                </a:lnTo>
                <a:cubicBezTo>
                  <a:pt x="7331985" y="3400120"/>
                  <a:pt x="7330882" y="3399091"/>
                  <a:pt x="7330179" y="3398037"/>
                </a:cubicBezTo>
                <a:lnTo>
                  <a:pt x="7311232" y="3399406"/>
                </a:lnTo>
                <a:lnTo>
                  <a:pt x="7295699" y="3396426"/>
                </a:lnTo>
                <a:lnTo>
                  <a:pt x="7282158" y="3398374"/>
                </a:lnTo>
                <a:lnTo>
                  <a:pt x="7276538" y="3397935"/>
                </a:lnTo>
                <a:lnTo>
                  <a:pt x="7262569" y="3396460"/>
                </a:lnTo>
                <a:cubicBezTo>
                  <a:pt x="7255407" y="3395426"/>
                  <a:pt x="7247392" y="3394180"/>
                  <a:pt x="7238468" y="3393183"/>
                </a:cubicBezTo>
                <a:lnTo>
                  <a:pt x="7230949" y="3392727"/>
                </a:lnTo>
                <a:lnTo>
                  <a:pt x="7214580" y="3387715"/>
                </a:lnTo>
                <a:cubicBezTo>
                  <a:pt x="7202670" y="3383926"/>
                  <a:pt x="7193296" y="3381373"/>
                  <a:pt x="7182893" y="3383429"/>
                </a:cubicBezTo>
                <a:cubicBezTo>
                  <a:pt x="7165160" y="3378534"/>
                  <a:pt x="7152772" y="3364815"/>
                  <a:pt x="7127104" y="3368475"/>
                </a:cubicBezTo>
                <a:cubicBezTo>
                  <a:pt x="7134894" y="3362260"/>
                  <a:pt x="7098599" y="3367723"/>
                  <a:pt x="7094311" y="3361339"/>
                </a:cubicBezTo>
                <a:cubicBezTo>
                  <a:pt x="7092331" y="3356198"/>
                  <a:pt x="7080860" y="3356657"/>
                  <a:pt x="7072124" y="3354762"/>
                </a:cubicBezTo>
                <a:cubicBezTo>
                  <a:pt x="7065898" y="3349511"/>
                  <a:pt x="7021942" y="3344717"/>
                  <a:pt x="7006638" y="3345473"/>
                </a:cubicBezTo>
                <a:cubicBezTo>
                  <a:pt x="6963504" y="3350697"/>
                  <a:pt x="6928807" y="3329559"/>
                  <a:pt x="6894320" y="3333192"/>
                </a:cubicBezTo>
                <a:cubicBezTo>
                  <a:pt x="6885290" y="3332697"/>
                  <a:pt x="6877803" y="3331507"/>
                  <a:pt x="6871318" y="3329892"/>
                </a:cubicBezTo>
                <a:lnTo>
                  <a:pt x="6855157" y="3324330"/>
                </a:lnTo>
                <a:cubicBezTo>
                  <a:pt x="6854956" y="3323109"/>
                  <a:pt x="6854755" y="3321887"/>
                  <a:pt x="6854555" y="3320665"/>
                </a:cubicBezTo>
                <a:lnTo>
                  <a:pt x="6842483" y="3318413"/>
                </a:lnTo>
                <a:lnTo>
                  <a:pt x="6840027" y="3317245"/>
                </a:lnTo>
                <a:cubicBezTo>
                  <a:pt x="6835354" y="3315001"/>
                  <a:pt x="6830588" y="3312868"/>
                  <a:pt x="6825185" y="3311114"/>
                </a:cubicBezTo>
                <a:cubicBezTo>
                  <a:pt x="6810331" y="3324866"/>
                  <a:pt x="6776772" y="3298463"/>
                  <a:pt x="6774755" y="3312168"/>
                </a:cubicBezTo>
                <a:cubicBezTo>
                  <a:pt x="6742477" y="3304924"/>
                  <a:pt x="6749024" y="3319870"/>
                  <a:pt x="6728129" y="3301832"/>
                </a:cubicBezTo>
                <a:cubicBezTo>
                  <a:pt x="6661764" y="3299056"/>
                  <a:pt x="6593104" y="3275946"/>
                  <a:pt x="6527587" y="3280829"/>
                </a:cubicBezTo>
                <a:cubicBezTo>
                  <a:pt x="6542935" y="3276465"/>
                  <a:pt x="6531033" y="3266920"/>
                  <a:pt x="6511742" y="3266067"/>
                </a:cubicBezTo>
                <a:cubicBezTo>
                  <a:pt x="6570025" y="3248440"/>
                  <a:pt x="6418649" y="3271458"/>
                  <a:pt x="6434953" y="3253360"/>
                </a:cubicBezTo>
                <a:cubicBezTo>
                  <a:pt x="6407781" y="3267048"/>
                  <a:pt x="6300040" y="3274313"/>
                  <a:pt x="6292331" y="3255322"/>
                </a:cubicBezTo>
                <a:cubicBezTo>
                  <a:pt x="6242057" y="3246469"/>
                  <a:pt x="6188266" y="3249680"/>
                  <a:pt x="6149913" y="3232917"/>
                </a:cubicBezTo>
                <a:cubicBezTo>
                  <a:pt x="6144898" y="3234391"/>
                  <a:pt x="6139526" y="3235322"/>
                  <a:pt x="6133930" y="3235867"/>
                </a:cubicBezTo>
                <a:lnTo>
                  <a:pt x="6117554" y="3236464"/>
                </a:lnTo>
                <a:lnTo>
                  <a:pt x="6116039" y="3235720"/>
                </a:lnTo>
                <a:cubicBezTo>
                  <a:pt x="6108393" y="3233681"/>
                  <a:pt x="6102936" y="3233437"/>
                  <a:pt x="6098459" y="3233988"/>
                </a:cubicBezTo>
                <a:lnTo>
                  <a:pt x="6093630" y="3235240"/>
                </a:lnTo>
                <a:lnTo>
                  <a:pt x="6081261" y="3234563"/>
                </a:lnTo>
                <a:lnTo>
                  <a:pt x="6056067" y="3234608"/>
                </a:lnTo>
                <a:lnTo>
                  <a:pt x="6052129" y="3233324"/>
                </a:lnTo>
                <a:lnTo>
                  <a:pt x="6015338" y="3231378"/>
                </a:lnTo>
                <a:cubicBezTo>
                  <a:pt x="6015291" y="3231165"/>
                  <a:pt x="6015245" y="3230951"/>
                  <a:pt x="6015198" y="3230737"/>
                </a:cubicBezTo>
                <a:cubicBezTo>
                  <a:pt x="6014048" y="3229257"/>
                  <a:pt x="6011617" y="3228081"/>
                  <a:pt x="6006436" y="3227508"/>
                </a:cubicBezTo>
                <a:cubicBezTo>
                  <a:pt x="6019781" y="3219395"/>
                  <a:pt x="6005305" y="3223709"/>
                  <a:pt x="5988851" y="3222735"/>
                </a:cubicBezTo>
                <a:cubicBezTo>
                  <a:pt x="6005907" y="3209918"/>
                  <a:pt x="5955918" y="3212588"/>
                  <a:pt x="5952863" y="3204137"/>
                </a:cubicBezTo>
                <a:cubicBezTo>
                  <a:pt x="5940395" y="3203711"/>
                  <a:pt x="5927517" y="3203028"/>
                  <a:pt x="5914548" y="3202041"/>
                </a:cubicBezTo>
                <a:lnTo>
                  <a:pt x="5907020" y="3201283"/>
                </a:lnTo>
                <a:cubicBezTo>
                  <a:pt x="5906995" y="3201231"/>
                  <a:pt x="5906969" y="3201180"/>
                  <a:pt x="5906944" y="3201129"/>
                </a:cubicBezTo>
                <a:cubicBezTo>
                  <a:pt x="5905471" y="3200668"/>
                  <a:pt x="5903056" y="3200308"/>
                  <a:pt x="5899155" y="3200053"/>
                </a:cubicBezTo>
                <a:lnTo>
                  <a:pt x="5893294" y="3199901"/>
                </a:lnTo>
                <a:lnTo>
                  <a:pt x="5878691" y="3198431"/>
                </a:lnTo>
                <a:lnTo>
                  <a:pt x="5874165" y="3197003"/>
                </a:lnTo>
                <a:lnTo>
                  <a:pt x="5873092" y="3195108"/>
                </a:lnTo>
                <a:lnTo>
                  <a:pt x="5871658" y="3195162"/>
                </a:lnTo>
                <a:cubicBezTo>
                  <a:pt x="5860152" y="3197097"/>
                  <a:pt x="5855231" y="3201097"/>
                  <a:pt x="5846928" y="3187725"/>
                </a:cubicBezTo>
                <a:cubicBezTo>
                  <a:pt x="5821379" y="3190142"/>
                  <a:pt x="5819686" y="3182343"/>
                  <a:pt x="5788468" y="3176316"/>
                </a:cubicBezTo>
                <a:cubicBezTo>
                  <a:pt x="5773119" y="3179521"/>
                  <a:pt x="5762947" y="3176704"/>
                  <a:pt x="5753823" y="3171919"/>
                </a:cubicBezTo>
                <a:cubicBezTo>
                  <a:pt x="5721557" y="3170726"/>
                  <a:pt x="5694983" y="3162549"/>
                  <a:pt x="5660194" y="3157536"/>
                </a:cubicBezTo>
                <a:cubicBezTo>
                  <a:pt x="5619608" y="3159495"/>
                  <a:pt x="5604384" y="3146636"/>
                  <a:pt x="5567188" y="3141325"/>
                </a:cubicBezTo>
                <a:cubicBezTo>
                  <a:pt x="5530345" y="3148235"/>
                  <a:pt x="5543868" y="3129416"/>
                  <a:pt x="5526178" y="3123274"/>
                </a:cubicBezTo>
                <a:lnTo>
                  <a:pt x="5520866" y="3122322"/>
                </a:lnTo>
                <a:lnTo>
                  <a:pt x="5506009" y="3122332"/>
                </a:lnTo>
                <a:lnTo>
                  <a:pt x="5500363" y="3122766"/>
                </a:lnTo>
                <a:cubicBezTo>
                  <a:pt x="5496497" y="3122905"/>
                  <a:pt x="5493953" y="3122792"/>
                  <a:pt x="5492228" y="3122486"/>
                </a:cubicBezTo>
                <a:lnTo>
                  <a:pt x="5492044" y="3122342"/>
                </a:lnTo>
                <a:lnTo>
                  <a:pt x="5484386" y="3122347"/>
                </a:lnTo>
                <a:cubicBezTo>
                  <a:pt x="5471420" y="3122670"/>
                  <a:pt x="5458764" y="3123280"/>
                  <a:pt x="5446679" y="3124105"/>
                </a:cubicBezTo>
                <a:cubicBezTo>
                  <a:pt x="5437659" y="3116107"/>
                  <a:pt x="5392392" y="3123709"/>
                  <a:pt x="5399188" y="3109418"/>
                </a:cubicBezTo>
                <a:cubicBezTo>
                  <a:pt x="5382948" y="3110102"/>
                  <a:pt x="5372407" y="3115781"/>
                  <a:pt x="5379117" y="3106482"/>
                </a:cubicBezTo>
                <a:cubicBezTo>
                  <a:pt x="5373809" y="3106435"/>
                  <a:pt x="5370660" y="3105521"/>
                  <a:pt x="5368499" y="3104181"/>
                </a:cubicBezTo>
                <a:lnTo>
                  <a:pt x="5367902" y="3103566"/>
                </a:lnTo>
                <a:lnTo>
                  <a:pt x="5331747" y="3105319"/>
                </a:lnTo>
                <a:lnTo>
                  <a:pt x="5327095" y="3104450"/>
                </a:lnTo>
                <a:lnTo>
                  <a:pt x="5303337" y="3107003"/>
                </a:lnTo>
                <a:lnTo>
                  <a:pt x="5291164" y="3107570"/>
                </a:lnTo>
                <a:lnTo>
                  <a:pt x="5287515" y="3109282"/>
                </a:lnTo>
                <a:cubicBezTo>
                  <a:pt x="5283689" y="3110269"/>
                  <a:pt x="5278356" y="3110573"/>
                  <a:pt x="5269654" y="3109330"/>
                </a:cubicBezTo>
                <a:lnTo>
                  <a:pt x="5267681" y="3108752"/>
                </a:lnTo>
                <a:lnTo>
                  <a:pt x="5252655" y="3110969"/>
                </a:lnTo>
                <a:cubicBezTo>
                  <a:pt x="5247766" y="3112062"/>
                  <a:pt x="5243369" y="3113511"/>
                  <a:pt x="5239703" y="3115460"/>
                </a:cubicBezTo>
                <a:cubicBezTo>
                  <a:pt x="5191311" y="3102811"/>
                  <a:pt x="5142849" y="3111324"/>
                  <a:pt x="5088947" y="3107634"/>
                </a:cubicBezTo>
                <a:cubicBezTo>
                  <a:pt x="5027989" y="3108214"/>
                  <a:pt x="4985627" y="3110432"/>
                  <a:pt x="4945514" y="3110162"/>
                </a:cubicBezTo>
                <a:cubicBezTo>
                  <a:pt x="4926678" y="3111245"/>
                  <a:pt x="4789238" y="3111826"/>
                  <a:pt x="4800559" y="3106010"/>
                </a:cubicBezTo>
                <a:cubicBezTo>
                  <a:pt x="4742239" y="3117333"/>
                  <a:pt x="4708324" y="3101468"/>
                  <a:pt x="4643642" y="3105351"/>
                </a:cubicBezTo>
                <a:cubicBezTo>
                  <a:pt x="4610808" y="3089712"/>
                  <a:pt x="4627845" y="3103743"/>
                  <a:pt x="4592107" y="3099840"/>
                </a:cubicBezTo>
                <a:cubicBezTo>
                  <a:pt x="4600157" y="3113506"/>
                  <a:pt x="4549287" y="3090911"/>
                  <a:pt x="4545249" y="3105899"/>
                </a:cubicBezTo>
                <a:cubicBezTo>
                  <a:pt x="4538872" y="3104716"/>
                  <a:pt x="4532825" y="3103094"/>
                  <a:pt x="4526782" y="3101355"/>
                </a:cubicBezTo>
                <a:lnTo>
                  <a:pt x="4523614" y="3100453"/>
                </a:lnTo>
                <a:lnTo>
                  <a:pt x="4510579" y="3099442"/>
                </a:lnTo>
                <a:lnTo>
                  <a:pt x="4507348" y="3095901"/>
                </a:lnTo>
                <a:lnTo>
                  <a:pt x="4348949" y="3090220"/>
                </a:lnTo>
                <a:cubicBezTo>
                  <a:pt x="4335046" y="3092487"/>
                  <a:pt x="4290056" y="3092155"/>
                  <a:pt x="4280362" y="3087618"/>
                </a:cubicBezTo>
                <a:cubicBezTo>
                  <a:pt x="4270739" y="3086627"/>
                  <a:pt x="4260237" y="3088220"/>
                  <a:pt x="4254634" y="3083366"/>
                </a:cubicBezTo>
                <a:cubicBezTo>
                  <a:pt x="4233731" y="3080512"/>
                  <a:pt x="4185859" y="3073948"/>
                  <a:pt x="4154942" y="3070490"/>
                </a:cubicBezTo>
                <a:cubicBezTo>
                  <a:pt x="4138280" y="3076599"/>
                  <a:pt x="4112117" y="3064194"/>
                  <a:pt x="4069131" y="3062612"/>
                </a:cubicBezTo>
                <a:cubicBezTo>
                  <a:pt x="4050897" y="3069679"/>
                  <a:pt x="4040160" y="3061449"/>
                  <a:pt x="4005249" y="3070810"/>
                </a:cubicBezTo>
                <a:cubicBezTo>
                  <a:pt x="4003818" y="3069842"/>
                  <a:pt x="4002032" y="3068943"/>
                  <a:pt x="3999945" y="3068139"/>
                </a:cubicBezTo>
                <a:cubicBezTo>
                  <a:pt x="3987818" y="3063468"/>
                  <a:pt x="3968381" y="3062958"/>
                  <a:pt x="3956529" y="3067000"/>
                </a:cubicBezTo>
                <a:cubicBezTo>
                  <a:pt x="3900898" y="3079382"/>
                  <a:pt x="3850463" y="3077929"/>
                  <a:pt x="3803031" y="3079823"/>
                </a:cubicBezTo>
                <a:cubicBezTo>
                  <a:pt x="3749421" y="3080464"/>
                  <a:pt x="3785521" y="3065630"/>
                  <a:pt x="3718229" y="3077134"/>
                </a:cubicBezTo>
                <a:cubicBezTo>
                  <a:pt x="3711244" y="3071611"/>
                  <a:pt x="3702770" y="3071184"/>
                  <a:pt x="3688357" y="3073468"/>
                </a:cubicBezTo>
                <a:cubicBezTo>
                  <a:pt x="3662326" y="3073378"/>
                  <a:pt x="3664937" y="3059899"/>
                  <a:pt x="3638298" y="3067494"/>
                </a:cubicBezTo>
                <a:cubicBezTo>
                  <a:pt x="3643333" y="3060328"/>
                  <a:pt x="3589079" y="3063658"/>
                  <a:pt x="3601443" y="3056355"/>
                </a:cubicBezTo>
                <a:cubicBezTo>
                  <a:pt x="3584797" y="3049384"/>
                  <a:pt x="3575923" y="3060108"/>
                  <a:pt x="3559361" y="3054005"/>
                </a:cubicBezTo>
                <a:cubicBezTo>
                  <a:pt x="3540444" y="3052269"/>
                  <a:pt x="3569896" y="3061996"/>
                  <a:pt x="3548859" y="3062094"/>
                </a:cubicBezTo>
                <a:cubicBezTo>
                  <a:pt x="3523419" y="3060901"/>
                  <a:pt x="3522848" y="3074222"/>
                  <a:pt x="3504082" y="3056779"/>
                </a:cubicBezTo>
                <a:lnTo>
                  <a:pt x="3436234" y="3047769"/>
                </a:lnTo>
                <a:cubicBezTo>
                  <a:pt x="3420764" y="3051629"/>
                  <a:pt x="3408644" y="3049227"/>
                  <a:pt x="3396914" y="3044803"/>
                </a:cubicBezTo>
                <a:cubicBezTo>
                  <a:pt x="3361398" y="3044955"/>
                  <a:pt x="3329425" y="3037856"/>
                  <a:pt x="3289720" y="3034278"/>
                </a:cubicBezTo>
                <a:cubicBezTo>
                  <a:pt x="3246348" y="3037943"/>
                  <a:pt x="3224942" y="3025667"/>
                  <a:pt x="3182509" y="3021890"/>
                </a:cubicBezTo>
                <a:cubicBezTo>
                  <a:pt x="3139731" y="3031583"/>
                  <a:pt x="3155749" y="3004773"/>
                  <a:pt x="3119879" y="3004134"/>
                </a:cubicBezTo>
                <a:cubicBezTo>
                  <a:pt x="3060941" y="3012153"/>
                  <a:pt x="3121880" y="2995117"/>
                  <a:pt x="3031656" y="2995077"/>
                </a:cubicBezTo>
                <a:cubicBezTo>
                  <a:pt x="3026453" y="2996603"/>
                  <a:pt x="3015685" y="2994367"/>
                  <a:pt x="3017018" y="2992034"/>
                </a:cubicBezTo>
                <a:cubicBezTo>
                  <a:pt x="2997245" y="2992118"/>
                  <a:pt x="2941342" y="2976346"/>
                  <a:pt x="2913012" y="2978042"/>
                </a:cubicBezTo>
                <a:cubicBezTo>
                  <a:pt x="2858481" y="2969139"/>
                  <a:pt x="2831094" y="2979433"/>
                  <a:pt x="2791382" y="2975899"/>
                </a:cubicBezTo>
                <a:cubicBezTo>
                  <a:pt x="2745836" y="2966063"/>
                  <a:pt x="2719288" y="2957529"/>
                  <a:pt x="2639738" y="2936567"/>
                </a:cubicBezTo>
                <a:lnTo>
                  <a:pt x="2369741" y="2876435"/>
                </a:lnTo>
                <a:cubicBezTo>
                  <a:pt x="2269614" y="2832081"/>
                  <a:pt x="2140023" y="2856176"/>
                  <a:pt x="2078755" y="2852909"/>
                </a:cubicBezTo>
                <a:cubicBezTo>
                  <a:pt x="2053362" y="2866100"/>
                  <a:pt x="2032778" y="2851474"/>
                  <a:pt x="2002128" y="2856835"/>
                </a:cubicBezTo>
                <a:cubicBezTo>
                  <a:pt x="1933939" y="2859736"/>
                  <a:pt x="1866254" y="2874726"/>
                  <a:pt x="1777746" y="2864566"/>
                </a:cubicBezTo>
                <a:cubicBezTo>
                  <a:pt x="1737851" y="2905864"/>
                  <a:pt x="1634115" y="2880970"/>
                  <a:pt x="1549425" y="2904556"/>
                </a:cubicBezTo>
                <a:cubicBezTo>
                  <a:pt x="1500265" y="2909373"/>
                  <a:pt x="1423030" y="2888862"/>
                  <a:pt x="1405992" y="2911144"/>
                </a:cubicBezTo>
                <a:cubicBezTo>
                  <a:pt x="1383494" y="2897507"/>
                  <a:pt x="1362438" y="2919536"/>
                  <a:pt x="1337848" y="2921491"/>
                </a:cubicBezTo>
                <a:cubicBezTo>
                  <a:pt x="1318218" y="2912820"/>
                  <a:pt x="1308478" y="2920319"/>
                  <a:pt x="1290645" y="2921985"/>
                </a:cubicBezTo>
                <a:cubicBezTo>
                  <a:pt x="1282569" y="2916637"/>
                  <a:pt x="1267476" y="2916916"/>
                  <a:pt x="1262341" y="2923190"/>
                </a:cubicBezTo>
                <a:cubicBezTo>
                  <a:pt x="1269627" y="2937654"/>
                  <a:pt x="1217209" y="2930439"/>
                  <a:pt x="1213314" y="2940415"/>
                </a:cubicBezTo>
                <a:cubicBezTo>
                  <a:pt x="1182890" y="2942495"/>
                  <a:pt x="1050782" y="2929830"/>
                  <a:pt x="1028405" y="2945799"/>
                </a:cubicBezTo>
                <a:cubicBezTo>
                  <a:pt x="966896" y="2953381"/>
                  <a:pt x="877997" y="2927977"/>
                  <a:pt x="851857" y="2928423"/>
                </a:cubicBezTo>
                <a:cubicBezTo>
                  <a:pt x="825919" y="2899251"/>
                  <a:pt x="699677" y="2976135"/>
                  <a:pt x="588681" y="2977769"/>
                </a:cubicBezTo>
                <a:cubicBezTo>
                  <a:pt x="573724" y="2974953"/>
                  <a:pt x="565729" y="2974991"/>
                  <a:pt x="561717" y="2981641"/>
                </a:cubicBezTo>
                <a:cubicBezTo>
                  <a:pt x="532860" y="2985482"/>
                  <a:pt x="475932" y="2991762"/>
                  <a:pt x="415541" y="3000819"/>
                </a:cubicBezTo>
                <a:cubicBezTo>
                  <a:pt x="370154" y="3008289"/>
                  <a:pt x="146634" y="3001788"/>
                  <a:pt x="86183" y="3009699"/>
                </a:cubicBezTo>
                <a:lnTo>
                  <a:pt x="0" y="3044978"/>
                </a:lnTo>
                <a:close/>
              </a:path>
            </a:pathLst>
          </a:custGeom>
        </p:spPr>
      </p:pic>
      <p:sp>
        <p:nvSpPr>
          <p:cNvPr id="3" name="Content Placeholder 2">
            <a:extLst>
              <a:ext uri="{FF2B5EF4-FFF2-40B4-BE49-F238E27FC236}">
                <a16:creationId xmlns:a16="http://schemas.microsoft.com/office/drawing/2014/main" id="{50DCD5A8-09E6-9921-4B06-2F482912F7A8}"/>
              </a:ext>
            </a:extLst>
          </p:cNvPr>
          <p:cNvSpPr>
            <a:spLocks noGrp="1"/>
          </p:cNvSpPr>
          <p:nvPr>
            <p:ph idx="1"/>
          </p:nvPr>
        </p:nvSpPr>
        <p:spPr>
          <a:xfrm>
            <a:off x="655981" y="4002168"/>
            <a:ext cx="7832035" cy="2570922"/>
          </a:xfrm>
        </p:spPr>
        <p:txBody>
          <a:bodyPr anchor="ctr">
            <a:noAutofit/>
          </a:bodyPr>
          <a:lstStyle/>
          <a:p>
            <a:pPr marL="0" indent="0" algn="ctr">
              <a:buNone/>
            </a:pPr>
            <a:r>
              <a:rPr lang="en-US" dirty="0">
                <a:latin typeface="Tw Cen MT Condensed Extra Bold" panose="020B0803020202020204" pitchFamily="34" charset="0"/>
              </a:rPr>
              <a:t>“</a:t>
            </a:r>
            <a:r>
              <a:rPr lang="en-US" dirty="0" err="1">
                <a:latin typeface="Tw Cen MT Condensed Extra Bold" panose="020B0803020202020204" pitchFamily="34" charset="0"/>
              </a:rPr>
              <a:t>Sebab</a:t>
            </a:r>
            <a:r>
              <a:rPr lang="en-US" dirty="0">
                <a:latin typeface="Tw Cen MT Condensed Extra Bold" panose="020B0803020202020204" pitchFamily="34" charset="0"/>
              </a:rPr>
              <a:t> </a:t>
            </a:r>
            <a:r>
              <a:rPr lang="en-US" dirty="0" err="1">
                <a:latin typeface="Tw Cen MT Condensed Extra Bold" panose="020B0803020202020204" pitchFamily="34" charset="0"/>
              </a:rPr>
              <a:t>karena</a:t>
            </a:r>
            <a:r>
              <a:rPr lang="en-US" dirty="0">
                <a:latin typeface="Tw Cen MT Condensed Extra Bold" panose="020B0803020202020204" pitchFamily="34" charset="0"/>
              </a:rPr>
              <a:t> </a:t>
            </a:r>
            <a:r>
              <a:rPr lang="en-US" dirty="0" err="1">
                <a:latin typeface="Tw Cen MT Condensed Extra Bold" panose="020B0803020202020204" pitchFamily="34" charset="0"/>
              </a:rPr>
              <a:t>kasih</a:t>
            </a:r>
            <a:r>
              <a:rPr lang="en-US" dirty="0">
                <a:latin typeface="Tw Cen MT Condensed Extra Bold" panose="020B0803020202020204" pitchFamily="34" charset="0"/>
              </a:rPr>
              <a:t> karunia </a:t>
            </a:r>
            <a:r>
              <a:rPr lang="en-US" dirty="0" err="1">
                <a:latin typeface="Tw Cen MT Condensed Extra Bold" panose="020B0803020202020204" pitchFamily="34" charset="0"/>
              </a:rPr>
              <a:t>kamu</a:t>
            </a:r>
            <a:r>
              <a:rPr lang="en-US" dirty="0">
                <a:latin typeface="Tw Cen MT Condensed Extra Bold" panose="020B0803020202020204" pitchFamily="34" charset="0"/>
              </a:rPr>
              <a:t> </a:t>
            </a:r>
            <a:r>
              <a:rPr lang="en-US" dirty="0" err="1">
                <a:latin typeface="Tw Cen MT Condensed Extra Bold" panose="020B0803020202020204" pitchFamily="34" charset="0"/>
              </a:rPr>
              <a:t>diselamatkan</a:t>
            </a:r>
            <a:r>
              <a:rPr lang="en-US" dirty="0">
                <a:latin typeface="Tw Cen MT Condensed Extra Bold" panose="020B0803020202020204" pitchFamily="34" charset="0"/>
              </a:rPr>
              <a:t> oleh </a:t>
            </a:r>
            <a:r>
              <a:rPr lang="en-US" dirty="0" err="1">
                <a:latin typeface="Gill Sans Ultra Bold Condensed" panose="020B0A06020104020203" pitchFamily="34" charset="0"/>
              </a:rPr>
              <a:t>iman</a:t>
            </a:r>
            <a:r>
              <a:rPr lang="en-US" dirty="0">
                <a:latin typeface="Tw Cen MT Condensed Extra Bold" panose="020B0803020202020204" pitchFamily="34" charset="0"/>
              </a:rPr>
              <a:t>; itu </a:t>
            </a:r>
            <a:r>
              <a:rPr lang="en-US" dirty="0" err="1">
                <a:latin typeface="Tw Cen MT Condensed Extra Bold" panose="020B0803020202020204" pitchFamily="34" charset="0"/>
              </a:rPr>
              <a:t>bukan</a:t>
            </a:r>
            <a:r>
              <a:rPr lang="en-US" dirty="0">
                <a:latin typeface="Tw Cen MT Condensed Extra Bold" panose="020B0803020202020204" pitchFamily="34" charset="0"/>
              </a:rPr>
              <a:t> </a:t>
            </a:r>
            <a:r>
              <a:rPr lang="en-US" dirty="0" err="1">
                <a:latin typeface="Tw Cen MT Condensed Extra Bold" panose="020B0803020202020204" pitchFamily="34" charset="0"/>
              </a:rPr>
              <a:t>hasil</a:t>
            </a:r>
            <a:r>
              <a:rPr lang="en-US" dirty="0">
                <a:latin typeface="Tw Cen MT Condensed Extra Bold" panose="020B0803020202020204" pitchFamily="34" charset="0"/>
              </a:rPr>
              <a:t> </a:t>
            </a:r>
            <a:r>
              <a:rPr lang="en-US" dirty="0" err="1">
                <a:latin typeface="Tw Cen MT Condensed Extra Bold" panose="020B0803020202020204" pitchFamily="34" charset="0"/>
              </a:rPr>
              <a:t>usahamu</a:t>
            </a:r>
            <a:r>
              <a:rPr lang="en-US" dirty="0">
                <a:latin typeface="Tw Cen MT Condensed Extra Bold" panose="020B0803020202020204" pitchFamily="34" charset="0"/>
              </a:rPr>
              <a:t>, tetapi </a:t>
            </a:r>
            <a:r>
              <a:rPr lang="en-US" dirty="0">
                <a:latin typeface="Gill Sans Ultra Bold Condensed" panose="020B0A06020104020203" pitchFamily="34" charset="0"/>
              </a:rPr>
              <a:t>pemberian Allah</a:t>
            </a:r>
            <a:r>
              <a:rPr lang="en-US" dirty="0">
                <a:latin typeface="Tw Cen MT Condensed Extra Bold" panose="020B0803020202020204" pitchFamily="34" charset="0"/>
              </a:rPr>
              <a:t>, itu </a:t>
            </a:r>
            <a:r>
              <a:rPr lang="en-US" dirty="0" err="1">
                <a:latin typeface="Tw Cen MT Condensed Extra Bold" panose="020B0803020202020204" pitchFamily="34" charset="0"/>
              </a:rPr>
              <a:t>bukan</a:t>
            </a:r>
            <a:r>
              <a:rPr lang="en-US" dirty="0">
                <a:latin typeface="Tw Cen MT Condensed Extra Bold" panose="020B0803020202020204" pitchFamily="34" charset="0"/>
              </a:rPr>
              <a:t> </a:t>
            </a:r>
            <a:r>
              <a:rPr lang="en-US" dirty="0" err="1">
                <a:latin typeface="Tw Cen MT Condensed Extra Bold" panose="020B0803020202020204" pitchFamily="34" charset="0"/>
              </a:rPr>
              <a:t>hasil</a:t>
            </a:r>
            <a:r>
              <a:rPr lang="en-US" dirty="0">
                <a:latin typeface="Tw Cen MT Condensed Extra Bold" panose="020B0803020202020204" pitchFamily="34" charset="0"/>
              </a:rPr>
              <a:t> </a:t>
            </a:r>
            <a:r>
              <a:rPr lang="en-US" dirty="0" err="1">
                <a:latin typeface="Tw Cen MT Condensed Extra Bold" panose="020B0803020202020204" pitchFamily="34" charset="0"/>
              </a:rPr>
              <a:t>pekerjaanmu</a:t>
            </a:r>
            <a:r>
              <a:rPr lang="en-US" dirty="0">
                <a:latin typeface="Tw Cen MT Condensed Extra Bold" panose="020B0803020202020204" pitchFamily="34" charset="0"/>
              </a:rPr>
              <a:t>: </a:t>
            </a:r>
            <a:r>
              <a:rPr lang="en-US" dirty="0" err="1">
                <a:solidFill>
                  <a:srgbClr val="C00000"/>
                </a:solidFill>
                <a:latin typeface="Tw Cen MT Condensed Extra Bold" panose="020B0803020202020204" pitchFamily="34" charset="0"/>
              </a:rPr>
              <a:t>jangan</a:t>
            </a:r>
            <a:r>
              <a:rPr lang="en-US" dirty="0">
                <a:solidFill>
                  <a:srgbClr val="C00000"/>
                </a:solidFill>
                <a:latin typeface="Tw Cen MT Condensed Extra Bold" panose="020B0803020202020204" pitchFamily="34" charset="0"/>
              </a:rPr>
              <a:t> </a:t>
            </a:r>
            <a:r>
              <a:rPr lang="en-US" dirty="0" err="1">
                <a:solidFill>
                  <a:srgbClr val="C00000"/>
                </a:solidFill>
                <a:latin typeface="Tw Cen MT Condensed Extra Bold" panose="020B0803020202020204" pitchFamily="34" charset="0"/>
              </a:rPr>
              <a:t>ada</a:t>
            </a:r>
            <a:r>
              <a:rPr lang="en-US" dirty="0">
                <a:solidFill>
                  <a:srgbClr val="C00000"/>
                </a:solidFill>
                <a:latin typeface="Tw Cen MT Condensed Extra Bold" panose="020B0803020202020204" pitchFamily="34" charset="0"/>
              </a:rPr>
              <a:t> orang yang </a:t>
            </a:r>
            <a:r>
              <a:rPr lang="en-US" dirty="0" err="1">
                <a:solidFill>
                  <a:srgbClr val="C00000"/>
                </a:solidFill>
                <a:latin typeface="Tw Cen MT Condensed Extra Bold" panose="020B0803020202020204" pitchFamily="34" charset="0"/>
              </a:rPr>
              <a:t>memegahkan</a:t>
            </a:r>
            <a:r>
              <a:rPr lang="en-US" dirty="0">
                <a:solidFill>
                  <a:srgbClr val="C00000"/>
                </a:solidFill>
                <a:latin typeface="Tw Cen MT Condensed Extra Bold" panose="020B0803020202020204" pitchFamily="34" charset="0"/>
              </a:rPr>
              <a:t> diri</a:t>
            </a:r>
            <a:r>
              <a:rPr lang="en-US" dirty="0">
                <a:latin typeface="Tw Cen MT Condensed Extra Bold" panose="020B0803020202020204" pitchFamily="34" charset="0"/>
              </a:rPr>
              <a:t>. Karena </a:t>
            </a:r>
            <a:r>
              <a:rPr lang="en-US" dirty="0" err="1">
                <a:latin typeface="Tw Cen MT Condensed Extra Bold" panose="020B0803020202020204" pitchFamily="34" charset="0"/>
              </a:rPr>
              <a:t>kita</a:t>
            </a:r>
            <a:r>
              <a:rPr lang="en-US" dirty="0">
                <a:latin typeface="Tw Cen MT Condensed Extra Bold" panose="020B0803020202020204" pitchFamily="34" charset="0"/>
              </a:rPr>
              <a:t> ini </a:t>
            </a:r>
            <a:r>
              <a:rPr lang="en-US" dirty="0" err="1">
                <a:latin typeface="Tw Cen MT Condensed Extra Bold" panose="020B0803020202020204" pitchFamily="34" charset="0"/>
              </a:rPr>
              <a:t>buatan</a:t>
            </a:r>
            <a:r>
              <a:rPr lang="en-US" dirty="0">
                <a:latin typeface="Tw Cen MT Condensed Extra Bold" panose="020B0803020202020204" pitchFamily="34" charset="0"/>
              </a:rPr>
              <a:t> Allah, </a:t>
            </a:r>
            <a:r>
              <a:rPr lang="en-US" dirty="0" err="1">
                <a:latin typeface="Tw Cen MT Condensed Extra Bold" panose="020B0803020202020204" pitchFamily="34" charset="0"/>
              </a:rPr>
              <a:t>diciptakan</a:t>
            </a:r>
            <a:r>
              <a:rPr lang="en-US" dirty="0">
                <a:latin typeface="Tw Cen MT Condensed Extra Bold" panose="020B0803020202020204" pitchFamily="34" charset="0"/>
              </a:rPr>
              <a:t> dalam Kristus Yesus </a:t>
            </a:r>
            <a:r>
              <a:rPr lang="en-US" dirty="0">
                <a:solidFill>
                  <a:srgbClr val="C00000"/>
                </a:solidFill>
                <a:latin typeface="Tw Cen MT Condensed Extra Bold" panose="020B0803020202020204" pitchFamily="34" charset="0"/>
              </a:rPr>
              <a:t>untuk </a:t>
            </a:r>
            <a:r>
              <a:rPr lang="en-US" dirty="0" err="1">
                <a:solidFill>
                  <a:srgbClr val="C00000"/>
                </a:solidFill>
                <a:latin typeface="Tw Cen MT Condensed Extra Bold" panose="020B0803020202020204" pitchFamily="34" charset="0"/>
              </a:rPr>
              <a:t>melakukan</a:t>
            </a:r>
            <a:r>
              <a:rPr lang="en-US" dirty="0">
                <a:solidFill>
                  <a:srgbClr val="C00000"/>
                </a:solidFill>
                <a:latin typeface="Tw Cen MT Condensed Extra Bold" panose="020B0803020202020204" pitchFamily="34" charset="0"/>
              </a:rPr>
              <a:t> </a:t>
            </a:r>
            <a:r>
              <a:rPr lang="en-US" dirty="0" err="1">
                <a:solidFill>
                  <a:srgbClr val="C00000"/>
                </a:solidFill>
                <a:latin typeface="Tw Cen MT Condensed Extra Bold" panose="020B0803020202020204" pitchFamily="34" charset="0"/>
              </a:rPr>
              <a:t>pekerjaan</a:t>
            </a:r>
            <a:r>
              <a:rPr lang="en-US" dirty="0">
                <a:solidFill>
                  <a:srgbClr val="C00000"/>
                </a:solidFill>
                <a:latin typeface="Tw Cen MT Condensed Extra Bold" panose="020B0803020202020204" pitchFamily="34" charset="0"/>
              </a:rPr>
              <a:t> </a:t>
            </a:r>
            <a:r>
              <a:rPr lang="en-US" dirty="0" err="1">
                <a:solidFill>
                  <a:srgbClr val="C00000"/>
                </a:solidFill>
                <a:latin typeface="Tw Cen MT Condensed Extra Bold" panose="020B0803020202020204" pitchFamily="34" charset="0"/>
              </a:rPr>
              <a:t>baik</a:t>
            </a:r>
            <a:r>
              <a:rPr lang="en-US" dirty="0">
                <a:latin typeface="Tw Cen MT Condensed Extra Bold" panose="020B0803020202020204" pitchFamily="34" charset="0"/>
              </a:rPr>
              <a:t>, yang </a:t>
            </a:r>
            <a:r>
              <a:rPr lang="en-US" dirty="0" err="1">
                <a:latin typeface="Tw Cen MT Condensed Extra Bold" panose="020B0803020202020204" pitchFamily="34" charset="0"/>
              </a:rPr>
              <a:t>dipersiapkan</a:t>
            </a:r>
            <a:r>
              <a:rPr lang="en-US" dirty="0">
                <a:latin typeface="Tw Cen MT Condensed Extra Bold" panose="020B0803020202020204" pitchFamily="34" charset="0"/>
              </a:rPr>
              <a:t> Allah </a:t>
            </a:r>
            <a:r>
              <a:rPr lang="en-US" dirty="0" err="1">
                <a:latin typeface="Tw Cen MT Condensed Extra Bold" panose="020B0803020202020204" pitchFamily="34" charset="0"/>
              </a:rPr>
              <a:t>sebelumnya</a:t>
            </a:r>
            <a:r>
              <a:rPr lang="en-US" dirty="0">
                <a:latin typeface="Tw Cen MT Condensed Extra Bold" panose="020B0803020202020204" pitchFamily="34" charset="0"/>
              </a:rPr>
              <a:t>. </a:t>
            </a:r>
            <a:r>
              <a:rPr lang="en-US" dirty="0" err="1">
                <a:latin typeface="Tw Cen MT Condensed Extra Bold" panose="020B0803020202020204" pitchFamily="34" charset="0"/>
              </a:rPr>
              <a:t>Ia</a:t>
            </a:r>
            <a:r>
              <a:rPr lang="en-US" dirty="0">
                <a:latin typeface="Tw Cen MT Condensed Extra Bold" panose="020B0803020202020204" pitchFamily="34" charset="0"/>
              </a:rPr>
              <a:t> </a:t>
            </a:r>
            <a:r>
              <a:rPr lang="en-US" dirty="0" err="1">
                <a:latin typeface="Tw Cen MT Condensed Extra Bold" panose="020B0803020202020204" pitchFamily="34" charset="0"/>
              </a:rPr>
              <a:t>mau</a:t>
            </a:r>
            <a:r>
              <a:rPr lang="en-US" dirty="0">
                <a:latin typeface="Tw Cen MT Condensed Extra Bold" panose="020B0803020202020204" pitchFamily="34" charset="0"/>
              </a:rPr>
              <a:t>, </a:t>
            </a:r>
            <a:r>
              <a:rPr lang="en-US" dirty="0" err="1">
                <a:latin typeface="Tw Cen MT Condensed Extra Bold" panose="020B0803020202020204" pitchFamily="34" charset="0"/>
              </a:rPr>
              <a:t>supaya</a:t>
            </a:r>
            <a:r>
              <a:rPr lang="en-US" dirty="0">
                <a:latin typeface="Tw Cen MT Condensed Extra Bold" panose="020B0803020202020204" pitchFamily="34" charset="0"/>
              </a:rPr>
              <a:t> </a:t>
            </a:r>
            <a:r>
              <a:rPr lang="en-US" dirty="0" err="1">
                <a:latin typeface="Tw Cen MT Condensed Extra Bold" panose="020B0803020202020204" pitchFamily="34" charset="0"/>
              </a:rPr>
              <a:t>kita</a:t>
            </a:r>
            <a:r>
              <a:rPr lang="en-US" dirty="0">
                <a:latin typeface="Tw Cen MT Condensed Extra Bold" panose="020B0803020202020204" pitchFamily="34" charset="0"/>
              </a:rPr>
              <a:t> hidup di </a:t>
            </a:r>
            <a:r>
              <a:rPr lang="en-US" dirty="0" err="1">
                <a:latin typeface="Tw Cen MT Condensed Extra Bold" panose="020B0803020202020204" pitchFamily="34" charset="0"/>
              </a:rPr>
              <a:t>dalamnya</a:t>
            </a:r>
            <a:r>
              <a:rPr lang="en-US" dirty="0">
                <a:latin typeface="Tw Cen MT Condensed Extra Bold" panose="020B0803020202020204" pitchFamily="34" charset="0"/>
              </a:rPr>
              <a:t>.”</a:t>
            </a:r>
            <a:endParaRPr lang="en-ID" dirty="0">
              <a:latin typeface="Tw Cen MT Condensed Extra Bold" panose="020B0803020202020204" pitchFamily="34" charset="0"/>
            </a:endParaRPr>
          </a:p>
        </p:txBody>
      </p:sp>
    </p:spTree>
    <p:extLst>
      <p:ext uri="{BB962C8B-B14F-4D97-AF65-F5344CB8AC3E}">
        <p14:creationId xmlns:p14="http://schemas.microsoft.com/office/powerpoint/2010/main" val="186299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7" y="-1"/>
            <a:ext cx="9143999"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C834B78-99B8-F8A9-B82D-740898DB4112}"/>
              </a:ext>
            </a:extLst>
          </p:cNvPr>
          <p:cNvPicPr>
            <a:picLocks noChangeAspect="1"/>
          </p:cNvPicPr>
          <p:nvPr/>
        </p:nvPicPr>
        <p:blipFill rotWithShape="1">
          <a:blip r:embed="rId2"/>
          <a:srcRect l="781" r="13461" b="-2"/>
          <a:stretch/>
        </p:blipFill>
        <p:spPr>
          <a:xfrm>
            <a:off x="20" y="3105151"/>
            <a:ext cx="4836298"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3" name="Content Placeholder 2">
            <a:extLst>
              <a:ext uri="{FF2B5EF4-FFF2-40B4-BE49-F238E27FC236}">
                <a16:creationId xmlns:a16="http://schemas.microsoft.com/office/drawing/2014/main" id="{D0566693-5436-4CD7-7756-76B52617E11F}"/>
              </a:ext>
            </a:extLst>
          </p:cNvPr>
          <p:cNvSpPr>
            <a:spLocks noGrp="1"/>
          </p:cNvSpPr>
          <p:nvPr>
            <p:ph idx="1"/>
          </p:nvPr>
        </p:nvSpPr>
        <p:spPr>
          <a:xfrm>
            <a:off x="5097753" y="1412922"/>
            <a:ext cx="3651211" cy="4961374"/>
          </a:xfrm>
        </p:spPr>
        <p:txBody>
          <a:bodyPr anchor="t">
            <a:noAutofit/>
          </a:bodyPr>
          <a:lstStyle/>
          <a:p>
            <a:r>
              <a:rPr lang="en-ID" sz="3200" dirty="0">
                <a:latin typeface="Franklin Gothic Medium Cond" panose="020B0606030402020204" pitchFamily="34" charset="0"/>
              </a:rPr>
              <a:t>Kita juga </a:t>
            </a:r>
            <a:r>
              <a:rPr lang="en-ID" sz="3200" dirty="0" err="1">
                <a:latin typeface="Franklin Gothic Medium Cond" panose="020B0606030402020204" pitchFamily="34" charset="0"/>
              </a:rPr>
              <a:t>harus</a:t>
            </a:r>
            <a:r>
              <a:rPr lang="en-ID" sz="3200" dirty="0">
                <a:latin typeface="Franklin Gothic Medium Cond" panose="020B0606030402020204" pitchFamily="34" charset="0"/>
              </a:rPr>
              <a:t> </a:t>
            </a:r>
            <a:r>
              <a:rPr lang="en-ID" sz="3200" dirty="0" err="1">
                <a:latin typeface="Franklin Gothic Medium Cond" panose="020B0606030402020204" pitchFamily="34" charset="0"/>
              </a:rPr>
              <a:t>berkontribusi</a:t>
            </a:r>
            <a:r>
              <a:rPr lang="en-ID" sz="3200" dirty="0">
                <a:latin typeface="Franklin Gothic Medium Cond" panose="020B0606030402020204" pitchFamily="34" charset="0"/>
              </a:rPr>
              <a:t> pada </a:t>
            </a:r>
            <a:r>
              <a:rPr lang="en-ID" sz="3200" dirty="0" err="1">
                <a:latin typeface="Franklin Gothic Medium Cond" panose="020B0606030402020204" pitchFamily="34" charset="0"/>
              </a:rPr>
              <a:t>kesehatan</a:t>
            </a:r>
            <a:r>
              <a:rPr lang="en-ID" sz="3200" dirty="0">
                <a:latin typeface="Franklin Gothic Medium Cond" panose="020B0606030402020204" pitchFamily="34" charset="0"/>
              </a:rPr>
              <a:t> </a:t>
            </a:r>
            <a:r>
              <a:rPr lang="en-ID" sz="3200" dirty="0" err="1">
                <a:latin typeface="Franklin Gothic Medium Cond" panose="020B0606030402020204" pitchFamily="34" charset="0"/>
              </a:rPr>
              <a:t>tubuh</a:t>
            </a:r>
            <a:r>
              <a:rPr lang="en-ID" sz="3200" dirty="0">
                <a:latin typeface="Franklin Gothic Medium Cond" panose="020B0606030402020204" pitchFamily="34" charset="0"/>
              </a:rPr>
              <a:t> [</a:t>
            </a:r>
            <a:r>
              <a:rPr lang="en-ID" sz="3200" dirty="0" err="1">
                <a:latin typeface="Franklin Gothic Medium Cond" panose="020B0606030402020204" pitchFamily="34" charset="0"/>
              </a:rPr>
              <a:t>Efesus</a:t>
            </a:r>
            <a:r>
              <a:rPr lang="en-ID" sz="3200" dirty="0">
                <a:latin typeface="Franklin Gothic Medium Cond" panose="020B0606030402020204" pitchFamily="34" charset="0"/>
              </a:rPr>
              <a:t> 4:7, 16]. </a:t>
            </a:r>
          </a:p>
          <a:p>
            <a:r>
              <a:rPr lang="en-ID" sz="3200" dirty="0">
                <a:latin typeface="Franklin Gothic Medium Cond" panose="020B0606030402020204" pitchFamily="34" charset="0"/>
              </a:rPr>
              <a:t>Kita </a:t>
            </a:r>
            <a:r>
              <a:rPr lang="en-ID" sz="3200" dirty="0" err="1">
                <a:latin typeface="Franklin Gothic Medium Cond" panose="020B0606030402020204" pitchFamily="34" charset="0"/>
              </a:rPr>
              <a:t>semua</a:t>
            </a:r>
            <a:r>
              <a:rPr lang="en-ID" sz="3200" dirty="0">
                <a:latin typeface="Franklin Gothic Medium Cond" panose="020B0606030402020204" pitchFamily="34" charset="0"/>
              </a:rPr>
              <a:t> </a:t>
            </a:r>
            <a:r>
              <a:rPr lang="en-ID" sz="3200" dirty="0" err="1">
                <a:latin typeface="Franklin Gothic Medium Cond" panose="020B0606030402020204" pitchFamily="34" charset="0"/>
              </a:rPr>
              <a:t>harus</a:t>
            </a:r>
            <a:r>
              <a:rPr lang="en-ID" sz="3200" dirty="0">
                <a:latin typeface="Franklin Gothic Medium Cond" panose="020B0606030402020204" pitchFamily="34" charset="0"/>
              </a:rPr>
              <a:t> </a:t>
            </a:r>
            <a:r>
              <a:rPr lang="en-ID" sz="3200" dirty="0" err="1">
                <a:latin typeface="Franklin Gothic Medium Cond" panose="020B0606030402020204" pitchFamily="34" charset="0"/>
              </a:rPr>
              <a:t>mendapat</a:t>
            </a:r>
            <a:r>
              <a:rPr lang="en-ID" sz="3200" dirty="0">
                <a:latin typeface="Franklin Gothic Medium Cond" panose="020B0606030402020204" pitchFamily="34" charset="0"/>
              </a:rPr>
              <a:t> </a:t>
            </a:r>
            <a:r>
              <a:rPr lang="en-ID" sz="3200" dirty="0" err="1">
                <a:latin typeface="Franklin Gothic Medium Cond" panose="020B0606030402020204" pitchFamily="34" charset="0"/>
              </a:rPr>
              <a:t>manfaat</a:t>
            </a:r>
            <a:r>
              <a:rPr lang="en-ID" sz="3200" dirty="0">
                <a:latin typeface="Franklin Gothic Medium Cond" panose="020B0606030402020204" pitchFamily="34" charset="0"/>
              </a:rPr>
              <a:t> </a:t>
            </a:r>
            <a:r>
              <a:rPr lang="en-ID" sz="3200" dirty="0" err="1">
                <a:latin typeface="Franklin Gothic Medium Cond" panose="020B0606030402020204" pitchFamily="34" charset="0"/>
              </a:rPr>
              <a:t>dari</a:t>
            </a:r>
            <a:r>
              <a:rPr lang="en-ID" sz="3200" dirty="0">
                <a:latin typeface="Franklin Gothic Medium Cond" panose="020B0606030402020204" pitchFamily="34" charset="0"/>
              </a:rPr>
              <a:t> </a:t>
            </a:r>
            <a:r>
              <a:rPr lang="en-ID" sz="3200" dirty="0" err="1">
                <a:latin typeface="Franklin Gothic Medium Cond" panose="020B0606030402020204" pitchFamily="34" charset="0"/>
              </a:rPr>
              <a:t>pekerjaan</a:t>
            </a:r>
            <a:r>
              <a:rPr lang="en-ID" sz="3200" dirty="0">
                <a:latin typeface="Franklin Gothic Medium Cond" panose="020B0606030402020204" pitchFamily="34" charset="0"/>
              </a:rPr>
              <a:t> para </a:t>
            </a:r>
            <a:r>
              <a:rPr lang="en-ID" sz="3200" dirty="0" err="1">
                <a:latin typeface="Franklin Gothic Medium Cond" panose="020B0606030402020204" pitchFamily="34" charset="0"/>
              </a:rPr>
              <a:t>rasul</a:t>
            </a:r>
            <a:r>
              <a:rPr lang="en-ID" sz="3200" dirty="0">
                <a:latin typeface="Franklin Gothic Medium Cond" panose="020B0606030402020204" pitchFamily="34" charset="0"/>
              </a:rPr>
              <a:t>, </a:t>
            </a:r>
            <a:r>
              <a:rPr lang="en-ID" sz="3200" dirty="0" err="1">
                <a:latin typeface="Franklin Gothic Medium Cond" panose="020B0606030402020204" pitchFamily="34" charset="0"/>
              </a:rPr>
              <a:t>nabi</a:t>
            </a:r>
            <a:r>
              <a:rPr lang="en-ID" sz="3200" dirty="0">
                <a:latin typeface="Franklin Gothic Medium Cond" panose="020B0606030402020204" pitchFamily="34" charset="0"/>
              </a:rPr>
              <a:t>, </a:t>
            </a:r>
            <a:r>
              <a:rPr lang="en-ID" sz="3200" dirty="0" err="1">
                <a:latin typeface="Franklin Gothic Medium Cond" panose="020B0606030402020204" pitchFamily="34" charset="0"/>
              </a:rPr>
              <a:t>penginjil</a:t>
            </a:r>
            <a:r>
              <a:rPr lang="en-ID" sz="3200" dirty="0">
                <a:latin typeface="Franklin Gothic Medium Cond" panose="020B0606030402020204" pitchFamily="34" charset="0"/>
              </a:rPr>
              <a:t>, </a:t>
            </a:r>
            <a:r>
              <a:rPr lang="en-ID" sz="3200" dirty="0" err="1">
                <a:latin typeface="Franklin Gothic Medium Cond" panose="020B0606030402020204" pitchFamily="34" charset="0"/>
              </a:rPr>
              <a:t>pendeta</a:t>
            </a:r>
            <a:r>
              <a:rPr lang="en-ID" sz="3200" dirty="0">
                <a:latin typeface="Franklin Gothic Medium Cond" panose="020B0606030402020204" pitchFamily="34" charset="0"/>
              </a:rPr>
              <a:t>, dan guru [</a:t>
            </a:r>
            <a:r>
              <a:rPr lang="en-ID" sz="3200" dirty="0" err="1">
                <a:latin typeface="Franklin Gothic Medium Cond" panose="020B0606030402020204" pitchFamily="34" charset="0"/>
              </a:rPr>
              <a:t>Efesus</a:t>
            </a:r>
            <a:r>
              <a:rPr lang="en-ID" sz="3200" dirty="0">
                <a:latin typeface="Franklin Gothic Medium Cond" panose="020B0606030402020204" pitchFamily="34" charset="0"/>
              </a:rPr>
              <a:t> 4:11-12].</a:t>
            </a:r>
          </a:p>
        </p:txBody>
      </p:sp>
      <p:sp>
        <p:nvSpPr>
          <p:cNvPr id="6" name="TextBox 5">
            <a:extLst>
              <a:ext uri="{FF2B5EF4-FFF2-40B4-BE49-F238E27FC236}">
                <a16:creationId xmlns:a16="http://schemas.microsoft.com/office/drawing/2014/main" id="{F8700B37-D8EF-87EC-3F46-08D4B1F968D1}"/>
              </a:ext>
            </a:extLst>
          </p:cNvPr>
          <p:cNvSpPr txBox="1"/>
          <p:nvPr/>
        </p:nvSpPr>
        <p:spPr>
          <a:xfrm>
            <a:off x="395036" y="550604"/>
            <a:ext cx="4441282" cy="2554545"/>
          </a:xfrm>
          <a:prstGeom prst="rect">
            <a:avLst/>
          </a:prstGeom>
          <a:noFill/>
        </p:spPr>
        <p:txBody>
          <a:bodyPr wrap="square">
            <a:spAutoFit/>
          </a:bodyPr>
          <a:lstStyle/>
          <a:p>
            <a:r>
              <a:rPr lang="en-ID" sz="3200" dirty="0" err="1">
                <a:latin typeface="Gill Sans Nova Cond XBd" panose="020B0A06020104020203" pitchFamily="34" charset="0"/>
              </a:rPr>
              <a:t>Untuk</a:t>
            </a:r>
            <a:r>
              <a:rPr lang="en-ID" sz="3200" dirty="0">
                <a:latin typeface="Gill Sans Nova Cond XBd" panose="020B0A06020104020203" pitchFamily="34" charset="0"/>
              </a:rPr>
              <a:t> </a:t>
            </a:r>
            <a:r>
              <a:rPr lang="en-ID" sz="3200" dirty="0" err="1">
                <a:latin typeface="Gill Sans Nova Cond XBd" panose="020B0A06020104020203" pitchFamily="34" charset="0"/>
              </a:rPr>
              <a:t>memelihara</a:t>
            </a:r>
            <a:r>
              <a:rPr lang="en-ID" sz="3200" dirty="0">
                <a:latin typeface="Gill Sans Nova Cond XBd" panose="020B0A06020104020203" pitchFamily="34" charset="0"/>
              </a:rPr>
              <a:t> </a:t>
            </a:r>
            <a:r>
              <a:rPr lang="en-ID" sz="3200" dirty="0" err="1">
                <a:latin typeface="Gill Sans Nova Cond XBd" panose="020B0A06020104020203" pitchFamily="34" charset="0"/>
              </a:rPr>
              <a:t>kesatuan</a:t>
            </a:r>
            <a:r>
              <a:rPr lang="en-ID" sz="3200" dirty="0">
                <a:latin typeface="Gill Sans Nova Cond XBd" panose="020B0A06020104020203" pitchFamily="34" charset="0"/>
              </a:rPr>
              <a:t> </a:t>
            </a:r>
            <a:r>
              <a:rPr lang="en-ID" sz="3200" dirty="0" err="1">
                <a:latin typeface="Gill Sans Nova Cond XBd" panose="020B0A06020104020203" pitchFamily="34" charset="0"/>
              </a:rPr>
              <a:t>ini</a:t>
            </a:r>
            <a:r>
              <a:rPr lang="en-ID" sz="3200" dirty="0">
                <a:latin typeface="Gill Sans Nova Cond XBd" panose="020B0A06020104020203" pitchFamily="34" charset="0"/>
              </a:rPr>
              <a:t>, </a:t>
            </a:r>
            <a:r>
              <a:rPr lang="en-ID" sz="3200" dirty="0" err="1">
                <a:latin typeface="Gill Sans Nova Cond XBd" panose="020B0A06020104020203" pitchFamily="34" charset="0"/>
              </a:rPr>
              <a:t>kita</a:t>
            </a:r>
            <a:r>
              <a:rPr lang="en-ID" sz="3200" dirty="0">
                <a:latin typeface="Gill Sans Nova Cond XBd" panose="020B0A06020104020203" pitchFamily="34" charset="0"/>
              </a:rPr>
              <a:t> </a:t>
            </a:r>
            <a:r>
              <a:rPr lang="en-ID" sz="3200" dirty="0" err="1">
                <a:latin typeface="Gill Sans Nova Cond XBd" panose="020B0A06020104020203" pitchFamily="34" charset="0"/>
              </a:rPr>
              <a:t>harus</a:t>
            </a:r>
            <a:r>
              <a:rPr lang="en-ID" sz="3200" dirty="0">
                <a:latin typeface="Gill Sans Nova Cond XBd" panose="020B0A06020104020203" pitchFamily="34" charset="0"/>
              </a:rPr>
              <a:t> menjadi </a:t>
            </a:r>
            <a:r>
              <a:rPr lang="en-ID" sz="3200" dirty="0" err="1">
                <a:latin typeface="Gill Sans Nova Cond XBd" panose="020B0A06020104020203" pitchFamily="34" charset="0"/>
              </a:rPr>
              <a:t>bagian</a:t>
            </a:r>
            <a:r>
              <a:rPr lang="en-ID" sz="3200" dirty="0">
                <a:latin typeface="Gill Sans Nova Cond XBd" panose="020B0A06020104020203" pitchFamily="34" charset="0"/>
              </a:rPr>
              <a:t> yang </a:t>
            </a:r>
            <a:r>
              <a:rPr lang="en-ID" sz="3200" dirty="0" err="1">
                <a:latin typeface="Gill Sans Nova Cond XBd" panose="020B0A06020104020203" pitchFamily="34" charset="0"/>
              </a:rPr>
              <a:t>aktif</a:t>
            </a:r>
            <a:r>
              <a:rPr lang="en-ID" sz="3200" dirty="0">
                <a:latin typeface="Gill Sans Nova Cond XBd" panose="020B0A06020104020203" pitchFamily="34" charset="0"/>
              </a:rPr>
              <a:t> </a:t>
            </a:r>
            <a:r>
              <a:rPr lang="en-ID" sz="3200" dirty="0" err="1">
                <a:latin typeface="Gill Sans Nova Cond XBd" panose="020B0A06020104020203" pitchFamily="34" charset="0"/>
              </a:rPr>
              <a:t>dari</a:t>
            </a:r>
            <a:r>
              <a:rPr lang="en-ID" sz="3200" dirty="0">
                <a:latin typeface="Gill Sans Nova Cond XBd" panose="020B0A06020104020203" pitchFamily="34" charset="0"/>
              </a:rPr>
              <a:t> </a:t>
            </a:r>
            <a:r>
              <a:rPr lang="en-ID" sz="3200" dirty="0" err="1">
                <a:latin typeface="Gill Sans Nova Cond XBd" panose="020B0A06020104020203" pitchFamily="34" charset="0"/>
              </a:rPr>
              <a:t>tubuh</a:t>
            </a:r>
            <a:r>
              <a:rPr lang="en-ID" sz="3200" dirty="0">
                <a:latin typeface="Gill Sans Nova Cond XBd" panose="020B0A06020104020203" pitchFamily="34" charset="0"/>
              </a:rPr>
              <a:t> </a:t>
            </a:r>
            <a:r>
              <a:rPr lang="en-ID" sz="3200" dirty="0" err="1">
                <a:latin typeface="Gill Sans Nova Cond XBd" panose="020B0A06020104020203" pitchFamily="34" charset="0"/>
              </a:rPr>
              <a:t>Kristus</a:t>
            </a:r>
            <a:r>
              <a:rPr lang="en-ID" sz="3200" dirty="0">
                <a:latin typeface="Gill Sans Nova Cond XBd" panose="020B0A06020104020203" pitchFamily="34" charset="0"/>
              </a:rPr>
              <a:t> [</a:t>
            </a:r>
            <a:r>
              <a:rPr lang="en-ID" sz="3200" dirty="0" err="1">
                <a:latin typeface="Gill Sans Nova Cond XBd" panose="020B0A06020104020203" pitchFamily="34" charset="0"/>
              </a:rPr>
              <a:t>Efesus</a:t>
            </a:r>
            <a:r>
              <a:rPr lang="en-ID" sz="3200" dirty="0">
                <a:latin typeface="Gill Sans Nova Cond XBd" panose="020B0A06020104020203" pitchFamily="34" charset="0"/>
              </a:rPr>
              <a:t> 4:7-16]. </a:t>
            </a:r>
          </a:p>
        </p:txBody>
      </p:sp>
    </p:spTree>
    <p:extLst>
      <p:ext uri="{BB962C8B-B14F-4D97-AF65-F5344CB8AC3E}">
        <p14:creationId xmlns:p14="http://schemas.microsoft.com/office/powerpoint/2010/main" val="3663971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29470F-FF87-BBE3-17D7-BDF9F22A8755}"/>
              </a:ext>
            </a:extLst>
          </p:cNvPr>
          <p:cNvPicPr>
            <a:picLocks noChangeAspect="1"/>
          </p:cNvPicPr>
          <p:nvPr/>
        </p:nvPicPr>
        <p:blipFill>
          <a:blip r:embed="rId2"/>
          <a:stretch>
            <a:fillRect/>
          </a:stretch>
        </p:blipFill>
        <p:spPr>
          <a:xfrm>
            <a:off x="0" y="0"/>
            <a:ext cx="9144000" cy="6857999"/>
          </a:xfrm>
          <a:prstGeom prst="rect">
            <a:avLst/>
          </a:prstGeom>
        </p:spPr>
      </p:pic>
      <p:sp>
        <p:nvSpPr>
          <p:cNvPr id="2" name="Title 1">
            <a:extLst>
              <a:ext uri="{FF2B5EF4-FFF2-40B4-BE49-F238E27FC236}">
                <a16:creationId xmlns:a16="http://schemas.microsoft.com/office/drawing/2014/main" id="{2D7958EA-B312-89C3-37E9-99BB07F984F7}"/>
              </a:ext>
            </a:extLst>
          </p:cNvPr>
          <p:cNvSpPr>
            <a:spLocks noGrp="1"/>
          </p:cNvSpPr>
          <p:nvPr>
            <p:ph type="title"/>
          </p:nvPr>
        </p:nvSpPr>
        <p:spPr>
          <a:xfrm>
            <a:off x="0" y="365126"/>
            <a:ext cx="9144000" cy="1702213"/>
          </a:xfrm>
        </p:spPr>
        <p:txBody>
          <a:bodyPr>
            <a:normAutofit/>
          </a:bodyPr>
          <a:lstStyle/>
          <a:p>
            <a:pPr algn="ctr"/>
            <a:r>
              <a:rPr lang="en-ID" sz="3200" dirty="0" err="1">
                <a:latin typeface="Impact" panose="020B0806030902050204" pitchFamily="34" charset="0"/>
              </a:rPr>
              <a:t>Mengapa</a:t>
            </a:r>
            <a:r>
              <a:rPr lang="en-ID" sz="3200" dirty="0">
                <a:latin typeface="Impact" panose="020B0806030902050204" pitchFamily="34" charset="0"/>
              </a:rPr>
              <a:t> </a:t>
            </a:r>
            <a:r>
              <a:rPr lang="en-ID" sz="3200" dirty="0" err="1">
                <a:latin typeface="Impact" panose="020B0806030902050204" pitchFamily="34" charset="0"/>
              </a:rPr>
              <a:t>penting</a:t>
            </a:r>
            <a:r>
              <a:rPr lang="en-ID" sz="3200" dirty="0">
                <a:latin typeface="Impact" panose="020B0806030902050204" pitchFamily="34" charset="0"/>
              </a:rPr>
              <a:t> </a:t>
            </a:r>
            <a:r>
              <a:rPr lang="en-ID" sz="3200" dirty="0" err="1">
                <a:latin typeface="Impact" panose="020B0806030902050204" pitchFamily="34" charset="0"/>
              </a:rPr>
              <a:t>menjaga</a:t>
            </a:r>
            <a:r>
              <a:rPr lang="en-ID" sz="3200" dirty="0">
                <a:latin typeface="Impact" panose="020B0806030902050204" pitchFamily="34" charset="0"/>
              </a:rPr>
              <a:t> </a:t>
            </a:r>
            <a:r>
              <a:rPr lang="en-ID" sz="3200" dirty="0" err="1">
                <a:latin typeface="Impact" panose="020B0806030902050204" pitchFamily="34" charset="0"/>
              </a:rPr>
              <a:t>persatuan</a:t>
            </a:r>
            <a:r>
              <a:rPr lang="en-ID" sz="3200" dirty="0">
                <a:latin typeface="Impact" panose="020B0806030902050204" pitchFamily="34" charset="0"/>
              </a:rPr>
              <a:t> </a:t>
            </a:r>
            <a:r>
              <a:rPr lang="en-ID" sz="3200" dirty="0" err="1">
                <a:latin typeface="Impact" panose="020B0806030902050204" pitchFamily="34" charset="0"/>
              </a:rPr>
              <a:t>gereja</a:t>
            </a:r>
            <a:r>
              <a:rPr lang="en-ID" sz="3200" dirty="0">
                <a:latin typeface="Impact" panose="020B0806030902050204" pitchFamily="34" charset="0"/>
              </a:rPr>
              <a:t> </a:t>
            </a:r>
            <a:br>
              <a:rPr lang="en-ID" sz="3200" dirty="0">
                <a:latin typeface="Impact" panose="020B0806030902050204" pitchFamily="34" charset="0"/>
              </a:rPr>
            </a:br>
            <a:r>
              <a:rPr lang="en-ID" sz="3200" dirty="0">
                <a:latin typeface="Impact" panose="020B0806030902050204" pitchFamily="34" charset="0"/>
              </a:rPr>
              <a:t>dan </a:t>
            </a:r>
            <a:r>
              <a:rPr lang="en-ID" sz="3200" dirty="0" err="1">
                <a:latin typeface="Impact" panose="020B0806030902050204" pitchFamily="34" charset="0"/>
              </a:rPr>
              <a:t>bertumbuh</a:t>
            </a:r>
            <a:r>
              <a:rPr lang="en-ID" sz="3200" dirty="0">
                <a:latin typeface="Impact" panose="020B0806030902050204" pitchFamily="34" charset="0"/>
              </a:rPr>
              <a:t> menjadi </a:t>
            </a:r>
            <a:r>
              <a:rPr lang="en-ID" sz="3200" dirty="0" err="1">
                <a:latin typeface="Impact" panose="020B0806030902050204" pitchFamily="34" charset="0"/>
              </a:rPr>
              <a:t>dewasa</a:t>
            </a:r>
            <a:r>
              <a:rPr lang="en-ID" sz="3200" dirty="0">
                <a:latin typeface="Impact" panose="020B0806030902050204" pitchFamily="34" charset="0"/>
              </a:rPr>
              <a:t> </a:t>
            </a:r>
            <a:r>
              <a:rPr lang="en-ID" sz="3200" dirty="0" err="1">
                <a:latin typeface="Impact" panose="020B0806030902050204" pitchFamily="34" charset="0"/>
              </a:rPr>
              <a:t>rohani</a:t>
            </a:r>
            <a:r>
              <a:rPr lang="en-ID" sz="3200" dirty="0">
                <a:latin typeface="Impact" panose="020B0806030902050204" pitchFamily="34" charset="0"/>
              </a:rPr>
              <a:t>?</a:t>
            </a:r>
          </a:p>
        </p:txBody>
      </p:sp>
      <p:sp>
        <p:nvSpPr>
          <p:cNvPr id="3" name="Content Placeholder 2">
            <a:extLst>
              <a:ext uri="{FF2B5EF4-FFF2-40B4-BE49-F238E27FC236}">
                <a16:creationId xmlns:a16="http://schemas.microsoft.com/office/drawing/2014/main" id="{23D9CB0D-FE7C-4630-5C1E-72AE6D0BC321}"/>
              </a:ext>
            </a:extLst>
          </p:cNvPr>
          <p:cNvSpPr>
            <a:spLocks noGrp="1"/>
          </p:cNvSpPr>
          <p:nvPr>
            <p:ph idx="1"/>
          </p:nvPr>
        </p:nvSpPr>
        <p:spPr>
          <a:xfrm>
            <a:off x="628650" y="2279374"/>
            <a:ext cx="7886700" cy="3963849"/>
          </a:xfrm>
        </p:spPr>
        <p:txBody>
          <a:bodyPr/>
          <a:lstStyle/>
          <a:p>
            <a:pPr marL="514350" indent="-514350">
              <a:buFont typeface="+mj-lt"/>
              <a:buAutoNum type="arabicPeriod"/>
            </a:pPr>
            <a:r>
              <a:rPr lang="en-ID" dirty="0">
                <a:latin typeface="Tw Cen MT Condensed Extra Bold" panose="020B0803020202020204" pitchFamily="34" charset="0"/>
              </a:rPr>
              <a:t>Agar orang </a:t>
            </a:r>
            <a:r>
              <a:rPr lang="en-ID" dirty="0" err="1">
                <a:latin typeface="Tw Cen MT Condensed Extra Bold" panose="020B0803020202020204" pitchFamily="34" charset="0"/>
              </a:rPr>
              <a:t>percaya</a:t>
            </a:r>
            <a:r>
              <a:rPr lang="en-ID" dirty="0">
                <a:latin typeface="Tw Cen MT Condensed Extra Bold" panose="020B0803020202020204" pitchFamily="34" charset="0"/>
              </a:rPr>
              <a:t> </a:t>
            </a:r>
            <a:r>
              <a:rPr lang="en-ID" dirty="0" err="1">
                <a:latin typeface="Tw Cen MT Condensed Extra Bold" panose="020B0803020202020204" pitchFamily="34" charset="0"/>
              </a:rPr>
              <a:t>tidak</a:t>
            </a:r>
            <a:r>
              <a:rPr lang="en-ID" dirty="0">
                <a:latin typeface="Tw Cen MT Condensed Extra Bold" panose="020B0803020202020204" pitchFamily="34" charset="0"/>
              </a:rPr>
              <a:t> </a:t>
            </a:r>
            <a:r>
              <a:rPr lang="en-ID" dirty="0" err="1">
                <a:latin typeface="Tw Cen MT Condensed Extra Bold" panose="020B0803020202020204" pitchFamily="34" charset="0"/>
              </a:rPr>
              <a:t>mudah</a:t>
            </a:r>
            <a:r>
              <a:rPr lang="en-ID" dirty="0">
                <a:latin typeface="Tw Cen MT Condensed Extra Bold" panose="020B0803020202020204" pitchFamily="34" charset="0"/>
              </a:rPr>
              <a:t> </a:t>
            </a:r>
            <a:r>
              <a:rPr lang="en-ID" dirty="0" err="1">
                <a:latin typeface="Tw Cen MT Condensed Extra Bold" panose="020B0803020202020204" pitchFamily="34" charset="0"/>
              </a:rPr>
              <a:t>diombang-ambingkan</a:t>
            </a:r>
            <a:r>
              <a:rPr lang="en-ID" dirty="0">
                <a:latin typeface="Tw Cen MT Condensed Extra Bold" panose="020B0803020202020204" pitchFamily="34" charset="0"/>
              </a:rPr>
              <a:t> oleh </a:t>
            </a:r>
            <a:r>
              <a:rPr lang="en-ID" dirty="0" err="1">
                <a:latin typeface="Tw Cen MT Condensed Extra Bold" panose="020B0803020202020204" pitchFamily="34" charset="0"/>
              </a:rPr>
              <a:t>ajaran</a:t>
            </a:r>
            <a:r>
              <a:rPr lang="en-ID" dirty="0">
                <a:latin typeface="Tw Cen MT Condensed Extra Bold" panose="020B0803020202020204" pitchFamily="34" charset="0"/>
              </a:rPr>
              <a:t> </a:t>
            </a:r>
            <a:r>
              <a:rPr lang="en-ID" dirty="0" err="1">
                <a:latin typeface="Tw Cen MT Condensed Extra Bold" panose="020B0803020202020204" pitchFamily="34" charset="0"/>
              </a:rPr>
              <a:t>palsu</a:t>
            </a:r>
            <a:r>
              <a:rPr lang="en-ID" dirty="0">
                <a:latin typeface="Tw Cen MT Condensed Extra Bold" panose="020B0803020202020204" pitchFamily="34" charset="0"/>
              </a:rPr>
              <a:t> yang </a:t>
            </a:r>
            <a:r>
              <a:rPr lang="en-ID" dirty="0" err="1">
                <a:latin typeface="Tw Cen MT Condensed Extra Bold" panose="020B0803020202020204" pitchFamily="34" charset="0"/>
              </a:rPr>
              <a:t>licik</a:t>
            </a:r>
            <a:r>
              <a:rPr lang="en-ID" dirty="0">
                <a:latin typeface="Tw Cen MT Condensed Extra Bold" panose="020B0803020202020204" pitchFamily="34" charset="0"/>
              </a:rPr>
              <a:t> dan </a:t>
            </a:r>
            <a:r>
              <a:rPr lang="en-ID" dirty="0" err="1">
                <a:latin typeface="Tw Cen MT Condensed Extra Bold" panose="020B0803020202020204" pitchFamily="34" charset="0"/>
              </a:rPr>
              <a:t>menyesatkan</a:t>
            </a:r>
            <a:r>
              <a:rPr lang="en-ID" dirty="0">
                <a:latin typeface="Tw Cen MT Condensed Extra Bold" panose="020B0803020202020204" pitchFamily="34" charset="0"/>
              </a:rPr>
              <a:t> [</a:t>
            </a:r>
            <a:r>
              <a:rPr lang="en-ID" dirty="0" err="1">
                <a:latin typeface="Tw Cen MT Condensed Extra Bold" panose="020B0803020202020204" pitchFamily="34" charset="0"/>
              </a:rPr>
              <a:t>Efesus</a:t>
            </a:r>
            <a:r>
              <a:rPr lang="en-ID" dirty="0">
                <a:latin typeface="Tw Cen MT Condensed Extra Bold" panose="020B0803020202020204" pitchFamily="34" charset="0"/>
              </a:rPr>
              <a:t> 4:14].   </a:t>
            </a:r>
          </a:p>
          <a:p>
            <a:pPr marL="514350" indent="-514350">
              <a:buFont typeface="+mj-lt"/>
              <a:buAutoNum type="arabicPeriod"/>
            </a:pPr>
            <a:r>
              <a:rPr lang="en-ID" dirty="0">
                <a:latin typeface="Tw Cen MT Condensed Extra Bold" panose="020B0803020202020204" pitchFamily="34" charset="0"/>
              </a:rPr>
              <a:t>Agar </a:t>
            </a:r>
            <a:r>
              <a:rPr lang="en-ID" dirty="0" err="1">
                <a:latin typeface="Tw Cen MT Condensed Extra Bold" panose="020B0803020202020204" pitchFamily="34" charset="0"/>
              </a:rPr>
              <a:t>kedegilan</a:t>
            </a:r>
            <a:r>
              <a:rPr lang="en-ID" dirty="0">
                <a:latin typeface="Tw Cen MT Condensed Extra Bold" panose="020B0803020202020204" pitchFamily="34" charset="0"/>
              </a:rPr>
              <a:t> </a:t>
            </a:r>
            <a:r>
              <a:rPr lang="en-ID" dirty="0" err="1">
                <a:latin typeface="Tw Cen MT Condensed Extra Bold" panose="020B0803020202020204" pitchFamily="34" charset="0"/>
              </a:rPr>
              <a:t>hati</a:t>
            </a:r>
            <a:r>
              <a:rPr lang="en-ID" dirty="0">
                <a:latin typeface="Tw Cen MT Condensed Extra Bold" panose="020B0803020202020204" pitchFamily="34" charset="0"/>
              </a:rPr>
              <a:t> </a:t>
            </a:r>
            <a:r>
              <a:rPr lang="en-ID" dirty="0" err="1">
                <a:latin typeface="Tw Cen MT Condensed Extra Bold" panose="020B0803020202020204" pitchFamily="34" charset="0"/>
              </a:rPr>
              <a:t>dapat</a:t>
            </a:r>
            <a:r>
              <a:rPr lang="en-ID" dirty="0">
                <a:latin typeface="Tw Cen MT Condensed Extra Bold" panose="020B0803020202020204" pitchFamily="34" charset="0"/>
              </a:rPr>
              <a:t> </a:t>
            </a:r>
            <a:r>
              <a:rPr lang="en-ID" dirty="0" err="1">
                <a:latin typeface="Tw Cen MT Condensed Extra Bold" panose="020B0803020202020204" pitchFamily="34" charset="0"/>
              </a:rPr>
              <a:t>ditakhlukkan</a:t>
            </a:r>
            <a:r>
              <a:rPr lang="en-ID" dirty="0">
                <a:latin typeface="Tw Cen MT Condensed Extra Bold" panose="020B0803020202020204" pitchFamily="34" charset="0"/>
              </a:rPr>
              <a:t> </a:t>
            </a:r>
            <a:r>
              <a:rPr lang="en-ID" dirty="0" err="1">
                <a:latin typeface="Tw Cen MT Condensed Extra Bold" panose="020B0803020202020204" pitchFamily="34" charset="0"/>
              </a:rPr>
              <a:t>dengan</a:t>
            </a:r>
            <a:r>
              <a:rPr lang="en-ID" dirty="0">
                <a:latin typeface="Tw Cen MT Condensed Extra Bold" panose="020B0803020202020204" pitchFamily="34" charset="0"/>
              </a:rPr>
              <a:t> </a:t>
            </a:r>
            <a:r>
              <a:rPr lang="en-ID" dirty="0" err="1">
                <a:latin typeface="Bernard MT Condensed" panose="02050806060905020404" pitchFamily="18" charset="0"/>
              </a:rPr>
              <a:t>keramah-tamahan</a:t>
            </a:r>
            <a:r>
              <a:rPr lang="en-ID" dirty="0">
                <a:latin typeface="Tw Cen MT Condensed Extra Bold" panose="020B0803020202020204" pitchFamily="34" charset="0"/>
              </a:rPr>
              <a:t> dan </a:t>
            </a:r>
            <a:r>
              <a:rPr lang="en-ID" dirty="0" err="1">
                <a:latin typeface="Bernard MT Condensed" panose="02050806060905020404" pitchFamily="18" charset="0"/>
              </a:rPr>
              <a:t>saling</a:t>
            </a:r>
            <a:r>
              <a:rPr lang="en-ID" dirty="0">
                <a:latin typeface="Bernard MT Condensed" panose="02050806060905020404" pitchFamily="18" charset="0"/>
              </a:rPr>
              <a:t> </a:t>
            </a:r>
            <a:r>
              <a:rPr lang="en-ID" dirty="0" err="1">
                <a:latin typeface="Bernard MT Condensed" panose="02050806060905020404" pitchFamily="18" charset="0"/>
              </a:rPr>
              <a:t>mengampuni</a:t>
            </a:r>
            <a:r>
              <a:rPr lang="en-ID" dirty="0">
                <a:latin typeface="Tw Cen MT Condensed Extra Bold" panose="020B0803020202020204" pitchFamily="34" charset="0"/>
              </a:rPr>
              <a:t>, </a:t>
            </a:r>
            <a:r>
              <a:rPr lang="en-ID" dirty="0" err="1">
                <a:latin typeface="Tw Cen MT Condensed Extra Bold" panose="020B0803020202020204" pitchFamily="34" charset="0"/>
              </a:rPr>
              <a:t>kemarahan</a:t>
            </a:r>
            <a:r>
              <a:rPr lang="en-ID" dirty="0">
                <a:latin typeface="Tw Cen MT Condensed Extra Bold" panose="020B0803020202020204" pitchFamily="34" charset="0"/>
              </a:rPr>
              <a:t> dan </a:t>
            </a:r>
            <a:r>
              <a:rPr lang="en-ID" dirty="0" err="1">
                <a:latin typeface="Tw Cen MT Condensed Extra Bold" panose="020B0803020202020204" pitchFamily="34" charset="0"/>
              </a:rPr>
              <a:t>ucapan</a:t>
            </a:r>
            <a:r>
              <a:rPr lang="en-ID" dirty="0">
                <a:latin typeface="Tw Cen MT Condensed Extra Bold" panose="020B0803020202020204" pitchFamily="34" charset="0"/>
              </a:rPr>
              <a:t> </a:t>
            </a:r>
            <a:r>
              <a:rPr lang="en-ID" dirty="0" err="1">
                <a:latin typeface="Tw Cen MT Condensed Extra Bold" panose="020B0803020202020204" pitchFamily="34" charset="0"/>
              </a:rPr>
              <a:t>kasar</a:t>
            </a:r>
            <a:r>
              <a:rPr lang="en-ID" dirty="0">
                <a:latin typeface="Tw Cen MT Condensed Extra Bold" panose="020B0803020202020204" pitchFamily="34" charset="0"/>
              </a:rPr>
              <a:t>, </a:t>
            </a:r>
            <a:r>
              <a:rPr lang="en-ID" dirty="0" err="1">
                <a:latin typeface="Tw Cen MT Condensed Extra Bold" panose="020B0803020202020204" pitchFamily="34" charset="0"/>
              </a:rPr>
              <a:t>digantikan</a:t>
            </a:r>
            <a:r>
              <a:rPr lang="en-ID" dirty="0">
                <a:latin typeface="Tw Cen MT Condensed Extra Bold" panose="020B0803020202020204" pitchFamily="34" charset="0"/>
              </a:rPr>
              <a:t> </a:t>
            </a:r>
            <a:r>
              <a:rPr lang="en-ID" dirty="0" err="1">
                <a:latin typeface="Tw Cen MT Condensed Extra Bold" panose="020B0803020202020204" pitchFamily="34" charset="0"/>
              </a:rPr>
              <a:t>dengan</a:t>
            </a:r>
            <a:r>
              <a:rPr lang="en-ID" dirty="0">
                <a:latin typeface="Tw Cen MT Condensed Extra Bold" panose="020B0803020202020204" pitchFamily="34" charset="0"/>
              </a:rPr>
              <a:t> </a:t>
            </a:r>
            <a:r>
              <a:rPr lang="en-ID" dirty="0" err="1">
                <a:latin typeface="Bernard MT Condensed" panose="02050806060905020404" pitchFamily="18" charset="0"/>
              </a:rPr>
              <a:t>bahasa</a:t>
            </a:r>
            <a:r>
              <a:rPr lang="en-ID" dirty="0">
                <a:latin typeface="Bernard MT Condensed" panose="02050806060905020404" pitchFamily="18" charset="0"/>
              </a:rPr>
              <a:t> yang </a:t>
            </a:r>
            <a:r>
              <a:rPr lang="en-ID" dirty="0" err="1">
                <a:latin typeface="Bernard MT Condensed" panose="02050806060905020404" pitchFamily="18" charset="0"/>
              </a:rPr>
              <a:t>membangun</a:t>
            </a:r>
            <a:r>
              <a:rPr lang="en-ID" dirty="0">
                <a:latin typeface="Bernard MT Condensed" panose="02050806060905020404" pitchFamily="18" charset="0"/>
              </a:rPr>
              <a:t> dan </a:t>
            </a:r>
            <a:r>
              <a:rPr lang="en-ID" dirty="0" err="1">
                <a:latin typeface="Bernard MT Condensed" panose="02050806060905020404" pitchFamily="18" charset="0"/>
              </a:rPr>
              <a:t>memberikan</a:t>
            </a:r>
            <a:r>
              <a:rPr lang="en-ID" dirty="0">
                <a:latin typeface="Bernard MT Condensed" panose="02050806060905020404" pitchFamily="18" charset="0"/>
              </a:rPr>
              <a:t> </a:t>
            </a:r>
            <a:r>
              <a:rPr lang="en-ID" dirty="0" err="1">
                <a:latin typeface="Bernard MT Condensed" panose="02050806060905020404" pitchFamily="18" charset="0"/>
              </a:rPr>
              <a:t>kasih</a:t>
            </a:r>
            <a:r>
              <a:rPr lang="en-ID" dirty="0">
                <a:latin typeface="Bernard MT Condensed" panose="02050806060905020404" pitchFamily="18" charset="0"/>
              </a:rPr>
              <a:t> </a:t>
            </a:r>
            <a:r>
              <a:rPr lang="en-ID" dirty="0" err="1">
                <a:latin typeface="Bernard MT Condensed" panose="02050806060905020404" pitchFamily="18" charset="0"/>
              </a:rPr>
              <a:t>karunia</a:t>
            </a:r>
            <a:r>
              <a:rPr lang="en-ID" dirty="0">
                <a:latin typeface="Bernard MT Condensed" panose="02050806060905020404" pitchFamily="18" charset="0"/>
              </a:rPr>
              <a:t> </a:t>
            </a:r>
            <a:r>
              <a:rPr lang="en-ID" dirty="0">
                <a:latin typeface="Tw Cen MT Condensed Extra Bold" panose="020B0803020202020204" pitchFamily="34" charset="0"/>
              </a:rPr>
              <a:t>[</a:t>
            </a:r>
            <a:r>
              <a:rPr lang="en-ID" dirty="0" err="1">
                <a:latin typeface="Tw Cen MT Condensed Extra Bold" panose="020B0803020202020204" pitchFamily="34" charset="0"/>
              </a:rPr>
              <a:t>Efesus</a:t>
            </a:r>
            <a:r>
              <a:rPr lang="en-ID" dirty="0">
                <a:latin typeface="Tw Cen MT Condensed Extra Bold" panose="020B0803020202020204" pitchFamily="34" charset="0"/>
              </a:rPr>
              <a:t> 4:25-31].</a:t>
            </a:r>
          </a:p>
        </p:txBody>
      </p:sp>
    </p:spTree>
    <p:extLst>
      <p:ext uri="{BB962C8B-B14F-4D97-AF65-F5344CB8AC3E}">
        <p14:creationId xmlns:p14="http://schemas.microsoft.com/office/powerpoint/2010/main" val="39465582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DD77349-6ADE-99FE-8E04-12919EE56F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768"/>
            <a:ext cx="9151630" cy="1519356"/>
            <a:chOff x="-1" y="-29768"/>
            <a:chExt cx="12202175" cy="1519356"/>
          </a:xfrm>
        </p:grpSpPr>
        <p:sp>
          <p:nvSpPr>
            <p:cNvPr id="9" name="Rectangle 8">
              <a:extLst>
                <a:ext uri="{FF2B5EF4-FFF2-40B4-BE49-F238E27FC236}">
                  <a16:creationId xmlns:a16="http://schemas.microsoft.com/office/drawing/2014/main" id="{D5B2B92C-44DF-B41D-C67A-EBF175DF52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41EB2F1-D26A-D7C9-E9AC-B63BE629A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6D16430-53D3-47E5-F4B8-B441E710D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130991A-610B-338B-F669-08A02FEE1B8B}"/>
              </a:ext>
            </a:extLst>
          </p:cNvPr>
          <p:cNvSpPr>
            <a:spLocks noGrp="1"/>
          </p:cNvSpPr>
          <p:nvPr>
            <p:ph type="title"/>
          </p:nvPr>
        </p:nvSpPr>
        <p:spPr>
          <a:xfrm>
            <a:off x="0" y="301843"/>
            <a:ext cx="9151630" cy="1003532"/>
          </a:xfrm>
        </p:spPr>
        <p:txBody>
          <a:bodyPr anchor="ctr">
            <a:normAutofit/>
          </a:bodyPr>
          <a:lstStyle/>
          <a:p>
            <a:pPr algn="ctr"/>
            <a:r>
              <a:rPr lang="en-ID" sz="3200" dirty="0">
                <a:solidFill>
                  <a:srgbClr val="FFFF00"/>
                </a:solidFill>
                <a:effectLst>
                  <a:outerShdw blurRad="38100" dist="38100" dir="2700000" algn="tl">
                    <a:srgbClr val="000000">
                      <a:alpha val="43137"/>
                    </a:srgbClr>
                  </a:outerShdw>
                </a:effectLst>
                <a:latin typeface="Impact" panose="020B0806030902050204" pitchFamily="34" charset="0"/>
              </a:rPr>
              <a:t>KITA ADALAH PENERIMA DAN PEMBERI KASIH KARUNIA</a:t>
            </a:r>
            <a:br>
              <a:rPr lang="en-ID" sz="2800" dirty="0">
                <a:solidFill>
                  <a:srgbClr val="FFFFFF"/>
                </a:solidFill>
                <a:effectLst>
                  <a:outerShdw blurRad="38100" dist="38100" dir="2700000" algn="tl">
                    <a:srgbClr val="000000">
                      <a:alpha val="43137"/>
                    </a:srgbClr>
                  </a:outerShdw>
                </a:effectLst>
              </a:rPr>
            </a:br>
            <a:r>
              <a:rPr lang="en-ID" sz="2800" dirty="0">
                <a:solidFill>
                  <a:srgbClr val="FFFFFF"/>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Kamis, 28 September 2023</a:t>
            </a:r>
          </a:p>
        </p:txBody>
      </p:sp>
      <p:sp>
        <p:nvSpPr>
          <p:cNvPr id="3" name="Content Placeholder 2">
            <a:extLst>
              <a:ext uri="{FF2B5EF4-FFF2-40B4-BE49-F238E27FC236}">
                <a16:creationId xmlns:a16="http://schemas.microsoft.com/office/drawing/2014/main" id="{D005BE72-E522-8483-60B7-735BCD9C92D9}"/>
              </a:ext>
            </a:extLst>
          </p:cNvPr>
          <p:cNvSpPr>
            <a:spLocks noGrp="1"/>
          </p:cNvSpPr>
          <p:nvPr>
            <p:ph idx="1"/>
          </p:nvPr>
        </p:nvSpPr>
        <p:spPr>
          <a:xfrm>
            <a:off x="541628" y="2308123"/>
            <a:ext cx="4255659" cy="3673576"/>
          </a:xfrm>
        </p:spPr>
        <p:txBody>
          <a:bodyPr>
            <a:normAutofit/>
          </a:bodyPr>
          <a:lstStyle/>
          <a:p>
            <a:pPr marL="0" indent="0">
              <a:buNone/>
            </a:pPr>
            <a:r>
              <a:rPr lang="en-ID" sz="4800" dirty="0" err="1">
                <a:latin typeface="Aharoni" panose="02010803020104030203" pitchFamily="2" charset="-79"/>
                <a:cs typeface="Aharoni" panose="02010803020104030203" pitchFamily="2" charset="-79"/>
              </a:rPr>
              <a:t>Efesus</a:t>
            </a:r>
            <a:r>
              <a:rPr lang="en-ID" sz="4800" dirty="0">
                <a:latin typeface="Aharoni" panose="02010803020104030203" pitchFamily="2" charset="-79"/>
                <a:cs typeface="Aharoni" panose="02010803020104030203" pitchFamily="2" charset="-79"/>
              </a:rPr>
              <a:t> 5:1 </a:t>
            </a:r>
          </a:p>
          <a:p>
            <a:pPr marL="0" indent="0">
              <a:buNone/>
            </a:pPr>
            <a:r>
              <a:rPr lang="en-ID" sz="3600" dirty="0">
                <a:latin typeface="Aharoni" panose="02010803020104030203" pitchFamily="2" charset="-79"/>
                <a:cs typeface="Aharoni" panose="02010803020104030203" pitchFamily="2" charset="-79"/>
              </a:rPr>
              <a:t>"</a:t>
            </a:r>
            <a:r>
              <a:rPr lang="en-ID" sz="3600" dirty="0" err="1">
                <a:latin typeface="Aharoni" panose="02010803020104030203" pitchFamily="2" charset="-79"/>
                <a:cs typeface="Aharoni" panose="02010803020104030203" pitchFamily="2" charset="-79"/>
              </a:rPr>
              <a:t>Sebab</a:t>
            </a:r>
            <a:r>
              <a:rPr lang="en-ID" sz="3600" dirty="0">
                <a:latin typeface="Aharoni" panose="02010803020104030203" pitchFamily="2" charset="-79"/>
                <a:cs typeface="Aharoni" panose="02010803020104030203" pitchFamily="2" charset="-79"/>
              </a:rPr>
              <a:t> </a:t>
            </a:r>
            <a:r>
              <a:rPr lang="en-ID" sz="3600" dirty="0" err="1">
                <a:latin typeface="Aharoni" panose="02010803020104030203" pitchFamily="2" charset="-79"/>
                <a:cs typeface="Aharoni" panose="02010803020104030203" pitchFamily="2" charset="-79"/>
              </a:rPr>
              <a:t>itu</a:t>
            </a:r>
            <a:r>
              <a:rPr lang="en-ID" sz="3600" dirty="0">
                <a:latin typeface="Aharoni" panose="02010803020104030203" pitchFamily="2" charset="-79"/>
                <a:cs typeface="Aharoni" panose="02010803020104030203" pitchFamily="2" charset="-79"/>
              </a:rPr>
              <a:t> </a:t>
            </a:r>
            <a:r>
              <a:rPr lang="en-ID" sz="3600" dirty="0" err="1">
                <a:latin typeface="Aharoni" panose="02010803020104030203" pitchFamily="2" charset="-79"/>
                <a:cs typeface="Aharoni" panose="02010803020104030203" pitchFamily="2" charset="-79"/>
              </a:rPr>
              <a:t>jadilah</a:t>
            </a:r>
            <a:r>
              <a:rPr lang="en-ID" sz="3600" dirty="0">
                <a:latin typeface="Aharoni" panose="02010803020104030203" pitchFamily="2" charset="-79"/>
                <a:cs typeface="Aharoni" panose="02010803020104030203" pitchFamily="2" charset="-79"/>
              </a:rPr>
              <a:t> </a:t>
            </a:r>
            <a:r>
              <a:rPr lang="en-ID" sz="3600" dirty="0" err="1">
                <a:latin typeface="Aharoni" panose="02010803020104030203" pitchFamily="2" charset="-79"/>
                <a:cs typeface="Aharoni" panose="02010803020104030203" pitchFamily="2" charset="-79"/>
              </a:rPr>
              <a:t>penurut-penurut</a:t>
            </a:r>
            <a:r>
              <a:rPr lang="en-ID" sz="3600" dirty="0">
                <a:latin typeface="Aharoni" panose="02010803020104030203" pitchFamily="2" charset="-79"/>
                <a:cs typeface="Aharoni" panose="02010803020104030203" pitchFamily="2" charset="-79"/>
              </a:rPr>
              <a:t> Allah, </a:t>
            </a:r>
            <a:r>
              <a:rPr lang="en-ID" sz="3600" dirty="0" err="1">
                <a:latin typeface="Aharoni" panose="02010803020104030203" pitchFamily="2" charset="-79"/>
                <a:cs typeface="Aharoni" panose="02010803020104030203" pitchFamily="2" charset="-79"/>
              </a:rPr>
              <a:t>seperti</a:t>
            </a:r>
            <a:r>
              <a:rPr lang="en-ID" sz="3600" dirty="0">
                <a:latin typeface="Aharoni" panose="02010803020104030203" pitchFamily="2" charset="-79"/>
                <a:cs typeface="Aharoni" panose="02010803020104030203" pitchFamily="2" charset="-79"/>
              </a:rPr>
              <a:t> </a:t>
            </a:r>
            <a:r>
              <a:rPr lang="en-ID" sz="3600" dirty="0" err="1">
                <a:latin typeface="Aharoni" panose="02010803020104030203" pitchFamily="2" charset="-79"/>
                <a:cs typeface="Aharoni" panose="02010803020104030203" pitchFamily="2" charset="-79"/>
              </a:rPr>
              <a:t>anak-anak</a:t>
            </a:r>
            <a:r>
              <a:rPr lang="en-ID" sz="3600" dirty="0">
                <a:latin typeface="Aharoni" panose="02010803020104030203" pitchFamily="2" charset="-79"/>
                <a:cs typeface="Aharoni" panose="02010803020104030203" pitchFamily="2" charset="-79"/>
              </a:rPr>
              <a:t> yang </a:t>
            </a:r>
            <a:r>
              <a:rPr lang="en-ID" sz="3600" dirty="0" err="1">
                <a:latin typeface="Aharoni" panose="02010803020104030203" pitchFamily="2" charset="-79"/>
                <a:cs typeface="Aharoni" panose="02010803020104030203" pitchFamily="2" charset="-79"/>
              </a:rPr>
              <a:t>kekasih</a:t>
            </a:r>
            <a:r>
              <a:rPr lang="en-ID" sz="3600" dirty="0">
                <a:latin typeface="Aharoni" panose="02010803020104030203" pitchFamily="2" charset="-79"/>
                <a:cs typeface="Aharoni" panose="02010803020104030203" pitchFamily="2" charset="-79"/>
              </a:rPr>
              <a:t>".</a:t>
            </a:r>
          </a:p>
        </p:txBody>
      </p:sp>
      <p:pic>
        <p:nvPicPr>
          <p:cNvPr id="4" name="Picture 3">
            <a:extLst>
              <a:ext uri="{FF2B5EF4-FFF2-40B4-BE49-F238E27FC236}">
                <a16:creationId xmlns:a16="http://schemas.microsoft.com/office/drawing/2014/main" id="{0EC3D480-9219-CF39-EA57-4211B3B5B6A7}"/>
              </a:ext>
            </a:extLst>
          </p:cNvPr>
          <p:cNvPicPr>
            <a:picLocks noChangeAspect="1"/>
          </p:cNvPicPr>
          <p:nvPr/>
        </p:nvPicPr>
        <p:blipFill>
          <a:blip r:embed="rId2"/>
          <a:stretch>
            <a:fillRect/>
          </a:stretch>
        </p:blipFill>
        <p:spPr>
          <a:xfrm>
            <a:off x="4572000" y="2414338"/>
            <a:ext cx="4331589" cy="3461146"/>
          </a:xfrm>
          <a:prstGeom prst="rect">
            <a:avLst/>
          </a:prstGeom>
        </p:spPr>
      </p:pic>
    </p:spTree>
    <p:extLst>
      <p:ext uri="{BB962C8B-B14F-4D97-AF65-F5344CB8AC3E}">
        <p14:creationId xmlns:p14="http://schemas.microsoft.com/office/powerpoint/2010/main" val="960678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609565-4C8A-8755-2769-D3686DBA0A8C}"/>
              </a:ext>
            </a:extLst>
          </p:cNvPr>
          <p:cNvPicPr>
            <a:picLocks noChangeAspect="1"/>
          </p:cNvPicPr>
          <p:nvPr/>
        </p:nvPicPr>
        <p:blipFill>
          <a:blip r:embed="rId2"/>
          <a:stretch>
            <a:fillRect/>
          </a:stretch>
        </p:blipFill>
        <p:spPr>
          <a:xfrm>
            <a:off x="0" y="0"/>
            <a:ext cx="9144000" cy="6857999"/>
          </a:xfrm>
          <a:prstGeom prst="rect">
            <a:avLst/>
          </a:prstGeom>
        </p:spPr>
      </p:pic>
      <p:sp>
        <p:nvSpPr>
          <p:cNvPr id="2" name="Title 1">
            <a:extLst>
              <a:ext uri="{FF2B5EF4-FFF2-40B4-BE49-F238E27FC236}">
                <a16:creationId xmlns:a16="http://schemas.microsoft.com/office/drawing/2014/main" id="{80986C1B-2CD6-EAD9-34D7-C614EDAFDABE}"/>
              </a:ext>
            </a:extLst>
          </p:cNvPr>
          <p:cNvSpPr>
            <a:spLocks noGrp="1"/>
          </p:cNvSpPr>
          <p:nvPr>
            <p:ph type="title"/>
          </p:nvPr>
        </p:nvSpPr>
        <p:spPr>
          <a:xfrm>
            <a:off x="-1" y="-119270"/>
            <a:ext cx="9143999" cy="2464905"/>
          </a:xfrm>
          <a:solidFill>
            <a:schemeClr val="accent1">
              <a:lumMod val="75000"/>
            </a:schemeClr>
          </a:solidFill>
        </p:spPr>
        <p:txBody>
          <a:bodyPr>
            <a:noAutofit/>
          </a:bodyPr>
          <a:lstStyle/>
          <a:p>
            <a:pPr algn="ctr"/>
            <a:r>
              <a:rPr lang="en-ID" sz="3600" dirty="0" err="1">
                <a:solidFill>
                  <a:schemeClr val="bg1"/>
                </a:solidFill>
                <a:latin typeface="Impact" panose="020B0806030902050204" pitchFamily="34" charset="0"/>
              </a:rPr>
              <a:t>Bagaimana</a:t>
            </a:r>
            <a:r>
              <a:rPr lang="en-ID" sz="3600" dirty="0">
                <a:solidFill>
                  <a:schemeClr val="bg1"/>
                </a:solidFill>
                <a:latin typeface="Impact" panose="020B0806030902050204" pitchFamily="34" charset="0"/>
              </a:rPr>
              <a:t> orang </a:t>
            </a:r>
            <a:r>
              <a:rPr lang="en-ID" sz="3600" dirty="0" err="1">
                <a:solidFill>
                  <a:schemeClr val="bg1"/>
                </a:solidFill>
                <a:latin typeface="Impact" panose="020B0806030902050204" pitchFamily="34" charset="0"/>
              </a:rPr>
              <a:t>percaya</a:t>
            </a:r>
            <a:r>
              <a:rPr lang="en-ID" sz="3600" dirty="0">
                <a:solidFill>
                  <a:schemeClr val="bg1"/>
                </a:solidFill>
                <a:latin typeface="Impact" panose="020B0806030902050204" pitchFamily="34" charset="0"/>
              </a:rPr>
              <a:t> </a:t>
            </a:r>
            <a:r>
              <a:rPr lang="en-ID" sz="3600" dirty="0" err="1">
                <a:solidFill>
                  <a:schemeClr val="bg1"/>
                </a:solidFill>
                <a:latin typeface="Impact" panose="020B0806030902050204" pitchFamily="34" charset="0"/>
              </a:rPr>
              <a:t>dapat</a:t>
            </a:r>
            <a:r>
              <a:rPr lang="en-ID" sz="3600" dirty="0">
                <a:solidFill>
                  <a:schemeClr val="bg1"/>
                </a:solidFill>
                <a:latin typeface="Impact" panose="020B0806030902050204" pitchFamily="34" charset="0"/>
              </a:rPr>
              <a:t> menjadi </a:t>
            </a:r>
            <a:r>
              <a:rPr lang="en-ID" sz="3600" dirty="0" err="1">
                <a:solidFill>
                  <a:schemeClr val="bg1"/>
                </a:solidFill>
                <a:latin typeface="Impact" panose="020B0806030902050204" pitchFamily="34" charset="0"/>
              </a:rPr>
              <a:t>penurut-penurut</a:t>
            </a:r>
            <a:r>
              <a:rPr lang="en-ID" sz="3600" dirty="0">
                <a:solidFill>
                  <a:schemeClr val="bg1"/>
                </a:solidFill>
                <a:latin typeface="Impact" panose="020B0806030902050204" pitchFamily="34" charset="0"/>
              </a:rPr>
              <a:t> Allah </a:t>
            </a:r>
            <a:r>
              <a:rPr lang="en-ID" sz="3600" dirty="0" err="1">
                <a:solidFill>
                  <a:schemeClr val="bg1"/>
                </a:solidFill>
                <a:latin typeface="Impact" panose="020B0806030902050204" pitchFamily="34" charset="0"/>
              </a:rPr>
              <a:t>atau</a:t>
            </a:r>
            <a:r>
              <a:rPr lang="en-ID" sz="3600" dirty="0">
                <a:solidFill>
                  <a:schemeClr val="bg1"/>
                </a:solidFill>
                <a:latin typeface="Impact" panose="020B0806030902050204" pitchFamily="34" charset="0"/>
              </a:rPr>
              <a:t> </a:t>
            </a:r>
            <a:r>
              <a:rPr lang="en-ID" sz="3600" dirty="0" err="1">
                <a:solidFill>
                  <a:schemeClr val="bg1"/>
                </a:solidFill>
                <a:latin typeface="Impact" panose="020B0806030902050204" pitchFamily="34" charset="0"/>
              </a:rPr>
              <a:t>meneladani</a:t>
            </a:r>
            <a:r>
              <a:rPr lang="en-ID" sz="3600" dirty="0">
                <a:solidFill>
                  <a:schemeClr val="bg1"/>
                </a:solidFill>
                <a:latin typeface="Impact" panose="020B0806030902050204" pitchFamily="34" charset="0"/>
              </a:rPr>
              <a:t> Allah </a:t>
            </a:r>
            <a:r>
              <a:rPr lang="en-ID" sz="3600" dirty="0" err="1">
                <a:solidFill>
                  <a:schemeClr val="bg1"/>
                </a:solidFill>
                <a:latin typeface="Impact" panose="020B0806030902050204" pitchFamily="34" charset="0"/>
              </a:rPr>
              <a:t>dalam</a:t>
            </a:r>
            <a:r>
              <a:rPr lang="en-ID" sz="3600" dirty="0">
                <a:solidFill>
                  <a:schemeClr val="bg1"/>
                </a:solidFill>
                <a:latin typeface="Impact" panose="020B0806030902050204" pitchFamily="34" charset="0"/>
              </a:rPr>
              <a:t> </a:t>
            </a:r>
            <a:r>
              <a:rPr lang="en-ID" sz="3600" dirty="0" err="1">
                <a:solidFill>
                  <a:schemeClr val="bg1"/>
                </a:solidFill>
                <a:latin typeface="Impact" panose="020B0806030902050204" pitchFamily="34" charset="0"/>
              </a:rPr>
              <a:t>hidup</a:t>
            </a:r>
            <a:r>
              <a:rPr lang="en-ID" sz="3600" dirty="0">
                <a:solidFill>
                  <a:schemeClr val="bg1"/>
                </a:solidFill>
                <a:latin typeface="Impact" panose="020B0806030902050204" pitchFamily="34" charset="0"/>
              </a:rPr>
              <a:t> </a:t>
            </a:r>
            <a:r>
              <a:rPr lang="en-ID" sz="3600" dirty="0" err="1">
                <a:solidFill>
                  <a:schemeClr val="bg1"/>
                </a:solidFill>
                <a:latin typeface="Impact" panose="020B0806030902050204" pitchFamily="34" charset="0"/>
              </a:rPr>
              <a:t>mereka</a:t>
            </a:r>
            <a:r>
              <a:rPr lang="en-ID" sz="3600" dirty="0">
                <a:solidFill>
                  <a:schemeClr val="bg1"/>
                </a:solidFill>
                <a:latin typeface="Impact" panose="020B0806030902050204" pitchFamily="34" charset="0"/>
              </a:rPr>
              <a:t>, dan </a:t>
            </a:r>
            <a:r>
              <a:rPr lang="en-ID" sz="3600" dirty="0" err="1">
                <a:solidFill>
                  <a:schemeClr val="bg1"/>
                </a:solidFill>
                <a:latin typeface="Impact" panose="020B0806030902050204" pitchFamily="34" charset="0"/>
              </a:rPr>
              <a:t>prilaku</a:t>
            </a:r>
            <a:r>
              <a:rPr lang="en-ID" sz="3600" dirty="0">
                <a:solidFill>
                  <a:schemeClr val="bg1"/>
                </a:solidFill>
                <a:latin typeface="Impact" panose="020B0806030902050204" pitchFamily="34" charset="0"/>
              </a:rPr>
              <a:t> </a:t>
            </a:r>
            <a:r>
              <a:rPr lang="en-ID" sz="3600" dirty="0" err="1">
                <a:solidFill>
                  <a:schemeClr val="bg1"/>
                </a:solidFill>
                <a:latin typeface="Impact" panose="020B0806030902050204" pitchFamily="34" charset="0"/>
              </a:rPr>
              <a:t>seperti</a:t>
            </a:r>
            <a:r>
              <a:rPr lang="en-ID" sz="3600" dirty="0">
                <a:solidFill>
                  <a:schemeClr val="bg1"/>
                </a:solidFill>
                <a:latin typeface="Impact" panose="020B0806030902050204" pitchFamily="34" charset="0"/>
              </a:rPr>
              <a:t> </a:t>
            </a:r>
            <a:r>
              <a:rPr lang="en-ID" sz="3600" dirty="0" err="1">
                <a:solidFill>
                  <a:schemeClr val="bg1"/>
                </a:solidFill>
                <a:latin typeface="Impact" panose="020B0806030902050204" pitchFamily="34" charset="0"/>
              </a:rPr>
              <a:t>apa</a:t>
            </a:r>
            <a:r>
              <a:rPr lang="en-ID" sz="3600" dirty="0">
                <a:solidFill>
                  <a:schemeClr val="bg1"/>
                </a:solidFill>
                <a:latin typeface="Impact" panose="020B0806030902050204" pitchFamily="34" charset="0"/>
              </a:rPr>
              <a:t> yang </a:t>
            </a:r>
            <a:r>
              <a:rPr lang="en-ID" sz="3600" dirty="0" err="1">
                <a:solidFill>
                  <a:schemeClr val="bg1"/>
                </a:solidFill>
                <a:latin typeface="Impact" panose="020B0806030902050204" pitchFamily="34" charset="0"/>
              </a:rPr>
              <a:t>mereka</a:t>
            </a:r>
            <a:r>
              <a:rPr lang="en-ID" sz="3600" dirty="0">
                <a:solidFill>
                  <a:schemeClr val="bg1"/>
                </a:solidFill>
                <a:latin typeface="Impact" panose="020B0806030902050204" pitchFamily="34" charset="0"/>
              </a:rPr>
              <a:t> </a:t>
            </a:r>
            <a:r>
              <a:rPr lang="en-ID" sz="3600" dirty="0" err="1">
                <a:solidFill>
                  <a:schemeClr val="bg1"/>
                </a:solidFill>
                <a:latin typeface="Impact" panose="020B0806030902050204" pitchFamily="34" charset="0"/>
              </a:rPr>
              <a:t>harus</a:t>
            </a:r>
            <a:r>
              <a:rPr lang="en-ID" sz="3600" dirty="0">
                <a:solidFill>
                  <a:schemeClr val="bg1"/>
                </a:solidFill>
                <a:latin typeface="Impact" panose="020B0806030902050204" pitchFamily="34" charset="0"/>
              </a:rPr>
              <a:t> </a:t>
            </a:r>
            <a:r>
              <a:rPr lang="en-ID" sz="3600" dirty="0" err="1">
                <a:solidFill>
                  <a:schemeClr val="bg1"/>
                </a:solidFill>
                <a:latin typeface="Impact" panose="020B0806030902050204" pitchFamily="34" charset="0"/>
              </a:rPr>
              <a:t>tunjukkan</a:t>
            </a:r>
            <a:r>
              <a:rPr lang="en-ID" sz="3600" dirty="0">
                <a:solidFill>
                  <a:schemeClr val="bg1"/>
                </a:solidFill>
                <a:latin typeface="Impact" panose="020B0806030902050204" pitchFamily="34" charset="0"/>
              </a:rPr>
              <a:t> ? </a:t>
            </a:r>
          </a:p>
        </p:txBody>
      </p:sp>
      <p:sp>
        <p:nvSpPr>
          <p:cNvPr id="3" name="Content Placeholder 2">
            <a:extLst>
              <a:ext uri="{FF2B5EF4-FFF2-40B4-BE49-F238E27FC236}">
                <a16:creationId xmlns:a16="http://schemas.microsoft.com/office/drawing/2014/main" id="{5D024E07-C463-A099-379E-51E5DAA406A3}"/>
              </a:ext>
            </a:extLst>
          </p:cNvPr>
          <p:cNvSpPr>
            <a:spLocks noGrp="1"/>
          </p:cNvSpPr>
          <p:nvPr>
            <p:ph idx="1"/>
          </p:nvPr>
        </p:nvSpPr>
        <p:spPr>
          <a:xfrm>
            <a:off x="1921565" y="3276599"/>
            <a:ext cx="6673298" cy="2650436"/>
          </a:xfrm>
        </p:spPr>
        <p:txBody>
          <a:bodyPr>
            <a:normAutofit/>
          </a:bodyPr>
          <a:lstStyle/>
          <a:p>
            <a:pPr marL="0" indent="0">
              <a:buNone/>
            </a:pPr>
            <a:r>
              <a:rPr lang="en-ID" sz="3200" dirty="0" err="1">
                <a:latin typeface="Tw Cen MT Condensed Extra Bold" panose="020B0803020202020204" pitchFamily="34" charset="0"/>
              </a:rPr>
              <a:t>Sebagai</a:t>
            </a:r>
            <a:r>
              <a:rPr lang="en-ID" sz="3200" dirty="0">
                <a:latin typeface="Tw Cen MT Condensed Extra Bold" panose="020B0803020202020204" pitchFamily="34" charset="0"/>
              </a:rPr>
              <a:t> orang </a:t>
            </a:r>
            <a:r>
              <a:rPr lang="en-ID" sz="3200" dirty="0" err="1">
                <a:latin typeface="Tw Cen MT Condensed Extra Bold" panose="020B0803020202020204" pitchFamily="34" charset="0"/>
              </a:rPr>
              <a:t>percaya</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kita</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dipanggil</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untuk</a:t>
            </a:r>
            <a:r>
              <a:rPr lang="en-ID" sz="3200" dirty="0">
                <a:latin typeface="Tw Cen MT Condensed Extra Bold" panose="020B0803020202020204" pitchFamily="34" charset="0"/>
              </a:rPr>
              <a:t> </a:t>
            </a:r>
            <a:r>
              <a:rPr lang="en-ID" sz="3200" dirty="0" err="1">
                <a:latin typeface="Amasis MT Pro Black" panose="02040A04050005020304" pitchFamily="18" charset="0"/>
              </a:rPr>
              <a:t>memberikan</a:t>
            </a:r>
            <a:r>
              <a:rPr lang="en-ID" sz="3200" dirty="0">
                <a:latin typeface="Amasis MT Pro Black" panose="02040A04050005020304" pitchFamily="18" charset="0"/>
              </a:rPr>
              <a:t> </a:t>
            </a:r>
            <a:r>
              <a:rPr lang="en-ID" sz="3200" dirty="0" err="1">
                <a:latin typeface="Amasis MT Pro Black" panose="02040A04050005020304" pitchFamily="18" charset="0"/>
              </a:rPr>
              <a:t>contoh</a:t>
            </a:r>
            <a:r>
              <a:rPr lang="en-ID" sz="3200" dirty="0">
                <a:latin typeface="Amasis MT Pro Black" panose="02040A04050005020304" pitchFamily="18" charset="0"/>
              </a:rPr>
              <a:t> </a:t>
            </a:r>
            <a:r>
              <a:rPr lang="en-ID" sz="3200" dirty="0" err="1">
                <a:latin typeface="Tw Cen MT Condensed Extra Bold" panose="020B0803020202020204" pitchFamily="34" charset="0"/>
              </a:rPr>
              <a:t>dari</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perilaku</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kita</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terhadap</a:t>
            </a:r>
            <a:r>
              <a:rPr lang="en-ID" sz="3200" dirty="0">
                <a:latin typeface="Tw Cen MT Condensed Extra Bold" panose="020B0803020202020204" pitchFamily="34" charset="0"/>
              </a:rPr>
              <a:t> orang lain </a:t>
            </a:r>
            <a:r>
              <a:rPr lang="en-ID" sz="3200" dirty="0" err="1">
                <a:latin typeface="Tw Cen MT Condensed Extra Bold" panose="020B0803020202020204" pitchFamily="34" charset="0"/>
              </a:rPr>
              <a:t>tentang</a:t>
            </a:r>
            <a:r>
              <a:rPr lang="en-ID" sz="3200" dirty="0">
                <a:latin typeface="Tw Cen MT Condensed Extra Bold" panose="020B0803020202020204" pitchFamily="34" charset="0"/>
              </a:rPr>
              <a:t> </a:t>
            </a:r>
            <a:r>
              <a:rPr lang="en-ID" sz="3200" dirty="0" err="1">
                <a:solidFill>
                  <a:srgbClr val="C00000"/>
                </a:solidFill>
                <a:latin typeface="Amasis MT Pro Black" panose="02040A04050005020304" pitchFamily="18" charset="0"/>
              </a:rPr>
              <a:t>pengampunan</a:t>
            </a:r>
            <a:r>
              <a:rPr lang="en-ID" sz="3200" dirty="0">
                <a:solidFill>
                  <a:srgbClr val="C00000"/>
                </a:solidFill>
                <a:latin typeface="Amasis MT Pro Black" panose="02040A04050005020304" pitchFamily="18" charset="0"/>
              </a:rPr>
              <a:t> </a:t>
            </a:r>
            <a:r>
              <a:rPr lang="en-ID" sz="3200" dirty="0">
                <a:latin typeface="Tw Cen MT Condensed Extra Bold" panose="020B0803020202020204" pitchFamily="34" charset="0"/>
              </a:rPr>
              <a:t>dan </a:t>
            </a:r>
            <a:r>
              <a:rPr lang="en-ID" sz="3200" dirty="0" err="1">
                <a:latin typeface="Tw Cen MT Condensed Extra Bold" panose="020B0803020202020204" pitchFamily="34" charset="0"/>
              </a:rPr>
              <a:t>kasih</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karunia</a:t>
            </a:r>
            <a:r>
              <a:rPr lang="en-ID" sz="3200" dirty="0">
                <a:latin typeface="Tw Cen MT Condensed Extra Bold" panose="020B0803020202020204" pitchFamily="34" charset="0"/>
              </a:rPr>
              <a:t> Allah </a:t>
            </a:r>
            <a:r>
              <a:rPr lang="en-ID" sz="3200" dirty="0" err="1">
                <a:latin typeface="Tw Cen MT Condensed Extra Bold" panose="020B0803020202020204" pitchFamily="34" charset="0"/>
              </a:rPr>
              <a:t>terhadap</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kita</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Efesus</a:t>
            </a:r>
            <a:r>
              <a:rPr lang="en-ID" sz="3200" dirty="0">
                <a:latin typeface="Tw Cen MT Condensed Extra Bold" panose="020B0803020202020204" pitchFamily="34" charset="0"/>
              </a:rPr>
              <a:t> 4:32].   </a:t>
            </a:r>
          </a:p>
        </p:txBody>
      </p:sp>
      <p:sp>
        <p:nvSpPr>
          <p:cNvPr id="5" name="Rectangle 4">
            <a:extLst>
              <a:ext uri="{FF2B5EF4-FFF2-40B4-BE49-F238E27FC236}">
                <a16:creationId xmlns:a16="http://schemas.microsoft.com/office/drawing/2014/main" id="{4040D2B8-7BCB-20E8-9A0E-3F601BE66DFA}"/>
              </a:ext>
            </a:extLst>
          </p:cNvPr>
          <p:cNvSpPr/>
          <p:nvPr/>
        </p:nvSpPr>
        <p:spPr>
          <a:xfrm>
            <a:off x="549137" y="3541043"/>
            <a:ext cx="800717" cy="1938992"/>
          </a:xfrm>
          <a:prstGeom prst="rect">
            <a:avLst/>
          </a:prstGeom>
          <a:noFill/>
        </p:spPr>
        <p:txBody>
          <a:bodyPr wrap="square" lIns="91440" tIns="45720" rIns="91440" bIns="45720">
            <a:spAutoFit/>
          </a:bodyPr>
          <a:lstStyle/>
          <a:p>
            <a:pPr algn="ctr"/>
            <a:r>
              <a:rPr lang="en-US" sz="12000" b="1" cap="none" spc="0" dirty="0">
                <a:ln w="13462">
                  <a:solidFill>
                    <a:schemeClr val="bg1"/>
                  </a:solidFill>
                  <a:prstDash val="solid"/>
                </a:ln>
                <a:solidFill>
                  <a:srgbClr val="002060"/>
                </a:solidFill>
                <a:effectLst>
                  <a:outerShdw dist="38100" dir="2700000" algn="bl" rotWithShape="0">
                    <a:schemeClr val="accent5"/>
                  </a:outerShdw>
                </a:effectLst>
              </a:rPr>
              <a:t>1</a:t>
            </a:r>
          </a:p>
        </p:txBody>
      </p:sp>
    </p:spTree>
    <p:extLst>
      <p:ext uri="{BB962C8B-B14F-4D97-AF65-F5344CB8AC3E}">
        <p14:creationId xmlns:p14="http://schemas.microsoft.com/office/powerpoint/2010/main" val="1695058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65688B-37BE-C4F1-C003-CD9605F71C15}"/>
              </a:ext>
            </a:extLst>
          </p:cNvPr>
          <p:cNvPicPr>
            <a:picLocks noChangeAspect="1"/>
          </p:cNvPicPr>
          <p:nvPr/>
        </p:nvPicPr>
        <p:blipFill>
          <a:blip r:embed="rId2"/>
          <a:stretch>
            <a:fillRect/>
          </a:stretch>
        </p:blipFill>
        <p:spPr>
          <a:xfrm>
            <a:off x="0" y="0"/>
            <a:ext cx="9144000" cy="6857999"/>
          </a:xfrm>
          <a:prstGeom prst="rect">
            <a:avLst/>
          </a:prstGeom>
        </p:spPr>
      </p:pic>
      <p:sp>
        <p:nvSpPr>
          <p:cNvPr id="3" name="Content Placeholder 2">
            <a:extLst>
              <a:ext uri="{FF2B5EF4-FFF2-40B4-BE49-F238E27FC236}">
                <a16:creationId xmlns:a16="http://schemas.microsoft.com/office/drawing/2014/main" id="{C1639971-04C6-B557-29DA-733F88B4CC32}"/>
              </a:ext>
            </a:extLst>
          </p:cNvPr>
          <p:cNvSpPr>
            <a:spLocks noGrp="1"/>
          </p:cNvSpPr>
          <p:nvPr>
            <p:ph idx="1"/>
          </p:nvPr>
        </p:nvSpPr>
        <p:spPr>
          <a:xfrm>
            <a:off x="1423569" y="954157"/>
            <a:ext cx="7243142" cy="5340626"/>
          </a:xfrm>
        </p:spPr>
        <p:txBody>
          <a:bodyPr>
            <a:noAutofit/>
          </a:bodyPr>
          <a:lstStyle/>
          <a:p>
            <a:pPr marL="0" indent="0">
              <a:buNone/>
            </a:pPr>
            <a:r>
              <a:rPr lang="en-ID" sz="3200" dirty="0">
                <a:latin typeface="Tw Cen MT Condensed Extra Bold" panose="020B0803020202020204" pitchFamily="34" charset="0"/>
              </a:rPr>
              <a:t>Paulus </a:t>
            </a:r>
            <a:r>
              <a:rPr lang="en-ID" sz="3200" dirty="0" err="1">
                <a:latin typeface="Tw Cen MT Condensed Extra Bold" panose="020B0803020202020204" pitchFamily="34" charset="0"/>
              </a:rPr>
              <a:t>membandingkan</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gaya</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hidup</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meneladani</a:t>
            </a:r>
            <a:r>
              <a:rPr lang="en-ID" sz="3200" dirty="0">
                <a:latin typeface="Tw Cen MT Condensed Extra Bold" panose="020B0803020202020204" pitchFamily="34" charset="0"/>
              </a:rPr>
              <a:t> Allah </a:t>
            </a:r>
            <a:r>
              <a:rPr lang="en-ID" sz="3200" dirty="0" err="1">
                <a:latin typeface="Tw Cen MT Condensed Extra Bold" panose="020B0803020202020204" pitchFamily="34" charset="0"/>
              </a:rPr>
              <a:t>dengan</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gaya</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hidup</a:t>
            </a:r>
            <a:r>
              <a:rPr lang="en-ID" sz="3200" dirty="0">
                <a:latin typeface="Tw Cen MT Condensed Extra Bold" panose="020B0803020202020204" pitchFamily="34" charset="0"/>
              </a:rPr>
              <a:t> orang-orang kafir. </a:t>
            </a:r>
            <a:r>
              <a:rPr lang="en-ID" sz="3200" dirty="0" err="1">
                <a:latin typeface="Tw Cen MT Condensed Extra Bold" panose="020B0803020202020204" pitchFamily="34" charset="0"/>
              </a:rPr>
              <a:t>Alih-alih</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menghargai</a:t>
            </a:r>
            <a:r>
              <a:rPr lang="en-ID" sz="3200" dirty="0">
                <a:latin typeface="Tw Cen MT Condensed Extra Bold" panose="020B0803020202020204" pitchFamily="34" charset="0"/>
              </a:rPr>
              <a:t> orang lain </a:t>
            </a:r>
            <a:r>
              <a:rPr lang="en-ID" sz="3200" dirty="0" err="1">
                <a:latin typeface="Tw Cen MT Condensed Extra Bold" panose="020B0803020202020204" pitchFamily="34" charset="0"/>
              </a:rPr>
              <a:t>sebagai</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saudara</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laki-laki</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atau</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perempuan</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dalam</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keluarga</a:t>
            </a:r>
            <a:r>
              <a:rPr lang="en-ID" sz="3200" dirty="0">
                <a:latin typeface="Tw Cen MT Condensed Extra Bold" panose="020B0803020202020204" pitchFamily="34" charset="0"/>
              </a:rPr>
              <a:t> Allah, </a:t>
            </a:r>
            <a:r>
              <a:rPr lang="en-ID" sz="3200" dirty="0" err="1">
                <a:solidFill>
                  <a:srgbClr val="C00000"/>
                </a:solidFill>
                <a:latin typeface="Tw Cen MT Condensed Extra Bold" panose="020B0803020202020204" pitchFamily="34" charset="0"/>
              </a:rPr>
              <a:t>manusia</a:t>
            </a:r>
            <a:r>
              <a:rPr lang="en-ID" sz="3200" dirty="0">
                <a:solidFill>
                  <a:srgbClr val="C00000"/>
                </a:solidFill>
                <a:latin typeface="Tw Cen MT Condensed Extra Bold" panose="020B0803020202020204" pitchFamily="34" charset="0"/>
              </a:rPr>
              <a:t> </a:t>
            </a:r>
            <a:r>
              <a:rPr lang="en-ID" sz="3200" dirty="0" err="1">
                <a:solidFill>
                  <a:srgbClr val="C00000"/>
                </a:solidFill>
                <a:latin typeface="Tw Cen MT Condensed Extra Bold" panose="020B0803020202020204" pitchFamily="34" charset="0"/>
              </a:rPr>
              <a:t>terlalu</a:t>
            </a:r>
            <a:r>
              <a:rPr lang="en-ID" sz="3200" dirty="0">
                <a:solidFill>
                  <a:srgbClr val="C00000"/>
                </a:solidFill>
                <a:latin typeface="Tw Cen MT Condensed Extra Bold" panose="020B0803020202020204" pitchFamily="34" charset="0"/>
              </a:rPr>
              <a:t> </a:t>
            </a:r>
            <a:r>
              <a:rPr lang="en-ID" sz="3200" dirty="0" err="1">
                <a:solidFill>
                  <a:srgbClr val="C00000"/>
                </a:solidFill>
                <a:latin typeface="Tw Cen MT Condensed Extra Bold" panose="020B0803020202020204" pitchFamily="34" charset="0"/>
              </a:rPr>
              <a:t>sering</a:t>
            </a:r>
            <a:r>
              <a:rPr lang="en-ID" sz="3200" dirty="0">
                <a:solidFill>
                  <a:srgbClr val="C00000"/>
                </a:solidFill>
                <a:latin typeface="Tw Cen MT Condensed Extra Bold" panose="020B0803020202020204" pitchFamily="34" charset="0"/>
              </a:rPr>
              <a:t> </a:t>
            </a:r>
            <a:r>
              <a:rPr lang="en-ID" sz="3200" dirty="0" err="1">
                <a:solidFill>
                  <a:srgbClr val="C00000"/>
                </a:solidFill>
                <a:latin typeface="Tw Cen MT Condensed Extra Bold" panose="020B0803020202020204" pitchFamily="34" charset="0"/>
              </a:rPr>
              <a:t>menggunakan</a:t>
            </a:r>
            <a:r>
              <a:rPr lang="en-ID" sz="3200" dirty="0">
                <a:solidFill>
                  <a:srgbClr val="C00000"/>
                </a:solidFill>
                <a:latin typeface="Tw Cen MT Condensed Extra Bold" panose="020B0803020202020204" pitchFamily="34" charset="0"/>
              </a:rPr>
              <a:t> orang lain </a:t>
            </a:r>
            <a:r>
              <a:rPr lang="en-ID" sz="3200" dirty="0" err="1">
                <a:solidFill>
                  <a:srgbClr val="C00000"/>
                </a:solidFill>
                <a:latin typeface="Tw Cen MT Condensed Extra Bold" panose="020B0803020202020204" pitchFamily="34" charset="0"/>
              </a:rPr>
              <a:t>untuk</a:t>
            </a:r>
            <a:r>
              <a:rPr lang="en-ID" sz="3200" dirty="0">
                <a:solidFill>
                  <a:srgbClr val="C00000"/>
                </a:solidFill>
                <a:latin typeface="Tw Cen MT Condensed Extra Bold" panose="020B0803020202020204" pitchFamily="34" charset="0"/>
              </a:rPr>
              <a:t> </a:t>
            </a:r>
            <a:r>
              <a:rPr lang="en-ID" sz="3200" dirty="0" err="1">
                <a:solidFill>
                  <a:srgbClr val="C00000"/>
                </a:solidFill>
                <a:latin typeface="Tw Cen MT Condensed Extra Bold" panose="020B0803020202020204" pitchFamily="34" charset="0"/>
              </a:rPr>
              <a:t>kesenangan</a:t>
            </a:r>
            <a:r>
              <a:rPr lang="en-ID" sz="3200" dirty="0">
                <a:solidFill>
                  <a:srgbClr val="C00000"/>
                </a:solidFill>
                <a:latin typeface="Tw Cen MT Condensed Extra Bold" panose="020B0803020202020204" pitchFamily="34" charset="0"/>
              </a:rPr>
              <a:t> </a:t>
            </a:r>
            <a:r>
              <a:rPr lang="en-ID" sz="3200" dirty="0" err="1">
                <a:solidFill>
                  <a:srgbClr val="C00000"/>
                </a:solidFill>
                <a:latin typeface="Tw Cen MT Condensed Extra Bold" panose="020B0803020202020204" pitchFamily="34" charset="0"/>
              </a:rPr>
              <a:t>seksual</a:t>
            </a:r>
            <a:r>
              <a:rPr lang="en-ID" sz="3200" dirty="0">
                <a:solidFill>
                  <a:srgbClr val="C00000"/>
                </a:solidFill>
                <a:latin typeface="Tw Cen MT Condensed Extra Bold" panose="020B0803020202020204" pitchFamily="34" charset="0"/>
              </a:rPr>
              <a:t> </a:t>
            </a:r>
            <a:r>
              <a:rPr lang="en-ID" sz="3200" dirty="0" err="1">
                <a:solidFill>
                  <a:srgbClr val="C00000"/>
                </a:solidFill>
                <a:latin typeface="Tw Cen MT Condensed Extra Bold" panose="020B0803020202020204" pitchFamily="34" charset="0"/>
              </a:rPr>
              <a:t>mereka</a:t>
            </a:r>
            <a:r>
              <a:rPr lang="en-ID" sz="3200" dirty="0">
                <a:solidFill>
                  <a:srgbClr val="C00000"/>
                </a:solidFill>
                <a:latin typeface="Tw Cen MT Condensed Extra Bold" panose="020B0803020202020204" pitchFamily="34" charset="0"/>
              </a:rPr>
              <a:t> </a:t>
            </a:r>
            <a:r>
              <a:rPr lang="en-ID" sz="3200" dirty="0" err="1">
                <a:solidFill>
                  <a:srgbClr val="C00000"/>
                </a:solidFill>
                <a:latin typeface="Tw Cen MT Condensed Extra Bold" panose="020B0803020202020204" pitchFamily="34" charset="0"/>
              </a:rPr>
              <a:t>sendiri</a:t>
            </a:r>
            <a:r>
              <a:rPr lang="en-ID" sz="3200" dirty="0">
                <a:solidFill>
                  <a:srgbClr val="C00000"/>
                </a:solidFill>
                <a:latin typeface="Tw Cen MT Condensed Extra Bold" panose="020B0803020202020204" pitchFamily="34" charset="0"/>
              </a:rPr>
              <a:t> dan </a:t>
            </a:r>
            <a:r>
              <a:rPr lang="en-ID" sz="3200" dirty="0" err="1">
                <a:solidFill>
                  <a:srgbClr val="C00000"/>
                </a:solidFill>
                <a:latin typeface="Tw Cen MT Condensed Extra Bold" panose="020B0803020202020204" pitchFamily="34" charset="0"/>
              </a:rPr>
              <a:t>kemudian</a:t>
            </a:r>
            <a:r>
              <a:rPr lang="en-ID" sz="3200" dirty="0">
                <a:solidFill>
                  <a:srgbClr val="C00000"/>
                </a:solidFill>
                <a:latin typeface="Tw Cen MT Condensed Extra Bold" panose="020B0803020202020204" pitchFamily="34" charset="0"/>
              </a:rPr>
              <a:t> </a:t>
            </a:r>
            <a:r>
              <a:rPr lang="en-ID" sz="3200" dirty="0" err="1">
                <a:solidFill>
                  <a:srgbClr val="C00000"/>
                </a:solidFill>
                <a:latin typeface="Tw Cen MT Condensed Extra Bold" panose="020B0803020202020204" pitchFamily="34" charset="0"/>
              </a:rPr>
              <a:t>bermegah</a:t>
            </a:r>
            <a:r>
              <a:rPr lang="en-ID" sz="3200" dirty="0">
                <a:solidFill>
                  <a:srgbClr val="C00000"/>
                </a:solidFill>
                <a:latin typeface="Tw Cen MT Condensed Extra Bold" panose="020B0803020202020204" pitchFamily="34" charset="0"/>
              </a:rPr>
              <a:t> </a:t>
            </a:r>
            <a:r>
              <a:rPr lang="en-ID" sz="3200" dirty="0" err="1">
                <a:solidFill>
                  <a:srgbClr val="C00000"/>
                </a:solidFill>
                <a:latin typeface="Tw Cen MT Condensed Extra Bold" panose="020B0803020202020204" pitchFamily="34" charset="0"/>
              </a:rPr>
              <a:t>diri</a:t>
            </a:r>
            <a:r>
              <a:rPr lang="en-ID" sz="3200" dirty="0">
                <a:solidFill>
                  <a:srgbClr val="C00000"/>
                </a:solidFill>
                <a:latin typeface="Tw Cen MT Condensed Extra Bold" panose="020B0803020202020204" pitchFamily="34" charset="0"/>
              </a:rPr>
              <a:t> </a:t>
            </a:r>
            <a:r>
              <a:rPr lang="en-ID" sz="3200" dirty="0" err="1">
                <a:solidFill>
                  <a:srgbClr val="C00000"/>
                </a:solidFill>
                <a:latin typeface="Tw Cen MT Condensed Extra Bold" panose="020B0803020202020204" pitchFamily="34" charset="0"/>
              </a:rPr>
              <a:t>atas</a:t>
            </a:r>
            <a:r>
              <a:rPr lang="en-ID" sz="3200" dirty="0">
                <a:solidFill>
                  <a:srgbClr val="C00000"/>
                </a:solidFill>
                <a:latin typeface="Tw Cen MT Condensed Extra Bold" panose="020B0803020202020204" pitchFamily="34" charset="0"/>
              </a:rPr>
              <a:t> </a:t>
            </a:r>
            <a:r>
              <a:rPr lang="en-ID" sz="3200" dirty="0" err="1">
                <a:solidFill>
                  <a:srgbClr val="C00000"/>
                </a:solidFill>
                <a:latin typeface="Tw Cen MT Condensed Extra Bold" panose="020B0803020202020204" pitchFamily="34" charset="0"/>
              </a:rPr>
              <a:t>hal</a:t>
            </a:r>
            <a:r>
              <a:rPr lang="en-ID" sz="3200" dirty="0">
                <a:solidFill>
                  <a:srgbClr val="C00000"/>
                </a:solidFill>
                <a:latin typeface="Tw Cen MT Condensed Extra Bold" panose="020B0803020202020204" pitchFamily="34" charset="0"/>
              </a:rPr>
              <a:t> </a:t>
            </a:r>
            <a:r>
              <a:rPr lang="en-ID" sz="3200" dirty="0" err="1">
                <a:solidFill>
                  <a:srgbClr val="C00000"/>
                </a:solidFill>
                <a:latin typeface="Tw Cen MT Condensed Extra Bold" panose="020B0803020202020204" pitchFamily="34" charset="0"/>
              </a:rPr>
              <a:t>itu</a:t>
            </a:r>
            <a:r>
              <a:rPr lang="en-ID" sz="3200" dirty="0">
                <a:solidFill>
                  <a:srgbClr val="C00000"/>
                </a:solidFill>
                <a:latin typeface="Tw Cen MT Condensed Extra Bold" panose="020B0803020202020204" pitchFamily="34" charset="0"/>
              </a:rPr>
              <a:t> </a:t>
            </a:r>
            <a:r>
              <a:rPr lang="en-ID" sz="3200" dirty="0">
                <a:latin typeface="Tw Cen MT Condensed Extra Bold" panose="020B0803020202020204" pitchFamily="34" charset="0"/>
              </a:rPr>
              <a:t>[</a:t>
            </a:r>
            <a:r>
              <a:rPr lang="en-ID" sz="3200" dirty="0" err="1">
                <a:latin typeface="Tw Cen MT Condensed Extra Bold" panose="020B0803020202020204" pitchFamily="34" charset="0"/>
              </a:rPr>
              <a:t>Efesus</a:t>
            </a:r>
            <a:r>
              <a:rPr lang="en-ID" sz="3200" dirty="0">
                <a:latin typeface="Tw Cen MT Condensed Extra Bold" panose="020B0803020202020204" pitchFamily="34" charset="0"/>
              </a:rPr>
              <a:t> 5:3-4]. Dia </a:t>
            </a:r>
            <a:r>
              <a:rPr lang="en-ID" sz="3200" dirty="0" err="1">
                <a:latin typeface="Tw Cen MT Condensed Extra Bold" panose="020B0803020202020204" pitchFamily="34" charset="0"/>
              </a:rPr>
              <a:t>memperingatkan</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bahwa</a:t>
            </a:r>
            <a:r>
              <a:rPr lang="en-ID" sz="3200" dirty="0">
                <a:latin typeface="Tw Cen MT Condensed Extra Bold" panose="020B0803020202020204" pitchFamily="34" charset="0"/>
              </a:rPr>
              <a:t> </a:t>
            </a:r>
            <a:r>
              <a:rPr lang="en-ID" sz="3200" dirty="0" err="1">
                <a:latin typeface="Impact" panose="020B0806030902050204" pitchFamily="34" charset="0"/>
              </a:rPr>
              <a:t>perilaku</a:t>
            </a:r>
            <a:r>
              <a:rPr lang="en-ID" sz="3200" dirty="0">
                <a:latin typeface="Impact" panose="020B0806030902050204" pitchFamily="34" charset="0"/>
              </a:rPr>
              <a:t> </a:t>
            </a:r>
            <a:r>
              <a:rPr lang="en-ID" sz="3200" dirty="0" err="1">
                <a:latin typeface="Impact" panose="020B0806030902050204" pitchFamily="34" charset="0"/>
              </a:rPr>
              <a:t>seperti</a:t>
            </a:r>
            <a:r>
              <a:rPr lang="en-ID" sz="3200" dirty="0">
                <a:latin typeface="Impact" panose="020B0806030902050204" pitchFamily="34" charset="0"/>
              </a:rPr>
              <a:t> </a:t>
            </a:r>
            <a:r>
              <a:rPr lang="en-ID" sz="3200" dirty="0" err="1">
                <a:latin typeface="Impact" panose="020B0806030902050204" pitchFamily="34" charset="0"/>
              </a:rPr>
              <a:t>itu</a:t>
            </a:r>
            <a:r>
              <a:rPr lang="en-ID" sz="3200" dirty="0">
                <a:latin typeface="Impact" panose="020B0806030902050204" pitchFamily="34" charset="0"/>
              </a:rPr>
              <a:t> </a:t>
            </a:r>
            <a:r>
              <a:rPr lang="en-ID" sz="3200" dirty="0" err="1">
                <a:latin typeface="Impact" panose="020B0806030902050204" pitchFamily="34" charset="0"/>
              </a:rPr>
              <a:t>tidak</a:t>
            </a:r>
            <a:r>
              <a:rPr lang="en-ID" sz="3200" dirty="0">
                <a:latin typeface="Impact" panose="020B0806030902050204" pitchFamily="34" charset="0"/>
              </a:rPr>
              <a:t> </a:t>
            </a:r>
            <a:r>
              <a:rPr lang="en-ID" sz="3200" dirty="0" err="1">
                <a:latin typeface="Impact" panose="020B0806030902050204" pitchFamily="34" charset="0"/>
              </a:rPr>
              <a:t>mempunyai</a:t>
            </a:r>
            <a:r>
              <a:rPr lang="en-ID" sz="3200" dirty="0">
                <a:latin typeface="Impact" panose="020B0806030902050204" pitchFamily="34" charset="0"/>
              </a:rPr>
              <a:t> masa </a:t>
            </a:r>
            <a:r>
              <a:rPr lang="en-ID" sz="3200" dirty="0" err="1">
                <a:latin typeface="Impact" panose="020B0806030902050204" pitchFamily="34" charset="0"/>
              </a:rPr>
              <a:t>depan</a:t>
            </a:r>
            <a:r>
              <a:rPr lang="en-ID" sz="3200" dirty="0">
                <a:latin typeface="Impact" panose="020B0806030902050204" pitchFamily="34" charset="0"/>
              </a:rPr>
              <a:t> di dunia </a:t>
            </a:r>
            <a:r>
              <a:rPr lang="en-ID" sz="3200" dirty="0" err="1">
                <a:latin typeface="Impact" panose="020B0806030902050204" pitchFamily="34" charset="0"/>
              </a:rPr>
              <a:t>baru</a:t>
            </a:r>
            <a:r>
              <a:rPr lang="en-ID" sz="3200" dirty="0">
                <a:latin typeface="Impact" panose="020B0806030902050204" pitchFamily="34" charset="0"/>
              </a:rPr>
              <a:t> yang </a:t>
            </a:r>
            <a:r>
              <a:rPr lang="en-ID" sz="3200" dirty="0" err="1">
                <a:latin typeface="Impact" panose="020B0806030902050204" pitchFamily="34" charset="0"/>
              </a:rPr>
              <a:t>sedang</a:t>
            </a:r>
            <a:r>
              <a:rPr lang="en-ID" sz="3200" dirty="0">
                <a:latin typeface="Impact" panose="020B0806030902050204" pitchFamily="34" charset="0"/>
              </a:rPr>
              <a:t> Allah </a:t>
            </a:r>
            <a:r>
              <a:rPr lang="en-ID" sz="3200" dirty="0" err="1">
                <a:latin typeface="Impact" panose="020B0806030902050204" pitchFamily="34" charset="0"/>
              </a:rPr>
              <a:t>rencanakan</a:t>
            </a:r>
            <a:r>
              <a:rPr lang="en-ID" sz="3200" dirty="0">
                <a:latin typeface="Impact" panose="020B0806030902050204" pitchFamily="34" charset="0"/>
              </a:rPr>
              <a:t> </a:t>
            </a:r>
            <a:r>
              <a:rPr lang="en-ID" sz="3200" dirty="0">
                <a:latin typeface="Tw Cen MT Condensed Extra Bold" panose="020B0803020202020204" pitchFamily="34" charset="0"/>
              </a:rPr>
              <a:t>[</a:t>
            </a:r>
            <a:r>
              <a:rPr lang="en-ID" sz="3200" dirty="0" err="1">
                <a:latin typeface="Tw Cen MT Condensed Extra Bold" panose="020B0803020202020204" pitchFamily="34" charset="0"/>
              </a:rPr>
              <a:t>Efesus</a:t>
            </a:r>
            <a:r>
              <a:rPr lang="en-ID" sz="3200" dirty="0">
                <a:latin typeface="Tw Cen MT Condensed Extra Bold" panose="020B0803020202020204" pitchFamily="34" charset="0"/>
              </a:rPr>
              <a:t> 5:5-7].</a:t>
            </a:r>
          </a:p>
        </p:txBody>
      </p:sp>
      <p:sp>
        <p:nvSpPr>
          <p:cNvPr id="5" name="Rectangle 4">
            <a:extLst>
              <a:ext uri="{FF2B5EF4-FFF2-40B4-BE49-F238E27FC236}">
                <a16:creationId xmlns:a16="http://schemas.microsoft.com/office/drawing/2014/main" id="{F2E1AC0D-73B6-201A-DD9C-7A91A8BF6807}"/>
              </a:ext>
            </a:extLst>
          </p:cNvPr>
          <p:cNvSpPr/>
          <p:nvPr/>
        </p:nvSpPr>
        <p:spPr>
          <a:xfrm>
            <a:off x="477289" y="2459503"/>
            <a:ext cx="800717" cy="1938992"/>
          </a:xfrm>
          <a:prstGeom prst="rect">
            <a:avLst/>
          </a:prstGeom>
          <a:noFill/>
        </p:spPr>
        <p:txBody>
          <a:bodyPr wrap="square" lIns="91440" tIns="45720" rIns="91440" bIns="45720">
            <a:spAutoFit/>
          </a:bodyPr>
          <a:lstStyle/>
          <a:p>
            <a:pPr algn="ctr"/>
            <a:r>
              <a:rPr lang="en-US" sz="12000" b="1" cap="none" spc="0" dirty="0">
                <a:ln w="13462">
                  <a:solidFill>
                    <a:schemeClr val="bg1"/>
                  </a:solidFill>
                  <a:prstDash val="solid"/>
                </a:ln>
                <a:solidFill>
                  <a:srgbClr val="002060"/>
                </a:solidFill>
                <a:effectLst>
                  <a:outerShdw dist="38100" dir="2700000" algn="bl" rotWithShape="0">
                    <a:schemeClr val="accent5"/>
                  </a:outerShdw>
                </a:effectLst>
              </a:rPr>
              <a:t>2</a:t>
            </a:r>
          </a:p>
        </p:txBody>
      </p:sp>
    </p:spTree>
    <p:extLst>
      <p:ext uri="{BB962C8B-B14F-4D97-AF65-F5344CB8AC3E}">
        <p14:creationId xmlns:p14="http://schemas.microsoft.com/office/powerpoint/2010/main" val="94807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F6E009-0FDB-53D8-6CC5-4B7DF25430A0}"/>
              </a:ext>
            </a:extLst>
          </p:cNvPr>
          <p:cNvPicPr>
            <a:picLocks noChangeAspect="1"/>
          </p:cNvPicPr>
          <p:nvPr/>
        </p:nvPicPr>
        <p:blipFill>
          <a:blip r:embed="rId2"/>
          <a:stretch>
            <a:fillRect/>
          </a:stretch>
        </p:blipFill>
        <p:spPr>
          <a:xfrm>
            <a:off x="0" y="0"/>
            <a:ext cx="9144000" cy="6857999"/>
          </a:xfrm>
          <a:prstGeom prst="rect">
            <a:avLst/>
          </a:prstGeom>
        </p:spPr>
      </p:pic>
      <p:sp>
        <p:nvSpPr>
          <p:cNvPr id="3" name="Content Placeholder 2">
            <a:extLst>
              <a:ext uri="{FF2B5EF4-FFF2-40B4-BE49-F238E27FC236}">
                <a16:creationId xmlns:a16="http://schemas.microsoft.com/office/drawing/2014/main" id="{E865398B-76EF-9335-1347-4BBE9F76A79F}"/>
              </a:ext>
            </a:extLst>
          </p:cNvPr>
          <p:cNvSpPr>
            <a:spLocks noGrp="1"/>
          </p:cNvSpPr>
          <p:nvPr>
            <p:ph idx="1"/>
          </p:nvPr>
        </p:nvSpPr>
        <p:spPr>
          <a:xfrm>
            <a:off x="1569554" y="742122"/>
            <a:ext cx="7203385" cy="5713137"/>
          </a:xfrm>
        </p:spPr>
        <p:txBody>
          <a:bodyPr>
            <a:noAutofit/>
          </a:bodyPr>
          <a:lstStyle/>
          <a:p>
            <a:pPr marL="0" indent="0">
              <a:buNone/>
            </a:pPr>
            <a:r>
              <a:rPr lang="en-ID" sz="3200" dirty="0">
                <a:latin typeface="Tw Cen MT Condensed Extra Bold" panose="020B0803020202020204" pitchFamily="34" charset="0"/>
              </a:rPr>
              <a:t>Orang </a:t>
            </a:r>
            <a:r>
              <a:rPr lang="en-ID" sz="3200" dirty="0" err="1">
                <a:latin typeface="Tw Cen MT Condensed Extra Bold" panose="020B0803020202020204" pitchFamily="34" charset="0"/>
              </a:rPr>
              <a:t>percaya</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harus</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berpaling</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dari</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kegelapan</a:t>
            </a:r>
            <a:r>
              <a:rPr lang="en-ID" sz="3200" dirty="0">
                <a:latin typeface="Tw Cen MT Condensed Extra Bold" panose="020B0803020202020204" pitchFamily="34" charset="0"/>
              </a:rPr>
              <a:t> masa </a:t>
            </a:r>
            <a:r>
              <a:rPr lang="en-ID" sz="3200" dirty="0" err="1">
                <a:latin typeface="Tw Cen MT Condensed Extra Bold" panose="020B0803020202020204" pitchFamily="34" charset="0"/>
              </a:rPr>
              <a:t>lalu</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mereka</a:t>
            </a:r>
            <a:r>
              <a:rPr lang="en-ID" sz="3200" dirty="0">
                <a:latin typeface="Tw Cen MT Condensed Extra Bold" panose="020B0803020202020204" pitchFamily="34" charset="0"/>
              </a:rPr>
              <a:t> dan </a:t>
            </a:r>
            <a:r>
              <a:rPr lang="en-ID" sz="3200" dirty="0">
                <a:latin typeface="Impact" panose="020B0806030902050204" pitchFamily="34" charset="0"/>
              </a:rPr>
              <a:t>"</a:t>
            </a:r>
            <a:r>
              <a:rPr lang="en-ID" sz="3200" dirty="0" err="1">
                <a:latin typeface="Impact" panose="020B0806030902050204" pitchFamily="34" charset="0"/>
              </a:rPr>
              <a:t>hidup</a:t>
            </a:r>
            <a:r>
              <a:rPr lang="en-ID" sz="3200" dirty="0">
                <a:latin typeface="Impact" panose="020B0806030902050204" pitchFamily="34" charset="0"/>
              </a:rPr>
              <a:t> </a:t>
            </a:r>
            <a:r>
              <a:rPr lang="en-ID" sz="3200" dirty="0" err="1">
                <a:latin typeface="Impact" panose="020B0806030902050204" pitchFamily="34" charset="0"/>
              </a:rPr>
              <a:t>seperti</a:t>
            </a:r>
            <a:r>
              <a:rPr lang="en-ID" sz="3200" dirty="0">
                <a:latin typeface="Impact" panose="020B0806030902050204" pitchFamily="34" charset="0"/>
              </a:rPr>
              <a:t> </a:t>
            </a:r>
            <a:r>
              <a:rPr lang="en-ID" sz="3200" dirty="0" err="1">
                <a:latin typeface="Impact" panose="020B0806030902050204" pitchFamily="34" charset="0"/>
              </a:rPr>
              <a:t>anak-anak</a:t>
            </a:r>
            <a:r>
              <a:rPr lang="en-ID" sz="3200" dirty="0">
                <a:latin typeface="Impact" panose="020B0806030902050204" pitchFamily="34" charset="0"/>
              </a:rPr>
              <a:t> </a:t>
            </a:r>
            <a:r>
              <a:rPr lang="en-ID" sz="3200" dirty="0" err="1">
                <a:latin typeface="Impact" panose="020B0806030902050204" pitchFamily="34" charset="0"/>
              </a:rPr>
              <a:t>terang</a:t>
            </a:r>
            <a:r>
              <a:rPr lang="en-ID" sz="3200" dirty="0">
                <a:latin typeface="Impact" panose="020B0806030902050204" pitchFamily="34" charset="0"/>
              </a:rPr>
              <a:t>" </a:t>
            </a:r>
            <a:r>
              <a:rPr lang="en-ID" sz="3200" dirty="0">
                <a:latin typeface="Tw Cen MT Condensed Extra Bold" panose="020B0803020202020204" pitchFamily="34" charset="0"/>
              </a:rPr>
              <a:t>[</a:t>
            </a:r>
            <a:r>
              <a:rPr lang="en-ID" sz="3200" dirty="0" err="1">
                <a:latin typeface="Tw Cen MT Condensed Extra Bold" panose="020B0803020202020204" pitchFamily="34" charset="0"/>
              </a:rPr>
              <a:t>Efesus</a:t>
            </a:r>
            <a:r>
              <a:rPr lang="en-ID" sz="3200" dirty="0">
                <a:latin typeface="Tw Cen MT Condensed Extra Bold" panose="020B0803020202020204" pitchFamily="34" charset="0"/>
              </a:rPr>
              <a:t> 5:8-10], </a:t>
            </a:r>
            <a:r>
              <a:rPr lang="en-ID" sz="3200" dirty="0" err="1">
                <a:latin typeface="Tw Cen MT Condensed Extra Bold" panose="020B0803020202020204" pitchFamily="34" charset="0"/>
              </a:rPr>
              <a:t>meniru</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kasih</a:t>
            </a:r>
            <a:r>
              <a:rPr lang="en-ID" sz="3200" dirty="0">
                <a:latin typeface="Tw Cen MT Condensed Extra Bold" panose="020B0803020202020204" pitchFamily="34" charset="0"/>
              </a:rPr>
              <a:t> Bapa. Paulus </a:t>
            </a:r>
            <a:r>
              <a:rPr lang="en-ID" sz="3200" dirty="0" err="1">
                <a:latin typeface="Tw Cen MT Condensed Extra Bold" panose="020B0803020202020204" pitchFamily="34" charset="0"/>
              </a:rPr>
              <a:t>memperingatkan</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kita</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menjauh</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dari</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perbuatan-perbuatan</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kegelapan</a:t>
            </a:r>
            <a:r>
              <a:rPr lang="en-ID" sz="3200" dirty="0">
                <a:latin typeface="Tw Cen MT Condensed Extra Bold" panose="020B0803020202020204" pitchFamily="34" charset="0"/>
              </a:rPr>
              <a:t>" yang </a:t>
            </a:r>
            <a:r>
              <a:rPr lang="en-ID" sz="3200" dirty="0" err="1">
                <a:latin typeface="Tw Cen MT Condensed Extra Bold" panose="020B0803020202020204" pitchFamily="34" charset="0"/>
              </a:rPr>
              <a:t>dilakukan</a:t>
            </a:r>
            <a:r>
              <a:rPr lang="en-ID" sz="3200" dirty="0">
                <a:latin typeface="Tw Cen MT Condensed Extra Bold" panose="020B0803020202020204" pitchFamily="34" charset="0"/>
              </a:rPr>
              <a:t> "di </a:t>
            </a:r>
            <a:r>
              <a:rPr lang="en-ID" sz="3200" dirty="0" err="1">
                <a:latin typeface="Tw Cen MT Condensed Extra Bold" panose="020B0803020202020204" pitchFamily="34" charset="0"/>
              </a:rPr>
              <a:t>tempat-tempat</a:t>
            </a:r>
            <a:r>
              <a:rPr lang="en-ID" sz="3200" dirty="0">
                <a:latin typeface="Tw Cen MT Condensed Extra Bold" panose="020B0803020202020204" pitchFamily="34" charset="0"/>
              </a:rPr>
              <a:t> yang </a:t>
            </a:r>
            <a:r>
              <a:rPr lang="en-ID" sz="3200" dirty="0" err="1">
                <a:latin typeface="Tw Cen MT Condensed Extra Bold" panose="020B0803020202020204" pitchFamily="34" charset="0"/>
              </a:rPr>
              <a:t>tersembunyi</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Efesus</a:t>
            </a:r>
            <a:r>
              <a:rPr lang="en-ID" sz="3200" dirty="0">
                <a:latin typeface="Tw Cen MT Condensed Extra Bold" panose="020B0803020202020204" pitchFamily="34" charset="0"/>
              </a:rPr>
              <a:t> 5:11-12]. </a:t>
            </a:r>
            <a:r>
              <a:rPr lang="en-ID" sz="3200" dirty="0" err="1">
                <a:latin typeface="Tw Cen MT Condensed Extra Bold" panose="020B0803020202020204" pitchFamily="34" charset="0"/>
              </a:rPr>
              <a:t>Sebaliknya</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kita</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harus</a:t>
            </a:r>
            <a:r>
              <a:rPr lang="en-ID" sz="3200" dirty="0">
                <a:latin typeface="Tw Cen MT Condensed Extra Bold" panose="020B0803020202020204" pitchFamily="34" charset="0"/>
              </a:rPr>
              <a:t> </a:t>
            </a:r>
            <a:r>
              <a:rPr lang="en-ID" sz="3200" dirty="0" err="1">
                <a:solidFill>
                  <a:srgbClr val="C00000"/>
                </a:solidFill>
                <a:latin typeface="Impact" panose="020B0806030902050204" pitchFamily="34" charset="0"/>
              </a:rPr>
              <a:t>hidup</a:t>
            </a:r>
            <a:r>
              <a:rPr lang="en-ID" sz="3200" dirty="0">
                <a:solidFill>
                  <a:srgbClr val="C00000"/>
                </a:solidFill>
                <a:latin typeface="Impact" panose="020B0806030902050204" pitchFamily="34" charset="0"/>
              </a:rPr>
              <a:t> </a:t>
            </a:r>
            <a:r>
              <a:rPr lang="en-ID" sz="3200" dirty="0" err="1">
                <a:solidFill>
                  <a:srgbClr val="C00000"/>
                </a:solidFill>
                <a:latin typeface="Impact" panose="020B0806030902050204" pitchFamily="34" charset="0"/>
              </a:rPr>
              <a:t>dalam</a:t>
            </a:r>
            <a:r>
              <a:rPr lang="en-ID" sz="3200" dirty="0">
                <a:solidFill>
                  <a:srgbClr val="C00000"/>
                </a:solidFill>
                <a:latin typeface="Impact" panose="020B0806030902050204" pitchFamily="34" charset="0"/>
              </a:rPr>
              <a:t> </a:t>
            </a:r>
            <a:r>
              <a:rPr lang="en-ID" sz="3200" dirty="0" err="1">
                <a:solidFill>
                  <a:srgbClr val="C00000"/>
                </a:solidFill>
                <a:latin typeface="Impact" panose="020B0806030902050204" pitchFamily="34" charset="0"/>
              </a:rPr>
              <a:t>terang</a:t>
            </a:r>
            <a:r>
              <a:rPr lang="en-ID" sz="3200" dirty="0">
                <a:solidFill>
                  <a:srgbClr val="C00000"/>
                </a:solidFill>
                <a:latin typeface="Impact" panose="020B0806030902050204" pitchFamily="34" charset="0"/>
              </a:rPr>
              <a:t> </a:t>
            </a:r>
            <a:r>
              <a:rPr lang="en-ID" sz="3200" dirty="0" err="1">
                <a:solidFill>
                  <a:srgbClr val="C00000"/>
                </a:solidFill>
                <a:latin typeface="Impact" panose="020B0806030902050204" pitchFamily="34" charset="0"/>
              </a:rPr>
              <a:t>Kristus</a:t>
            </a:r>
            <a:r>
              <a:rPr lang="en-ID" sz="3200" dirty="0">
                <a:solidFill>
                  <a:srgbClr val="C00000"/>
                </a:solidFill>
                <a:latin typeface="Impact" panose="020B0806030902050204" pitchFamily="34" charset="0"/>
              </a:rPr>
              <a:t> </a:t>
            </a:r>
            <a:r>
              <a:rPr lang="en-ID" sz="3200" dirty="0">
                <a:latin typeface="Tw Cen MT Condensed Extra Bold" panose="020B0803020202020204" pitchFamily="34" charset="0"/>
              </a:rPr>
              <a:t>[</a:t>
            </a:r>
            <a:r>
              <a:rPr lang="en-ID" sz="3200" dirty="0" err="1">
                <a:latin typeface="Tw Cen MT Condensed Extra Bold" panose="020B0803020202020204" pitchFamily="34" charset="0"/>
              </a:rPr>
              <a:t>Efesus</a:t>
            </a:r>
            <a:r>
              <a:rPr lang="en-ID" sz="3200" dirty="0">
                <a:latin typeface="Tw Cen MT Condensed Extra Bold" panose="020B0803020202020204" pitchFamily="34" charset="0"/>
              </a:rPr>
              <a:t> 5:13-14]. </a:t>
            </a:r>
            <a:r>
              <a:rPr lang="en-ID" sz="3200" dirty="0" err="1">
                <a:latin typeface="Tw Cen MT Condensed Extra Bold" panose="020B0803020202020204" pitchFamily="34" charset="0"/>
              </a:rPr>
              <a:t>Alih-alih</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menyia-nyiakan</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hidup</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kita</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dalam</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kemabukan</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kita</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akan</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menebus</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waktu</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dengan</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mengucapkan</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terima</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kasih</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kepada</a:t>
            </a:r>
            <a:r>
              <a:rPr lang="en-ID" sz="3200" dirty="0">
                <a:latin typeface="Tw Cen MT Condensed Extra Bold" panose="020B0803020202020204" pitchFamily="34" charset="0"/>
              </a:rPr>
              <a:t> Allah </a:t>
            </a:r>
            <a:r>
              <a:rPr lang="en-ID" sz="3200" dirty="0" err="1">
                <a:latin typeface="Tw Cen MT Condensed Extra Bold" panose="020B0803020202020204" pitchFamily="34" charset="0"/>
              </a:rPr>
              <a:t>atas</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kasih</a:t>
            </a:r>
            <a:r>
              <a:rPr lang="en-ID" sz="3200" dirty="0">
                <a:latin typeface="Tw Cen MT Condensed Extra Bold" panose="020B0803020202020204" pitchFamily="34" charset="0"/>
              </a:rPr>
              <a:t>-Nya [</a:t>
            </a:r>
            <a:r>
              <a:rPr lang="en-ID" sz="3200" dirty="0" err="1">
                <a:latin typeface="Tw Cen MT Condensed Extra Bold" panose="020B0803020202020204" pitchFamily="34" charset="0"/>
              </a:rPr>
              <a:t>Efesus</a:t>
            </a:r>
            <a:r>
              <a:rPr lang="en-ID" sz="3200" dirty="0">
                <a:latin typeface="Tw Cen MT Condensed Extra Bold" panose="020B0803020202020204" pitchFamily="34" charset="0"/>
              </a:rPr>
              <a:t> 5:15-21].   </a:t>
            </a:r>
          </a:p>
        </p:txBody>
      </p:sp>
      <p:sp>
        <p:nvSpPr>
          <p:cNvPr id="5" name="Rectangle 4">
            <a:extLst>
              <a:ext uri="{FF2B5EF4-FFF2-40B4-BE49-F238E27FC236}">
                <a16:creationId xmlns:a16="http://schemas.microsoft.com/office/drawing/2014/main" id="{B27E067A-2C9F-717D-D344-5E14BA796653}"/>
              </a:ext>
            </a:extLst>
          </p:cNvPr>
          <p:cNvSpPr/>
          <p:nvPr/>
        </p:nvSpPr>
        <p:spPr>
          <a:xfrm>
            <a:off x="477289" y="2459503"/>
            <a:ext cx="800717" cy="1938992"/>
          </a:xfrm>
          <a:prstGeom prst="rect">
            <a:avLst/>
          </a:prstGeom>
          <a:noFill/>
        </p:spPr>
        <p:txBody>
          <a:bodyPr wrap="square" lIns="91440" tIns="45720" rIns="91440" bIns="45720">
            <a:spAutoFit/>
          </a:bodyPr>
          <a:lstStyle/>
          <a:p>
            <a:pPr algn="ctr"/>
            <a:r>
              <a:rPr lang="en-US" sz="12000" b="1" cap="none" spc="0" dirty="0">
                <a:ln w="13462">
                  <a:solidFill>
                    <a:schemeClr val="bg1"/>
                  </a:solidFill>
                  <a:prstDash val="solid"/>
                </a:ln>
                <a:solidFill>
                  <a:srgbClr val="002060"/>
                </a:solidFill>
                <a:effectLst>
                  <a:outerShdw dist="38100" dir="2700000" algn="bl" rotWithShape="0">
                    <a:schemeClr val="accent5"/>
                  </a:outerShdw>
                </a:effectLst>
              </a:rPr>
              <a:t>3</a:t>
            </a:r>
          </a:p>
        </p:txBody>
      </p:sp>
    </p:spTree>
    <p:extLst>
      <p:ext uri="{BB962C8B-B14F-4D97-AF65-F5344CB8AC3E}">
        <p14:creationId xmlns:p14="http://schemas.microsoft.com/office/powerpoint/2010/main" val="17541449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E60641-91F9-09FF-A394-49CCD1BFDADA}"/>
              </a:ext>
            </a:extLst>
          </p:cNvPr>
          <p:cNvPicPr>
            <a:picLocks noChangeAspect="1"/>
          </p:cNvPicPr>
          <p:nvPr/>
        </p:nvPicPr>
        <p:blipFill>
          <a:blip r:embed="rId2"/>
          <a:stretch>
            <a:fillRect/>
          </a:stretch>
        </p:blipFill>
        <p:spPr>
          <a:xfrm>
            <a:off x="0" y="0"/>
            <a:ext cx="9144000" cy="6857999"/>
          </a:xfrm>
          <a:prstGeom prst="rect">
            <a:avLst/>
          </a:prstGeom>
        </p:spPr>
      </p:pic>
      <p:sp>
        <p:nvSpPr>
          <p:cNvPr id="3" name="Content Placeholder 2">
            <a:extLst>
              <a:ext uri="{FF2B5EF4-FFF2-40B4-BE49-F238E27FC236}">
                <a16:creationId xmlns:a16="http://schemas.microsoft.com/office/drawing/2014/main" id="{ECCABCB3-926F-AE11-4828-046BBF86B9ED}"/>
              </a:ext>
            </a:extLst>
          </p:cNvPr>
          <p:cNvSpPr>
            <a:spLocks noGrp="1"/>
          </p:cNvSpPr>
          <p:nvPr>
            <p:ph idx="1"/>
          </p:nvPr>
        </p:nvSpPr>
        <p:spPr>
          <a:xfrm>
            <a:off x="1828800" y="1192695"/>
            <a:ext cx="6824871" cy="4982819"/>
          </a:xfrm>
        </p:spPr>
        <p:txBody>
          <a:bodyPr>
            <a:noAutofit/>
          </a:bodyPr>
          <a:lstStyle/>
          <a:p>
            <a:pPr marL="0" indent="0">
              <a:buNone/>
            </a:pPr>
            <a:r>
              <a:rPr lang="en-ID" sz="3200" dirty="0">
                <a:latin typeface="Tw Cen MT Condensed Extra Bold" panose="020B0803020202020204" pitchFamily="34" charset="0"/>
              </a:rPr>
              <a:t>Kasih </a:t>
            </a:r>
            <a:r>
              <a:rPr lang="en-ID" sz="3200" dirty="0" err="1">
                <a:latin typeface="Tw Cen MT Condensed Extra Bold" panose="020B0803020202020204" pitchFamily="34" charset="0"/>
              </a:rPr>
              <a:t>Kristus</a:t>
            </a:r>
            <a:r>
              <a:rPr lang="en-ID" sz="3200" dirty="0">
                <a:latin typeface="Tw Cen MT Condensed Extra Bold" panose="020B0803020202020204" pitchFamily="34" charset="0"/>
              </a:rPr>
              <a:t> yang </a:t>
            </a:r>
            <a:r>
              <a:rPr lang="en-ID" sz="3200" dirty="0" err="1">
                <a:latin typeface="Tw Cen MT Condensed Extra Bold" panose="020B0803020202020204" pitchFamily="34" charset="0"/>
              </a:rPr>
              <a:t>mengorbankan</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diri</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bagi</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gereja</a:t>
            </a:r>
            <a:r>
              <a:rPr lang="en-ID" sz="3200" dirty="0">
                <a:latin typeface="Tw Cen MT Condensed Extra Bold" panose="020B0803020202020204" pitchFamily="34" charset="0"/>
              </a:rPr>
              <a:t> menjadi </a:t>
            </a:r>
            <a:r>
              <a:rPr lang="en-ID" sz="3200" dirty="0" err="1">
                <a:latin typeface="Tw Cen MT Condensed Extra Bold" panose="020B0803020202020204" pitchFamily="34" charset="0"/>
              </a:rPr>
              <a:t>teladan</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bagi</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suami-suami</a:t>
            </a:r>
            <a:r>
              <a:rPr lang="en-ID" sz="3200" dirty="0">
                <a:latin typeface="Tw Cen MT Condensed Extra Bold" panose="020B0803020202020204" pitchFamily="34" charset="0"/>
              </a:rPr>
              <a:t> Kristen [</a:t>
            </a:r>
            <a:r>
              <a:rPr lang="en-ID" sz="3200" dirty="0" err="1">
                <a:latin typeface="Tw Cen MT Condensed Extra Bold" panose="020B0803020202020204" pitchFamily="34" charset="0"/>
              </a:rPr>
              <a:t>Efesus</a:t>
            </a:r>
            <a:r>
              <a:rPr lang="en-ID" sz="3200" dirty="0">
                <a:latin typeface="Tw Cen MT Condensed Extra Bold" panose="020B0803020202020204" pitchFamily="34" charset="0"/>
              </a:rPr>
              <a:t> 5:25-33], </a:t>
            </a:r>
            <a:r>
              <a:rPr lang="en-ID" sz="3200" dirty="0" err="1">
                <a:latin typeface="Tw Cen MT Condensed Extra Bold" panose="020B0803020202020204" pitchFamily="34" charset="0"/>
              </a:rPr>
              <a:t>sementara</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kesetiaan</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gereja</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kepada</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Kristus</a:t>
            </a:r>
            <a:r>
              <a:rPr lang="en-ID" sz="3200" dirty="0">
                <a:latin typeface="Tw Cen MT Condensed Extra Bold" panose="020B0803020202020204" pitchFamily="34" charset="0"/>
              </a:rPr>
              <a:t> menjadi </a:t>
            </a:r>
            <a:r>
              <a:rPr lang="en-ID" sz="3200" dirty="0" err="1">
                <a:latin typeface="Tw Cen MT Condensed Extra Bold" panose="020B0803020202020204" pitchFamily="34" charset="0"/>
              </a:rPr>
              <a:t>teladan</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bagi</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istri-istri</a:t>
            </a:r>
            <a:r>
              <a:rPr lang="en-ID" sz="3200" dirty="0">
                <a:latin typeface="Tw Cen MT Condensed Extra Bold" panose="020B0803020202020204" pitchFamily="34" charset="0"/>
              </a:rPr>
              <a:t> Kristen [</a:t>
            </a:r>
            <a:r>
              <a:rPr lang="en-ID" sz="3200" dirty="0" err="1">
                <a:latin typeface="Tw Cen MT Condensed Extra Bold" panose="020B0803020202020204" pitchFamily="34" charset="0"/>
              </a:rPr>
              <a:t>Efesus</a:t>
            </a:r>
            <a:r>
              <a:rPr lang="en-ID" sz="3200" dirty="0">
                <a:latin typeface="Tw Cen MT Condensed Extra Bold" panose="020B0803020202020204" pitchFamily="34" charset="0"/>
              </a:rPr>
              <a:t> 5:22-24]. Dari pada </a:t>
            </a:r>
            <a:r>
              <a:rPr lang="en-ID" sz="3200" dirty="0" err="1">
                <a:latin typeface="Tw Cen MT Condensed Extra Bold" panose="020B0803020202020204" pitchFamily="34" charset="0"/>
              </a:rPr>
              <a:t>menggunakan</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karunia</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seksualitas</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manusia</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dengan</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cara</a:t>
            </a:r>
            <a:r>
              <a:rPr lang="en-ID" sz="3200" dirty="0">
                <a:latin typeface="Tw Cen MT Condensed Extra Bold" panose="020B0803020202020204" pitchFamily="34" charset="0"/>
              </a:rPr>
              <a:t> yang </a:t>
            </a:r>
            <a:r>
              <a:rPr lang="en-ID" sz="3200" dirty="0" err="1">
                <a:latin typeface="Tw Cen MT Condensed Extra Bold" panose="020B0803020202020204" pitchFamily="34" charset="0"/>
              </a:rPr>
              <a:t>tidak</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sopan</a:t>
            </a:r>
            <a:r>
              <a:rPr lang="en-ID" sz="3200" dirty="0">
                <a:latin typeface="Tw Cen MT Condensed Extra Bold" panose="020B0803020202020204" pitchFamily="34" charset="0"/>
              </a:rPr>
              <a:t> dan </a:t>
            </a:r>
            <a:r>
              <a:rPr lang="en-ID" sz="3200" dirty="0" err="1">
                <a:latin typeface="Tw Cen MT Condensed Extra Bold" panose="020B0803020202020204" pitchFamily="34" charset="0"/>
              </a:rPr>
              <a:t>egois</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suami</a:t>
            </a:r>
            <a:r>
              <a:rPr lang="en-ID" sz="3200" dirty="0">
                <a:latin typeface="Tw Cen MT Condensed Extra Bold" panose="020B0803020202020204" pitchFamily="34" charset="0"/>
              </a:rPr>
              <a:t> dan </a:t>
            </a:r>
            <a:r>
              <a:rPr lang="en-ID" sz="3200" dirty="0" err="1">
                <a:latin typeface="Tw Cen MT Condensed Extra Bold" panose="020B0803020202020204" pitchFamily="34" charset="0"/>
              </a:rPr>
              <a:t>istri</a:t>
            </a:r>
            <a:r>
              <a:rPr lang="en-ID" sz="3200" dirty="0">
                <a:latin typeface="Tw Cen MT Condensed Extra Bold" panose="020B0803020202020204" pitchFamily="34" charset="0"/>
              </a:rPr>
              <a:t> Kristen </a:t>
            </a:r>
            <a:r>
              <a:rPr lang="en-ID" sz="3200" dirty="0" err="1">
                <a:latin typeface="Tw Cen MT Condensed Extra Bold" panose="020B0803020202020204" pitchFamily="34" charset="0"/>
              </a:rPr>
              <a:t>berfokus</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untuk</a:t>
            </a:r>
            <a:r>
              <a:rPr lang="en-ID" sz="3200" dirty="0">
                <a:latin typeface="Tw Cen MT Condensed Extra Bold" panose="020B0803020202020204" pitchFamily="34" charset="0"/>
              </a:rPr>
              <a:t> </a:t>
            </a:r>
            <a:r>
              <a:rPr lang="en-ID" sz="3200" dirty="0" err="1">
                <a:solidFill>
                  <a:srgbClr val="C00000"/>
                </a:solidFill>
                <a:latin typeface="Impact" panose="020B0806030902050204" pitchFamily="34" charset="0"/>
              </a:rPr>
              <a:t>saling</a:t>
            </a:r>
            <a:r>
              <a:rPr lang="en-ID" sz="3200" dirty="0">
                <a:solidFill>
                  <a:srgbClr val="C00000"/>
                </a:solidFill>
                <a:latin typeface="Impact" panose="020B0806030902050204" pitchFamily="34" charset="0"/>
              </a:rPr>
              <a:t> </a:t>
            </a:r>
            <a:r>
              <a:rPr lang="en-ID" sz="3200" dirty="0" err="1">
                <a:solidFill>
                  <a:srgbClr val="C00000"/>
                </a:solidFill>
                <a:latin typeface="Impact" panose="020B0806030902050204" pitchFamily="34" charset="0"/>
              </a:rPr>
              <a:t>menghargai</a:t>
            </a:r>
            <a:r>
              <a:rPr lang="en-ID" sz="3200" dirty="0">
                <a:solidFill>
                  <a:srgbClr val="C00000"/>
                </a:solidFill>
                <a:latin typeface="Impact" panose="020B0806030902050204" pitchFamily="34" charset="0"/>
              </a:rPr>
              <a:t> </a:t>
            </a:r>
            <a:r>
              <a:rPr lang="en-ID" sz="3200" dirty="0" err="1">
                <a:solidFill>
                  <a:srgbClr val="C00000"/>
                </a:solidFill>
                <a:latin typeface="Impact" panose="020B0806030902050204" pitchFamily="34" charset="0"/>
              </a:rPr>
              <a:t>satu</a:t>
            </a:r>
            <a:r>
              <a:rPr lang="en-ID" sz="3200" dirty="0">
                <a:solidFill>
                  <a:srgbClr val="C00000"/>
                </a:solidFill>
                <a:latin typeface="Impact" panose="020B0806030902050204" pitchFamily="34" charset="0"/>
              </a:rPr>
              <a:t> </a:t>
            </a:r>
            <a:r>
              <a:rPr lang="en-ID" sz="3200" dirty="0" err="1">
                <a:solidFill>
                  <a:srgbClr val="C00000"/>
                </a:solidFill>
                <a:latin typeface="Impact" panose="020B0806030902050204" pitchFamily="34" charset="0"/>
              </a:rPr>
              <a:t>sama</a:t>
            </a:r>
            <a:r>
              <a:rPr lang="en-ID" sz="3200" dirty="0">
                <a:solidFill>
                  <a:srgbClr val="C00000"/>
                </a:solidFill>
                <a:latin typeface="Impact" panose="020B0806030902050204" pitchFamily="34" charset="0"/>
              </a:rPr>
              <a:t> lain, menjadi "</a:t>
            </a:r>
            <a:r>
              <a:rPr lang="en-ID" sz="3200" dirty="0" err="1">
                <a:solidFill>
                  <a:srgbClr val="C00000"/>
                </a:solidFill>
                <a:latin typeface="Impact" panose="020B0806030902050204" pitchFamily="34" charset="0"/>
              </a:rPr>
              <a:t>satu</a:t>
            </a:r>
            <a:r>
              <a:rPr lang="en-ID" sz="3200" dirty="0">
                <a:solidFill>
                  <a:srgbClr val="C00000"/>
                </a:solidFill>
                <a:latin typeface="Impact" panose="020B0806030902050204" pitchFamily="34" charset="0"/>
              </a:rPr>
              <a:t> </a:t>
            </a:r>
            <a:r>
              <a:rPr lang="en-ID" sz="3200" dirty="0" err="1">
                <a:solidFill>
                  <a:srgbClr val="C00000"/>
                </a:solidFill>
                <a:latin typeface="Impact" panose="020B0806030902050204" pitchFamily="34" charset="0"/>
              </a:rPr>
              <a:t>daging</a:t>
            </a:r>
            <a:r>
              <a:rPr lang="en-ID" sz="3200" dirty="0">
                <a:solidFill>
                  <a:srgbClr val="C00000"/>
                </a:solidFill>
                <a:latin typeface="Impact" panose="020B0806030902050204" pitchFamily="34" charset="0"/>
              </a:rPr>
              <a:t>"</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Efesus</a:t>
            </a:r>
            <a:r>
              <a:rPr lang="en-ID" sz="3200" dirty="0">
                <a:latin typeface="Tw Cen MT Condensed Extra Bold" panose="020B0803020202020204" pitchFamily="34" charset="0"/>
              </a:rPr>
              <a:t> 5:28-33].</a:t>
            </a:r>
          </a:p>
        </p:txBody>
      </p:sp>
      <p:sp>
        <p:nvSpPr>
          <p:cNvPr id="5" name="Rectangle 4">
            <a:extLst>
              <a:ext uri="{FF2B5EF4-FFF2-40B4-BE49-F238E27FC236}">
                <a16:creationId xmlns:a16="http://schemas.microsoft.com/office/drawing/2014/main" id="{C4DA4315-B829-3339-1063-26C53A15A712}"/>
              </a:ext>
            </a:extLst>
          </p:cNvPr>
          <p:cNvSpPr/>
          <p:nvPr/>
        </p:nvSpPr>
        <p:spPr>
          <a:xfrm>
            <a:off x="537754" y="2459503"/>
            <a:ext cx="800717" cy="1938992"/>
          </a:xfrm>
          <a:prstGeom prst="rect">
            <a:avLst/>
          </a:prstGeom>
          <a:noFill/>
        </p:spPr>
        <p:txBody>
          <a:bodyPr wrap="square" lIns="91440" tIns="45720" rIns="91440" bIns="45720">
            <a:spAutoFit/>
          </a:bodyPr>
          <a:lstStyle/>
          <a:p>
            <a:pPr algn="ctr"/>
            <a:r>
              <a:rPr lang="en-US" sz="12000" b="1" cap="none" spc="0" dirty="0">
                <a:ln w="13462">
                  <a:solidFill>
                    <a:schemeClr val="bg1"/>
                  </a:solidFill>
                  <a:prstDash val="solid"/>
                </a:ln>
                <a:solidFill>
                  <a:srgbClr val="002060"/>
                </a:solidFill>
                <a:effectLst>
                  <a:outerShdw dist="38100" dir="2700000" algn="bl" rotWithShape="0">
                    <a:schemeClr val="accent5"/>
                  </a:outerShdw>
                </a:effectLst>
              </a:rPr>
              <a:t>4</a:t>
            </a:r>
          </a:p>
        </p:txBody>
      </p:sp>
    </p:spTree>
    <p:extLst>
      <p:ext uri="{BB962C8B-B14F-4D97-AF65-F5344CB8AC3E}">
        <p14:creationId xmlns:p14="http://schemas.microsoft.com/office/powerpoint/2010/main" val="2536099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ABE0E-50D9-17A7-EE1E-EFDD1CADA570}"/>
              </a:ext>
            </a:extLst>
          </p:cNvPr>
          <p:cNvSpPr>
            <a:spLocks noGrp="1"/>
          </p:cNvSpPr>
          <p:nvPr>
            <p:ph type="title"/>
          </p:nvPr>
        </p:nvSpPr>
        <p:spPr>
          <a:xfrm>
            <a:off x="1142638" y="3686593"/>
            <a:ext cx="6543624" cy="699881"/>
          </a:xfrm>
        </p:spPr>
        <p:txBody>
          <a:bodyPr anchor="ctr">
            <a:normAutofit/>
          </a:bodyPr>
          <a:lstStyle/>
          <a:p>
            <a:pPr algn="ctr"/>
            <a:r>
              <a:rPr lang="en-ID" dirty="0" err="1">
                <a:latin typeface="Amasis MT Pro Black" panose="02040A04050005020304" pitchFamily="18" charset="0"/>
              </a:rPr>
              <a:t>Efesus</a:t>
            </a:r>
            <a:r>
              <a:rPr lang="en-ID" dirty="0">
                <a:latin typeface="Amasis MT Pro Black" panose="02040A04050005020304" pitchFamily="18" charset="0"/>
              </a:rPr>
              <a:t> 5:2</a:t>
            </a:r>
          </a:p>
        </p:txBody>
      </p:sp>
      <p:pic>
        <p:nvPicPr>
          <p:cNvPr id="4" name="Picture 3">
            <a:extLst>
              <a:ext uri="{FF2B5EF4-FFF2-40B4-BE49-F238E27FC236}">
                <a16:creationId xmlns:a16="http://schemas.microsoft.com/office/drawing/2014/main" id="{6211D7CE-B928-437F-A6CD-A96732610D42}"/>
              </a:ext>
            </a:extLst>
          </p:cNvPr>
          <p:cNvPicPr>
            <a:picLocks noChangeAspect="1"/>
          </p:cNvPicPr>
          <p:nvPr/>
        </p:nvPicPr>
        <p:blipFill rotWithShape="1">
          <a:blip r:embed="rId2"/>
          <a:srcRect t="13524" b="9181"/>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8C0B604F-A055-87B6-7384-F367C0A92451}"/>
              </a:ext>
            </a:extLst>
          </p:cNvPr>
          <p:cNvSpPr>
            <a:spLocks noGrp="1"/>
          </p:cNvSpPr>
          <p:nvPr>
            <p:ph idx="1"/>
          </p:nvPr>
        </p:nvSpPr>
        <p:spPr>
          <a:xfrm>
            <a:off x="516835" y="4655757"/>
            <a:ext cx="8304968" cy="1699798"/>
          </a:xfrm>
        </p:spPr>
        <p:txBody>
          <a:bodyPr anchor="ctr">
            <a:noAutofit/>
          </a:bodyPr>
          <a:lstStyle/>
          <a:p>
            <a:pPr marL="0" indent="0">
              <a:buNone/>
            </a:pPr>
            <a:r>
              <a:rPr lang="en-ID" sz="3200" dirty="0">
                <a:latin typeface="Tw Cen MT Condensed Extra Bold" panose="020B0803020202020204" pitchFamily="34" charset="0"/>
              </a:rPr>
              <a:t>"dan </a:t>
            </a:r>
            <a:r>
              <a:rPr lang="en-ID" sz="3200" dirty="0" err="1">
                <a:latin typeface="Tw Cen MT Condensed Extra Bold" panose="020B0803020202020204" pitchFamily="34" charset="0"/>
              </a:rPr>
              <a:t>hiduplah</a:t>
            </a:r>
            <a:r>
              <a:rPr lang="en-ID" sz="3200" dirty="0">
                <a:latin typeface="Tw Cen MT Condensed Extra Bold" panose="020B0803020202020204" pitchFamily="34" charset="0"/>
              </a:rPr>
              <a:t> di </a:t>
            </a:r>
            <a:r>
              <a:rPr lang="en-ID" sz="3200" dirty="0" err="1">
                <a:latin typeface="Tw Cen MT Condensed Extra Bold" panose="020B0803020202020204" pitchFamily="34" charset="0"/>
              </a:rPr>
              <a:t>dalam</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kasih</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sebagaimana</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Kristus</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Yesus</a:t>
            </a:r>
            <a:r>
              <a:rPr lang="en-ID" sz="3200" dirty="0">
                <a:latin typeface="Tw Cen MT Condensed Extra Bold" panose="020B0803020202020204" pitchFamily="34" charset="0"/>
              </a:rPr>
              <a:t> juga </a:t>
            </a:r>
            <a:r>
              <a:rPr lang="en-ID" sz="3200" dirty="0" err="1">
                <a:latin typeface="Tw Cen MT Condensed Extra Bold" panose="020B0803020202020204" pitchFamily="34" charset="0"/>
              </a:rPr>
              <a:t>telah</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mengasihi</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kamu</a:t>
            </a:r>
            <a:r>
              <a:rPr lang="en-ID" sz="3200" dirty="0">
                <a:latin typeface="Tw Cen MT Condensed Extra Bold" panose="020B0803020202020204" pitchFamily="34" charset="0"/>
              </a:rPr>
              <a:t> dan </a:t>
            </a:r>
            <a:r>
              <a:rPr lang="en-ID" sz="3200" dirty="0" err="1">
                <a:latin typeface="Tw Cen MT Condensed Extra Bold" panose="020B0803020202020204" pitchFamily="34" charset="0"/>
              </a:rPr>
              <a:t>telah</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menyerahkan</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diri</a:t>
            </a:r>
            <a:r>
              <a:rPr lang="en-ID" sz="3200" dirty="0">
                <a:latin typeface="Tw Cen MT Condensed Extra Bold" panose="020B0803020202020204" pitchFamily="34" charset="0"/>
              </a:rPr>
              <a:t>-Nya </a:t>
            </a:r>
            <a:r>
              <a:rPr lang="en-ID" sz="3200" dirty="0" err="1">
                <a:latin typeface="Tw Cen MT Condensed Extra Bold" panose="020B0803020202020204" pitchFamily="34" charset="0"/>
              </a:rPr>
              <a:t>untuk</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kita</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sebagai</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persembahan</a:t>
            </a:r>
            <a:r>
              <a:rPr lang="en-ID" sz="3200" dirty="0">
                <a:latin typeface="Tw Cen MT Condensed Extra Bold" panose="020B0803020202020204" pitchFamily="34" charset="0"/>
              </a:rPr>
              <a:t> dan korban yang </a:t>
            </a:r>
            <a:r>
              <a:rPr lang="en-ID" sz="3200" dirty="0" err="1">
                <a:latin typeface="Tw Cen MT Condensed Extra Bold" panose="020B0803020202020204" pitchFamily="34" charset="0"/>
              </a:rPr>
              <a:t>harum</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bagi</a:t>
            </a:r>
            <a:r>
              <a:rPr lang="en-ID" sz="3200" dirty="0">
                <a:latin typeface="Tw Cen MT Condensed Extra Bold" panose="020B0803020202020204" pitchFamily="34" charset="0"/>
              </a:rPr>
              <a:t> Allah".</a:t>
            </a:r>
          </a:p>
        </p:txBody>
      </p:sp>
    </p:spTree>
    <p:extLst>
      <p:ext uri="{BB962C8B-B14F-4D97-AF65-F5344CB8AC3E}">
        <p14:creationId xmlns:p14="http://schemas.microsoft.com/office/powerpoint/2010/main" val="1062771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5499D-B76A-E0D5-59A8-7E56990BEEBB}"/>
              </a:ext>
            </a:extLst>
          </p:cNvPr>
          <p:cNvSpPr>
            <a:spLocks noGrp="1"/>
          </p:cNvSpPr>
          <p:nvPr>
            <p:ph type="title"/>
          </p:nvPr>
        </p:nvSpPr>
        <p:spPr/>
        <p:txBody>
          <a:bodyPr/>
          <a:lstStyle/>
          <a:p>
            <a:endParaRPr lang="en-ID"/>
          </a:p>
        </p:txBody>
      </p:sp>
      <p:sp>
        <p:nvSpPr>
          <p:cNvPr id="3" name="Content Placeholder 2">
            <a:extLst>
              <a:ext uri="{FF2B5EF4-FFF2-40B4-BE49-F238E27FC236}">
                <a16:creationId xmlns:a16="http://schemas.microsoft.com/office/drawing/2014/main" id="{2464CC21-A231-2994-9B70-97C0031E60E0}"/>
              </a:ext>
            </a:extLst>
          </p:cNvPr>
          <p:cNvSpPr>
            <a:spLocks noGrp="1"/>
          </p:cNvSpPr>
          <p:nvPr>
            <p:ph idx="1"/>
          </p:nvPr>
        </p:nvSpPr>
        <p:spPr/>
        <p:txBody>
          <a:bodyPr/>
          <a:lstStyle/>
          <a:p>
            <a:endParaRPr lang="en-ID"/>
          </a:p>
        </p:txBody>
      </p:sp>
      <p:pic>
        <p:nvPicPr>
          <p:cNvPr id="4" name="Picture 3">
            <a:extLst>
              <a:ext uri="{FF2B5EF4-FFF2-40B4-BE49-F238E27FC236}">
                <a16:creationId xmlns:a16="http://schemas.microsoft.com/office/drawing/2014/main" id="{64693C11-E01F-39C0-406B-705E56E9D305}"/>
              </a:ext>
            </a:extLst>
          </p:cNvPr>
          <p:cNvPicPr>
            <a:picLocks noChangeAspect="1"/>
          </p:cNvPicPr>
          <p:nvPr/>
        </p:nvPicPr>
        <p:blipFill>
          <a:blip r:embed="rId2">
            <a:duotone>
              <a:prstClr val="black"/>
              <a:schemeClr val="accent5">
                <a:tint val="45000"/>
                <a:satMod val="400000"/>
              </a:schemeClr>
            </a:duotone>
            <a:extLst>
              <a:ext uri="{BEBA8EAE-BF5A-486C-A8C5-ECC9F3942E4B}">
                <a14:imgProps xmlns:a14="http://schemas.microsoft.com/office/drawing/2010/main">
                  <a14:imgLayer r:embed="rId3">
                    <a14:imgEffect>
                      <a14:colorTemperature colorTemp="3420"/>
                    </a14:imgEffect>
                    <a14:imgEffect>
                      <a14:saturation sat="116000"/>
                    </a14:imgEffect>
                    <a14:imgEffect>
                      <a14:brightnessContrast bright="40000" contrast="40000"/>
                    </a14:imgEffect>
                  </a14:imgLayer>
                </a14:imgProps>
              </a:ext>
            </a:extLst>
          </a:blip>
          <a:stretch>
            <a:fillRect/>
          </a:stretch>
        </p:blipFill>
        <p:spPr>
          <a:xfrm>
            <a:off x="-9525" y="0"/>
            <a:ext cx="9144000" cy="6870701"/>
          </a:xfrm>
          <a:prstGeom prst="rect">
            <a:avLst/>
          </a:prstGeom>
          <a:solidFill>
            <a:srgbClr val="99FFCC"/>
          </a:solidFill>
        </p:spPr>
      </p:pic>
      <p:sp>
        <p:nvSpPr>
          <p:cNvPr id="5" name="Title 1">
            <a:extLst>
              <a:ext uri="{FF2B5EF4-FFF2-40B4-BE49-F238E27FC236}">
                <a16:creationId xmlns:a16="http://schemas.microsoft.com/office/drawing/2014/main" id="{6815C439-F07E-40ED-7B27-A9868F34B709}"/>
              </a:ext>
            </a:extLst>
          </p:cNvPr>
          <p:cNvSpPr txBox="1">
            <a:spLocks/>
          </p:cNvSpPr>
          <p:nvPr/>
        </p:nvSpPr>
        <p:spPr>
          <a:xfrm>
            <a:off x="-28575" y="104775"/>
            <a:ext cx="9144000" cy="9048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effectLst>
                  <a:outerShdw blurRad="38100" dist="38100" dir="2700000" algn="tl">
                    <a:srgbClr val="000000">
                      <a:alpha val="43137"/>
                    </a:srgbClr>
                  </a:outerShdw>
                </a:effectLst>
                <a:latin typeface="Amasis MT Pro Black" panose="02040A04050005020304" pitchFamily="18" charset="0"/>
              </a:rPr>
              <a:t>KESIMPULAN</a:t>
            </a:r>
            <a:endParaRPr lang="en-ID" b="1" dirty="0">
              <a:solidFill>
                <a:schemeClr val="bg1"/>
              </a:solidFill>
              <a:effectLst>
                <a:outerShdw blurRad="38100" dist="38100" dir="2700000" algn="tl">
                  <a:srgbClr val="000000">
                    <a:alpha val="43137"/>
                  </a:srgbClr>
                </a:outerShdw>
              </a:effectLst>
              <a:latin typeface="Amasis MT Pro Black" panose="02040A04050005020304" pitchFamily="18" charset="0"/>
            </a:endParaRPr>
          </a:p>
        </p:txBody>
      </p:sp>
      <p:sp>
        <p:nvSpPr>
          <p:cNvPr id="6" name="Rectangle 5">
            <a:extLst>
              <a:ext uri="{FF2B5EF4-FFF2-40B4-BE49-F238E27FC236}">
                <a16:creationId xmlns:a16="http://schemas.microsoft.com/office/drawing/2014/main" id="{1422EC7E-DE8C-5DE7-E395-8D76D4EDB06D}"/>
              </a:ext>
            </a:extLst>
          </p:cNvPr>
          <p:cNvSpPr/>
          <p:nvPr/>
        </p:nvSpPr>
        <p:spPr>
          <a:xfrm>
            <a:off x="327451" y="5481878"/>
            <a:ext cx="535724"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5</a:t>
            </a:r>
            <a:endParaRPr lang="en-US" sz="54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sp>
        <p:nvSpPr>
          <p:cNvPr id="7" name="Rectangle 6">
            <a:extLst>
              <a:ext uri="{FF2B5EF4-FFF2-40B4-BE49-F238E27FC236}">
                <a16:creationId xmlns:a16="http://schemas.microsoft.com/office/drawing/2014/main" id="{C6C32A67-9C0F-00B3-2FFA-5C344B855D70}"/>
              </a:ext>
            </a:extLst>
          </p:cNvPr>
          <p:cNvSpPr/>
          <p:nvPr/>
        </p:nvSpPr>
        <p:spPr>
          <a:xfrm>
            <a:off x="313161" y="1222116"/>
            <a:ext cx="53572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rPr>
              <a:t>1</a:t>
            </a:r>
          </a:p>
        </p:txBody>
      </p:sp>
      <p:sp>
        <p:nvSpPr>
          <p:cNvPr id="8" name="Rectangle 7">
            <a:extLst>
              <a:ext uri="{FF2B5EF4-FFF2-40B4-BE49-F238E27FC236}">
                <a16:creationId xmlns:a16="http://schemas.microsoft.com/office/drawing/2014/main" id="{76B94BC2-E138-31E1-DFEA-4D4C4A222B8D}"/>
              </a:ext>
            </a:extLst>
          </p:cNvPr>
          <p:cNvSpPr/>
          <p:nvPr/>
        </p:nvSpPr>
        <p:spPr>
          <a:xfrm>
            <a:off x="332213" y="2336840"/>
            <a:ext cx="535724"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rgbClr val="66FFFF"/>
                </a:solidFill>
                <a:effectLst>
                  <a:outerShdw blurRad="12700" dist="38100" dir="2700000" algn="tl" rotWithShape="0">
                    <a:schemeClr val="accent5">
                      <a:lumMod val="60000"/>
                      <a:lumOff val="40000"/>
                    </a:schemeClr>
                  </a:outerShdw>
                </a:effectLst>
              </a:rPr>
              <a:t>2</a:t>
            </a:r>
            <a:endParaRPr lang="en-US" sz="5400" b="1" cap="none" spc="0" dirty="0">
              <a:ln w="9525">
                <a:solidFill>
                  <a:schemeClr val="bg1"/>
                </a:solidFill>
                <a:prstDash val="solid"/>
              </a:ln>
              <a:solidFill>
                <a:srgbClr val="66FFFF"/>
              </a:solidFill>
              <a:effectLst>
                <a:outerShdw blurRad="12700" dist="38100" dir="2700000" algn="tl" rotWithShape="0">
                  <a:schemeClr val="accent5">
                    <a:lumMod val="60000"/>
                    <a:lumOff val="40000"/>
                  </a:schemeClr>
                </a:outerShdw>
              </a:effectLst>
            </a:endParaRPr>
          </a:p>
        </p:txBody>
      </p:sp>
      <p:sp>
        <p:nvSpPr>
          <p:cNvPr id="9" name="Rectangle 8">
            <a:extLst>
              <a:ext uri="{FF2B5EF4-FFF2-40B4-BE49-F238E27FC236}">
                <a16:creationId xmlns:a16="http://schemas.microsoft.com/office/drawing/2014/main" id="{1F1220A8-FA61-2610-2465-3C96A7DBCE33}"/>
              </a:ext>
            </a:extLst>
          </p:cNvPr>
          <p:cNvSpPr/>
          <p:nvPr/>
        </p:nvSpPr>
        <p:spPr>
          <a:xfrm>
            <a:off x="312887" y="3421977"/>
            <a:ext cx="535724"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rgbClr val="FFCC99"/>
                </a:solidFill>
                <a:effectLst>
                  <a:outerShdw blurRad="12700" dist="38100" dir="2700000" algn="tl" rotWithShape="0">
                    <a:schemeClr val="accent5">
                      <a:lumMod val="60000"/>
                      <a:lumOff val="40000"/>
                    </a:schemeClr>
                  </a:outerShdw>
                </a:effectLst>
              </a:rPr>
              <a:t>3</a:t>
            </a:r>
            <a:endParaRPr lang="en-US" sz="5400" b="1" cap="none" spc="0" dirty="0">
              <a:ln w="9525">
                <a:solidFill>
                  <a:schemeClr val="bg1"/>
                </a:solidFill>
                <a:prstDash val="solid"/>
              </a:ln>
              <a:solidFill>
                <a:srgbClr val="FFCC99"/>
              </a:solidFill>
              <a:effectLst>
                <a:outerShdw blurRad="12700" dist="38100" dir="2700000" algn="tl" rotWithShape="0">
                  <a:schemeClr val="accent5">
                    <a:lumMod val="60000"/>
                    <a:lumOff val="40000"/>
                  </a:schemeClr>
                </a:outerShdw>
              </a:effectLst>
            </a:endParaRPr>
          </a:p>
        </p:txBody>
      </p:sp>
      <p:sp>
        <p:nvSpPr>
          <p:cNvPr id="10" name="Rectangle 9">
            <a:extLst>
              <a:ext uri="{FF2B5EF4-FFF2-40B4-BE49-F238E27FC236}">
                <a16:creationId xmlns:a16="http://schemas.microsoft.com/office/drawing/2014/main" id="{00895F4B-1E43-F9DA-1CF9-7B989376C9CF}"/>
              </a:ext>
            </a:extLst>
          </p:cNvPr>
          <p:cNvSpPr/>
          <p:nvPr/>
        </p:nvSpPr>
        <p:spPr>
          <a:xfrm>
            <a:off x="312887" y="4486232"/>
            <a:ext cx="53572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rgbClr val="61194B"/>
                </a:solidFill>
                <a:effectLst>
                  <a:outerShdw blurRad="12700" dist="38100" dir="2700000" algn="tl" rotWithShape="0">
                    <a:schemeClr val="accent5">
                      <a:lumMod val="60000"/>
                      <a:lumOff val="40000"/>
                    </a:schemeClr>
                  </a:outerShdw>
                </a:effectLst>
              </a:rPr>
              <a:t>4</a:t>
            </a:r>
          </a:p>
        </p:txBody>
      </p:sp>
      <p:sp>
        <p:nvSpPr>
          <p:cNvPr id="12" name="TextBox 11">
            <a:extLst>
              <a:ext uri="{FF2B5EF4-FFF2-40B4-BE49-F238E27FC236}">
                <a16:creationId xmlns:a16="http://schemas.microsoft.com/office/drawing/2014/main" id="{506CC057-0F59-3C5F-EB72-9844A93C6450}"/>
              </a:ext>
            </a:extLst>
          </p:cNvPr>
          <p:cNvSpPr txBox="1"/>
          <p:nvPr/>
        </p:nvSpPr>
        <p:spPr>
          <a:xfrm>
            <a:off x="1009649" y="1403352"/>
            <a:ext cx="7821189" cy="830997"/>
          </a:xfrm>
          <a:prstGeom prst="rect">
            <a:avLst/>
          </a:prstGeom>
          <a:solidFill>
            <a:srgbClr val="FFFF99"/>
          </a:solidFill>
        </p:spPr>
        <p:txBody>
          <a:bodyPr wrap="square">
            <a:spAutoFit/>
          </a:bodyPr>
          <a:lstStyle/>
          <a:p>
            <a:r>
              <a:rPr lang="en-ID" sz="2400" dirty="0" err="1">
                <a:latin typeface="Impact" panose="020B0806030902050204" pitchFamily="34" charset="0"/>
              </a:rPr>
              <a:t>Melalui</a:t>
            </a:r>
            <a:r>
              <a:rPr lang="en-ID" sz="2400" dirty="0">
                <a:latin typeface="Impact" panose="020B0806030902050204" pitchFamily="34" charset="0"/>
              </a:rPr>
              <a:t> </a:t>
            </a:r>
            <a:r>
              <a:rPr lang="en-ID" sz="2400" dirty="0" err="1">
                <a:latin typeface="Impact" panose="020B0806030902050204" pitchFamily="34" charset="0"/>
              </a:rPr>
              <a:t>kasih</a:t>
            </a:r>
            <a:r>
              <a:rPr lang="en-ID" sz="2400" dirty="0">
                <a:latin typeface="Impact" panose="020B0806030902050204" pitchFamily="34" charset="0"/>
              </a:rPr>
              <a:t> </a:t>
            </a:r>
            <a:r>
              <a:rPr lang="en-ID" sz="2400" dirty="0" err="1">
                <a:latin typeface="Impact" panose="020B0806030902050204" pitchFamily="34" charset="0"/>
              </a:rPr>
              <a:t>karunia</a:t>
            </a:r>
            <a:r>
              <a:rPr lang="en-ID" sz="2400" dirty="0">
                <a:latin typeface="Impact" panose="020B0806030902050204" pitchFamily="34" charset="0"/>
              </a:rPr>
              <a:t> Allah yang </a:t>
            </a:r>
            <a:r>
              <a:rPr lang="en-ID" sz="2400" dirty="0" err="1">
                <a:latin typeface="Impact" panose="020B0806030902050204" pitchFamily="34" charset="0"/>
              </a:rPr>
              <a:t>dinyatakan</a:t>
            </a:r>
            <a:r>
              <a:rPr lang="en-ID" sz="2400" dirty="0">
                <a:latin typeface="Impact" panose="020B0806030902050204" pitchFamily="34" charset="0"/>
              </a:rPr>
              <a:t> </a:t>
            </a:r>
            <a:r>
              <a:rPr lang="en-ID" sz="2400" dirty="0" err="1">
                <a:latin typeface="Impact" panose="020B0806030902050204" pitchFamily="34" charset="0"/>
              </a:rPr>
              <a:t>dalam</a:t>
            </a:r>
            <a:r>
              <a:rPr lang="en-ID" sz="2400" dirty="0">
                <a:latin typeface="Impact" panose="020B0806030902050204" pitchFamily="34" charset="0"/>
              </a:rPr>
              <a:t> </a:t>
            </a:r>
            <a:r>
              <a:rPr lang="en-ID" sz="2400" dirty="0" err="1">
                <a:latin typeface="Impact" panose="020B0806030902050204" pitchFamily="34" charset="0"/>
              </a:rPr>
              <a:t>Kristus</a:t>
            </a:r>
            <a:r>
              <a:rPr lang="en-ID" sz="2400" dirty="0">
                <a:latin typeface="Impact" panose="020B0806030902050204" pitchFamily="34" charset="0"/>
              </a:rPr>
              <a:t> </a:t>
            </a:r>
            <a:r>
              <a:rPr lang="en-ID" sz="2400" dirty="0" err="1">
                <a:latin typeface="Impact" panose="020B0806030902050204" pitchFamily="34" charset="0"/>
              </a:rPr>
              <a:t>Yesus</a:t>
            </a:r>
            <a:r>
              <a:rPr lang="en-ID" sz="2400" dirty="0">
                <a:latin typeface="Impact" panose="020B0806030902050204" pitchFamily="34" charset="0"/>
              </a:rPr>
              <a:t>, </a:t>
            </a:r>
            <a:r>
              <a:rPr lang="en-ID" sz="2400" dirty="0" err="1">
                <a:latin typeface="Impact" panose="020B0806030902050204" pitchFamily="34" charset="0"/>
              </a:rPr>
              <a:t>kita</a:t>
            </a:r>
            <a:r>
              <a:rPr lang="en-ID" sz="2400" dirty="0">
                <a:latin typeface="Impact" panose="020B0806030902050204" pitchFamily="34" charset="0"/>
              </a:rPr>
              <a:t> </a:t>
            </a:r>
            <a:r>
              <a:rPr lang="en-ID" sz="2400" dirty="0" err="1">
                <a:latin typeface="Impact" panose="020B0806030902050204" pitchFamily="34" charset="0"/>
              </a:rPr>
              <a:t>dapat</a:t>
            </a:r>
            <a:r>
              <a:rPr lang="en-ID" sz="2400" dirty="0">
                <a:latin typeface="Impact" panose="020B0806030902050204" pitchFamily="34" charset="0"/>
              </a:rPr>
              <a:t> </a:t>
            </a:r>
            <a:r>
              <a:rPr lang="en-ID" sz="2400" dirty="0" err="1">
                <a:latin typeface="Impact" panose="020B0806030902050204" pitchFamily="34" charset="0"/>
              </a:rPr>
              <a:t>hidup</a:t>
            </a:r>
            <a:r>
              <a:rPr lang="en-ID" sz="2400" dirty="0">
                <a:latin typeface="Impact" panose="020B0806030902050204" pitchFamily="34" charset="0"/>
              </a:rPr>
              <a:t> </a:t>
            </a:r>
            <a:r>
              <a:rPr lang="en-ID" sz="2400" dirty="0" err="1">
                <a:latin typeface="Impact" panose="020B0806030902050204" pitchFamily="34" charset="0"/>
              </a:rPr>
              <a:t>sampai</a:t>
            </a:r>
            <a:r>
              <a:rPr lang="en-ID" sz="2400" dirty="0">
                <a:latin typeface="Impact" panose="020B0806030902050204" pitchFamily="34" charset="0"/>
              </a:rPr>
              <a:t> </a:t>
            </a:r>
            <a:r>
              <a:rPr lang="en-ID" sz="2400" dirty="0" err="1">
                <a:latin typeface="Impact" panose="020B0806030902050204" pitchFamily="34" charset="0"/>
              </a:rPr>
              <a:t>hari</a:t>
            </a:r>
            <a:r>
              <a:rPr lang="en-ID" sz="2400" dirty="0">
                <a:latin typeface="Impact" panose="020B0806030902050204" pitchFamily="34" charset="0"/>
              </a:rPr>
              <a:t> </a:t>
            </a:r>
            <a:r>
              <a:rPr lang="en-ID" sz="2400" dirty="0" err="1">
                <a:latin typeface="Impact" panose="020B0806030902050204" pitchFamily="34" charset="0"/>
              </a:rPr>
              <a:t>ini</a:t>
            </a:r>
            <a:r>
              <a:rPr lang="en-ID" sz="2400" dirty="0">
                <a:latin typeface="Impact" panose="020B0806030902050204" pitchFamily="34" charset="0"/>
              </a:rPr>
              <a:t>.</a:t>
            </a:r>
          </a:p>
        </p:txBody>
      </p:sp>
      <p:sp>
        <p:nvSpPr>
          <p:cNvPr id="14" name="TextBox 13">
            <a:extLst>
              <a:ext uri="{FF2B5EF4-FFF2-40B4-BE49-F238E27FC236}">
                <a16:creationId xmlns:a16="http://schemas.microsoft.com/office/drawing/2014/main" id="{2DE7B370-954D-16C3-EB0A-048D157A8E8F}"/>
              </a:ext>
            </a:extLst>
          </p:cNvPr>
          <p:cNvSpPr txBox="1"/>
          <p:nvPr/>
        </p:nvSpPr>
        <p:spPr>
          <a:xfrm>
            <a:off x="1009649" y="2441435"/>
            <a:ext cx="7802137" cy="769441"/>
          </a:xfrm>
          <a:prstGeom prst="rect">
            <a:avLst/>
          </a:prstGeom>
          <a:solidFill>
            <a:srgbClr val="99FFCC"/>
          </a:solidFill>
        </p:spPr>
        <p:txBody>
          <a:bodyPr wrap="square">
            <a:spAutoFit/>
          </a:bodyPr>
          <a:lstStyle/>
          <a:p>
            <a:r>
              <a:rPr lang="en-ID" sz="2200" dirty="0" err="1">
                <a:latin typeface="Impact" panose="020B0806030902050204" pitchFamily="34" charset="0"/>
              </a:rPr>
              <a:t>Keselamatan</a:t>
            </a:r>
            <a:r>
              <a:rPr lang="en-ID" sz="2200" dirty="0">
                <a:latin typeface="Impact" panose="020B0806030902050204" pitchFamily="34" charset="0"/>
              </a:rPr>
              <a:t> </a:t>
            </a:r>
            <a:r>
              <a:rPr lang="en-ID" sz="2200" dirty="0" err="1">
                <a:latin typeface="Impact" panose="020B0806030902050204" pitchFamily="34" charset="0"/>
              </a:rPr>
              <a:t>datang</a:t>
            </a:r>
            <a:r>
              <a:rPr lang="en-ID" sz="2200" dirty="0">
                <a:latin typeface="Impact" panose="020B0806030902050204" pitchFamily="34" charset="0"/>
              </a:rPr>
              <a:t> </a:t>
            </a:r>
            <a:r>
              <a:rPr lang="en-ID" sz="2200" dirty="0" err="1">
                <a:latin typeface="Impact" panose="020B0806030902050204" pitchFamily="34" charset="0"/>
              </a:rPr>
              <a:t>hanya</a:t>
            </a:r>
            <a:r>
              <a:rPr lang="en-ID" sz="2200" dirty="0">
                <a:latin typeface="Impact" panose="020B0806030902050204" pitchFamily="34" charset="0"/>
              </a:rPr>
              <a:t> </a:t>
            </a:r>
            <a:r>
              <a:rPr lang="en-ID" sz="2200" dirty="0" err="1">
                <a:latin typeface="Impact" panose="020B0806030902050204" pitchFamily="34" charset="0"/>
              </a:rPr>
              <a:t>melalui</a:t>
            </a:r>
            <a:r>
              <a:rPr lang="en-ID" sz="2200" dirty="0">
                <a:latin typeface="Impact" panose="020B0806030902050204" pitchFamily="34" charset="0"/>
              </a:rPr>
              <a:t> </a:t>
            </a:r>
            <a:r>
              <a:rPr lang="en-ID" sz="2200" dirty="0" err="1">
                <a:latin typeface="Impact" panose="020B0806030902050204" pitchFamily="34" charset="0"/>
              </a:rPr>
              <a:t>iman</a:t>
            </a:r>
            <a:r>
              <a:rPr lang="en-ID" sz="2200" dirty="0">
                <a:latin typeface="Impact" panose="020B0806030902050204" pitchFamily="34" charset="0"/>
              </a:rPr>
              <a:t>, </a:t>
            </a:r>
            <a:r>
              <a:rPr lang="en-ID" sz="2200" dirty="0" err="1">
                <a:latin typeface="Impact" panose="020B0806030902050204" pitchFamily="34" charset="0"/>
              </a:rPr>
              <a:t>melalui</a:t>
            </a:r>
            <a:r>
              <a:rPr lang="en-ID" sz="2200" dirty="0">
                <a:latin typeface="Impact" panose="020B0806030902050204" pitchFamily="34" charset="0"/>
              </a:rPr>
              <a:t> </a:t>
            </a:r>
            <a:r>
              <a:rPr lang="en-ID" sz="2200" dirty="0" err="1">
                <a:latin typeface="Impact" panose="020B0806030902050204" pitchFamily="34" charset="0"/>
              </a:rPr>
              <a:t>kasih</a:t>
            </a:r>
            <a:r>
              <a:rPr lang="en-ID" sz="2200" dirty="0">
                <a:latin typeface="Impact" panose="020B0806030902050204" pitchFamily="34" charset="0"/>
              </a:rPr>
              <a:t> </a:t>
            </a:r>
            <a:r>
              <a:rPr lang="en-ID" sz="2200" dirty="0" err="1">
                <a:latin typeface="Impact" panose="020B0806030902050204" pitchFamily="34" charset="0"/>
              </a:rPr>
              <a:t>karunia</a:t>
            </a:r>
            <a:r>
              <a:rPr lang="en-ID" sz="2200" dirty="0">
                <a:latin typeface="Impact" panose="020B0806030902050204" pitchFamily="34" charset="0"/>
              </a:rPr>
              <a:t> </a:t>
            </a:r>
            <a:r>
              <a:rPr lang="en-ID" sz="2200" dirty="0" err="1">
                <a:latin typeface="Impact" panose="020B0806030902050204" pitchFamily="34" charset="0"/>
              </a:rPr>
              <a:t>saja</a:t>
            </a:r>
            <a:r>
              <a:rPr lang="en-ID" sz="2200" dirty="0">
                <a:latin typeface="Impact" panose="020B0806030902050204" pitchFamily="34" charset="0"/>
              </a:rPr>
              <a:t>, oleh </a:t>
            </a:r>
            <a:r>
              <a:rPr lang="en-ID" sz="2200" dirty="0" err="1">
                <a:latin typeface="Impact" panose="020B0806030902050204" pitchFamily="34" charset="0"/>
              </a:rPr>
              <a:t>Kristus</a:t>
            </a:r>
            <a:r>
              <a:rPr lang="en-ID" sz="2200" dirty="0">
                <a:latin typeface="Impact" panose="020B0806030902050204" pitchFamily="34" charset="0"/>
              </a:rPr>
              <a:t> </a:t>
            </a:r>
            <a:r>
              <a:rPr lang="en-ID" sz="2200" dirty="0" err="1">
                <a:latin typeface="Impact" panose="020B0806030902050204" pitchFamily="34" charset="0"/>
              </a:rPr>
              <a:t>saja</a:t>
            </a:r>
            <a:r>
              <a:rPr lang="en-ID" sz="2200" dirty="0">
                <a:latin typeface="Impact" panose="020B0806030902050204" pitchFamily="34" charset="0"/>
              </a:rPr>
              <a:t>, dan </a:t>
            </a:r>
            <a:r>
              <a:rPr lang="en-ID" sz="2200" dirty="0" err="1">
                <a:latin typeface="Impact" panose="020B0806030902050204" pitchFamily="34" charset="0"/>
              </a:rPr>
              <a:t>untuk</a:t>
            </a:r>
            <a:r>
              <a:rPr lang="en-ID" sz="2200" dirty="0">
                <a:latin typeface="Impact" panose="020B0806030902050204" pitchFamily="34" charset="0"/>
              </a:rPr>
              <a:t> </a:t>
            </a:r>
            <a:r>
              <a:rPr lang="en-ID" sz="2200" dirty="0" err="1">
                <a:latin typeface="Impact" panose="020B0806030902050204" pitchFamily="34" charset="0"/>
              </a:rPr>
              <a:t>kemuliaan</a:t>
            </a:r>
            <a:r>
              <a:rPr lang="en-ID" sz="2200" dirty="0">
                <a:latin typeface="Impact" panose="020B0806030902050204" pitchFamily="34" charset="0"/>
              </a:rPr>
              <a:t> Allah </a:t>
            </a:r>
            <a:r>
              <a:rPr lang="en-ID" sz="2200" dirty="0" err="1">
                <a:latin typeface="Impact" panose="020B0806030902050204" pitchFamily="34" charset="0"/>
              </a:rPr>
              <a:t>saja</a:t>
            </a:r>
            <a:r>
              <a:rPr lang="en-ID" sz="2200" dirty="0">
                <a:latin typeface="Impact" panose="020B0806030902050204" pitchFamily="34" charset="0"/>
              </a:rPr>
              <a:t>.</a:t>
            </a:r>
          </a:p>
        </p:txBody>
      </p:sp>
      <p:sp>
        <p:nvSpPr>
          <p:cNvPr id="16" name="TextBox 15">
            <a:extLst>
              <a:ext uri="{FF2B5EF4-FFF2-40B4-BE49-F238E27FC236}">
                <a16:creationId xmlns:a16="http://schemas.microsoft.com/office/drawing/2014/main" id="{9A557488-FB3D-E332-4FB7-28F5F2CE236C}"/>
              </a:ext>
            </a:extLst>
          </p:cNvPr>
          <p:cNvSpPr txBox="1"/>
          <p:nvPr/>
        </p:nvSpPr>
        <p:spPr>
          <a:xfrm>
            <a:off x="1009647" y="3429000"/>
            <a:ext cx="7802136" cy="1015663"/>
          </a:xfrm>
          <a:prstGeom prst="rect">
            <a:avLst/>
          </a:prstGeom>
          <a:solidFill>
            <a:schemeClr val="accent2">
              <a:lumMod val="20000"/>
              <a:lumOff val="80000"/>
            </a:schemeClr>
          </a:solidFill>
        </p:spPr>
        <p:txBody>
          <a:bodyPr wrap="square">
            <a:spAutoFit/>
          </a:bodyPr>
          <a:lstStyle/>
          <a:p>
            <a:r>
              <a:rPr lang="en-ID" sz="2000" dirty="0" err="1">
                <a:latin typeface="Impact" panose="020B0806030902050204" pitchFamily="34" charset="0"/>
              </a:rPr>
              <a:t>Dengan</a:t>
            </a:r>
            <a:r>
              <a:rPr lang="en-ID" sz="2000" dirty="0">
                <a:latin typeface="Impact" panose="020B0806030902050204" pitchFamily="34" charset="0"/>
              </a:rPr>
              <a:t> </a:t>
            </a:r>
            <a:r>
              <a:rPr lang="en-ID" sz="2000" dirty="0" err="1">
                <a:latin typeface="Impact" panose="020B0806030902050204" pitchFamily="34" charset="0"/>
              </a:rPr>
              <a:t>banyak</a:t>
            </a:r>
            <a:r>
              <a:rPr lang="en-ID" sz="2000" dirty="0">
                <a:latin typeface="Impact" panose="020B0806030902050204" pitchFamily="34" charset="0"/>
              </a:rPr>
              <a:t> yang </a:t>
            </a:r>
            <a:r>
              <a:rPr lang="en-ID" sz="2000" dirty="0" err="1">
                <a:latin typeface="Impact" panose="020B0806030902050204" pitchFamily="34" charset="0"/>
              </a:rPr>
              <a:t>dimenangkan</a:t>
            </a:r>
            <a:r>
              <a:rPr lang="en-ID" sz="2000" dirty="0">
                <a:latin typeface="Impact" panose="020B0806030902050204" pitchFamily="34" charset="0"/>
              </a:rPr>
              <a:t> </a:t>
            </a:r>
            <a:r>
              <a:rPr lang="en-ID" sz="2000" dirty="0" err="1">
                <a:latin typeface="Impact" panose="020B0806030902050204" pitchFamily="34" charset="0"/>
              </a:rPr>
              <a:t>kepada</a:t>
            </a:r>
            <a:r>
              <a:rPr lang="en-ID" sz="2000" dirty="0">
                <a:latin typeface="Impact" panose="020B0806030902050204" pitchFamily="34" charset="0"/>
              </a:rPr>
              <a:t> </a:t>
            </a:r>
            <a:r>
              <a:rPr lang="en-ID" sz="2000" dirty="0" err="1">
                <a:latin typeface="Impact" panose="020B0806030902050204" pitchFamily="34" charset="0"/>
              </a:rPr>
              <a:t>Kristus</a:t>
            </a:r>
            <a:r>
              <a:rPr lang="en-ID" sz="2000" dirty="0">
                <a:latin typeface="Impact" panose="020B0806030902050204" pitchFamily="34" charset="0"/>
              </a:rPr>
              <a:t>, </a:t>
            </a:r>
            <a:r>
              <a:rPr lang="en-ID" sz="2000" dirty="0" err="1">
                <a:latin typeface="Impact" panose="020B0806030902050204" pitchFamily="34" charset="0"/>
              </a:rPr>
              <a:t>gereja</a:t>
            </a:r>
            <a:r>
              <a:rPr lang="en-ID" sz="2000" dirty="0">
                <a:latin typeface="Impact" panose="020B0806030902050204" pitchFamily="34" charset="0"/>
              </a:rPr>
              <a:t> </a:t>
            </a:r>
            <a:r>
              <a:rPr lang="en-ID" sz="2000" dirty="0" err="1">
                <a:latin typeface="Impact" panose="020B0806030902050204" pitchFamily="34" charset="0"/>
              </a:rPr>
              <a:t>disusun</a:t>
            </a:r>
            <a:r>
              <a:rPr lang="en-ID" sz="2000" dirty="0">
                <a:latin typeface="Impact" panose="020B0806030902050204" pitchFamily="34" charset="0"/>
              </a:rPr>
              <a:t> </a:t>
            </a:r>
            <a:r>
              <a:rPr lang="en-ID" sz="2000" dirty="0" err="1">
                <a:latin typeface="Impact" panose="020B0806030902050204" pitchFamily="34" charset="0"/>
              </a:rPr>
              <a:t>sebagaimana</a:t>
            </a:r>
            <a:r>
              <a:rPr lang="en-ID" sz="2000" dirty="0">
                <a:latin typeface="Impact" panose="020B0806030902050204" pitchFamily="34" charset="0"/>
              </a:rPr>
              <a:t> </a:t>
            </a:r>
            <a:r>
              <a:rPr lang="en-ID" sz="2000" dirty="0" err="1">
                <a:latin typeface="Impact" panose="020B0806030902050204" pitchFamily="34" charset="0"/>
              </a:rPr>
              <a:t>adanya</a:t>
            </a:r>
            <a:r>
              <a:rPr lang="en-ID" sz="2000" dirty="0">
                <a:latin typeface="Impact" panose="020B0806030902050204" pitchFamily="34" charset="0"/>
              </a:rPr>
              <a:t> </a:t>
            </a:r>
            <a:r>
              <a:rPr lang="en-ID" sz="2000" dirty="0" err="1">
                <a:latin typeface="Impact" panose="020B0806030902050204" pitchFamily="34" charset="0"/>
              </a:rPr>
              <a:t>baik</a:t>
            </a:r>
            <a:r>
              <a:rPr lang="en-ID" sz="2000" dirty="0">
                <a:latin typeface="Impact" panose="020B0806030902050204" pitchFamily="34" charset="0"/>
              </a:rPr>
              <a:t> </a:t>
            </a:r>
            <a:r>
              <a:rPr lang="en-ID" sz="2000" dirty="0" err="1">
                <a:latin typeface="Impact" panose="020B0806030902050204" pitchFamily="34" charset="0"/>
              </a:rPr>
              <a:t>dari</a:t>
            </a:r>
            <a:r>
              <a:rPr lang="en-ID" sz="2000" dirty="0">
                <a:latin typeface="Impact" panose="020B0806030902050204" pitchFamily="34" charset="0"/>
              </a:rPr>
              <a:t> orang </a:t>
            </a:r>
            <a:r>
              <a:rPr lang="en-ID" sz="2000" dirty="0" err="1">
                <a:latin typeface="Impact" panose="020B0806030902050204" pitchFamily="34" charset="0"/>
              </a:rPr>
              <a:t>Yahudi</a:t>
            </a:r>
            <a:r>
              <a:rPr lang="en-ID" sz="2000" dirty="0">
                <a:latin typeface="Impact" panose="020B0806030902050204" pitchFamily="34" charset="0"/>
              </a:rPr>
              <a:t> </a:t>
            </a:r>
            <a:r>
              <a:rPr lang="en-ID" sz="2000" dirty="0" err="1">
                <a:latin typeface="Impact" panose="020B0806030902050204" pitchFamily="34" charset="0"/>
              </a:rPr>
              <a:t>maupun</a:t>
            </a:r>
            <a:r>
              <a:rPr lang="en-ID" sz="2000" dirty="0">
                <a:latin typeface="Impact" panose="020B0806030902050204" pitchFamily="34" charset="0"/>
              </a:rPr>
              <a:t> orang </a:t>
            </a:r>
            <a:r>
              <a:rPr lang="en-ID" sz="2000" dirty="0" err="1">
                <a:latin typeface="Impact" panose="020B0806030902050204" pitchFamily="34" charset="0"/>
              </a:rPr>
              <a:t>bukan</a:t>
            </a:r>
            <a:r>
              <a:rPr lang="en-ID" sz="2000" dirty="0">
                <a:latin typeface="Impact" panose="020B0806030902050204" pitchFamily="34" charset="0"/>
              </a:rPr>
              <a:t> </a:t>
            </a:r>
            <a:r>
              <a:rPr lang="en-ID" sz="2000" dirty="0" err="1">
                <a:latin typeface="Impact" panose="020B0806030902050204" pitchFamily="34" charset="0"/>
              </a:rPr>
              <a:t>Yahudi</a:t>
            </a:r>
            <a:r>
              <a:rPr lang="en-ID" sz="2000" dirty="0">
                <a:latin typeface="Impact" panose="020B0806030902050204" pitchFamily="34" charset="0"/>
              </a:rPr>
              <a:t>.</a:t>
            </a:r>
          </a:p>
        </p:txBody>
      </p:sp>
      <p:sp>
        <p:nvSpPr>
          <p:cNvPr id="18" name="TextBox 17">
            <a:extLst>
              <a:ext uri="{FF2B5EF4-FFF2-40B4-BE49-F238E27FC236}">
                <a16:creationId xmlns:a16="http://schemas.microsoft.com/office/drawing/2014/main" id="{515F207F-AECE-87B6-0CD8-82496A533EF4}"/>
              </a:ext>
            </a:extLst>
          </p:cNvPr>
          <p:cNvSpPr txBox="1"/>
          <p:nvPr/>
        </p:nvSpPr>
        <p:spPr>
          <a:xfrm>
            <a:off x="1009648" y="4594094"/>
            <a:ext cx="7802135" cy="830997"/>
          </a:xfrm>
          <a:prstGeom prst="rect">
            <a:avLst/>
          </a:prstGeom>
          <a:solidFill>
            <a:srgbClr val="691B6F"/>
          </a:solidFill>
        </p:spPr>
        <p:txBody>
          <a:bodyPr wrap="square">
            <a:spAutoFit/>
          </a:bodyPr>
          <a:lstStyle/>
          <a:p>
            <a:r>
              <a:rPr lang="en-ID" sz="2400" dirty="0">
                <a:solidFill>
                  <a:schemeClr val="bg1"/>
                </a:solidFill>
                <a:latin typeface="Impact" panose="020B0806030902050204" pitchFamily="34" charset="0"/>
                <a:cs typeface="Aharoni" panose="02010803020104030203" pitchFamily="2" charset="-79"/>
              </a:rPr>
              <a:t>Kita </a:t>
            </a:r>
            <a:r>
              <a:rPr lang="en-ID" sz="2400" dirty="0" err="1">
                <a:solidFill>
                  <a:schemeClr val="bg1"/>
                </a:solidFill>
                <a:latin typeface="Impact" panose="020B0806030902050204" pitchFamily="34" charset="0"/>
                <a:cs typeface="Aharoni" panose="02010803020104030203" pitchFamily="2" charset="-79"/>
              </a:rPr>
              <a:t>harus</a:t>
            </a:r>
            <a:r>
              <a:rPr lang="en-ID" sz="2400" dirty="0">
                <a:solidFill>
                  <a:schemeClr val="bg1"/>
                </a:solidFill>
                <a:latin typeface="Impact" panose="020B0806030902050204" pitchFamily="34" charset="0"/>
                <a:cs typeface="Aharoni" panose="02010803020104030203" pitchFamily="2" charset="-79"/>
              </a:rPr>
              <a:t> </a:t>
            </a:r>
            <a:r>
              <a:rPr lang="en-ID" sz="2400" dirty="0" err="1">
                <a:solidFill>
                  <a:schemeClr val="bg1"/>
                </a:solidFill>
                <a:latin typeface="Impact" panose="020B0806030902050204" pitchFamily="34" charset="0"/>
                <a:cs typeface="Aharoni" panose="02010803020104030203" pitchFamily="2" charset="-79"/>
              </a:rPr>
              <a:t>memelihara</a:t>
            </a:r>
            <a:r>
              <a:rPr lang="en-ID" sz="2400" dirty="0">
                <a:solidFill>
                  <a:schemeClr val="bg1"/>
                </a:solidFill>
                <a:latin typeface="Impact" panose="020B0806030902050204" pitchFamily="34" charset="0"/>
                <a:cs typeface="Aharoni" panose="02010803020104030203" pitchFamily="2" charset="-79"/>
              </a:rPr>
              <a:t> </a:t>
            </a:r>
            <a:r>
              <a:rPr lang="en-ID" sz="2400" dirty="0" err="1">
                <a:solidFill>
                  <a:schemeClr val="bg1"/>
                </a:solidFill>
                <a:latin typeface="Impact" panose="020B0806030902050204" pitchFamily="34" charset="0"/>
                <a:cs typeface="Aharoni" panose="02010803020104030203" pitchFamily="2" charset="-79"/>
              </a:rPr>
              <a:t>persatuan</a:t>
            </a:r>
            <a:r>
              <a:rPr lang="en-ID" sz="2400" dirty="0">
                <a:solidFill>
                  <a:schemeClr val="bg1"/>
                </a:solidFill>
                <a:latin typeface="Impact" panose="020B0806030902050204" pitchFamily="34" charset="0"/>
                <a:cs typeface="Aharoni" panose="02010803020104030203" pitchFamily="2" charset="-79"/>
              </a:rPr>
              <a:t> </a:t>
            </a:r>
            <a:r>
              <a:rPr lang="en-ID" sz="2400" dirty="0" err="1">
                <a:solidFill>
                  <a:schemeClr val="bg1"/>
                </a:solidFill>
                <a:latin typeface="Impact" panose="020B0806030902050204" pitchFamily="34" charset="0"/>
                <a:cs typeface="Aharoni" panose="02010803020104030203" pitchFamily="2" charset="-79"/>
              </a:rPr>
              <a:t>dalam</a:t>
            </a:r>
            <a:r>
              <a:rPr lang="en-ID" sz="2400" dirty="0">
                <a:solidFill>
                  <a:schemeClr val="bg1"/>
                </a:solidFill>
                <a:latin typeface="Impact" panose="020B0806030902050204" pitchFamily="34" charset="0"/>
                <a:cs typeface="Aharoni" panose="02010803020104030203" pitchFamily="2" charset="-79"/>
              </a:rPr>
              <a:t> </a:t>
            </a:r>
            <a:r>
              <a:rPr lang="en-ID" sz="2400" dirty="0" err="1">
                <a:solidFill>
                  <a:schemeClr val="bg1"/>
                </a:solidFill>
                <a:latin typeface="Impact" panose="020B0806030902050204" pitchFamily="34" charset="0"/>
                <a:cs typeface="Aharoni" panose="02010803020104030203" pitchFamily="2" charset="-79"/>
              </a:rPr>
              <a:t>gereja</a:t>
            </a:r>
            <a:r>
              <a:rPr lang="en-ID" sz="2400" dirty="0">
                <a:solidFill>
                  <a:schemeClr val="bg1"/>
                </a:solidFill>
                <a:latin typeface="Impact" panose="020B0806030902050204" pitchFamily="34" charset="0"/>
                <a:cs typeface="Aharoni" panose="02010803020104030203" pitchFamily="2" charset="-79"/>
              </a:rPr>
              <a:t> </a:t>
            </a:r>
            <a:r>
              <a:rPr lang="en-ID" sz="2400" dirty="0" err="1">
                <a:solidFill>
                  <a:schemeClr val="bg1"/>
                </a:solidFill>
                <a:latin typeface="Impact" panose="020B0806030902050204" pitchFamily="34" charset="0"/>
                <a:cs typeface="Aharoni" panose="02010803020104030203" pitchFamily="2" charset="-79"/>
              </a:rPr>
              <a:t>dengan</a:t>
            </a:r>
            <a:r>
              <a:rPr lang="en-ID" sz="2400" dirty="0">
                <a:solidFill>
                  <a:schemeClr val="bg1"/>
                </a:solidFill>
                <a:latin typeface="Impact" panose="020B0806030902050204" pitchFamily="34" charset="0"/>
                <a:cs typeface="Aharoni" panose="02010803020104030203" pitchFamily="2" charset="-79"/>
              </a:rPr>
              <a:t> </a:t>
            </a:r>
            <a:r>
              <a:rPr lang="en-ID" sz="2400" dirty="0">
                <a:solidFill>
                  <a:schemeClr val="bg1"/>
                </a:solidFill>
                <a:latin typeface="Impact" panose="020B0806030902050204" pitchFamily="34" charset="0"/>
              </a:rPr>
              <a:t>menjadi </a:t>
            </a:r>
            <a:r>
              <a:rPr lang="en-ID" sz="2400" dirty="0" err="1">
                <a:solidFill>
                  <a:schemeClr val="bg1"/>
                </a:solidFill>
                <a:latin typeface="Impact" panose="020B0806030902050204" pitchFamily="34" charset="0"/>
              </a:rPr>
              <a:t>bagian</a:t>
            </a:r>
            <a:r>
              <a:rPr lang="en-ID" sz="2400" dirty="0">
                <a:solidFill>
                  <a:schemeClr val="bg1"/>
                </a:solidFill>
                <a:latin typeface="Impact" panose="020B0806030902050204" pitchFamily="34" charset="0"/>
              </a:rPr>
              <a:t> yang </a:t>
            </a:r>
            <a:r>
              <a:rPr lang="en-ID" sz="2400" dirty="0" err="1">
                <a:solidFill>
                  <a:schemeClr val="bg1"/>
                </a:solidFill>
                <a:latin typeface="Impact" panose="020B0806030902050204" pitchFamily="34" charset="0"/>
              </a:rPr>
              <a:t>aktif</a:t>
            </a:r>
            <a:r>
              <a:rPr lang="en-ID" sz="2400" dirty="0">
                <a:solidFill>
                  <a:schemeClr val="bg1"/>
                </a:solidFill>
                <a:latin typeface="Impact" panose="020B0806030902050204" pitchFamily="34" charset="0"/>
              </a:rPr>
              <a:t> </a:t>
            </a:r>
            <a:r>
              <a:rPr lang="en-ID" sz="2400" dirty="0" err="1">
                <a:solidFill>
                  <a:schemeClr val="bg1"/>
                </a:solidFill>
                <a:latin typeface="Impact" panose="020B0806030902050204" pitchFamily="34" charset="0"/>
              </a:rPr>
              <a:t>dari</a:t>
            </a:r>
            <a:r>
              <a:rPr lang="en-ID" sz="2400" dirty="0">
                <a:solidFill>
                  <a:schemeClr val="bg1"/>
                </a:solidFill>
                <a:latin typeface="Impact" panose="020B0806030902050204" pitchFamily="34" charset="0"/>
              </a:rPr>
              <a:t> </a:t>
            </a:r>
            <a:r>
              <a:rPr lang="en-ID" sz="2400" dirty="0" err="1">
                <a:solidFill>
                  <a:schemeClr val="bg1"/>
                </a:solidFill>
                <a:latin typeface="Impact" panose="020B0806030902050204" pitchFamily="34" charset="0"/>
              </a:rPr>
              <a:t>tubuh</a:t>
            </a:r>
            <a:r>
              <a:rPr lang="en-ID" sz="2400" dirty="0">
                <a:solidFill>
                  <a:schemeClr val="bg1"/>
                </a:solidFill>
                <a:latin typeface="Impact" panose="020B0806030902050204" pitchFamily="34" charset="0"/>
              </a:rPr>
              <a:t> </a:t>
            </a:r>
            <a:r>
              <a:rPr lang="en-ID" sz="2400" dirty="0" err="1">
                <a:solidFill>
                  <a:schemeClr val="bg1"/>
                </a:solidFill>
                <a:latin typeface="Impact" panose="020B0806030902050204" pitchFamily="34" charset="0"/>
              </a:rPr>
              <a:t>Kristus</a:t>
            </a:r>
            <a:r>
              <a:rPr lang="en-ID" sz="2400" dirty="0">
                <a:solidFill>
                  <a:schemeClr val="bg1"/>
                </a:solidFill>
                <a:latin typeface="Impact" panose="020B0806030902050204" pitchFamily="34" charset="0"/>
              </a:rPr>
              <a:t>. </a:t>
            </a:r>
          </a:p>
        </p:txBody>
      </p:sp>
      <p:sp>
        <p:nvSpPr>
          <p:cNvPr id="20" name="TextBox 19">
            <a:extLst>
              <a:ext uri="{FF2B5EF4-FFF2-40B4-BE49-F238E27FC236}">
                <a16:creationId xmlns:a16="http://schemas.microsoft.com/office/drawing/2014/main" id="{5B9823AD-B53C-F89C-E336-09789D22F90B}"/>
              </a:ext>
            </a:extLst>
          </p:cNvPr>
          <p:cNvSpPr txBox="1"/>
          <p:nvPr/>
        </p:nvSpPr>
        <p:spPr>
          <a:xfrm>
            <a:off x="1009647" y="5620377"/>
            <a:ext cx="7802135" cy="830997"/>
          </a:xfrm>
          <a:prstGeom prst="rect">
            <a:avLst/>
          </a:prstGeom>
          <a:solidFill>
            <a:srgbClr val="FF0000"/>
          </a:solidFill>
        </p:spPr>
        <p:txBody>
          <a:bodyPr wrap="square">
            <a:spAutoFit/>
          </a:bodyPr>
          <a:lstStyle/>
          <a:p>
            <a:r>
              <a:rPr lang="en-ID" sz="2400" dirty="0" err="1">
                <a:solidFill>
                  <a:schemeClr val="bg1"/>
                </a:solidFill>
                <a:latin typeface="Impact" panose="020B0806030902050204" pitchFamily="34" charset="0"/>
              </a:rPr>
              <a:t>Sebagai</a:t>
            </a:r>
            <a:r>
              <a:rPr lang="en-ID" sz="2400" dirty="0">
                <a:solidFill>
                  <a:schemeClr val="bg1"/>
                </a:solidFill>
                <a:latin typeface="Impact" panose="020B0806030902050204" pitchFamily="34" charset="0"/>
              </a:rPr>
              <a:t> orang </a:t>
            </a:r>
            <a:r>
              <a:rPr lang="en-ID" sz="2400" dirty="0" err="1">
                <a:solidFill>
                  <a:schemeClr val="bg1"/>
                </a:solidFill>
                <a:latin typeface="Impact" panose="020B0806030902050204" pitchFamily="34" charset="0"/>
              </a:rPr>
              <a:t>percaya</a:t>
            </a:r>
            <a:r>
              <a:rPr lang="en-ID" sz="2400" dirty="0">
                <a:solidFill>
                  <a:schemeClr val="bg1"/>
                </a:solidFill>
                <a:latin typeface="Impact" panose="020B0806030902050204" pitchFamily="34" charset="0"/>
              </a:rPr>
              <a:t>, </a:t>
            </a:r>
            <a:r>
              <a:rPr lang="en-ID" sz="2400" dirty="0" err="1">
                <a:solidFill>
                  <a:schemeClr val="bg1"/>
                </a:solidFill>
                <a:latin typeface="Impact" panose="020B0806030902050204" pitchFamily="34" charset="0"/>
              </a:rPr>
              <a:t>kita</a:t>
            </a:r>
            <a:r>
              <a:rPr lang="en-ID" sz="2400" dirty="0">
                <a:solidFill>
                  <a:schemeClr val="bg1"/>
                </a:solidFill>
                <a:latin typeface="Impact" panose="020B0806030902050204" pitchFamily="34" charset="0"/>
              </a:rPr>
              <a:t> </a:t>
            </a:r>
            <a:r>
              <a:rPr lang="en-ID" sz="2400" dirty="0" err="1">
                <a:solidFill>
                  <a:schemeClr val="bg1"/>
                </a:solidFill>
                <a:latin typeface="Impact" panose="020B0806030902050204" pitchFamily="34" charset="0"/>
              </a:rPr>
              <a:t>harus</a:t>
            </a:r>
            <a:r>
              <a:rPr lang="en-ID" sz="2400" dirty="0">
                <a:solidFill>
                  <a:schemeClr val="bg1"/>
                </a:solidFill>
                <a:latin typeface="Impact" panose="020B0806030902050204" pitchFamily="34" charset="0"/>
              </a:rPr>
              <a:t> </a:t>
            </a:r>
            <a:r>
              <a:rPr lang="en-ID" sz="2400" dirty="0" err="1">
                <a:solidFill>
                  <a:schemeClr val="bg1"/>
                </a:solidFill>
                <a:latin typeface="Impact" panose="020B0806030902050204" pitchFamily="34" charset="0"/>
              </a:rPr>
              <a:t>hidup</a:t>
            </a:r>
            <a:r>
              <a:rPr lang="en-ID" sz="2400" dirty="0">
                <a:solidFill>
                  <a:schemeClr val="bg1"/>
                </a:solidFill>
                <a:latin typeface="Impact" panose="020B0806030902050204" pitchFamily="34" charset="0"/>
              </a:rPr>
              <a:t> </a:t>
            </a:r>
            <a:r>
              <a:rPr lang="en-ID" sz="2400" dirty="0" err="1">
                <a:solidFill>
                  <a:schemeClr val="bg1"/>
                </a:solidFill>
                <a:latin typeface="Impact" panose="020B0806030902050204" pitchFamily="34" charset="0"/>
              </a:rPr>
              <a:t>sebagai</a:t>
            </a:r>
            <a:r>
              <a:rPr lang="en-ID" sz="2400" dirty="0">
                <a:solidFill>
                  <a:schemeClr val="bg1"/>
                </a:solidFill>
                <a:latin typeface="Impact" panose="020B0806030902050204" pitchFamily="34" charset="0"/>
              </a:rPr>
              <a:t> </a:t>
            </a:r>
            <a:r>
              <a:rPr lang="en-ID" sz="2400" dirty="0" err="1">
                <a:solidFill>
                  <a:schemeClr val="bg1"/>
                </a:solidFill>
                <a:latin typeface="Impact" panose="020B0806030902050204" pitchFamily="34" charset="0"/>
              </a:rPr>
              <a:t>anak-anak</a:t>
            </a:r>
            <a:r>
              <a:rPr lang="en-ID" sz="2400" dirty="0">
                <a:solidFill>
                  <a:schemeClr val="bg1"/>
                </a:solidFill>
                <a:latin typeface="Impact" panose="020B0806030902050204" pitchFamily="34" charset="0"/>
              </a:rPr>
              <a:t> </a:t>
            </a:r>
            <a:r>
              <a:rPr lang="en-ID" sz="2400" dirty="0" err="1">
                <a:solidFill>
                  <a:schemeClr val="bg1"/>
                </a:solidFill>
                <a:latin typeface="Impact" panose="020B0806030902050204" pitchFamily="34" charset="0"/>
              </a:rPr>
              <a:t>terang</a:t>
            </a:r>
            <a:r>
              <a:rPr lang="en-ID" sz="2400" dirty="0">
                <a:solidFill>
                  <a:schemeClr val="bg1"/>
                </a:solidFill>
                <a:latin typeface="Impact" panose="020B0806030902050204" pitchFamily="34" charset="0"/>
              </a:rPr>
              <a:t> di </a:t>
            </a:r>
            <a:r>
              <a:rPr lang="en-ID" sz="2400" dirty="0" err="1">
                <a:solidFill>
                  <a:schemeClr val="bg1"/>
                </a:solidFill>
                <a:latin typeface="Impact" panose="020B0806030902050204" pitchFamily="34" charset="0"/>
              </a:rPr>
              <a:t>dalam</a:t>
            </a:r>
            <a:r>
              <a:rPr lang="en-ID" sz="2400" dirty="0">
                <a:solidFill>
                  <a:schemeClr val="bg1"/>
                </a:solidFill>
                <a:latin typeface="Impact" panose="020B0806030902050204" pitchFamily="34" charset="0"/>
              </a:rPr>
              <a:t> </a:t>
            </a:r>
            <a:r>
              <a:rPr lang="en-ID" sz="2400" dirty="0" err="1">
                <a:solidFill>
                  <a:schemeClr val="bg1"/>
                </a:solidFill>
                <a:latin typeface="Impact" panose="020B0806030902050204" pitchFamily="34" charset="0"/>
              </a:rPr>
              <a:t>kasih</a:t>
            </a:r>
            <a:r>
              <a:rPr lang="en-ID" sz="2400" dirty="0">
                <a:solidFill>
                  <a:schemeClr val="bg1"/>
                </a:solidFill>
                <a:latin typeface="Impact" panose="020B0806030902050204" pitchFamily="34" charset="0"/>
              </a:rPr>
              <a:t> </a:t>
            </a:r>
            <a:r>
              <a:rPr lang="en-ID" sz="2400" dirty="0" err="1">
                <a:solidFill>
                  <a:schemeClr val="bg1"/>
                </a:solidFill>
                <a:latin typeface="Impact" panose="020B0806030902050204" pitchFamily="34" charset="0"/>
              </a:rPr>
              <a:t>Kristus</a:t>
            </a:r>
            <a:r>
              <a:rPr lang="en-ID" sz="2400" dirty="0">
                <a:solidFill>
                  <a:schemeClr val="bg1"/>
                </a:solidFill>
                <a:latin typeface="Impact" panose="020B0806030902050204" pitchFamily="34" charset="0"/>
              </a:rPr>
              <a:t>.</a:t>
            </a:r>
          </a:p>
        </p:txBody>
      </p:sp>
    </p:spTree>
    <p:extLst>
      <p:ext uri="{BB962C8B-B14F-4D97-AF65-F5344CB8AC3E}">
        <p14:creationId xmlns:p14="http://schemas.microsoft.com/office/powerpoint/2010/main" val="3425252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64AA18-CE91-587F-8038-6B317CD3250A}"/>
              </a:ext>
            </a:extLst>
          </p:cNvPr>
          <p:cNvPicPr>
            <a:picLocks noChangeAspect="1"/>
          </p:cNvPicPr>
          <p:nvPr/>
        </p:nvPicPr>
        <p:blipFill>
          <a:blip r:embed="rId2"/>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BAFFCD7D-00C0-901A-0FFD-498DD56D58D2}"/>
              </a:ext>
            </a:extLst>
          </p:cNvPr>
          <p:cNvSpPr>
            <a:spLocks noGrp="1"/>
          </p:cNvSpPr>
          <p:nvPr>
            <p:ph idx="1"/>
          </p:nvPr>
        </p:nvSpPr>
        <p:spPr>
          <a:xfrm>
            <a:off x="2886075" y="649866"/>
            <a:ext cx="6057900" cy="5781675"/>
          </a:xfrm>
        </p:spPr>
        <p:txBody>
          <a:bodyPr>
            <a:normAutofit fontScale="92500" lnSpcReduction="20000"/>
          </a:bodyPr>
          <a:lstStyle/>
          <a:p>
            <a:r>
              <a:rPr lang="en-ID" dirty="0">
                <a:latin typeface="Impact" panose="020B0806030902050204" pitchFamily="34" charset="0"/>
              </a:rPr>
              <a:t>Inti </a:t>
            </a:r>
            <a:r>
              <a:rPr lang="en-ID" dirty="0" err="1">
                <a:latin typeface="Impact" panose="020B0806030902050204" pitchFamily="34" charset="0"/>
              </a:rPr>
              <a:t>dari</a:t>
            </a:r>
            <a:r>
              <a:rPr lang="en-ID" dirty="0">
                <a:latin typeface="Impact" panose="020B0806030902050204" pitchFamily="34" charset="0"/>
              </a:rPr>
              <a:t> Surat Paulus </a:t>
            </a:r>
            <a:r>
              <a:rPr lang="en-ID" dirty="0" err="1">
                <a:latin typeface="Impact" panose="020B0806030902050204" pitchFamily="34" charset="0"/>
              </a:rPr>
              <a:t>kepada</a:t>
            </a:r>
            <a:r>
              <a:rPr lang="en-ID" dirty="0">
                <a:latin typeface="Impact" panose="020B0806030902050204" pitchFamily="34" charset="0"/>
              </a:rPr>
              <a:t> </a:t>
            </a:r>
            <a:r>
              <a:rPr lang="en-ID" dirty="0" err="1">
                <a:latin typeface="Impact" panose="020B0806030902050204" pitchFamily="34" charset="0"/>
              </a:rPr>
              <a:t>Jemaat</a:t>
            </a:r>
            <a:r>
              <a:rPr lang="en-ID" dirty="0">
                <a:latin typeface="Impact" panose="020B0806030902050204" pitchFamily="34" charset="0"/>
              </a:rPr>
              <a:t> </a:t>
            </a:r>
            <a:r>
              <a:rPr lang="en-ID" dirty="0" err="1">
                <a:latin typeface="Impact" panose="020B0806030902050204" pitchFamily="34" charset="0"/>
              </a:rPr>
              <a:t>Efesus</a:t>
            </a:r>
            <a:r>
              <a:rPr lang="en-ID" dirty="0">
                <a:latin typeface="Impact" panose="020B0806030902050204" pitchFamily="34" charset="0"/>
              </a:rPr>
              <a:t> </a:t>
            </a:r>
            <a:r>
              <a:rPr lang="en-ID" dirty="0" err="1">
                <a:latin typeface="Impact" panose="020B0806030902050204" pitchFamily="34" charset="0"/>
              </a:rPr>
              <a:t>mengenai</a:t>
            </a:r>
            <a:r>
              <a:rPr lang="en-ID" dirty="0">
                <a:latin typeface="Impact" panose="020B0806030902050204" pitchFamily="34" charset="0"/>
              </a:rPr>
              <a:t>  </a:t>
            </a:r>
            <a:r>
              <a:rPr lang="en-ID" dirty="0" err="1">
                <a:latin typeface="Impact" panose="020B0806030902050204" pitchFamily="34" charset="0"/>
              </a:rPr>
              <a:t>dengan</a:t>
            </a:r>
            <a:r>
              <a:rPr lang="en-ID" dirty="0">
                <a:latin typeface="Impact" panose="020B0806030902050204" pitchFamily="34" charset="0"/>
              </a:rPr>
              <a:t> </a:t>
            </a:r>
            <a:r>
              <a:rPr lang="en-ID" dirty="0" err="1">
                <a:latin typeface="Impact" panose="020B0806030902050204" pitchFamily="34" charset="0"/>
              </a:rPr>
              <a:t>Injil</a:t>
            </a:r>
            <a:r>
              <a:rPr lang="en-ID" dirty="0">
                <a:latin typeface="Impact" panose="020B0806030902050204" pitchFamily="34" charset="0"/>
              </a:rPr>
              <a:t> </a:t>
            </a:r>
            <a:r>
              <a:rPr lang="en-ID" dirty="0" err="1">
                <a:latin typeface="Impact" panose="020B0806030902050204" pitchFamily="34" charset="0"/>
              </a:rPr>
              <a:t>sebagai</a:t>
            </a:r>
            <a:r>
              <a:rPr lang="en-ID" dirty="0">
                <a:latin typeface="Impact" panose="020B0806030902050204" pitchFamily="34" charset="0"/>
              </a:rPr>
              <a:t> </a:t>
            </a:r>
            <a:r>
              <a:rPr lang="en-ID" dirty="0" err="1">
                <a:latin typeface="Impact" panose="020B0806030902050204" pitchFamily="34" charset="0"/>
              </a:rPr>
              <a:t>misteri</a:t>
            </a:r>
            <a:r>
              <a:rPr lang="en-ID" dirty="0">
                <a:latin typeface="Impact" panose="020B0806030902050204" pitchFamily="34" charset="0"/>
              </a:rPr>
              <a:t> yang </a:t>
            </a:r>
            <a:r>
              <a:rPr lang="en-ID" dirty="0" err="1">
                <a:latin typeface="Impact" panose="020B0806030902050204" pitchFamily="34" charset="0"/>
              </a:rPr>
              <a:t>sekarang</a:t>
            </a:r>
            <a:r>
              <a:rPr lang="en-ID" dirty="0">
                <a:latin typeface="Impact" panose="020B0806030902050204" pitchFamily="34" charset="0"/>
              </a:rPr>
              <a:t> </a:t>
            </a:r>
            <a:r>
              <a:rPr lang="en-ID" dirty="0" err="1">
                <a:latin typeface="Impact" panose="020B0806030902050204" pitchFamily="34" charset="0"/>
              </a:rPr>
              <a:t>bukan</a:t>
            </a:r>
            <a:r>
              <a:rPr lang="en-ID" dirty="0">
                <a:latin typeface="Impact" panose="020B0806030902050204" pitchFamily="34" charset="0"/>
              </a:rPr>
              <a:t> </a:t>
            </a:r>
            <a:r>
              <a:rPr lang="en-ID" dirty="0" err="1">
                <a:latin typeface="Impact" panose="020B0806030902050204" pitchFamily="34" charset="0"/>
              </a:rPr>
              <a:t>lagi</a:t>
            </a:r>
            <a:r>
              <a:rPr lang="en-ID" dirty="0">
                <a:latin typeface="Impact" panose="020B0806030902050204" pitchFamily="34" charset="0"/>
              </a:rPr>
              <a:t> </a:t>
            </a:r>
            <a:r>
              <a:rPr lang="en-ID" dirty="0" err="1">
                <a:latin typeface="Impact" panose="020B0806030902050204" pitchFamily="34" charset="0"/>
              </a:rPr>
              <a:t>rahasia</a:t>
            </a:r>
            <a:r>
              <a:rPr lang="en-ID" dirty="0">
                <a:latin typeface="Impact" panose="020B0806030902050204" pitchFamily="34" charset="0"/>
              </a:rPr>
              <a:t>.</a:t>
            </a:r>
          </a:p>
          <a:p>
            <a:pPr marL="0" indent="0">
              <a:buNone/>
            </a:pPr>
            <a:endParaRPr lang="en-ID" dirty="0"/>
          </a:p>
          <a:p>
            <a:r>
              <a:rPr lang="en-ID" dirty="0" err="1">
                <a:latin typeface="Gill Sans Nova Cond XBd" panose="020B0A06020104020203" pitchFamily="34" charset="0"/>
              </a:rPr>
              <a:t>Misteri</a:t>
            </a:r>
            <a:r>
              <a:rPr lang="en-ID" dirty="0">
                <a:latin typeface="Gill Sans Nova Cond XBd" panose="020B0A06020104020203" pitchFamily="34" charset="0"/>
              </a:rPr>
              <a:t> yang Paulus </a:t>
            </a:r>
            <a:r>
              <a:rPr lang="en-ID" dirty="0" err="1">
                <a:latin typeface="Gill Sans Nova Cond XBd" panose="020B0A06020104020203" pitchFamily="34" charset="0"/>
              </a:rPr>
              <a:t>bicarakan</a:t>
            </a:r>
            <a:r>
              <a:rPr lang="en-ID" dirty="0">
                <a:latin typeface="Gill Sans Nova Cond XBd" panose="020B0A06020104020203" pitchFamily="34" charset="0"/>
              </a:rPr>
              <a:t> </a:t>
            </a:r>
            <a:r>
              <a:rPr lang="en-ID" dirty="0" err="1">
                <a:latin typeface="Gill Sans Nova Cond XBd" panose="020B0A06020104020203" pitchFamily="34" charset="0"/>
              </a:rPr>
              <a:t>adalah</a:t>
            </a:r>
            <a:r>
              <a:rPr lang="en-ID" dirty="0">
                <a:latin typeface="Gill Sans Nova Cond XBd" panose="020B0A06020104020203" pitchFamily="34" charset="0"/>
              </a:rPr>
              <a:t> </a:t>
            </a:r>
            <a:r>
              <a:rPr lang="en-ID" dirty="0" err="1">
                <a:latin typeface="Gill Sans Nova Cond XBd" panose="020B0A06020104020203" pitchFamily="34" charset="0"/>
              </a:rPr>
              <a:t>mukjizat</a:t>
            </a:r>
            <a:r>
              <a:rPr lang="en-ID" dirty="0">
                <a:latin typeface="Gill Sans Nova Cond XBd" panose="020B0A06020104020203" pitchFamily="34" charset="0"/>
              </a:rPr>
              <a:t> yang </a:t>
            </a:r>
            <a:r>
              <a:rPr lang="en-ID" dirty="0" err="1">
                <a:latin typeface="Gill Sans Nova Cond XBd" panose="020B0A06020104020203" pitchFamily="34" charset="0"/>
              </a:rPr>
              <a:t>tak</a:t>
            </a:r>
            <a:r>
              <a:rPr lang="en-ID" dirty="0">
                <a:latin typeface="Gill Sans Nova Cond XBd" panose="020B0A06020104020203" pitchFamily="34" charset="0"/>
              </a:rPr>
              <a:t> </a:t>
            </a:r>
            <a:r>
              <a:rPr lang="en-ID" dirty="0" err="1">
                <a:latin typeface="Gill Sans Nova Cond XBd" panose="020B0A06020104020203" pitchFamily="34" charset="0"/>
              </a:rPr>
              <a:t>terduga</a:t>
            </a:r>
            <a:r>
              <a:rPr lang="en-ID" dirty="0">
                <a:latin typeface="Gill Sans Nova Cond XBd" panose="020B0A06020104020203" pitchFamily="34" charset="0"/>
              </a:rPr>
              <a:t> </a:t>
            </a:r>
            <a:r>
              <a:rPr lang="en-ID" dirty="0" err="1">
                <a:latin typeface="Gill Sans Nova Cond XBd" panose="020B0A06020104020203" pitchFamily="34" charset="0"/>
              </a:rPr>
              <a:t>dari</a:t>
            </a:r>
            <a:r>
              <a:rPr lang="en-ID" dirty="0">
                <a:latin typeface="Gill Sans Nova Cond XBd" panose="020B0A06020104020203" pitchFamily="34" charset="0"/>
              </a:rPr>
              <a:t> </a:t>
            </a:r>
            <a:r>
              <a:rPr lang="en-ID" dirty="0" err="1">
                <a:latin typeface="Gill Sans Nova Cond XBd" panose="020B0A06020104020203" pitchFamily="34" charset="0"/>
              </a:rPr>
              <a:t>kasih</a:t>
            </a:r>
            <a:r>
              <a:rPr lang="en-ID" dirty="0">
                <a:latin typeface="Gill Sans Nova Cond XBd" panose="020B0A06020104020203" pitchFamily="34" charset="0"/>
              </a:rPr>
              <a:t> Allah </a:t>
            </a:r>
            <a:r>
              <a:rPr lang="en-ID" dirty="0" err="1">
                <a:latin typeface="Gill Sans Nova Cond XBd" panose="020B0A06020104020203" pitchFamily="34" charset="0"/>
              </a:rPr>
              <a:t>bagi</a:t>
            </a:r>
            <a:r>
              <a:rPr lang="en-ID" dirty="0">
                <a:latin typeface="Gill Sans Nova Cond XBd" panose="020B0A06020104020203" pitchFamily="34" charset="0"/>
              </a:rPr>
              <a:t> </a:t>
            </a:r>
            <a:r>
              <a:rPr lang="en-ID" dirty="0" err="1">
                <a:latin typeface="Gill Sans Nova Cond XBd" panose="020B0A06020104020203" pitchFamily="34" charset="0"/>
              </a:rPr>
              <a:t>kita</a:t>
            </a:r>
            <a:r>
              <a:rPr lang="en-ID" dirty="0">
                <a:latin typeface="Gill Sans Nova Cond XBd" panose="020B0A06020104020203" pitchFamily="34" charset="0"/>
              </a:rPr>
              <a:t>! Kita </a:t>
            </a:r>
            <a:r>
              <a:rPr lang="en-ID" dirty="0" err="1">
                <a:latin typeface="Gill Sans Nova Cond XBd" panose="020B0A06020104020203" pitchFamily="34" charset="0"/>
              </a:rPr>
              <a:t>berpikir</a:t>
            </a:r>
            <a:r>
              <a:rPr lang="en-ID" dirty="0">
                <a:latin typeface="Gill Sans Nova Cond XBd" panose="020B0A06020104020203" pitchFamily="34" charset="0"/>
              </a:rPr>
              <a:t> Allah </a:t>
            </a:r>
            <a:r>
              <a:rPr lang="en-ID" dirty="0" err="1">
                <a:latin typeface="Gill Sans Nova Cond XBd" panose="020B0A06020104020203" pitchFamily="34" charset="0"/>
              </a:rPr>
              <a:t>tidak</a:t>
            </a:r>
            <a:r>
              <a:rPr lang="en-ID" dirty="0">
                <a:latin typeface="Gill Sans Nova Cond XBd" panose="020B0A06020104020203" pitchFamily="34" charset="0"/>
              </a:rPr>
              <a:t> </a:t>
            </a:r>
            <a:r>
              <a:rPr lang="en-ID" dirty="0" err="1">
                <a:latin typeface="Gill Sans Nova Cond XBd" panose="020B0A06020104020203" pitchFamily="34" charset="0"/>
              </a:rPr>
              <a:t>mengasihi</a:t>
            </a:r>
            <a:r>
              <a:rPr lang="en-ID" dirty="0">
                <a:latin typeface="Gill Sans Nova Cond XBd" panose="020B0A06020104020203" pitchFamily="34" charset="0"/>
              </a:rPr>
              <a:t> </a:t>
            </a:r>
            <a:r>
              <a:rPr lang="en-ID" dirty="0" err="1">
                <a:latin typeface="Gill Sans Nova Cond XBd" panose="020B0A06020104020203" pitchFamily="34" charset="0"/>
              </a:rPr>
              <a:t>kita</a:t>
            </a:r>
            <a:r>
              <a:rPr lang="en-ID" dirty="0">
                <a:latin typeface="Gill Sans Nova Cond XBd" panose="020B0A06020104020203" pitchFamily="34" charset="0"/>
              </a:rPr>
              <a:t>. Kita </a:t>
            </a:r>
            <a:r>
              <a:rPr lang="en-ID" dirty="0" err="1">
                <a:latin typeface="Gill Sans Nova Cond XBd" panose="020B0A06020104020203" pitchFamily="34" charset="0"/>
              </a:rPr>
              <a:t>berpikir</a:t>
            </a:r>
            <a:r>
              <a:rPr lang="en-ID" dirty="0">
                <a:latin typeface="Gill Sans Nova Cond XBd" panose="020B0A06020104020203" pitchFamily="34" charset="0"/>
              </a:rPr>
              <a:t> Dia </a:t>
            </a:r>
            <a:r>
              <a:rPr lang="en-ID" dirty="0" err="1">
                <a:latin typeface="Gill Sans Nova Cond XBd" panose="020B0A06020104020203" pitchFamily="34" charset="0"/>
              </a:rPr>
              <a:t>telah</a:t>
            </a:r>
            <a:r>
              <a:rPr lang="en-ID" dirty="0">
                <a:latin typeface="Gill Sans Nova Cond XBd" panose="020B0A06020104020203" pitchFamily="34" charset="0"/>
              </a:rPr>
              <a:t> </a:t>
            </a:r>
            <a:r>
              <a:rPr lang="en-ID" dirty="0" err="1">
                <a:latin typeface="Gill Sans Nova Cond XBd" panose="020B0A06020104020203" pitchFamily="34" charset="0"/>
              </a:rPr>
              <a:t>melupakan</a:t>
            </a:r>
            <a:r>
              <a:rPr lang="en-ID" dirty="0">
                <a:latin typeface="Gill Sans Nova Cond XBd" panose="020B0A06020104020203" pitchFamily="34" charset="0"/>
              </a:rPr>
              <a:t> </a:t>
            </a:r>
            <a:r>
              <a:rPr lang="en-ID" dirty="0" err="1">
                <a:latin typeface="Gill Sans Nova Cond XBd" panose="020B0A06020104020203" pitchFamily="34" charset="0"/>
              </a:rPr>
              <a:t>kita</a:t>
            </a:r>
            <a:r>
              <a:rPr lang="en-ID" dirty="0">
                <a:latin typeface="Gill Sans Nova Cond XBd" panose="020B0A06020104020203" pitchFamily="34" charset="0"/>
              </a:rPr>
              <a:t>. Kita </a:t>
            </a:r>
            <a:r>
              <a:rPr lang="en-ID" dirty="0" err="1">
                <a:latin typeface="Gill Sans Nova Cond XBd" panose="020B0A06020104020203" pitchFamily="34" charset="0"/>
              </a:rPr>
              <a:t>berpikir</a:t>
            </a:r>
            <a:r>
              <a:rPr lang="en-ID" dirty="0">
                <a:latin typeface="Gill Sans Nova Cond XBd" panose="020B0A06020104020203" pitchFamily="34" charset="0"/>
              </a:rPr>
              <a:t> Dia </a:t>
            </a:r>
            <a:r>
              <a:rPr lang="en-ID" dirty="0" err="1">
                <a:latin typeface="Gill Sans Nova Cond XBd" panose="020B0A06020104020203" pitchFamily="34" charset="0"/>
              </a:rPr>
              <a:t>lebih</a:t>
            </a:r>
            <a:r>
              <a:rPr lang="en-ID" dirty="0">
                <a:latin typeface="Gill Sans Nova Cond XBd" panose="020B0A06020104020203" pitchFamily="34" charset="0"/>
              </a:rPr>
              <a:t> </a:t>
            </a:r>
            <a:r>
              <a:rPr lang="en-ID" dirty="0" err="1">
                <a:latin typeface="Gill Sans Nova Cond XBd" panose="020B0A06020104020203" pitchFamily="34" charset="0"/>
              </a:rPr>
              <a:t>menyukai</a:t>
            </a:r>
            <a:r>
              <a:rPr lang="en-ID" dirty="0">
                <a:latin typeface="Gill Sans Nova Cond XBd" panose="020B0A06020104020203" pitchFamily="34" charset="0"/>
              </a:rPr>
              <a:t> orang-orang </a:t>
            </a:r>
            <a:r>
              <a:rPr lang="en-ID" dirty="0" err="1">
                <a:latin typeface="Gill Sans Nova Cond XBd" panose="020B0A06020104020203" pitchFamily="34" charset="0"/>
              </a:rPr>
              <a:t>Yahudi</a:t>
            </a:r>
            <a:r>
              <a:rPr lang="en-ID" dirty="0">
                <a:latin typeface="Gill Sans Nova Cond XBd" panose="020B0A06020104020203" pitchFamily="34" charset="0"/>
              </a:rPr>
              <a:t> dan </a:t>
            </a:r>
            <a:r>
              <a:rPr lang="en-ID" dirty="0" err="1">
                <a:latin typeface="Gill Sans Nova Cond XBd" panose="020B0A06020104020203" pitchFamily="34" charset="0"/>
              </a:rPr>
              <a:t>bahwa</a:t>
            </a:r>
            <a:r>
              <a:rPr lang="en-ID" dirty="0">
                <a:latin typeface="Gill Sans Nova Cond XBd" panose="020B0A06020104020203" pitchFamily="34" charset="0"/>
              </a:rPr>
              <a:t> orang-orang </a:t>
            </a:r>
            <a:r>
              <a:rPr lang="en-ID" dirty="0" err="1">
                <a:latin typeface="Gill Sans Nova Cond XBd" panose="020B0A06020104020203" pitchFamily="34" charset="0"/>
              </a:rPr>
              <a:t>bukan</a:t>
            </a:r>
            <a:r>
              <a:rPr lang="en-ID" dirty="0">
                <a:latin typeface="Gill Sans Nova Cond XBd" panose="020B0A06020104020203" pitchFamily="34" charset="0"/>
              </a:rPr>
              <a:t> </a:t>
            </a:r>
            <a:r>
              <a:rPr lang="en-ID" dirty="0" err="1">
                <a:latin typeface="Gill Sans Nova Cond XBd" panose="020B0A06020104020203" pitchFamily="34" charset="0"/>
              </a:rPr>
              <a:t>Yahudi</a:t>
            </a:r>
            <a:r>
              <a:rPr lang="en-ID" dirty="0">
                <a:latin typeface="Gill Sans Nova Cond XBd" panose="020B0A06020104020203" pitchFamily="34" charset="0"/>
              </a:rPr>
              <a:t> </a:t>
            </a:r>
            <a:r>
              <a:rPr lang="en-ID" dirty="0" err="1">
                <a:latin typeface="Gill Sans Nova Cond XBd" panose="020B0A06020104020203" pitchFamily="34" charset="0"/>
              </a:rPr>
              <a:t>tidak</a:t>
            </a:r>
            <a:r>
              <a:rPr lang="en-ID" dirty="0">
                <a:latin typeface="Gill Sans Nova Cond XBd" panose="020B0A06020104020203" pitchFamily="34" charset="0"/>
              </a:rPr>
              <a:t>. </a:t>
            </a:r>
          </a:p>
          <a:p>
            <a:pPr marL="0" indent="0">
              <a:buNone/>
            </a:pPr>
            <a:endParaRPr lang="en-ID" dirty="0"/>
          </a:p>
          <a:p>
            <a:r>
              <a:rPr lang="en-ID" dirty="0">
                <a:latin typeface="Amasis MT Pro Black" panose="02040A04050005020304" pitchFamily="18" charset="0"/>
              </a:rPr>
              <a:t>Dia </a:t>
            </a:r>
            <a:r>
              <a:rPr lang="en-ID" dirty="0" err="1">
                <a:latin typeface="Amasis MT Pro Black" panose="02040A04050005020304" pitchFamily="18" charset="0"/>
              </a:rPr>
              <a:t>berjuang</a:t>
            </a:r>
            <a:r>
              <a:rPr lang="en-ID" dirty="0">
                <a:latin typeface="Amasis MT Pro Black" panose="02040A04050005020304" pitchFamily="18" charset="0"/>
              </a:rPr>
              <a:t> </a:t>
            </a:r>
            <a:r>
              <a:rPr lang="en-ID" dirty="0" err="1">
                <a:latin typeface="Amasis MT Pro Black" panose="02040A04050005020304" pitchFamily="18" charset="0"/>
              </a:rPr>
              <a:t>untuk</a:t>
            </a:r>
            <a:r>
              <a:rPr lang="en-ID" dirty="0">
                <a:latin typeface="Amasis MT Pro Black" panose="02040A04050005020304" pitchFamily="18" charset="0"/>
              </a:rPr>
              <a:t> </a:t>
            </a:r>
            <a:r>
              <a:rPr lang="en-ID" dirty="0" err="1">
                <a:latin typeface="Amasis MT Pro Black" panose="02040A04050005020304" pitchFamily="18" charset="0"/>
              </a:rPr>
              <a:t>kita</a:t>
            </a:r>
            <a:r>
              <a:rPr lang="en-ID" dirty="0">
                <a:latin typeface="Amasis MT Pro Black" panose="02040A04050005020304" pitchFamily="18" charset="0"/>
              </a:rPr>
              <a:t> </a:t>
            </a:r>
            <a:r>
              <a:rPr lang="en-ID" dirty="0" err="1">
                <a:latin typeface="Amasis MT Pro Black" panose="02040A04050005020304" pitchFamily="18" charset="0"/>
              </a:rPr>
              <a:t>karena</a:t>
            </a:r>
            <a:r>
              <a:rPr lang="en-ID" dirty="0">
                <a:latin typeface="Amasis MT Pro Black" panose="02040A04050005020304" pitchFamily="18" charset="0"/>
              </a:rPr>
              <a:t> Dia </a:t>
            </a:r>
            <a:r>
              <a:rPr lang="en-ID" dirty="0" err="1">
                <a:latin typeface="Amasis MT Pro Black" panose="02040A04050005020304" pitchFamily="18" charset="0"/>
              </a:rPr>
              <a:t>adalah</a:t>
            </a:r>
            <a:r>
              <a:rPr lang="en-ID" dirty="0">
                <a:latin typeface="Amasis MT Pro Black" panose="02040A04050005020304" pitchFamily="18" charset="0"/>
              </a:rPr>
              <a:t> </a:t>
            </a:r>
            <a:r>
              <a:rPr lang="en-ID" dirty="0" err="1">
                <a:latin typeface="Amasis MT Pro Black" panose="02040A04050005020304" pitchFamily="18" charset="0"/>
              </a:rPr>
              <a:t>kasih</a:t>
            </a:r>
            <a:r>
              <a:rPr lang="en-ID" dirty="0">
                <a:latin typeface="Amasis MT Pro Black" panose="02040A04050005020304" pitchFamily="18" charset="0"/>
              </a:rPr>
              <a:t>. Dia Kembali </a:t>
            </a:r>
            <a:r>
              <a:rPr lang="en-ID" dirty="0" err="1">
                <a:latin typeface="Amasis MT Pro Black" panose="02040A04050005020304" pitchFamily="18" charset="0"/>
              </a:rPr>
              <a:t>untuk</a:t>
            </a:r>
            <a:r>
              <a:rPr lang="en-ID" dirty="0">
                <a:latin typeface="Amasis MT Pro Black" panose="02040A04050005020304" pitchFamily="18" charset="0"/>
              </a:rPr>
              <a:t> </a:t>
            </a:r>
            <a:r>
              <a:rPr lang="en-ID" dirty="0" err="1">
                <a:latin typeface="Amasis MT Pro Black" panose="02040A04050005020304" pitchFamily="18" charset="0"/>
              </a:rPr>
              <a:t>kita</a:t>
            </a:r>
            <a:r>
              <a:rPr lang="en-ID" dirty="0">
                <a:latin typeface="Amasis MT Pro Black" panose="02040A04050005020304" pitchFamily="18" charset="0"/>
              </a:rPr>
              <a:t> </a:t>
            </a:r>
            <a:r>
              <a:rPr lang="en-ID" dirty="0" err="1">
                <a:latin typeface="Amasis MT Pro Black" panose="02040A04050005020304" pitchFamily="18" charset="0"/>
              </a:rPr>
              <a:t>karena</a:t>
            </a:r>
            <a:r>
              <a:rPr lang="en-ID" dirty="0">
                <a:latin typeface="Amasis MT Pro Black" panose="02040A04050005020304" pitchFamily="18" charset="0"/>
              </a:rPr>
              <a:t> Dia </a:t>
            </a:r>
            <a:r>
              <a:rPr lang="en-ID" dirty="0" err="1">
                <a:latin typeface="Amasis MT Pro Black" panose="02040A04050005020304" pitchFamily="18" charset="0"/>
              </a:rPr>
              <a:t>adalah</a:t>
            </a:r>
            <a:r>
              <a:rPr lang="en-ID" dirty="0">
                <a:latin typeface="Amasis MT Pro Black" panose="02040A04050005020304" pitchFamily="18" charset="0"/>
              </a:rPr>
              <a:t> </a:t>
            </a:r>
            <a:r>
              <a:rPr lang="en-ID" dirty="0" err="1">
                <a:latin typeface="Amasis MT Pro Black" panose="02040A04050005020304" pitchFamily="18" charset="0"/>
              </a:rPr>
              <a:t>kasih</a:t>
            </a:r>
            <a:r>
              <a:rPr lang="en-ID" dirty="0">
                <a:latin typeface="Amasis MT Pro Black" panose="02040A04050005020304" pitchFamily="18" charset="0"/>
              </a:rPr>
              <a:t>. Dia </a:t>
            </a:r>
            <a:r>
              <a:rPr lang="en-ID" dirty="0" err="1">
                <a:latin typeface="Amasis MT Pro Black" panose="02040A04050005020304" pitchFamily="18" charset="0"/>
              </a:rPr>
              <a:t>mengasihi</a:t>
            </a:r>
            <a:r>
              <a:rPr lang="en-ID" dirty="0">
                <a:latin typeface="Amasis MT Pro Black" panose="02040A04050005020304" pitchFamily="18" charset="0"/>
              </a:rPr>
              <a:t> </a:t>
            </a:r>
            <a:r>
              <a:rPr lang="en-ID" dirty="0" err="1">
                <a:latin typeface="Amasis MT Pro Black" panose="02040A04050005020304" pitchFamily="18" charset="0"/>
              </a:rPr>
              <a:t>semua</a:t>
            </a:r>
            <a:r>
              <a:rPr lang="en-ID" dirty="0">
                <a:latin typeface="Amasis MT Pro Black" panose="02040A04050005020304" pitchFamily="18" charset="0"/>
              </a:rPr>
              <a:t> orang.</a:t>
            </a:r>
          </a:p>
        </p:txBody>
      </p:sp>
      <p:pic>
        <p:nvPicPr>
          <p:cNvPr id="4" name="Picture 3">
            <a:extLst>
              <a:ext uri="{FF2B5EF4-FFF2-40B4-BE49-F238E27FC236}">
                <a16:creationId xmlns:a16="http://schemas.microsoft.com/office/drawing/2014/main" id="{DB579612-EA97-6197-143C-EF92DB153BAD}"/>
              </a:ext>
            </a:extLst>
          </p:cNvPr>
          <p:cNvPicPr>
            <a:picLocks noChangeAspect="1"/>
          </p:cNvPicPr>
          <p:nvPr/>
        </p:nvPicPr>
        <p:blipFill>
          <a:blip r:embed="rId3"/>
          <a:stretch>
            <a:fillRect/>
          </a:stretch>
        </p:blipFill>
        <p:spPr>
          <a:xfrm>
            <a:off x="-28575" y="3740545"/>
            <a:ext cx="3049473" cy="3212705"/>
          </a:xfrm>
          <a:prstGeom prst="rect">
            <a:avLst/>
          </a:prstGeom>
        </p:spPr>
      </p:pic>
      <p:pic>
        <p:nvPicPr>
          <p:cNvPr id="5" name="Picture 4">
            <a:extLst>
              <a:ext uri="{FF2B5EF4-FFF2-40B4-BE49-F238E27FC236}">
                <a16:creationId xmlns:a16="http://schemas.microsoft.com/office/drawing/2014/main" id="{1AFF8A9D-11CA-1BE3-4331-89FCFA439729}"/>
              </a:ext>
            </a:extLst>
          </p:cNvPr>
          <p:cNvPicPr>
            <a:picLocks noChangeAspect="1"/>
          </p:cNvPicPr>
          <p:nvPr/>
        </p:nvPicPr>
        <p:blipFill>
          <a:blip r:embed="rId4"/>
          <a:stretch>
            <a:fillRect/>
          </a:stretch>
        </p:blipFill>
        <p:spPr>
          <a:xfrm>
            <a:off x="392732" y="419781"/>
            <a:ext cx="2179018" cy="2855778"/>
          </a:xfrm>
          <a:prstGeom prst="rect">
            <a:avLst/>
          </a:prstGeom>
        </p:spPr>
      </p:pic>
    </p:spTree>
    <p:extLst>
      <p:ext uri="{BB962C8B-B14F-4D97-AF65-F5344CB8AC3E}">
        <p14:creationId xmlns:p14="http://schemas.microsoft.com/office/powerpoint/2010/main" val="2460176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DD77349-6ADE-99FE-8E04-12919EE56F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768"/>
            <a:ext cx="9151630" cy="1519356"/>
            <a:chOff x="-1" y="-29768"/>
            <a:chExt cx="12202175" cy="1519356"/>
          </a:xfrm>
        </p:grpSpPr>
        <p:sp>
          <p:nvSpPr>
            <p:cNvPr id="9" name="Rectangle 8">
              <a:extLst>
                <a:ext uri="{FF2B5EF4-FFF2-40B4-BE49-F238E27FC236}">
                  <a16:creationId xmlns:a16="http://schemas.microsoft.com/office/drawing/2014/main" id="{D5B2B92C-44DF-B41D-C67A-EBF175DF52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41EB2F1-D26A-D7C9-E9AC-B63BE629A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6D16430-53D3-47E5-F4B8-B441E710D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ACE2B7E-9928-2A93-11AA-8E4562D46033}"/>
              </a:ext>
            </a:extLst>
          </p:cNvPr>
          <p:cNvSpPr>
            <a:spLocks noGrp="1"/>
          </p:cNvSpPr>
          <p:nvPr>
            <p:ph type="title"/>
          </p:nvPr>
        </p:nvSpPr>
        <p:spPr>
          <a:xfrm>
            <a:off x="0" y="254218"/>
            <a:ext cx="9151630" cy="1193856"/>
          </a:xfrm>
        </p:spPr>
        <p:txBody>
          <a:bodyPr anchor="ctr">
            <a:normAutofit/>
          </a:bodyPr>
          <a:lstStyle/>
          <a:p>
            <a:pPr algn="ctr"/>
            <a:r>
              <a:rPr lang="en-ID" sz="4000" dirty="0">
                <a:solidFill>
                  <a:srgbClr val="FFFF00"/>
                </a:solidFill>
                <a:effectLst>
                  <a:outerShdw blurRad="38100" dist="38100" dir="2700000" algn="tl">
                    <a:srgbClr val="000000">
                      <a:alpha val="43137"/>
                    </a:srgbClr>
                  </a:outerShdw>
                </a:effectLst>
                <a:latin typeface="Impact" panose="020B0806030902050204" pitchFamily="34" charset="0"/>
              </a:rPr>
              <a:t>KITA DIBERKATI DI DALAM KRISTUS</a:t>
            </a:r>
            <a:br>
              <a:rPr lang="en-ID" sz="2800" dirty="0">
                <a:solidFill>
                  <a:srgbClr val="FFFFFF"/>
                </a:solidFill>
                <a:effectLst>
                  <a:outerShdw blurRad="38100" dist="38100" dir="2700000" algn="tl">
                    <a:srgbClr val="000000">
                      <a:alpha val="43137"/>
                    </a:srgbClr>
                  </a:outerShdw>
                </a:effectLst>
              </a:rPr>
            </a:br>
            <a:r>
              <a:rPr lang="en-ID" sz="2800" dirty="0" err="1">
                <a:solidFill>
                  <a:srgbClr val="FFFFFF"/>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Minggu</a:t>
            </a:r>
            <a:r>
              <a:rPr lang="en-ID" sz="2800" dirty="0">
                <a:solidFill>
                  <a:srgbClr val="FFFFFF"/>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 24 September 2023</a:t>
            </a:r>
          </a:p>
        </p:txBody>
      </p:sp>
      <p:sp>
        <p:nvSpPr>
          <p:cNvPr id="3" name="Content Placeholder 2">
            <a:extLst>
              <a:ext uri="{FF2B5EF4-FFF2-40B4-BE49-F238E27FC236}">
                <a16:creationId xmlns:a16="http://schemas.microsoft.com/office/drawing/2014/main" id="{6AC74B1A-A67D-719F-2F7B-81BDD8C36CE3}"/>
              </a:ext>
            </a:extLst>
          </p:cNvPr>
          <p:cNvSpPr>
            <a:spLocks noGrp="1"/>
          </p:cNvSpPr>
          <p:nvPr>
            <p:ph idx="1"/>
          </p:nvPr>
        </p:nvSpPr>
        <p:spPr>
          <a:xfrm>
            <a:off x="401871" y="1907247"/>
            <a:ext cx="8030816" cy="2179939"/>
          </a:xfrm>
        </p:spPr>
        <p:txBody>
          <a:bodyPr>
            <a:noAutofit/>
          </a:bodyPr>
          <a:lstStyle/>
          <a:p>
            <a:pPr marL="0" indent="0">
              <a:buNone/>
            </a:pPr>
            <a:r>
              <a:rPr lang="en-ID" sz="3200" dirty="0" err="1">
                <a:solidFill>
                  <a:srgbClr val="002060"/>
                </a:solidFill>
                <a:latin typeface="Impact" panose="020B0806030902050204" pitchFamily="34" charset="0"/>
              </a:rPr>
              <a:t>Efesus</a:t>
            </a:r>
            <a:r>
              <a:rPr lang="en-ID" sz="3200" dirty="0">
                <a:solidFill>
                  <a:srgbClr val="002060"/>
                </a:solidFill>
                <a:latin typeface="Impact" panose="020B0806030902050204" pitchFamily="34" charset="0"/>
              </a:rPr>
              <a:t> 1:3-14 </a:t>
            </a:r>
            <a:r>
              <a:rPr lang="en-ID" sz="3200" dirty="0" err="1">
                <a:solidFill>
                  <a:srgbClr val="002060"/>
                </a:solidFill>
                <a:latin typeface="Impact" panose="020B0806030902050204" pitchFamily="34" charset="0"/>
              </a:rPr>
              <a:t>berfungsi</a:t>
            </a:r>
            <a:r>
              <a:rPr lang="en-ID" sz="3200" dirty="0">
                <a:solidFill>
                  <a:srgbClr val="002060"/>
                </a:solidFill>
                <a:latin typeface="Impact" panose="020B0806030902050204" pitchFamily="34" charset="0"/>
              </a:rPr>
              <a:t> </a:t>
            </a:r>
            <a:r>
              <a:rPr lang="en-ID" sz="3200" dirty="0" err="1">
                <a:solidFill>
                  <a:srgbClr val="002060"/>
                </a:solidFill>
                <a:latin typeface="Impact" panose="020B0806030902050204" pitchFamily="34" charset="0"/>
              </a:rPr>
              <a:t>seperti</a:t>
            </a:r>
            <a:r>
              <a:rPr lang="en-ID" sz="3200" dirty="0">
                <a:solidFill>
                  <a:srgbClr val="002060"/>
                </a:solidFill>
                <a:latin typeface="Impact" panose="020B0806030902050204" pitchFamily="34" charset="0"/>
              </a:rPr>
              <a:t> </a:t>
            </a:r>
            <a:r>
              <a:rPr lang="en-ID" sz="3200" dirty="0" err="1">
                <a:solidFill>
                  <a:srgbClr val="002060"/>
                </a:solidFill>
                <a:latin typeface="Impact" panose="020B0806030902050204" pitchFamily="34" charset="0"/>
              </a:rPr>
              <a:t>peta</a:t>
            </a:r>
            <a:r>
              <a:rPr lang="en-ID" sz="3200" dirty="0">
                <a:solidFill>
                  <a:srgbClr val="002060"/>
                </a:solidFill>
                <a:latin typeface="Impact" panose="020B0806030902050204" pitchFamily="34" charset="0"/>
              </a:rPr>
              <a:t> di </a:t>
            </a:r>
            <a:r>
              <a:rPr lang="en-ID" sz="3200" dirty="0" err="1">
                <a:solidFill>
                  <a:srgbClr val="002060"/>
                </a:solidFill>
                <a:latin typeface="Impact" panose="020B0806030902050204" pitchFamily="34" charset="0"/>
              </a:rPr>
              <a:t>puncak</a:t>
            </a:r>
            <a:r>
              <a:rPr lang="en-ID" sz="3200" dirty="0">
                <a:solidFill>
                  <a:srgbClr val="002060"/>
                </a:solidFill>
                <a:latin typeface="Impact" panose="020B0806030902050204" pitchFamily="34" charset="0"/>
              </a:rPr>
              <a:t> </a:t>
            </a:r>
            <a:r>
              <a:rPr lang="en-ID" sz="3200" dirty="0" err="1">
                <a:solidFill>
                  <a:srgbClr val="002060"/>
                </a:solidFill>
                <a:latin typeface="Impact" panose="020B0806030902050204" pitchFamily="34" charset="0"/>
              </a:rPr>
              <a:t>gunung</a:t>
            </a:r>
            <a:r>
              <a:rPr lang="en-ID" sz="3200" dirty="0">
                <a:solidFill>
                  <a:srgbClr val="002060"/>
                </a:solidFill>
                <a:latin typeface="Impact" panose="020B0806030902050204" pitchFamily="34" charset="0"/>
              </a:rPr>
              <a:t>, </a:t>
            </a:r>
            <a:r>
              <a:rPr lang="en-ID" sz="3200" dirty="0" err="1">
                <a:solidFill>
                  <a:srgbClr val="002060"/>
                </a:solidFill>
                <a:latin typeface="Impact" panose="020B0806030902050204" pitchFamily="34" charset="0"/>
              </a:rPr>
              <a:t>dari</a:t>
            </a:r>
            <a:r>
              <a:rPr lang="en-ID" sz="3200" dirty="0">
                <a:solidFill>
                  <a:srgbClr val="002060"/>
                </a:solidFill>
                <a:latin typeface="Impact" panose="020B0806030902050204" pitchFamily="34" charset="0"/>
              </a:rPr>
              <a:t> </a:t>
            </a:r>
            <a:r>
              <a:rPr lang="en-ID" sz="3200" dirty="0" err="1">
                <a:solidFill>
                  <a:srgbClr val="002060"/>
                </a:solidFill>
                <a:latin typeface="Impact" panose="020B0806030902050204" pitchFamily="34" charset="0"/>
              </a:rPr>
              <a:t>puncak</a:t>
            </a:r>
            <a:r>
              <a:rPr lang="en-ID" sz="3200" dirty="0">
                <a:solidFill>
                  <a:srgbClr val="002060"/>
                </a:solidFill>
                <a:latin typeface="Impact" panose="020B0806030902050204" pitchFamily="34" charset="0"/>
              </a:rPr>
              <a:t> </a:t>
            </a:r>
            <a:r>
              <a:rPr lang="en-ID" sz="3200" dirty="0" err="1">
                <a:solidFill>
                  <a:srgbClr val="002060"/>
                </a:solidFill>
                <a:latin typeface="Impact" panose="020B0806030902050204" pitchFamily="34" charset="0"/>
              </a:rPr>
              <a:t>itu</a:t>
            </a:r>
            <a:r>
              <a:rPr lang="en-ID" sz="3200" dirty="0">
                <a:solidFill>
                  <a:srgbClr val="002060"/>
                </a:solidFill>
                <a:latin typeface="Impact" panose="020B0806030902050204" pitchFamily="34" charset="0"/>
              </a:rPr>
              <a:t> </a:t>
            </a:r>
            <a:r>
              <a:rPr lang="en-ID" sz="3200" dirty="0" err="1">
                <a:solidFill>
                  <a:srgbClr val="002060"/>
                </a:solidFill>
                <a:latin typeface="Impact" panose="020B0806030902050204" pitchFamily="34" charset="0"/>
              </a:rPr>
              <a:t>kita</a:t>
            </a:r>
            <a:r>
              <a:rPr lang="en-ID" sz="3200" dirty="0">
                <a:solidFill>
                  <a:srgbClr val="002060"/>
                </a:solidFill>
                <a:latin typeface="Impact" panose="020B0806030902050204" pitchFamily="34" charset="0"/>
              </a:rPr>
              <a:t> </a:t>
            </a:r>
            <a:r>
              <a:rPr lang="en-ID" sz="3200" dirty="0" err="1">
                <a:solidFill>
                  <a:srgbClr val="002060"/>
                </a:solidFill>
                <a:latin typeface="Impact" panose="020B0806030902050204" pitchFamily="34" charset="0"/>
              </a:rPr>
              <a:t>melihat</a:t>
            </a:r>
            <a:r>
              <a:rPr lang="en-ID" sz="3200" dirty="0">
                <a:solidFill>
                  <a:srgbClr val="002060"/>
                </a:solidFill>
                <a:latin typeface="Impact" panose="020B0806030902050204" pitchFamily="34" charset="0"/>
              </a:rPr>
              <a:t> </a:t>
            </a:r>
            <a:r>
              <a:rPr lang="en-ID" sz="3200" dirty="0" err="1">
                <a:solidFill>
                  <a:srgbClr val="002060"/>
                </a:solidFill>
                <a:latin typeface="Impact" panose="020B0806030902050204" pitchFamily="34" charset="0"/>
              </a:rPr>
              <a:t>pemandangan</a:t>
            </a:r>
            <a:r>
              <a:rPr lang="en-ID" sz="3200" dirty="0">
                <a:solidFill>
                  <a:srgbClr val="002060"/>
                </a:solidFill>
                <a:latin typeface="Impact" panose="020B0806030902050204" pitchFamily="34" charset="0"/>
              </a:rPr>
              <a:t> </a:t>
            </a:r>
            <a:r>
              <a:rPr lang="en-ID" sz="3200" dirty="0" err="1">
                <a:solidFill>
                  <a:srgbClr val="002060"/>
                </a:solidFill>
                <a:latin typeface="Impact" panose="020B0806030902050204" pitchFamily="34" charset="0"/>
              </a:rPr>
              <a:t>luas</a:t>
            </a:r>
            <a:r>
              <a:rPr lang="en-ID" sz="3200" dirty="0">
                <a:solidFill>
                  <a:srgbClr val="002060"/>
                </a:solidFill>
                <a:latin typeface="Impact" panose="020B0806030902050204" pitchFamily="34" charset="0"/>
              </a:rPr>
              <a:t> </a:t>
            </a:r>
            <a:r>
              <a:rPr lang="en-ID" sz="3200" dirty="0" err="1">
                <a:solidFill>
                  <a:srgbClr val="002060"/>
                </a:solidFill>
                <a:latin typeface="Impact" panose="020B0806030902050204" pitchFamily="34" charset="0"/>
              </a:rPr>
              <a:t>dari</a:t>
            </a:r>
            <a:r>
              <a:rPr lang="en-ID" sz="3200" dirty="0">
                <a:solidFill>
                  <a:srgbClr val="002060"/>
                </a:solidFill>
                <a:latin typeface="Impact" panose="020B0806030902050204" pitchFamily="34" charset="0"/>
              </a:rPr>
              <a:t> RENCANA KESELAMATAN </a:t>
            </a:r>
            <a:r>
              <a:rPr lang="en-ID" sz="3200" dirty="0" err="1">
                <a:solidFill>
                  <a:srgbClr val="002060"/>
                </a:solidFill>
                <a:latin typeface="Impact" panose="020B0806030902050204" pitchFamily="34" charset="0"/>
              </a:rPr>
              <a:t>sebagai</a:t>
            </a:r>
            <a:r>
              <a:rPr lang="en-ID" sz="3200" dirty="0">
                <a:solidFill>
                  <a:srgbClr val="002060"/>
                </a:solidFill>
                <a:latin typeface="Impact" panose="020B0806030902050204" pitchFamily="34" charset="0"/>
              </a:rPr>
              <a:t> </a:t>
            </a:r>
            <a:r>
              <a:rPr lang="en-ID" sz="3200" dirty="0" err="1">
                <a:solidFill>
                  <a:srgbClr val="002060"/>
                </a:solidFill>
                <a:latin typeface="Impact" panose="020B0806030902050204" pitchFamily="34" charset="0"/>
              </a:rPr>
              <a:t>berikut</a:t>
            </a:r>
            <a:r>
              <a:rPr lang="en-ID" sz="3200" dirty="0">
                <a:solidFill>
                  <a:srgbClr val="002060"/>
                </a:solidFill>
                <a:latin typeface="Impact" panose="020B0806030902050204" pitchFamily="34" charset="0"/>
              </a:rPr>
              <a:t>:</a:t>
            </a:r>
          </a:p>
        </p:txBody>
      </p:sp>
      <p:sp>
        <p:nvSpPr>
          <p:cNvPr id="6" name="TextBox 5">
            <a:extLst>
              <a:ext uri="{FF2B5EF4-FFF2-40B4-BE49-F238E27FC236}">
                <a16:creationId xmlns:a16="http://schemas.microsoft.com/office/drawing/2014/main" id="{E3B3B678-F037-BBA2-4AA7-F1D0C917969D}"/>
              </a:ext>
            </a:extLst>
          </p:cNvPr>
          <p:cNvSpPr txBox="1"/>
          <p:nvPr/>
        </p:nvSpPr>
        <p:spPr>
          <a:xfrm>
            <a:off x="1467159" y="4307746"/>
            <a:ext cx="7195929" cy="2062103"/>
          </a:xfrm>
          <a:prstGeom prst="rect">
            <a:avLst/>
          </a:prstGeom>
          <a:solidFill>
            <a:srgbClr val="7030A0"/>
          </a:solidFill>
        </p:spPr>
        <p:txBody>
          <a:bodyPr wrap="square">
            <a:spAutoFit/>
          </a:bodyPr>
          <a:lstStyle/>
          <a:p>
            <a:r>
              <a:rPr lang="en-ID" sz="3200" dirty="0" err="1">
                <a:solidFill>
                  <a:schemeClr val="bg1"/>
                </a:solidFill>
                <a:latin typeface="Tw Cen MT Condensed Extra Bold" panose="020B0803020202020204" pitchFamily="34" charset="0"/>
              </a:rPr>
              <a:t>Rentang</a:t>
            </a:r>
            <a:r>
              <a:rPr lang="en-ID" sz="3200" dirty="0">
                <a:solidFill>
                  <a:schemeClr val="bg1"/>
                </a:solidFill>
                <a:latin typeface="Tw Cen MT Condensed Extra Bold" panose="020B0803020202020204" pitchFamily="34" charset="0"/>
              </a:rPr>
              <a:t> </a:t>
            </a:r>
            <a:r>
              <a:rPr lang="en-ID" sz="3200" dirty="0" err="1">
                <a:solidFill>
                  <a:schemeClr val="bg1"/>
                </a:solidFill>
                <a:latin typeface="Tw Cen MT Condensed Extra Bold" panose="020B0803020202020204" pitchFamily="34" charset="0"/>
              </a:rPr>
              <a:t>penuh</a:t>
            </a:r>
            <a:r>
              <a:rPr lang="en-ID" sz="3200" dirty="0">
                <a:solidFill>
                  <a:schemeClr val="bg1"/>
                </a:solidFill>
                <a:latin typeface="Tw Cen MT Condensed Extra Bold" panose="020B0803020202020204" pitchFamily="34" charset="0"/>
              </a:rPr>
              <a:t> </a:t>
            </a:r>
            <a:r>
              <a:rPr lang="en-ID" sz="3200" dirty="0" err="1">
                <a:solidFill>
                  <a:schemeClr val="bg1"/>
                </a:solidFill>
                <a:latin typeface="Tw Cen MT Condensed Extra Bold" panose="020B0803020202020204" pitchFamily="34" charset="0"/>
              </a:rPr>
              <a:t>sejarah</a:t>
            </a:r>
            <a:r>
              <a:rPr lang="en-ID" sz="3200" dirty="0">
                <a:solidFill>
                  <a:schemeClr val="bg1"/>
                </a:solidFill>
                <a:latin typeface="Tw Cen MT Condensed Extra Bold" panose="020B0803020202020204" pitchFamily="34" charset="0"/>
              </a:rPr>
              <a:t> </a:t>
            </a:r>
            <a:r>
              <a:rPr lang="en-ID" sz="3200" dirty="0" err="1">
                <a:solidFill>
                  <a:schemeClr val="bg1"/>
                </a:solidFill>
                <a:latin typeface="Tw Cen MT Condensed Extra Bold" panose="020B0803020202020204" pitchFamily="34" charset="0"/>
              </a:rPr>
              <a:t>keselamatan</a:t>
            </a:r>
            <a:r>
              <a:rPr lang="en-ID" sz="3200" dirty="0">
                <a:solidFill>
                  <a:schemeClr val="bg1"/>
                </a:solidFill>
                <a:latin typeface="Tw Cen MT Condensed Extra Bold" panose="020B0803020202020204" pitchFamily="34" charset="0"/>
              </a:rPr>
              <a:t>, </a:t>
            </a:r>
            <a:r>
              <a:rPr lang="en-ID" sz="3200" dirty="0" err="1">
                <a:solidFill>
                  <a:schemeClr val="bg1"/>
                </a:solidFill>
                <a:latin typeface="Tw Cen MT Condensed Extra Bold" panose="020B0803020202020204" pitchFamily="34" charset="0"/>
              </a:rPr>
              <a:t>dari</a:t>
            </a:r>
            <a:r>
              <a:rPr lang="en-ID" sz="3200" dirty="0">
                <a:solidFill>
                  <a:schemeClr val="bg1"/>
                </a:solidFill>
                <a:latin typeface="Tw Cen MT Condensed Extra Bold" panose="020B0803020202020204" pitchFamily="34" charset="0"/>
              </a:rPr>
              <a:t> </a:t>
            </a:r>
            <a:r>
              <a:rPr lang="en-ID" sz="3200" dirty="0" err="1">
                <a:solidFill>
                  <a:schemeClr val="bg1"/>
                </a:solidFill>
                <a:latin typeface="Tw Cen MT Condensed Extra Bold" panose="020B0803020202020204" pitchFamily="34" charset="0"/>
              </a:rPr>
              <a:t>kekekalan</a:t>
            </a:r>
            <a:r>
              <a:rPr lang="en-ID" sz="3200" dirty="0">
                <a:solidFill>
                  <a:schemeClr val="bg1"/>
                </a:solidFill>
                <a:latin typeface="Tw Cen MT Condensed Extra Bold" panose="020B0803020202020204" pitchFamily="34" charset="0"/>
              </a:rPr>
              <a:t> di masa </a:t>
            </a:r>
            <a:r>
              <a:rPr lang="en-ID" sz="3200" dirty="0" err="1">
                <a:solidFill>
                  <a:schemeClr val="bg1"/>
                </a:solidFill>
                <a:latin typeface="Tw Cen MT Condensed Extra Bold" panose="020B0803020202020204" pitchFamily="34" charset="0"/>
              </a:rPr>
              <a:t>lalu</a:t>
            </a:r>
            <a:r>
              <a:rPr lang="en-ID" sz="3200" dirty="0">
                <a:solidFill>
                  <a:schemeClr val="bg1"/>
                </a:solidFill>
                <a:latin typeface="Tw Cen MT Condensed Extra Bold" panose="020B0803020202020204" pitchFamily="34" charset="0"/>
              </a:rPr>
              <a:t>, </a:t>
            </a:r>
            <a:r>
              <a:rPr lang="en-ID" sz="3200" dirty="0" err="1">
                <a:solidFill>
                  <a:schemeClr val="bg1"/>
                </a:solidFill>
                <a:latin typeface="Tw Cen MT Condensed Extra Bold" panose="020B0803020202020204" pitchFamily="34" charset="0"/>
              </a:rPr>
              <a:t>melalui</a:t>
            </a:r>
            <a:r>
              <a:rPr lang="en-ID" sz="3200" dirty="0">
                <a:solidFill>
                  <a:schemeClr val="bg1"/>
                </a:solidFill>
                <a:latin typeface="Tw Cen MT Condensed Extra Bold" panose="020B0803020202020204" pitchFamily="34" charset="0"/>
              </a:rPr>
              <a:t> </a:t>
            </a:r>
            <a:r>
              <a:rPr lang="en-ID" sz="3200" dirty="0" err="1">
                <a:solidFill>
                  <a:schemeClr val="bg1"/>
                </a:solidFill>
                <a:latin typeface="Tw Cen MT Condensed Extra Bold" panose="020B0803020202020204" pitchFamily="34" charset="0"/>
              </a:rPr>
              <a:t>tindakan</a:t>
            </a:r>
            <a:r>
              <a:rPr lang="en-ID" sz="3200" dirty="0">
                <a:solidFill>
                  <a:schemeClr val="bg1"/>
                </a:solidFill>
                <a:latin typeface="Tw Cen MT Condensed Extra Bold" panose="020B0803020202020204" pitchFamily="34" charset="0"/>
              </a:rPr>
              <a:t> Allah yang </a:t>
            </a:r>
            <a:r>
              <a:rPr lang="en-ID" sz="3200" dirty="0" err="1">
                <a:solidFill>
                  <a:schemeClr val="bg1"/>
                </a:solidFill>
                <a:latin typeface="Tw Cen MT Condensed Extra Bold" panose="020B0803020202020204" pitchFamily="34" charset="0"/>
              </a:rPr>
              <a:t>dipenuhi</a:t>
            </a:r>
            <a:r>
              <a:rPr lang="en-ID" sz="3200" dirty="0">
                <a:solidFill>
                  <a:schemeClr val="bg1"/>
                </a:solidFill>
                <a:latin typeface="Tw Cen MT Condensed Extra Bold" panose="020B0803020202020204" pitchFamily="34" charset="0"/>
              </a:rPr>
              <a:t> </a:t>
            </a:r>
            <a:r>
              <a:rPr lang="en-ID" sz="3200" dirty="0" err="1">
                <a:solidFill>
                  <a:schemeClr val="bg1"/>
                </a:solidFill>
                <a:latin typeface="Tw Cen MT Condensed Extra Bold" panose="020B0803020202020204" pitchFamily="34" charset="0"/>
              </a:rPr>
              <a:t>kasih</a:t>
            </a:r>
            <a:r>
              <a:rPr lang="en-ID" sz="3200" dirty="0">
                <a:solidFill>
                  <a:schemeClr val="bg1"/>
                </a:solidFill>
                <a:latin typeface="Tw Cen MT Condensed Extra Bold" panose="020B0803020202020204" pitchFamily="34" charset="0"/>
              </a:rPr>
              <a:t> </a:t>
            </a:r>
            <a:r>
              <a:rPr lang="en-ID" sz="3200" dirty="0" err="1">
                <a:solidFill>
                  <a:schemeClr val="bg1"/>
                </a:solidFill>
                <a:latin typeface="Tw Cen MT Condensed Extra Bold" panose="020B0803020202020204" pitchFamily="34" charset="0"/>
              </a:rPr>
              <a:t>karunia</a:t>
            </a:r>
            <a:r>
              <a:rPr lang="en-ID" sz="3200" dirty="0">
                <a:solidFill>
                  <a:schemeClr val="bg1"/>
                </a:solidFill>
                <a:latin typeface="Tw Cen MT Condensed Extra Bold" panose="020B0803020202020204" pitchFamily="34" charset="0"/>
              </a:rPr>
              <a:t> di </a:t>
            </a:r>
            <a:r>
              <a:rPr lang="en-ID" sz="3200" dirty="0" err="1">
                <a:solidFill>
                  <a:schemeClr val="bg1"/>
                </a:solidFill>
                <a:latin typeface="Tw Cen MT Condensed Extra Bold" panose="020B0803020202020204" pitchFamily="34" charset="0"/>
              </a:rPr>
              <a:t>dalam</a:t>
            </a:r>
            <a:r>
              <a:rPr lang="en-ID" sz="3200" dirty="0">
                <a:solidFill>
                  <a:schemeClr val="bg1"/>
                </a:solidFill>
                <a:latin typeface="Tw Cen MT Condensed Extra Bold" panose="020B0803020202020204" pitchFamily="34" charset="0"/>
              </a:rPr>
              <a:t> </a:t>
            </a:r>
            <a:r>
              <a:rPr lang="en-ID" sz="3200" dirty="0" err="1">
                <a:solidFill>
                  <a:schemeClr val="bg1"/>
                </a:solidFill>
                <a:latin typeface="Tw Cen MT Condensed Extra Bold" panose="020B0803020202020204" pitchFamily="34" charset="0"/>
              </a:rPr>
              <a:t>Kristus</a:t>
            </a:r>
            <a:r>
              <a:rPr lang="en-ID" sz="3200" dirty="0">
                <a:solidFill>
                  <a:schemeClr val="bg1"/>
                </a:solidFill>
                <a:latin typeface="Tw Cen MT Condensed Extra Bold" panose="020B0803020202020204" pitchFamily="34" charset="0"/>
              </a:rPr>
              <a:t>, </a:t>
            </a:r>
            <a:r>
              <a:rPr lang="en-ID" sz="3200" dirty="0" err="1">
                <a:solidFill>
                  <a:schemeClr val="bg1"/>
                </a:solidFill>
                <a:latin typeface="Tw Cen MT Condensed Extra Bold" panose="020B0803020202020204" pitchFamily="34" charset="0"/>
              </a:rPr>
              <a:t>hingga</a:t>
            </a:r>
            <a:r>
              <a:rPr lang="en-ID" sz="3200" dirty="0">
                <a:solidFill>
                  <a:schemeClr val="bg1"/>
                </a:solidFill>
                <a:latin typeface="Tw Cen MT Condensed Extra Bold" panose="020B0803020202020204" pitchFamily="34" charset="0"/>
              </a:rPr>
              <a:t> </a:t>
            </a:r>
            <a:r>
              <a:rPr lang="en-ID" sz="3200" dirty="0" err="1">
                <a:solidFill>
                  <a:schemeClr val="bg1"/>
                </a:solidFill>
                <a:latin typeface="Tw Cen MT Condensed Extra Bold" panose="020B0803020202020204" pitchFamily="34" charset="0"/>
              </a:rPr>
              <a:t>kekekalan</a:t>
            </a:r>
            <a:r>
              <a:rPr lang="en-ID" sz="3200" dirty="0">
                <a:solidFill>
                  <a:schemeClr val="bg1"/>
                </a:solidFill>
                <a:latin typeface="Tw Cen MT Condensed Extra Bold" panose="020B0803020202020204" pitchFamily="34" charset="0"/>
              </a:rPr>
              <a:t> di masa </a:t>
            </a:r>
            <a:r>
              <a:rPr lang="en-ID" sz="3200" dirty="0" err="1">
                <a:solidFill>
                  <a:schemeClr val="bg1"/>
                </a:solidFill>
                <a:latin typeface="Tw Cen MT Condensed Extra Bold" panose="020B0803020202020204" pitchFamily="34" charset="0"/>
              </a:rPr>
              <a:t>depan</a:t>
            </a:r>
            <a:r>
              <a:rPr lang="en-ID" sz="3200" dirty="0">
                <a:solidFill>
                  <a:schemeClr val="bg1"/>
                </a:solidFill>
                <a:latin typeface="Tw Cen MT Condensed Extra Bold" panose="020B0803020202020204" pitchFamily="34" charset="0"/>
              </a:rPr>
              <a:t>. </a:t>
            </a:r>
          </a:p>
        </p:txBody>
      </p:sp>
      <p:sp>
        <p:nvSpPr>
          <p:cNvPr id="7" name="Rectangle 6">
            <a:extLst>
              <a:ext uri="{FF2B5EF4-FFF2-40B4-BE49-F238E27FC236}">
                <a16:creationId xmlns:a16="http://schemas.microsoft.com/office/drawing/2014/main" id="{B98117AA-4702-504C-93E6-A034838078A3}"/>
              </a:ext>
            </a:extLst>
          </p:cNvPr>
          <p:cNvSpPr/>
          <p:nvPr/>
        </p:nvSpPr>
        <p:spPr>
          <a:xfrm>
            <a:off x="401871" y="4491729"/>
            <a:ext cx="800717" cy="1631216"/>
          </a:xfrm>
          <a:prstGeom prst="rect">
            <a:avLst/>
          </a:prstGeom>
          <a:noFill/>
        </p:spPr>
        <p:txBody>
          <a:bodyPr wrap="square" lIns="91440" tIns="45720" rIns="91440" bIns="45720">
            <a:spAutoFit/>
          </a:bodyPr>
          <a:lstStyle/>
          <a:p>
            <a:pPr algn="ctr"/>
            <a:r>
              <a:rPr lang="en-US" sz="10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1</a:t>
            </a:r>
          </a:p>
        </p:txBody>
      </p:sp>
    </p:spTree>
    <p:extLst>
      <p:ext uri="{BB962C8B-B14F-4D97-AF65-F5344CB8AC3E}">
        <p14:creationId xmlns:p14="http://schemas.microsoft.com/office/powerpoint/2010/main" val="2414219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40E91B1-70D7-7A2D-4B74-CDEC20DBB18F}"/>
              </a:ext>
            </a:extLst>
          </p:cNvPr>
          <p:cNvPicPr>
            <a:picLocks noChangeAspect="1"/>
          </p:cNvPicPr>
          <p:nvPr/>
        </p:nvPicPr>
        <p:blipFill>
          <a:blip r:embed="rId2"/>
          <a:stretch>
            <a:fillRect/>
          </a:stretch>
        </p:blipFill>
        <p:spPr>
          <a:xfrm>
            <a:off x="0" y="1"/>
            <a:ext cx="9144000" cy="6857999"/>
          </a:xfrm>
          <a:prstGeom prst="rect">
            <a:avLst/>
          </a:prstGeom>
        </p:spPr>
      </p:pic>
      <p:sp>
        <p:nvSpPr>
          <p:cNvPr id="5" name="TextBox 4">
            <a:extLst>
              <a:ext uri="{FF2B5EF4-FFF2-40B4-BE49-F238E27FC236}">
                <a16:creationId xmlns:a16="http://schemas.microsoft.com/office/drawing/2014/main" id="{DDDEE745-80F6-3791-8B4E-DBD81501957F}"/>
              </a:ext>
            </a:extLst>
          </p:cNvPr>
          <p:cNvSpPr txBox="1"/>
          <p:nvPr/>
        </p:nvSpPr>
        <p:spPr>
          <a:xfrm>
            <a:off x="1378227" y="803636"/>
            <a:ext cx="7421216" cy="2492990"/>
          </a:xfrm>
          <a:prstGeom prst="rect">
            <a:avLst/>
          </a:prstGeom>
          <a:solidFill>
            <a:srgbClr val="7030A0"/>
          </a:solidFill>
        </p:spPr>
        <p:txBody>
          <a:bodyPr wrap="square">
            <a:spAutoFit/>
          </a:bodyPr>
          <a:lstStyle/>
          <a:p>
            <a:r>
              <a:rPr lang="en-ID" sz="2600" dirty="0" err="1">
                <a:solidFill>
                  <a:schemeClr val="bg1"/>
                </a:solidFill>
                <a:latin typeface="Tw Cen MT Condensed Extra Bold" panose="020B0803020202020204" pitchFamily="34" charset="0"/>
              </a:rPr>
              <a:t>Penebusan</a:t>
            </a:r>
            <a:r>
              <a:rPr lang="en-ID" sz="2600" dirty="0">
                <a:solidFill>
                  <a:schemeClr val="bg1"/>
                </a:solidFill>
                <a:latin typeface="Tw Cen MT Condensed Extra Bold" panose="020B0803020202020204" pitchFamily="34" charset="0"/>
              </a:rPr>
              <a:t> Allah </a:t>
            </a:r>
            <a:r>
              <a:rPr lang="en-ID" sz="2600" dirty="0" err="1">
                <a:solidFill>
                  <a:schemeClr val="bg1"/>
                </a:solidFill>
                <a:latin typeface="Tw Cen MT Condensed Extra Bold" panose="020B0803020202020204" pitchFamily="34" charset="0"/>
              </a:rPr>
              <a:t>terhadap</a:t>
            </a:r>
            <a:r>
              <a:rPr lang="en-ID" sz="2600" dirty="0">
                <a:solidFill>
                  <a:schemeClr val="bg1"/>
                </a:solidFill>
                <a:latin typeface="Tw Cen MT Condensed Extra Bold" panose="020B0803020202020204" pitchFamily="34" charset="0"/>
              </a:rPr>
              <a:t> orang </a:t>
            </a:r>
            <a:r>
              <a:rPr lang="en-ID" sz="2600" dirty="0" err="1">
                <a:solidFill>
                  <a:schemeClr val="bg1"/>
                </a:solidFill>
                <a:latin typeface="Tw Cen MT Condensed Extra Bold" panose="020B0803020202020204" pitchFamily="34" charset="0"/>
              </a:rPr>
              <a:t>percaya</a:t>
            </a:r>
            <a:r>
              <a:rPr lang="en-ID" sz="2600" dirty="0">
                <a:solidFill>
                  <a:schemeClr val="bg1"/>
                </a:solidFill>
                <a:latin typeface="Tw Cen MT Condensed Extra Bold" panose="020B0803020202020204" pitchFamily="34" charset="0"/>
              </a:rPr>
              <a:t> yang </a:t>
            </a:r>
            <a:r>
              <a:rPr lang="en-ID" sz="2600" dirty="0" err="1">
                <a:solidFill>
                  <a:schemeClr val="bg1"/>
                </a:solidFill>
                <a:latin typeface="Tw Cen MT Condensed Extra Bold" panose="020B0803020202020204" pitchFamily="34" charset="0"/>
              </a:rPr>
              <a:t>mencerminkan</a:t>
            </a:r>
            <a:r>
              <a:rPr lang="en-ID" sz="2600" dirty="0">
                <a:solidFill>
                  <a:schemeClr val="bg1"/>
                </a:solidFill>
                <a:latin typeface="Tw Cen MT Condensed Extra Bold" panose="020B0803020202020204" pitchFamily="34" charset="0"/>
              </a:rPr>
              <a:t> </a:t>
            </a:r>
            <a:r>
              <a:rPr lang="en-ID" sz="2600" dirty="0" err="1">
                <a:solidFill>
                  <a:schemeClr val="bg1"/>
                </a:solidFill>
                <a:latin typeface="Tw Cen MT Condensed Extra Bold" panose="020B0803020202020204" pitchFamily="34" charset="0"/>
              </a:rPr>
              <a:t>inisiatif</a:t>
            </a:r>
            <a:r>
              <a:rPr lang="en-ID" sz="2600" dirty="0">
                <a:solidFill>
                  <a:schemeClr val="bg1"/>
                </a:solidFill>
                <a:latin typeface="Tw Cen MT Condensed Extra Bold" panose="020B0803020202020204" pitchFamily="34" charset="0"/>
              </a:rPr>
              <a:t> Ilahi yang </a:t>
            </a:r>
            <a:r>
              <a:rPr lang="en-ID" sz="2600" dirty="0" err="1">
                <a:solidFill>
                  <a:schemeClr val="bg1"/>
                </a:solidFill>
                <a:latin typeface="Tw Cen MT Condensed Extra Bold" panose="020B0803020202020204" pitchFamily="34" charset="0"/>
              </a:rPr>
              <a:t>diambil</a:t>
            </a:r>
            <a:r>
              <a:rPr lang="en-ID" sz="2600" dirty="0">
                <a:solidFill>
                  <a:schemeClr val="bg1"/>
                </a:solidFill>
                <a:latin typeface="Tw Cen MT Condensed Extra Bold" panose="020B0803020202020204" pitchFamily="34" charset="0"/>
              </a:rPr>
              <a:t> "</a:t>
            </a:r>
            <a:r>
              <a:rPr lang="en-ID" sz="2600" dirty="0" err="1">
                <a:solidFill>
                  <a:schemeClr val="bg1"/>
                </a:solidFill>
                <a:latin typeface="Tw Cen MT Condensed Extra Bold" panose="020B0803020202020204" pitchFamily="34" charset="0"/>
              </a:rPr>
              <a:t>sebelum</a:t>
            </a:r>
            <a:r>
              <a:rPr lang="en-ID" sz="2600" dirty="0">
                <a:solidFill>
                  <a:schemeClr val="bg1"/>
                </a:solidFill>
                <a:latin typeface="Tw Cen MT Condensed Extra Bold" panose="020B0803020202020204" pitchFamily="34" charset="0"/>
              </a:rPr>
              <a:t> dunia </a:t>
            </a:r>
            <a:r>
              <a:rPr lang="en-ID" sz="2600" dirty="0" err="1">
                <a:solidFill>
                  <a:schemeClr val="bg1"/>
                </a:solidFill>
                <a:latin typeface="Tw Cen MT Condensed Extra Bold" panose="020B0803020202020204" pitchFamily="34" charset="0"/>
              </a:rPr>
              <a:t>dijadikan</a:t>
            </a:r>
            <a:r>
              <a:rPr lang="en-ID" sz="2600" dirty="0">
                <a:solidFill>
                  <a:schemeClr val="bg1"/>
                </a:solidFill>
                <a:latin typeface="Tw Cen MT Condensed Extra Bold" panose="020B0803020202020204" pitchFamily="34" charset="0"/>
              </a:rPr>
              <a:t>" [</a:t>
            </a:r>
            <a:r>
              <a:rPr lang="en-ID" sz="2600" dirty="0" err="1">
                <a:solidFill>
                  <a:schemeClr val="bg1"/>
                </a:solidFill>
                <a:latin typeface="Tw Cen MT Condensed Extra Bold" panose="020B0803020202020204" pitchFamily="34" charset="0"/>
              </a:rPr>
              <a:t>Efesus</a:t>
            </a:r>
            <a:r>
              <a:rPr lang="en-ID" sz="2600" dirty="0">
                <a:solidFill>
                  <a:schemeClr val="bg1"/>
                </a:solidFill>
                <a:latin typeface="Tw Cen MT Condensed Extra Bold" panose="020B0803020202020204" pitchFamily="34" charset="0"/>
              </a:rPr>
              <a:t> 1: 4], yang </a:t>
            </a:r>
            <a:r>
              <a:rPr lang="en-ID" sz="2600" dirty="0" err="1">
                <a:solidFill>
                  <a:schemeClr val="bg1"/>
                </a:solidFill>
                <a:latin typeface="Tw Cen MT Condensed Extra Bold" panose="020B0803020202020204" pitchFamily="34" charset="0"/>
              </a:rPr>
              <a:t>sekarang</a:t>
            </a:r>
            <a:r>
              <a:rPr lang="en-ID" sz="2600" dirty="0">
                <a:solidFill>
                  <a:schemeClr val="bg1"/>
                </a:solidFill>
                <a:latin typeface="Tw Cen MT Condensed Extra Bold" panose="020B0803020202020204" pitchFamily="34" charset="0"/>
              </a:rPr>
              <a:t> </a:t>
            </a:r>
            <a:r>
              <a:rPr lang="en-ID" sz="2600" dirty="0" err="1">
                <a:solidFill>
                  <a:schemeClr val="bg1"/>
                </a:solidFill>
                <a:latin typeface="Tw Cen MT Condensed Extra Bold" panose="020B0803020202020204" pitchFamily="34" charset="0"/>
              </a:rPr>
              <a:t>sedang</a:t>
            </a:r>
            <a:r>
              <a:rPr lang="en-ID" sz="2600" dirty="0">
                <a:solidFill>
                  <a:schemeClr val="bg1"/>
                </a:solidFill>
                <a:latin typeface="Tw Cen MT Condensed Extra Bold" panose="020B0803020202020204" pitchFamily="34" charset="0"/>
              </a:rPr>
              <a:t> </a:t>
            </a:r>
            <a:r>
              <a:rPr lang="en-ID" sz="2600" dirty="0" err="1">
                <a:solidFill>
                  <a:schemeClr val="bg1"/>
                </a:solidFill>
                <a:latin typeface="Tw Cen MT Condensed Extra Bold" panose="020B0803020202020204" pitchFamily="34" charset="0"/>
              </a:rPr>
              <a:t>dikerjakan</a:t>
            </a:r>
            <a:r>
              <a:rPr lang="en-ID" sz="2600" dirty="0">
                <a:solidFill>
                  <a:schemeClr val="bg1"/>
                </a:solidFill>
                <a:latin typeface="Tw Cen MT Condensed Extra Bold" panose="020B0803020202020204" pitchFamily="34" charset="0"/>
              </a:rPr>
              <a:t> </a:t>
            </a:r>
            <a:r>
              <a:rPr lang="en-ID" sz="2600" dirty="0" err="1">
                <a:solidFill>
                  <a:schemeClr val="bg1"/>
                </a:solidFill>
                <a:latin typeface="Tw Cen MT Condensed Extra Bold" panose="020B0803020202020204" pitchFamily="34" charset="0"/>
              </a:rPr>
              <a:t>dalam</a:t>
            </a:r>
            <a:r>
              <a:rPr lang="en-ID" sz="2600" dirty="0">
                <a:solidFill>
                  <a:schemeClr val="bg1"/>
                </a:solidFill>
                <a:latin typeface="Tw Cen MT Condensed Extra Bold" panose="020B0803020202020204" pitchFamily="34" charset="0"/>
              </a:rPr>
              <a:t> </a:t>
            </a:r>
            <a:r>
              <a:rPr lang="en-ID" sz="2600" dirty="0" err="1">
                <a:solidFill>
                  <a:schemeClr val="bg1"/>
                </a:solidFill>
                <a:latin typeface="Tw Cen MT Condensed Extra Bold" panose="020B0803020202020204" pitchFamily="34" charset="0"/>
              </a:rPr>
              <a:t>kehidupan</a:t>
            </a:r>
            <a:r>
              <a:rPr lang="en-ID" sz="2600" dirty="0">
                <a:solidFill>
                  <a:schemeClr val="bg1"/>
                </a:solidFill>
                <a:latin typeface="Tw Cen MT Condensed Extra Bold" panose="020B0803020202020204" pitchFamily="34" charset="0"/>
              </a:rPr>
              <a:t> </a:t>
            </a:r>
            <a:r>
              <a:rPr lang="en-ID" sz="2600" dirty="0" err="1">
                <a:solidFill>
                  <a:schemeClr val="bg1"/>
                </a:solidFill>
                <a:latin typeface="Tw Cen MT Condensed Extra Bold" panose="020B0803020202020204" pitchFamily="34" charset="0"/>
              </a:rPr>
              <a:t>kita</a:t>
            </a:r>
            <a:r>
              <a:rPr lang="en-ID" sz="2600" dirty="0">
                <a:solidFill>
                  <a:schemeClr val="bg1"/>
                </a:solidFill>
                <a:latin typeface="Tw Cen MT Condensed Extra Bold" panose="020B0803020202020204" pitchFamily="34" charset="0"/>
              </a:rPr>
              <a:t> [Efesus1: 7, 8, 13, 14]. Strategi </a:t>
            </a:r>
            <a:r>
              <a:rPr lang="en-ID" sz="2600" dirty="0" err="1">
                <a:solidFill>
                  <a:schemeClr val="bg1"/>
                </a:solidFill>
                <a:latin typeface="Tw Cen MT Condensed Extra Bold" panose="020B0803020202020204" pitchFamily="34" charset="0"/>
              </a:rPr>
              <a:t>pra-penciptaan</a:t>
            </a:r>
            <a:r>
              <a:rPr lang="en-ID" sz="2600" dirty="0">
                <a:solidFill>
                  <a:schemeClr val="bg1"/>
                </a:solidFill>
                <a:latin typeface="Tw Cen MT Condensed Extra Bold" panose="020B0803020202020204" pitchFamily="34" charset="0"/>
              </a:rPr>
              <a:t> </a:t>
            </a:r>
            <a:r>
              <a:rPr lang="en-ID" sz="2600" dirty="0" err="1">
                <a:solidFill>
                  <a:schemeClr val="bg1"/>
                </a:solidFill>
                <a:latin typeface="Tw Cen MT Condensed Extra Bold" panose="020B0803020202020204" pitchFamily="34" charset="0"/>
              </a:rPr>
              <a:t>ini</a:t>
            </a:r>
            <a:r>
              <a:rPr lang="en-ID" sz="2600" dirty="0">
                <a:solidFill>
                  <a:schemeClr val="bg1"/>
                </a:solidFill>
                <a:latin typeface="Tw Cen MT Condensed Extra Bold" panose="020B0803020202020204" pitchFamily="34" charset="0"/>
              </a:rPr>
              <a:t> </a:t>
            </a:r>
            <a:r>
              <a:rPr lang="en-ID" sz="2600" dirty="0" err="1">
                <a:solidFill>
                  <a:schemeClr val="bg1"/>
                </a:solidFill>
                <a:latin typeface="Tw Cen MT Condensed Extra Bold" panose="020B0803020202020204" pitchFamily="34" charset="0"/>
              </a:rPr>
              <a:t>akan</a:t>
            </a:r>
            <a:r>
              <a:rPr lang="en-ID" sz="2600" dirty="0">
                <a:solidFill>
                  <a:schemeClr val="bg1"/>
                </a:solidFill>
                <a:latin typeface="Tw Cen MT Condensed Extra Bold" panose="020B0803020202020204" pitchFamily="34" charset="0"/>
              </a:rPr>
              <a:t> </a:t>
            </a:r>
            <a:r>
              <a:rPr lang="en-ID" sz="2600" dirty="0" err="1">
                <a:solidFill>
                  <a:schemeClr val="bg1"/>
                </a:solidFill>
                <a:latin typeface="Tw Cen MT Condensed Extra Bold" panose="020B0803020202020204" pitchFamily="34" charset="0"/>
              </a:rPr>
              <a:t>sepenuhnya</a:t>
            </a:r>
            <a:r>
              <a:rPr lang="en-ID" sz="2600" dirty="0">
                <a:solidFill>
                  <a:schemeClr val="bg1"/>
                </a:solidFill>
                <a:latin typeface="Tw Cen MT Condensed Extra Bold" panose="020B0803020202020204" pitchFamily="34" charset="0"/>
              </a:rPr>
              <a:t> </a:t>
            </a:r>
            <a:r>
              <a:rPr lang="en-ID" sz="2600" dirty="0" err="1">
                <a:solidFill>
                  <a:schemeClr val="bg1"/>
                </a:solidFill>
                <a:latin typeface="Tw Cen MT Condensed Extra Bold" panose="020B0803020202020204" pitchFamily="34" charset="0"/>
              </a:rPr>
              <a:t>dicapai</a:t>
            </a:r>
            <a:r>
              <a:rPr lang="en-ID" sz="2600" dirty="0">
                <a:solidFill>
                  <a:schemeClr val="bg1"/>
                </a:solidFill>
                <a:latin typeface="Tw Cen MT Condensed Extra Bold" panose="020B0803020202020204" pitchFamily="34" charset="0"/>
              </a:rPr>
              <a:t> pada </a:t>
            </a:r>
            <a:r>
              <a:rPr lang="en-ID" sz="2600" dirty="0" err="1">
                <a:solidFill>
                  <a:schemeClr val="bg1"/>
                </a:solidFill>
                <a:latin typeface="Tw Cen MT Condensed Extra Bold" panose="020B0803020202020204" pitchFamily="34" charset="0"/>
              </a:rPr>
              <a:t>akhir</a:t>
            </a:r>
            <a:r>
              <a:rPr lang="en-ID" sz="2600" dirty="0">
                <a:solidFill>
                  <a:schemeClr val="bg1"/>
                </a:solidFill>
                <a:latin typeface="Tw Cen MT Condensed Extra Bold" panose="020B0803020202020204" pitchFamily="34" charset="0"/>
              </a:rPr>
              <a:t> zaman [</a:t>
            </a:r>
            <a:r>
              <a:rPr lang="en-ID" sz="2600" dirty="0" err="1">
                <a:solidFill>
                  <a:schemeClr val="bg1"/>
                </a:solidFill>
                <a:latin typeface="Tw Cen MT Condensed Extra Bold" panose="020B0803020202020204" pitchFamily="34" charset="0"/>
              </a:rPr>
              <a:t>Efesus</a:t>
            </a:r>
            <a:r>
              <a:rPr lang="en-ID" sz="2600" dirty="0">
                <a:solidFill>
                  <a:schemeClr val="bg1"/>
                </a:solidFill>
                <a:latin typeface="Tw Cen MT Condensed Extra Bold" panose="020B0803020202020204" pitchFamily="34" charset="0"/>
              </a:rPr>
              <a:t> 1:9-10]. </a:t>
            </a:r>
          </a:p>
        </p:txBody>
      </p:sp>
      <p:sp>
        <p:nvSpPr>
          <p:cNvPr id="7" name="TextBox 6">
            <a:extLst>
              <a:ext uri="{FF2B5EF4-FFF2-40B4-BE49-F238E27FC236}">
                <a16:creationId xmlns:a16="http://schemas.microsoft.com/office/drawing/2014/main" id="{478B370F-17CD-C535-7134-C1E200149EE6}"/>
              </a:ext>
            </a:extLst>
          </p:cNvPr>
          <p:cNvSpPr txBox="1"/>
          <p:nvPr/>
        </p:nvSpPr>
        <p:spPr>
          <a:xfrm>
            <a:off x="1378227" y="3835572"/>
            <a:ext cx="7421216" cy="2492990"/>
          </a:xfrm>
          <a:prstGeom prst="rect">
            <a:avLst/>
          </a:prstGeom>
          <a:solidFill>
            <a:srgbClr val="7030A0"/>
          </a:solidFill>
        </p:spPr>
        <p:txBody>
          <a:bodyPr wrap="square">
            <a:spAutoFit/>
          </a:bodyPr>
          <a:lstStyle/>
          <a:p>
            <a:r>
              <a:rPr lang="en-ID" sz="2600" dirty="0" err="1">
                <a:solidFill>
                  <a:schemeClr val="bg1"/>
                </a:solidFill>
                <a:latin typeface="Tw Cen MT Condensed Extra Bold" panose="020B0803020202020204" pitchFamily="34" charset="0"/>
              </a:rPr>
              <a:t>Kemudian</a:t>
            </a:r>
            <a:r>
              <a:rPr lang="en-ID" sz="2600" dirty="0">
                <a:solidFill>
                  <a:schemeClr val="bg1"/>
                </a:solidFill>
                <a:latin typeface="Tw Cen MT Condensed Extra Bold" panose="020B0803020202020204" pitchFamily="34" charset="0"/>
              </a:rPr>
              <a:t>, "</a:t>
            </a:r>
            <a:r>
              <a:rPr lang="en-ID" sz="2600" dirty="0" err="1">
                <a:solidFill>
                  <a:schemeClr val="bg1"/>
                </a:solidFill>
                <a:latin typeface="Tw Cen MT Condensed Extra Bold" panose="020B0803020202020204" pitchFamily="34" charset="0"/>
              </a:rPr>
              <a:t>segala</a:t>
            </a:r>
            <a:r>
              <a:rPr lang="en-ID" sz="2600" dirty="0">
                <a:solidFill>
                  <a:schemeClr val="bg1"/>
                </a:solidFill>
                <a:latin typeface="Tw Cen MT Condensed Extra Bold" panose="020B0803020202020204" pitchFamily="34" charset="0"/>
              </a:rPr>
              <a:t> </a:t>
            </a:r>
            <a:r>
              <a:rPr lang="en-ID" sz="2600" dirty="0" err="1">
                <a:solidFill>
                  <a:schemeClr val="bg1"/>
                </a:solidFill>
                <a:latin typeface="Tw Cen MT Condensed Extra Bold" panose="020B0803020202020204" pitchFamily="34" charset="0"/>
              </a:rPr>
              <a:t>sesuatu</a:t>
            </a:r>
            <a:r>
              <a:rPr lang="en-ID" sz="2600" dirty="0">
                <a:solidFill>
                  <a:schemeClr val="bg1"/>
                </a:solidFill>
                <a:latin typeface="Tw Cen MT Condensed Extra Bold" panose="020B0803020202020204" pitchFamily="34" charset="0"/>
              </a:rPr>
              <a:t>," </a:t>
            </a:r>
            <a:r>
              <a:rPr lang="en-ID" sz="2600" dirty="0" err="1">
                <a:solidFill>
                  <a:schemeClr val="bg1"/>
                </a:solidFill>
                <a:latin typeface="Tw Cen MT Condensed Extra Bold" panose="020B0803020202020204" pitchFamily="34" charset="0"/>
              </a:rPr>
              <a:t>baik</a:t>
            </a:r>
            <a:r>
              <a:rPr lang="en-ID" sz="2600" dirty="0">
                <a:solidFill>
                  <a:schemeClr val="bg1"/>
                </a:solidFill>
                <a:latin typeface="Tw Cen MT Condensed Extra Bold" panose="020B0803020202020204" pitchFamily="34" charset="0"/>
              </a:rPr>
              <a:t> "di </a:t>
            </a:r>
            <a:r>
              <a:rPr lang="en-ID" sz="2600" dirty="0" err="1">
                <a:solidFill>
                  <a:schemeClr val="bg1"/>
                </a:solidFill>
                <a:latin typeface="Tw Cen MT Condensed Extra Bold" panose="020B0803020202020204" pitchFamily="34" charset="0"/>
              </a:rPr>
              <a:t>surga</a:t>
            </a:r>
            <a:r>
              <a:rPr lang="en-ID" sz="2600" dirty="0">
                <a:solidFill>
                  <a:schemeClr val="bg1"/>
                </a:solidFill>
                <a:latin typeface="Tw Cen MT Condensed Extra Bold" panose="020B0803020202020204" pitchFamily="34" charset="0"/>
              </a:rPr>
              <a:t>" </a:t>
            </a:r>
            <a:r>
              <a:rPr lang="en-ID" sz="2600" dirty="0" err="1">
                <a:solidFill>
                  <a:schemeClr val="bg1"/>
                </a:solidFill>
                <a:latin typeface="Tw Cen MT Condensed Extra Bold" panose="020B0803020202020204" pitchFamily="34" charset="0"/>
              </a:rPr>
              <a:t>maupun</a:t>
            </a:r>
            <a:r>
              <a:rPr lang="en-ID" sz="2600" dirty="0">
                <a:solidFill>
                  <a:schemeClr val="bg1"/>
                </a:solidFill>
                <a:latin typeface="Tw Cen MT Condensed Extra Bold" panose="020B0803020202020204" pitchFamily="34" charset="0"/>
              </a:rPr>
              <a:t> "di </a:t>
            </a:r>
            <a:r>
              <a:rPr lang="en-ID" sz="2600" dirty="0" err="1">
                <a:solidFill>
                  <a:schemeClr val="bg1"/>
                </a:solidFill>
                <a:latin typeface="Tw Cen MT Condensed Extra Bold" panose="020B0803020202020204" pitchFamily="34" charset="0"/>
              </a:rPr>
              <a:t>bumi</a:t>
            </a:r>
            <a:r>
              <a:rPr lang="en-ID" sz="2600" dirty="0">
                <a:solidFill>
                  <a:schemeClr val="bg1"/>
                </a:solidFill>
                <a:latin typeface="Tw Cen MT Condensed Extra Bold" panose="020B0803020202020204" pitchFamily="34" charset="0"/>
              </a:rPr>
              <a:t>" </a:t>
            </a:r>
            <a:r>
              <a:rPr lang="en-ID" sz="2600" dirty="0" err="1">
                <a:solidFill>
                  <a:schemeClr val="bg1"/>
                </a:solidFill>
                <a:latin typeface="Tw Cen MT Condensed Extra Bold" panose="020B0803020202020204" pitchFamily="34" charset="0"/>
              </a:rPr>
              <a:t>akan</a:t>
            </a:r>
            <a:r>
              <a:rPr lang="en-ID" sz="2600" dirty="0">
                <a:solidFill>
                  <a:schemeClr val="bg1"/>
                </a:solidFill>
                <a:latin typeface="Tw Cen MT Condensed Extra Bold" panose="020B0803020202020204" pitchFamily="34" charset="0"/>
              </a:rPr>
              <a:t> </a:t>
            </a:r>
            <a:r>
              <a:rPr lang="en-ID" sz="2600" dirty="0" err="1">
                <a:solidFill>
                  <a:schemeClr val="bg1"/>
                </a:solidFill>
                <a:latin typeface="Tw Cen MT Condensed Extra Bold" panose="020B0803020202020204" pitchFamily="34" charset="0"/>
              </a:rPr>
              <a:t>dikumpulkan</a:t>
            </a:r>
            <a:r>
              <a:rPr lang="en-ID" sz="2600" dirty="0">
                <a:solidFill>
                  <a:schemeClr val="bg1"/>
                </a:solidFill>
                <a:latin typeface="Tw Cen MT Condensed Extra Bold" panose="020B0803020202020204" pitchFamily="34" charset="0"/>
              </a:rPr>
              <a:t> </a:t>
            </a:r>
            <a:r>
              <a:rPr lang="en-ID" sz="2600" dirty="0" err="1">
                <a:solidFill>
                  <a:schemeClr val="bg1"/>
                </a:solidFill>
                <a:latin typeface="Tw Cen MT Condensed Extra Bold" panose="020B0803020202020204" pitchFamily="34" charset="0"/>
              </a:rPr>
              <a:t>bersama</a:t>
            </a:r>
            <a:r>
              <a:rPr lang="en-ID" sz="2600" dirty="0">
                <a:solidFill>
                  <a:schemeClr val="bg1"/>
                </a:solidFill>
                <a:latin typeface="Tw Cen MT Condensed Extra Bold" panose="020B0803020202020204" pitchFamily="34" charset="0"/>
              </a:rPr>
              <a:t> </a:t>
            </a:r>
            <a:r>
              <a:rPr lang="en-ID" sz="2600" dirty="0" err="1">
                <a:solidFill>
                  <a:schemeClr val="bg1"/>
                </a:solidFill>
                <a:latin typeface="Tw Cen MT Condensed Extra Bold" panose="020B0803020202020204" pitchFamily="34" charset="0"/>
              </a:rPr>
              <a:t>atau</a:t>
            </a:r>
            <a:r>
              <a:rPr lang="en-ID" sz="2600" dirty="0">
                <a:solidFill>
                  <a:schemeClr val="bg1"/>
                </a:solidFill>
                <a:latin typeface="Tw Cen MT Condensed Extra Bold" panose="020B0803020202020204" pitchFamily="34" charset="0"/>
              </a:rPr>
              <a:t> </a:t>
            </a:r>
            <a:r>
              <a:rPr lang="en-ID" sz="2600" dirty="0" err="1">
                <a:solidFill>
                  <a:schemeClr val="bg1"/>
                </a:solidFill>
                <a:latin typeface="Tw Cen MT Condensed Extra Bold" panose="020B0803020202020204" pitchFamily="34" charset="0"/>
              </a:rPr>
              <a:t>dipersatukan</a:t>
            </a:r>
            <a:r>
              <a:rPr lang="en-ID" sz="2600" dirty="0">
                <a:solidFill>
                  <a:schemeClr val="bg1"/>
                </a:solidFill>
                <a:latin typeface="Tw Cen MT Condensed Extra Bold" panose="020B0803020202020204" pitchFamily="34" charset="0"/>
              </a:rPr>
              <a:t> di </a:t>
            </a:r>
            <a:r>
              <a:rPr lang="en-ID" sz="2600" dirty="0" err="1">
                <a:solidFill>
                  <a:schemeClr val="bg1"/>
                </a:solidFill>
                <a:latin typeface="Tw Cen MT Condensed Extra Bold" panose="020B0803020202020204" pitchFamily="34" charset="0"/>
              </a:rPr>
              <a:t>dalam</a:t>
            </a:r>
            <a:r>
              <a:rPr lang="en-ID" sz="2600" dirty="0">
                <a:solidFill>
                  <a:schemeClr val="bg1"/>
                </a:solidFill>
                <a:latin typeface="Tw Cen MT Condensed Extra Bold" panose="020B0803020202020204" pitchFamily="34" charset="0"/>
              </a:rPr>
              <a:t> </a:t>
            </a:r>
            <a:r>
              <a:rPr lang="en-ID" sz="2600" dirty="0" err="1">
                <a:solidFill>
                  <a:schemeClr val="bg1"/>
                </a:solidFill>
                <a:latin typeface="Tw Cen MT Condensed Extra Bold" panose="020B0803020202020204" pitchFamily="34" charset="0"/>
              </a:rPr>
              <a:t>Kristus</a:t>
            </a:r>
            <a:r>
              <a:rPr lang="en-ID" sz="2600" dirty="0">
                <a:solidFill>
                  <a:schemeClr val="bg1"/>
                </a:solidFill>
                <a:latin typeface="Tw Cen MT Condensed Extra Bold" panose="020B0803020202020204" pitchFamily="34" charset="0"/>
              </a:rPr>
              <a:t>, dan </a:t>
            </a:r>
            <a:r>
              <a:rPr lang="en-ID" sz="2600" dirty="0" err="1">
                <a:solidFill>
                  <a:schemeClr val="bg1"/>
                </a:solidFill>
                <a:latin typeface="Tw Cen MT Condensed Extra Bold" panose="020B0803020202020204" pitchFamily="34" charset="0"/>
              </a:rPr>
              <a:t>rencana</a:t>
            </a:r>
            <a:r>
              <a:rPr lang="en-ID" sz="2600" dirty="0">
                <a:solidFill>
                  <a:schemeClr val="bg1"/>
                </a:solidFill>
                <a:latin typeface="Tw Cen MT Condensed Extra Bold" panose="020B0803020202020204" pitchFamily="34" charset="0"/>
              </a:rPr>
              <a:t> Allah </a:t>
            </a:r>
            <a:r>
              <a:rPr lang="en-ID" sz="2600" dirty="0" err="1">
                <a:solidFill>
                  <a:schemeClr val="bg1"/>
                </a:solidFill>
                <a:latin typeface="Tw Cen MT Condensed Extra Bold" panose="020B0803020202020204" pitchFamily="34" charset="0"/>
              </a:rPr>
              <a:t>untuk</a:t>
            </a:r>
            <a:r>
              <a:rPr lang="en-ID" sz="2600" dirty="0">
                <a:solidFill>
                  <a:schemeClr val="bg1"/>
                </a:solidFill>
                <a:latin typeface="Tw Cen MT Condensed Extra Bold" panose="020B0803020202020204" pitchFamily="34" charset="0"/>
              </a:rPr>
              <a:t> "</a:t>
            </a:r>
            <a:r>
              <a:rPr lang="en-ID" sz="2600" dirty="0" err="1">
                <a:solidFill>
                  <a:schemeClr val="bg1"/>
                </a:solidFill>
                <a:latin typeface="Tw Cen MT Condensed Extra Bold" panose="020B0803020202020204" pitchFamily="34" charset="0"/>
              </a:rPr>
              <a:t>kegenapan</a:t>
            </a:r>
            <a:r>
              <a:rPr lang="en-ID" sz="2600" dirty="0">
                <a:solidFill>
                  <a:schemeClr val="bg1"/>
                </a:solidFill>
                <a:latin typeface="Tw Cen MT Condensed Extra Bold" panose="020B0803020202020204" pitchFamily="34" charset="0"/>
              </a:rPr>
              <a:t> </a:t>
            </a:r>
            <a:r>
              <a:rPr lang="en-ID" sz="2600" dirty="0" err="1">
                <a:solidFill>
                  <a:schemeClr val="bg1"/>
                </a:solidFill>
                <a:latin typeface="Tw Cen MT Condensed Extra Bold" panose="020B0803020202020204" pitchFamily="34" charset="0"/>
              </a:rPr>
              <a:t>waktu</a:t>
            </a:r>
            <a:r>
              <a:rPr lang="en-ID" sz="2600" dirty="0">
                <a:solidFill>
                  <a:schemeClr val="bg1"/>
                </a:solidFill>
                <a:latin typeface="Tw Cen MT Condensed Extra Bold" panose="020B0803020202020204" pitchFamily="34" charset="0"/>
              </a:rPr>
              <a:t>" </a:t>
            </a:r>
            <a:r>
              <a:rPr lang="en-ID" sz="2600" dirty="0" err="1">
                <a:solidFill>
                  <a:schemeClr val="bg1"/>
                </a:solidFill>
                <a:latin typeface="Tw Cen MT Condensed Extra Bold" panose="020B0803020202020204" pitchFamily="34" charset="0"/>
              </a:rPr>
              <a:t>akan</a:t>
            </a:r>
            <a:r>
              <a:rPr lang="en-ID" sz="2600" dirty="0">
                <a:solidFill>
                  <a:schemeClr val="bg1"/>
                </a:solidFill>
                <a:latin typeface="Tw Cen MT Condensed Extra Bold" panose="020B0803020202020204" pitchFamily="34" charset="0"/>
              </a:rPr>
              <a:t> </a:t>
            </a:r>
            <a:r>
              <a:rPr lang="en-ID" sz="2600" dirty="0" err="1">
                <a:solidFill>
                  <a:schemeClr val="bg1"/>
                </a:solidFill>
                <a:latin typeface="Tw Cen MT Condensed Extra Bold" panose="020B0803020202020204" pitchFamily="34" charset="0"/>
              </a:rPr>
              <a:t>digenapi</a:t>
            </a:r>
            <a:r>
              <a:rPr lang="en-ID" sz="2600" dirty="0">
                <a:solidFill>
                  <a:schemeClr val="bg1"/>
                </a:solidFill>
                <a:latin typeface="Tw Cen MT Condensed Extra Bold" panose="020B0803020202020204" pitchFamily="34" charset="0"/>
              </a:rPr>
              <a:t> [</a:t>
            </a:r>
            <a:r>
              <a:rPr lang="en-ID" sz="2600" dirty="0" err="1">
                <a:solidFill>
                  <a:schemeClr val="bg1"/>
                </a:solidFill>
                <a:latin typeface="Tw Cen MT Condensed Extra Bold" panose="020B0803020202020204" pitchFamily="34" charset="0"/>
              </a:rPr>
              <a:t>Efesus</a:t>
            </a:r>
            <a:r>
              <a:rPr lang="en-ID" sz="2600" dirty="0">
                <a:solidFill>
                  <a:schemeClr val="bg1"/>
                </a:solidFill>
                <a:latin typeface="Tw Cen MT Condensed Extra Bold" panose="020B0803020202020204" pitchFamily="34" charset="0"/>
              </a:rPr>
              <a:t> 1:10]. </a:t>
            </a:r>
            <a:r>
              <a:rPr lang="en-ID" sz="2600" dirty="0" err="1">
                <a:solidFill>
                  <a:schemeClr val="bg1"/>
                </a:solidFill>
                <a:latin typeface="Tw Cen MT Condensed Extra Bold" panose="020B0803020202020204" pitchFamily="34" charset="0"/>
              </a:rPr>
              <a:t>Kemudian</a:t>
            </a:r>
            <a:r>
              <a:rPr lang="en-ID" sz="2600" dirty="0">
                <a:solidFill>
                  <a:schemeClr val="bg1"/>
                </a:solidFill>
                <a:latin typeface="Tw Cen MT Condensed Extra Bold" panose="020B0803020202020204" pitchFamily="34" charset="0"/>
              </a:rPr>
              <a:t>, </a:t>
            </a:r>
            <a:r>
              <a:rPr lang="en-ID" sz="2600" dirty="0" err="1">
                <a:solidFill>
                  <a:schemeClr val="bg1"/>
                </a:solidFill>
                <a:latin typeface="Tw Cen MT Condensed Extra Bold" panose="020B0803020202020204" pitchFamily="34" charset="0"/>
              </a:rPr>
              <a:t>kita</a:t>
            </a:r>
            <a:r>
              <a:rPr lang="en-ID" sz="2600" dirty="0">
                <a:solidFill>
                  <a:schemeClr val="bg1"/>
                </a:solidFill>
                <a:latin typeface="Tw Cen MT Condensed Extra Bold" panose="020B0803020202020204" pitchFamily="34" charset="0"/>
              </a:rPr>
              <a:t> </a:t>
            </a:r>
            <a:r>
              <a:rPr lang="en-ID" sz="2600" dirty="0" err="1">
                <a:solidFill>
                  <a:schemeClr val="bg1"/>
                </a:solidFill>
                <a:latin typeface="Tw Cen MT Condensed Extra Bold" panose="020B0803020202020204" pitchFamily="34" charset="0"/>
              </a:rPr>
              <a:t>akan</a:t>
            </a:r>
            <a:r>
              <a:rPr lang="en-ID" sz="2600" dirty="0">
                <a:solidFill>
                  <a:schemeClr val="bg1"/>
                </a:solidFill>
                <a:latin typeface="Tw Cen MT Condensed Extra Bold" panose="020B0803020202020204" pitchFamily="34" charset="0"/>
              </a:rPr>
              <a:t> </a:t>
            </a:r>
            <a:r>
              <a:rPr lang="en-ID" sz="2600" dirty="0" err="1">
                <a:solidFill>
                  <a:schemeClr val="bg1"/>
                </a:solidFill>
                <a:latin typeface="Tw Cen MT Condensed Extra Bold" panose="020B0803020202020204" pitchFamily="34" charset="0"/>
              </a:rPr>
              <a:t>mengalami</a:t>
            </a:r>
            <a:r>
              <a:rPr lang="en-ID" sz="2600" dirty="0">
                <a:solidFill>
                  <a:schemeClr val="bg1"/>
                </a:solidFill>
                <a:latin typeface="Tw Cen MT Condensed Extra Bold" panose="020B0803020202020204" pitchFamily="34" charset="0"/>
              </a:rPr>
              <a:t> </a:t>
            </a:r>
            <a:r>
              <a:rPr lang="en-ID" sz="2600" dirty="0" err="1">
                <a:solidFill>
                  <a:schemeClr val="bg1"/>
                </a:solidFill>
                <a:latin typeface="Tw Cen MT Condensed Extra Bold" panose="020B0803020202020204" pitchFamily="34" charset="0"/>
              </a:rPr>
              <a:t>sepenuhnya</a:t>
            </a:r>
            <a:r>
              <a:rPr lang="en-ID" sz="2600" dirty="0">
                <a:solidFill>
                  <a:schemeClr val="bg1"/>
                </a:solidFill>
                <a:latin typeface="Tw Cen MT Condensed Extra Bold" panose="020B0803020202020204" pitchFamily="34" charset="0"/>
              </a:rPr>
              <a:t> </a:t>
            </a:r>
            <a:r>
              <a:rPr lang="en-ID" sz="2600" dirty="0" err="1">
                <a:solidFill>
                  <a:schemeClr val="bg1"/>
                </a:solidFill>
                <a:latin typeface="Tw Cen MT Condensed Extra Bold" panose="020B0803020202020204" pitchFamily="34" charset="0"/>
              </a:rPr>
              <a:t>rencana</a:t>
            </a:r>
            <a:r>
              <a:rPr lang="en-ID" sz="2600" dirty="0">
                <a:solidFill>
                  <a:schemeClr val="bg1"/>
                </a:solidFill>
                <a:latin typeface="Tw Cen MT Condensed Extra Bold" panose="020B0803020202020204" pitchFamily="34" charset="0"/>
              </a:rPr>
              <a:t> Allah yang </a:t>
            </a:r>
            <a:r>
              <a:rPr lang="en-ID" sz="2600" dirty="0" err="1">
                <a:solidFill>
                  <a:schemeClr val="bg1"/>
                </a:solidFill>
                <a:latin typeface="Tw Cen MT Condensed Extra Bold" panose="020B0803020202020204" pitchFamily="34" charset="0"/>
              </a:rPr>
              <a:t>misterius</a:t>
            </a:r>
            <a:r>
              <a:rPr lang="en-ID" sz="2600" dirty="0">
                <a:solidFill>
                  <a:schemeClr val="bg1"/>
                </a:solidFill>
                <a:latin typeface="Tw Cen MT Condensed Extra Bold" panose="020B0803020202020204" pitchFamily="34" charset="0"/>
              </a:rPr>
              <a:t> [</a:t>
            </a:r>
            <a:r>
              <a:rPr lang="en-ID" sz="2600" dirty="0" err="1">
                <a:solidFill>
                  <a:schemeClr val="bg1"/>
                </a:solidFill>
                <a:latin typeface="Tw Cen MT Condensed Extra Bold" panose="020B0803020202020204" pitchFamily="34" charset="0"/>
              </a:rPr>
              <a:t>Efesus</a:t>
            </a:r>
            <a:r>
              <a:rPr lang="en-ID" sz="2600" dirty="0">
                <a:solidFill>
                  <a:schemeClr val="bg1"/>
                </a:solidFill>
                <a:latin typeface="Tw Cen MT Condensed Extra Bold" panose="020B0803020202020204" pitchFamily="34" charset="0"/>
              </a:rPr>
              <a:t> 1:9].</a:t>
            </a:r>
          </a:p>
        </p:txBody>
      </p:sp>
      <p:sp>
        <p:nvSpPr>
          <p:cNvPr id="9" name="Rectangle 8">
            <a:extLst>
              <a:ext uri="{FF2B5EF4-FFF2-40B4-BE49-F238E27FC236}">
                <a16:creationId xmlns:a16="http://schemas.microsoft.com/office/drawing/2014/main" id="{6E92B72B-BC31-834E-F701-2C1E2DECE8A7}"/>
              </a:ext>
            </a:extLst>
          </p:cNvPr>
          <p:cNvSpPr/>
          <p:nvPr/>
        </p:nvSpPr>
        <p:spPr>
          <a:xfrm>
            <a:off x="344557" y="1234523"/>
            <a:ext cx="800717" cy="1631216"/>
          </a:xfrm>
          <a:prstGeom prst="rect">
            <a:avLst/>
          </a:prstGeom>
          <a:noFill/>
        </p:spPr>
        <p:txBody>
          <a:bodyPr wrap="square" lIns="91440" tIns="45720" rIns="91440" bIns="45720">
            <a:spAutoFit/>
          </a:bodyPr>
          <a:lstStyle/>
          <a:p>
            <a:pPr algn="ctr"/>
            <a:r>
              <a:rPr lang="en-US" sz="10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2</a:t>
            </a:r>
          </a:p>
        </p:txBody>
      </p:sp>
      <p:sp>
        <p:nvSpPr>
          <p:cNvPr id="10" name="Rectangle 9">
            <a:extLst>
              <a:ext uri="{FF2B5EF4-FFF2-40B4-BE49-F238E27FC236}">
                <a16:creationId xmlns:a16="http://schemas.microsoft.com/office/drawing/2014/main" id="{8FF3A708-4FE8-1201-74F2-854291F75728}"/>
              </a:ext>
            </a:extLst>
          </p:cNvPr>
          <p:cNvSpPr/>
          <p:nvPr/>
        </p:nvSpPr>
        <p:spPr>
          <a:xfrm>
            <a:off x="344556" y="4046261"/>
            <a:ext cx="800717" cy="1631216"/>
          </a:xfrm>
          <a:prstGeom prst="rect">
            <a:avLst/>
          </a:prstGeom>
          <a:noFill/>
        </p:spPr>
        <p:txBody>
          <a:bodyPr wrap="square" lIns="91440" tIns="45720" rIns="91440" bIns="45720">
            <a:spAutoFit/>
          </a:bodyPr>
          <a:lstStyle/>
          <a:p>
            <a:pPr algn="ctr"/>
            <a:r>
              <a:rPr lang="en-US" sz="10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3</a:t>
            </a:r>
          </a:p>
        </p:txBody>
      </p:sp>
    </p:spTree>
    <p:extLst>
      <p:ext uri="{BB962C8B-B14F-4D97-AF65-F5344CB8AC3E}">
        <p14:creationId xmlns:p14="http://schemas.microsoft.com/office/powerpoint/2010/main" val="2747181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3844EE9-2895-4B7B-A445-00BA91721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Rectangle 17">
            <a:extLst>
              <a:ext uri="{FF2B5EF4-FFF2-40B4-BE49-F238E27FC236}">
                <a16:creationId xmlns:a16="http://schemas.microsoft.com/office/drawing/2014/main" id="{97B03642-7722-4B15-897F-76918F86B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9937"/>
            <a:ext cx="3394204" cy="577812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068EAC2-2623-4156-A990-D776FF9BF4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9937"/>
            <a:ext cx="9144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4" name="Picture 3">
            <a:extLst>
              <a:ext uri="{FF2B5EF4-FFF2-40B4-BE49-F238E27FC236}">
                <a16:creationId xmlns:a16="http://schemas.microsoft.com/office/drawing/2014/main" id="{B6A23FA0-76E4-4B1A-5F5E-FE923AA51D0B}"/>
              </a:ext>
            </a:extLst>
          </p:cNvPr>
          <p:cNvPicPr>
            <a:picLocks noChangeAspect="1"/>
          </p:cNvPicPr>
          <p:nvPr/>
        </p:nvPicPr>
        <p:blipFill rotWithShape="1">
          <a:blip r:embed="rId2"/>
          <a:srcRect l="16801" r="19596" b="1"/>
          <a:stretch/>
        </p:blipFill>
        <p:spPr>
          <a:xfrm>
            <a:off x="374500" y="832282"/>
            <a:ext cx="2645203" cy="5193437"/>
          </a:xfrm>
          <a:prstGeom prst="rect">
            <a:avLst/>
          </a:prstGeom>
        </p:spPr>
      </p:pic>
      <p:sp>
        <p:nvSpPr>
          <p:cNvPr id="3" name="Content Placeholder 2">
            <a:extLst>
              <a:ext uri="{FF2B5EF4-FFF2-40B4-BE49-F238E27FC236}">
                <a16:creationId xmlns:a16="http://schemas.microsoft.com/office/drawing/2014/main" id="{634F5E50-D231-401C-1D60-00DDEF42F8D2}"/>
              </a:ext>
            </a:extLst>
          </p:cNvPr>
          <p:cNvSpPr>
            <a:spLocks noGrp="1"/>
          </p:cNvSpPr>
          <p:nvPr>
            <p:ph idx="1"/>
          </p:nvPr>
        </p:nvSpPr>
        <p:spPr>
          <a:xfrm>
            <a:off x="3574925" y="946450"/>
            <a:ext cx="5048801" cy="5193437"/>
          </a:xfrm>
        </p:spPr>
        <p:txBody>
          <a:bodyPr anchor="ctr">
            <a:normAutofit/>
          </a:bodyPr>
          <a:lstStyle/>
          <a:p>
            <a:pPr marL="0" indent="0">
              <a:buNone/>
            </a:pPr>
            <a:r>
              <a:rPr lang="en-ID" sz="3200" dirty="0" err="1">
                <a:solidFill>
                  <a:srgbClr val="C00000"/>
                </a:solidFill>
                <a:latin typeface="Berlin Sans FB" panose="020E0602020502020306" pitchFamily="34" charset="0"/>
              </a:rPr>
              <a:t>Berada</a:t>
            </a:r>
            <a:r>
              <a:rPr lang="en-ID" sz="3200" dirty="0">
                <a:solidFill>
                  <a:srgbClr val="C00000"/>
                </a:solidFill>
                <a:latin typeface="Berlin Sans FB" panose="020E0602020502020306" pitchFamily="34" charset="0"/>
              </a:rPr>
              <a:t> di </a:t>
            </a:r>
            <a:r>
              <a:rPr lang="en-ID" sz="3200" dirty="0" err="1">
                <a:solidFill>
                  <a:srgbClr val="C00000"/>
                </a:solidFill>
                <a:latin typeface="Berlin Sans FB" panose="020E0602020502020306" pitchFamily="34" charset="0"/>
              </a:rPr>
              <a:t>puncak</a:t>
            </a:r>
            <a:r>
              <a:rPr lang="en-ID" sz="3200" dirty="0">
                <a:solidFill>
                  <a:srgbClr val="C00000"/>
                </a:solidFill>
                <a:latin typeface="Berlin Sans FB" panose="020E0602020502020306" pitchFamily="34" charset="0"/>
              </a:rPr>
              <a:t> </a:t>
            </a:r>
            <a:r>
              <a:rPr lang="en-ID" sz="3200" dirty="0" err="1">
                <a:solidFill>
                  <a:srgbClr val="C00000"/>
                </a:solidFill>
                <a:latin typeface="Berlin Sans FB" panose="020E0602020502020306" pitchFamily="34" charset="0"/>
              </a:rPr>
              <a:t>gunung</a:t>
            </a:r>
            <a:r>
              <a:rPr lang="en-ID" sz="3200" dirty="0">
                <a:solidFill>
                  <a:srgbClr val="C00000"/>
                </a:solidFill>
                <a:latin typeface="Berlin Sans FB" panose="020E0602020502020306" pitchFamily="34" charset="0"/>
              </a:rPr>
              <a:t> </a:t>
            </a:r>
            <a:r>
              <a:rPr lang="en-ID" sz="3200" dirty="0" err="1">
                <a:solidFill>
                  <a:srgbClr val="C00000"/>
                </a:solidFill>
                <a:latin typeface="Berlin Sans FB" panose="020E0602020502020306" pitchFamily="34" charset="0"/>
              </a:rPr>
              <a:t>memberikan</a:t>
            </a:r>
            <a:r>
              <a:rPr lang="en-ID" sz="3200" dirty="0">
                <a:solidFill>
                  <a:srgbClr val="C00000"/>
                </a:solidFill>
                <a:latin typeface="Berlin Sans FB" panose="020E0602020502020306" pitchFamily="34" charset="0"/>
              </a:rPr>
              <a:t> </a:t>
            </a:r>
            <a:r>
              <a:rPr lang="en-ID" sz="3200" dirty="0" err="1">
                <a:solidFill>
                  <a:srgbClr val="C00000"/>
                </a:solidFill>
                <a:latin typeface="Berlin Sans FB" panose="020E0602020502020306" pitchFamily="34" charset="0"/>
              </a:rPr>
              <a:t>inspirasi</a:t>
            </a:r>
            <a:r>
              <a:rPr lang="en-ID" sz="3200" dirty="0">
                <a:solidFill>
                  <a:srgbClr val="C00000"/>
                </a:solidFill>
                <a:latin typeface="Berlin Sans FB" panose="020E0602020502020306" pitchFamily="34" charset="0"/>
              </a:rPr>
              <a:t> </a:t>
            </a:r>
            <a:r>
              <a:rPr lang="en-ID" sz="3200" dirty="0" err="1">
                <a:solidFill>
                  <a:srgbClr val="C00000"/>
                </a:solidFill>
                <a:latin typeface="Berlin Sans FB" panose="020E0602020502020306" pitchFamily="34" charset="0"/>
              </a:rPr>
              <a:t>tentang</a:t>
            </a:r>
            <a:r>
              <a:rPr lang="en-ID" sz="3200" dirty="0">
                <a:solidFill>
                  <a:srgbClr val="C00000"/>
                </a:solidFill>
                <a:latin typeface="Berlin Sans FB" panose="020E0602020502020306" pitchFamily="34" charset="0"/>
              </a:rPr>
              <a:t> UCAPAN SYUKUR. </a:t>
            </a:r>
          </a:p>
          <a:p>
            <a:pPr marL="0" indent="0">
              <a:buNone/>
            </a:pPr>
            <a:r>
              <a:rPr lang="en-ID" sz="3200" dirty="0">
                <a:latin typeface="Berlin Sans FB" panose="020E0602020502020306" pitchFamily="34" charset="0"/>
              </a:rPr>
              <a:t>Paulus </a:t>
            </a:r>
            <a:r>
              <a:rPr lang="en-ID" sz="3200" dirty="0" err="1">
                <a:latin typeface="Berlin Sans FB" panose="020E0602020502020306" pitchFamily="34" charset="0"/>
              </a:rPr>
              <a:t>mengucap</a:t>
            </a:r>
            <a:r>
              <a:rPr lang="en-ID" sz="3200" dirty="0">
                <a:latin typeface="Berlin Sans FB" panose="020E0602020502020306" pitchFamily="34" charset="0"/>
              </a:rPr>
              <a:t> </a:t>
            </a:r>
            <a:r>
              <a:rPr lang="en-ID" sz="3200" dirty="0" err="1">
                <a:latin typeface="Berlin Sans FB" panose="020E0602020502020306" pitchFamily="34" charset="0"/>
              </a:rPr>
              <a:t>syukur</a:t>
            </a:r>
            <a:r>
              <a:rPr lang="en-ID" sz="3200" dirty="0">
                <a:latin typeface="Berlin Sans FB" panose="020E0602020502020306" pitchFamily="34" charset="0"/>
              </a:rPr>
              <a:t> </a:t>
            </a:r>
            <a:r>
              <a:rPr lang="en-ID" sz="3200" dirty="0" err="1">
                <a:latin typeface="Berlin Sans FB" panose="020E0602020502020306" pitchFamily="34" charset="0"/>
              </a:rPr>
              <a:t>kepada</a:t>
            </a:r>
            <a:r>
              <a:rPr lang="en-ID" sz="3200" dirty="0">
                <a:latin typeface="Berlin Sans FB" panose="020E0602020502020306" pitchFamily="34" charset="0"/>
              </a:rPr>
              <a:t> Allah </a:t>
            </a:r>
            <a:r>
              <a:rPr lang="en-ID" sz="3200" dirty="0" err="1">
                <a:latin typeface="Berlin Sans FB" panose="020E0602020502020306" pitchFamily="34" charset="0"/>
              </a:rPr>
              <a:t>ketika</a:t>
            </a:r>
            <a:r>
              <a:rPr lang="en-ID" sz="3200" dirty="0">
                <a:latin typeface="Berlin Sans FB" panose="020E0602020502020306" pitchFamily="34" charset="0"/>
              </a:rPr>
              <a:t> </a:t>
            </a:r>
            <a:r>
              <a:rPr lang="en-ID" sz="3200" dirty="0" err="1">
                <a:latin typeface="Berlin Sans FB" panose="020E0602020502020306" pitchFamily="34" charset="0"/>
              </a:rPr>
              <a:t>ia</a:t>
            </a:r>
            <a:r>
              <a:rPr lang="en-ID" sz="3200" dirty="0">
                <a:latin typeface="Berlin Sans FB" panose="020E0602020502020306" pitchFamily="34" charset="0"/>
              </a:rPr>
              <a:t> </a:t>
            </a:r>
            <a:r>
              <a:rPr lang="en-ID" sz="3200" dirty="0" err="1">
                <a:latin typeface="Berlin Sans FB" panose="020E0602020502020306" pitchFamily="34" charset="0"/>
              </a:rPr>
              <a:t>berdoa</a:t>
            </a:r>
            <a:r>
              <a:rPr lang="en-ID" sz="3200" dirty="0">
                <a:latin typeface="Berlin Sans FB" panose="020E0602020502020306" pitchFamily="34" charset="0"/>
              </a:rPr>
              <a:t> agar orang </a:t>
            </a:r>
            <a:r>
              <a:rPr lang="en-ID" sz="3200" dirty="0" err="1">
                <a:latin typeface="Berlin Sans FB" panose="020E0602020502020306" pitchFamily="34" charset="0"/>
              </a:rPr>
              <a:t>percaya</a:t>
            </a:r>
            <a:r>
              <a:rPr lang="en-ID" sz="3200" dirty="0">
                <a:latin typeface="Berlin Sans FB" panose="020E0602020502020306" pitchFamily="34" charset="0"/>
              </a:rPr>
              <a:t> </a:t>
            </a:r>
            <a:r>
              <a:rPr lang="en-ID" sz="3200" dirty="0" err="1">
                <a:latin typeface="Berlin Sans FB" panose="020E0602020502020306" pitchFamily="34" charset="0"/>
              </a:rPr>
              <a:t>dapat</a:t>
            </a:r>
            <a:r>
              <a:rPr lang="en-ID" sz="3200" dirty="0">
                <a:latin typeface="Berlin Sans FB" panose="020E0602020502020306" pitchFamily="34" charset="0"/>
              </a:rPr>
              <a:t> </a:t>
            </a:r>
            <a:r>
              <a:rPr lang="en-ID" sz="3200" dirty="0" err="1">
                <a:latin typeface="Berlin Sans FB" panose="020E0602020502020306" pitchFamily="34" charset="0"/>
              </a:rPr>
              <a:t>mengalami</a:t>
            </a:r>
            <a:r>
              <a:rPr lang="en-ID" sz="3200" dirty="0">
                <a:latin typeface="Berlin Sans FB" panose="020E0602020502020306" pitchFamily="34" charset="0"/>
              </a:rPr>
              <a:t> </a:t>
            </a:r>
            <a:r>
              <a:rPr lang="en-ID" sz="3200" dirty="0" err="1">
                <a:latin typeface="Berlin Sans FB" panose="020E0602020502020306" pitchFamily="34" charset="0"/>
              </a:rPr>
              <a:t>keselamatan</a:t>
            </a:r>
            <a:r>
              <a:rPr lang="en-ID" sz="3200" dirty="0">
                <a:latin typeface="Berlin Sans FB" panose="020E0602020502020306" pitchFamily="34" charset="0"/>
              </a:rPr>
              <a:t> yang </a:t>
            </a:r>
            <a:r>
              <a:rPr lang="en-ID" sz="3200" dirty="0" err="1">
                <a:latin typeface="Berlin Sans FB" panose="020E0602020502020306" pitchFamily="34" charset="0"/>
              </a:rPr>
              <a:t>telah</a:t>
            </a:r>
            <a:r>
              <a:rPr lang="en-ID" sz="3200" dirty="0">
                <a:latin typeface="Berlin Sans FB" panose="020E0602020502020306" pitchFamily="34" charset="0"/>
              </a:rPr>
              <a:t> Allah </a:t>
            </a:r>
            <a:r>
              <a:rPr lang="en-ID" sz="3200" dirty="0" err="1">
                <a:latin typeface="Berlin Sans FB" panose="020E0602020502020306" pitchFamily="34" charset="0"/>
              </a:rPr>
              <a:t>rencanakan</a:t>
            </a:r>
            <a:r>
              <a:rPr lang="en-ID" sz="3200" dirty="0">
                <a:latin typeface="Berlin Sans FB" panose="020E0602020502020306" pitchFamily="34" charset="0"/>
              </a:rPr>
              <a:t> </a:t>
            </a:r>
            <a:r>
              <a:rPr lang="en-ID" sz="3200" dirty="0" err="1">
                <a:latin typeface="Berlin Sans FB" panose="020E0602020502020306" pitchFamily="34" charset="0"/>
              </a:rPr>
              <a:t>bagi</a:t>
            </a:r>
            <a:r>
              <a:rPr lang="en-ID" sz="3200" dirty="0">
                <a:latin typeface="Berlin Sans FB" panose="020E0602020502020306" pitchFamily="34" charset="0"/>
              </a:rPr>
              <a:t> </a:t>
            </a:r>
            <a:r>
              <a:rPr lang="en-ID" sz="3200" dirty="0" err="1">
                <a:latin typeface="Berlin Sans FB" panose="020E0602020502020306" pitchFamily="34" charset="0"/>
              </a:rPr>
              <a:t>mereka</a:t>
            </a:r>
            <a:r>
              <a:rPr lang="en-ID" sz="3200" dirty="0">
                <a:latin typeface="Berlin Sans FB" panose="020E0602020502020306" pitchFamily="34" charset="0"/>
              </a:rPr>
              <a:t> [</a:t>
            </a:r>
            <a:r>
              <a:rPr lang="en-ID" sz="3200" dirty="0" err="1">
                <a:latin typeface="Berlin Sans FB" panose="020E0602020502020306" pitchFamily="34" charset="0"/>
              </a:rPr>
              <a:t>Efesus</a:t>
            </a:r>
            <a:r>
              <a:rPr lang="en-ID" sz="3200" dirty="0">
                <a:latin typeface="Berlin Sans FB" panose="020E0602020502020306" pitchFamily="34" charset="0"/>
              </a:rPr>
              <a:t> 1:15-19]. </a:t>
            </a:r>
          </a:p>
        </p:txBody>
      </p:sp>
      <p:sp>
        <p:nvSpPr>
          <p:cNvPr id="22" name="Rectangle 21">
            <a:extLst>
              <a:ext uri="{FF2B5EF4-FFF2-40B4-BE49-F238E27FC236}">
                <a16:creationId xmlns:a16="http://schemas.microsoft.com/office/drawing/2014/main" id="{4C707BC9-731A-490A-AF25-6F349FD9B0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54055"/>
            <a:ext cx="9144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4" name="Rectangle 23">
            <a:extLst>
              <a:ext uri="{FF2B5EF4-FFF2-40B4-BE49-F238E27FC236}">
                <a16:creationId xmlns:a16="http://schemas.microsoft.com/office/drawing/2014/main" id="{3FD7C480-AC7D-4FEE-BB95-EEE23BB3E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8800" y="3404998"/>
            <a:ext cx="6858002" cy="480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8972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BB825F7-93EC-9D09-79B5-8DD54F88F4F2}"/>
              </a:ext>
            </a:extLst>
          </p:cNvPr>
          <p:cNvPicPr>
            <a:picLocks noChangeAspect="1"/>
          </p:cNvPicPr>
          <p:nvPr/>
        </p:nvPicPr>
        <p:blipFill rotWithShape="1">
          <a:blip r:embed="rId2"/>
          <a:srcRect r="37243" b="-1"/>
          <a:stretch/>
        </p:blipFill>
        <p:spPr>
          <a:xfrm>
            <a:off x="20" y="2"/>
            <a:ext cx="4640239"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18" name="Group 17">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46533" y="0"/>
            <a:ext cx="656039" cy="6857455"/>
            <a:chOff x="5395368" y="0"/>
            <a:chExt cx="874718" cy="6857455"/>
          </a:xfrm>
        </p:grpSpPr>
        <p:sp>
          <p:nvSpPr>
            <p:cNvPr id="19" name="Freeform: Shape 18">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AE7B56AE-7D97-45A7-9BB2-36B2DF5460CF}"/>
              </a:ext>
            </a:extLst>
          </p:cNvPr>
          <p:cNvSpPr>
            <a:spLocks noGrp="1"/>
          </p:cNvSpPr>
          <p:nvPr>
            <p:ph idx="1"/>
          </p:nvPr>
        </p:nvSpPr>
        <p:spPr>
          <a:xfrm>
            <a:off x="4951684" y="1272208"/>
            <a:ext cx="3818577" cy="4900748"/>
          </a:xfrm>
        </p:spPr>
        <p:txBody>
          <a:bodyPr>
            <a:noAutofit/>
          </a:bodyPr>
          <a:lstStyle/>
          <a:p>
            <a:pPr marL="0" indent="0">
              <a:buNone/>
            </a:pPr>
            <a:r>
              <a:rPr lang="en-ID" sz="3200" dirty="0" err="1">
                <a:solidFill>
                  <a:srgbClr val="FFFF00">
                    <a:alpha val="80000"/>
                  </a:srgbClr>
                </a:solidFill>
                <a:latin typeface="Tw Cen MT Condensed Extra Bold" panose="020B0803020202020204" pitchFamily="34" charset="0"/>
              </a:rPr>
              <a:t>Saat</a:t>
            </a:r>
            <a:r>
              <a:rPr lang="en-ID" sz="3200" dirty="0">
                <a:solidFill>
                  <a:srgbClr val="FFFF00">
                    <a:alpha val="80000"/>
                  </a:srgbClr>
                </a:solidFill>
                <a:latin typeface="Tw Cen MT Condensed Extra Bold" panose="020B0803020202020204" pitchFamily="34" charset="0"/>
              </a:rPr>
              <a:t> </a:t>
            </a:r>
            <a:r>
              <a:rPr lang="en-ID" sz="3200" dirty="0" err="1">
                <a:solidFill>
                  <a:srgbClr val="FFFF00">
                    <a:alpha val="80000"/>
                  </a:srgbClr>
                </a:solidFill>
                <a:latin typeface="Tw Cen MT Condensed Extra Bold" panose="020B0803020202020204" pitchFamily="34" charset="0"/>
              </a:rPr>
              <a:t>kita</a:t>
            </a:r>
            <a:r>
              <a:rPr lang="en-ID" sz="3200" dirty="0">
                <a:solidFill>
                  <a:srgbClr val="FFFF00">
                    <a:alpha val="80000"/>
                  </a:srgbClr>
                </a:solidFill>
                <a:latin typeface="Tw Cen MT Condensed Extra Bold" panose="020B0803020202020204" pitchFamily="34" charset="0"/>
              </a:rPr>
              <a:t> </a:t>
            </a:r>
            <a:r>
              <a:rPr lang="en-ID" sz="3200" dirty="0" err="1">
                <a:solidFill>
                  <a:srgbClr val="FFFF00">
                    <a:alpha val="80000"/>
                  </a:srgbClr>
                </a:solidFill>
                <a:latin typeface="Tw Cen MT Condensed Extra Bold" panose="020B0803020202020204" pitchFamily="34" charset="0"/>
              </a:rPr>
              <a:t>mendapati</a:t>
            </a:r>
            <a:r>
              <a:rPr lang="en-ID" sz="3200" dirty="0">
                <a:solidFill>
                  <a:srgbClr val="FFFF00">
                    <a:alpha val="80000"/>
                  </a:srgbClr>
                </a:solidFill>
                <a:latin typeface="Tw Cen MT Condensed Extra Bold" panose="020B0803020202020204" pitchFamily="34" charset="0"/>
              </a:rPr>
              <a:t> </a:t>
            </a:r>
            <a:r>
              <a:rPr lang="en-ID" sz="3200" dirty="0" err="1">
                <a:solidFill>
                  <a:srgbClr val="FFFF00">
                    <a:alpha val="80000"/>
                  </a:srgbClr>
                </a:solidFill>
                <a:latin typeface="Tw Cen MT Condensed Extra Bold" panose="020B0803020202020204" pitchFamily="34" charset="0"/>
              </a:rPr>
              <a:t>diri</a:t>
            </a:r>
            <a:r>
              <a:rPr lang="en-ID" sz="3200" dirty="0">
                <a:solidFill>
                  <a:srgbClr val="FFFF00">
                    <a:alpha val="80000"/>
                  </a:srgbClr>
                </a:solidFill>
                <a:latin typeface="Tw Cen MT Condensed Extra Bold" panose="020B0803020202020204" pitchFamily="34" charset="0"/>
              </a:rPr>
              <a:t> </a:t>
            </a:r>
            <a:r>
              <a:rPr lang="en-ID" sz="3200" dirty="0" err="1">
                <a:solidFill>
                  <a:srgbClr val="FFFF00">
                    <a:alpha val="80000"/>
                  </a:srgbClr>
                </a:solidFill>
                <a:latin typeface="Tw Cen MT Condensed Extra Bold" panose="020B0803020202020204" pitchFamily="34" charset="0"/>
              </a:rPr>
              <a:t>kita</a:t>
            </a:r>
            <a:r>
              <a:rPr lang="en-ID" sz="3200" dirty="0">
                <a:solidFill>
                  <a:srgbClr val="FFFF00">
                    <a:alpha val="80000"/>
                  </a:srgbClr>
                </a:solidFill>
                <a:latin typeface="Tw Cen MT Condensed Extra Bold" panose="020B0803020202020204" pitchFamily="34" charset="0"/>
              </a:rPr>
              <a:t> </a:t>
            </a:r>
            <a:r>
              <a:rPr lang="en-ID" sz="3200" dirty="0" err="1">
                <a:solidFill>
                  <a:srgbClr val="FFFF00">
                    <a:alpha val="80000"/>
                  </a:srgbClr>
                </a:solidFill>
                <a:latin typeface="Tw Cen MT Condensed Extra Bold" panose="020B0803020202020204" pitchFamily="34" charset="0"/>
              </a:rPr>
              <a:t>berada</a:t>
            </a:r>
            <a:r>
              <a:rPr lang="en-ID" sz="3200" dirty="0">
                <a:solidFill>
                  <a:srgbClr val="FFFF00">
                    <a:alpha val="80000"/>
                  </a:srgbClr>
                </a:solidFill>
                <a:latin typeface="Tw Cen MT Condensed Extra Bold" panose="020B0803020202020204" pitchFamily="34" charset="0"/>
              </a:rPr>
              <a:t> di TANJAKAN CURAM, Dia </a:t>
            </a:r>
            <a:r>
              <a:rPr lang="en-ID" sz="3200" dirty="0" err="1">
                <a:solidFill>
                  <a:srgbClr val="FFFF00">
                    <a:alpha val="80000"/>
                  </a:srgbClr>
                </a:solidFill>
                <a:latin typeface="Tw Cen MT Condensed Extra Bold" panose="020B0803020202020204" pitchFamily="34" charset="0"/>
              </a:rPr>
              <a:t>mengarahkan</a:t>
            </a:r>
            <a:r>
              <a:rPr lang="en-ID" sz="3200" dirty="0">
                <a:solidFill>
                  <a:srgbClr val="FFFF00">
                    <a:alpha val="80000"/>
                  </a:srgbClr>
                </a:solidFill>
                <a:latin typeface="Tw Cen MT Condensed Extra Bold" panose="020B0803020202020204" pitchFamily="34" charset="0"/>
              </a:rPr>
              <a:t> </a:t>
            </a:r>
            <a:r>
              <a:rPr lang="en-ID" sz="3200" dirty="0" err="1">
                <a:solidFill>
                  <a:srgbClr val="FFFF00">
                    <a:alpha val="80000"/>
                  </a:srgbClr>
                </a:solidFill>
                <a:latin typeface="Tw Cen MT Condensed Extra Bold" panose="020B0803020202020204" pitchFamily="34" charset="0"/>
              </a:rPr>
              <a:t>kita</a:t>
            </a:r>
            <a:r>
              <a:rPr lang="en-ID" sz="3200" dirty="0">
                <a:solidFill>
                  <a:srgbClr val="FFFF00">
                    <a:alpha val="80000"/>
                  </a:srgbClr>
                </a:solidFill>
                <a:latin typeface="Tw Cen MT Condensed Extra Bold" panose="020B0803020202020204" pitchFamily="34" charset="0"/>
              </a:rPr>
              <a:t> </a:t>
            </a:r>
            <a:r>
              <a:rPr lang="en-ID" sz="3200" dirty="0" err="1">
                <a:solidFill>
                  <a:srgbClr val="FFFF00">
                    <a:alpha val="80000"/>
                  </a:srgbClr>
                </a:solidFill>
                <a:latin typeface="Tw Cen MT Condensed Extra Bold" panose="020B0803020202020204" pitchFamily="34" charset="0"/>
              </a:rPr>
              <a:t>ke</a:t>
            </a:r>
            <a:r>
              <a:rPr lang="en-ID" sz="3200" dirty="0">
                <a:solidFill>
                  <a:srgbClr val="FFFF00">
                    <a:alpha val="80000"/>
                  </a:srgbClr>
                </a:solidFill>
                <a:latin typeface="Tw Cen MT Condensed Extra Bold" panose="020B0803020202020204" pitchFamily="34" charset="0"/>
              </a:rPr>
              <a:t> </a:t>
            </a:r>
            <a:r>
              <a:rPr lang="en-ID" sz="3200" dirty="0" err="1">
                <a:solidFill>
                  <a:srgbClr val="FFFF00">
                    <a:alpha val="80000"/>
                  </a:srgbClr>
                </a:solidFill>
                <a:latin typeface="Tw Cen MT Condensed Extra Bold" panose="020B0803020202020204" pitchFamily="34" charset="0"/>
              </a:rPr>
              <a:t>atas</a:t>
            </a:r>
            <a:r>
              <a:rPr lang="en-ID" sz="3200" dirty="0">
                <a:solidFill>
                  <a:srgbClr val="FFFF00">
                    <a:alpha val="80000"/>
                  </a:srgbClr>
                </a:solidFill>
                <a:latin typeface="Tw Cen MT Condensed Extra Bold" panose="020B0803020202020204" pitchFamily="34" charset="0"/>
              </a:rPr>
              <a:t> </a:t>
            </a:r>
            <a:r>
              <a:rPr lang="en-ID" sz="3200" dirty="0" err="1">
                <a:solidFill>
                  <a:srgbClr val="FFFF00">
                    <a:alpha val="80000"/>
                  </a:srgbClr>
                </a:solidFill>
                <a:latin typeface="Tw Cen MT Condensed Extra Bold" panose="020B0803020202020204" pitchFamily="34" charset="0"/>
              </a:rPr>
              <a:t>kepada</a:t>
            </a:r>
            <a:r>
              <a:rPr lang="en-ID" sz="3200" dirty="0">
                <a:solidFill>
                  <a:srgbClr val="FFFF00">
                    <a:alpha val="80000"/>
                  </a:srgbClr>
                </a:solidFill>
                <a:latin typeface="Tw Cen MT Condensed Extra Bold" panose="020B0803020202020204" pitchFamily="34" charset="0"/>
              </a:rPr>
              <a:t> </a:t>
            </a:r>
            <a:r>
              <a:rPr lang="en-ID" sz="3200" dirty="0" err="1">
                <a:solidFill>
                  <a:srgbClr val="FFFF00">
                    <a:alpha val="80000"/>
                  </a:srgbClr>
                </a:solidFill>
                <a:latin typeface="Tw Cen MT Condensed Extra Bold" panose="020B0803020202020204" pitchFamily="34" charset="0"/>
              </a:rPr>
              <a:t>Kristus</a:t>
            </a:r>
            <a:r>
              <a:rPr lang="en-ID" sz="3200" dirty="0">
                <a:solidFill>
                  <a:srgbClr val="FFFF00">
                    <a:alpha val="80000"/>
                  </a:srgbClr>
                </a:solidFill>
                <a:latin typeface="Tw Cen MT Condensed Extra Bold" panose="020B0803020202020204" pitchFamily="34" charset="0"/>
              </a:rPr>
              <a:t> </a:t>
            </a:r>
            <a:r>
              <a:rPr lang="en-ID" sz="3200" dirty="0">
                <a:solidFill>
                  <a:schemeClr val="bg1">
                    <a:alpha val="80000"/>
                  </a:schemeClr>
                </a:solidFill>
                <a:latin typeface="Tw Cen MT Condensed Extra Bold" panose="020B0803020202020204" pitchFamily="34" charset="0"/>
              </a:rPr>
              <a:t>yang </a:t>
            </a:r>
            <a:r>
              <a:rPr lang="en-ID" sz="3200" dirty="0" err="1">
                <a:solidFill>
                  <a:schemeClr val="bg1">
                    <a:alpha val="80000"/>
                  </a:schemeClr>
                </a:solidFill>
                <a:latin typeface="Tw Cen MT Condensed Extra Bold" panose="020B0803020202020204" pitchFamily="34" charset="0"/>
              </a:rPr>
              <a:t>bangkit</a:t>
            </a:r>
            <a:r>
              <a:rPr lang="en-ID" sz="3200" dirty="0">
                <a:solidFill>
                  <a:schemeClr val="bg1">
                    <a:alpha val="80000"/>
                  </a:schemeClr>
                </a:solidFill>
                <a:latin typeface="Tw Cen MT Condensed Extra Bold" panose="020B0803020202020204" pitchFamily="34" charset="0"/>
              </a:rPr>
              <a:t>, naik, dan </a:t>
            </a:r>
            <a:r>
              <a:rPr lang="en-ID" sz="3200" dirty="0" err="1">
                <a:solidFill>
                  <a:schemeClr val="bg1">
                    <a:alpha val="80000"/>
                  </a:schemeClr>
                </a:solidFill>
                <a:latin typeface="Tw Cen MT Condensed Extra Bold" panose="020B0803020202020204" pitchFamily="34" charset="0"/>
              </a:rPr>
              <a:t>dipermuliakan</a:t>
            </a:r>
            <a:r>
              <a:rPr lang="en-ID" sz="3200" dirty="0">
                <a:solidFill>
                  <a:schemeClr val="bg1">
                    <a:alpha val="80000"/>
                  </a:schemeClr>
                </a:solidFill>
                <a:latin typeface="Tw Cen MT Condensed Extra Bold" panose="020B0803020202020204" pitchFamily="34" charset="0"/>
              </a:rPr>
              <a:t>, yang </a:t>
            </a:r>
            <a:r>
              <a:rPr lang="en-ID" sz="3200" dirty="0" err="1">
                <a:solidFill>
                  <a:schemeClr val="bg1">
                    <a:alpha val="80000"/>
                  </a:schemeClr>
                </a:solidFill>
                <a:latin typeface="Tw Cen MT Condensed Extra Bold" panose="020B0803020202020204" pitchFamily="34" charset="0"/>
              </a:rPr>
              <a:t>memerintah</a:t>
            </a:r>
            <a:r>
              <a:rPr lang="en-ID" sz="3200" dirty="0">
                <a:solidFill>
                  <a:schemeClr val="bg1">
                    <a:alpha val="80000"/>
                  </a:schemeClr>
                </a:solidFill>
                <a:latin typeface="Tw Cen MT Condensed Extra Bold" panose="020B0803020202020204" pitchFamily="34" charset="0"/>
              </a:rPr>
              <a:t> </a:t>
            </a:r>
            <a:r>
              <a:rPr lang="en-ID" sz="3200" dirty="0" err="1">
                <a:solidFill>
                  <a:schemeClr val="bg1">
                    <a:alpha val="80000"/>
                  </a:schemeClr>
                </a:solidFill>
                <a:latin typeface="Tw Cen MT Condensed Extra Bold" panose="020B0803020202020204" pitchFamily="34" charset="0"/>
              </a:rPr>
              <a:t>atas</a:t>
            </a:r>
            <a:r>
              <a:rPr lang="en-ID" sz="3200" dirty="0">
                <a:solidFill>
                  <a:schemeClr val="bg1">
                    <a:alpha val="80000"/>
                  </a:schemeClr>
                </a:solidFill>
                <a:latin typeface="Tw Cen MT Condensed Extra Bold" panose="020B0803020202020204" pitchFamily="34" charset="0"/>
              </a:rPr>
              <a:t> </a:t>
            </a:r>
            <a:r>
              <a:rPr lang="en-ID" sz="3200" dirty="0" err="1">
                <a:solidFill>
                  <a:schemeClr val="bg1">
                    <a:alpha val="80000"/>
                  </a:schemeClr>
                </a:solidFill>
                <a:latin typeface="Tw Cen MT Condensed Extra Bold" panose="020B0803020202020204" pitchFamily="34" charset="0"/>
              </a:rPr>
              <a:t>setiap</a:t>
            </a:r>
            <a:r>
              <a:rPr lang="en-ID" sz="3200" dirty="0">
                <a:solidFill>
                  <a:schemeClr val="bg1">
                    <a:alpha val="80000"/>
                  </a:schemeClr>
                </a:solidFill>
                <a:latin typeface="Tw Cen MT Condensed Extra Bold" panose="020B0803020202020204" pitchFamily="34" charset="0"/>
              </a:rPr>
              <a:t> </a:t>
            </a:r>
            <a:r>
              <a:rPr lang="en-ID" sz="3200" dirty="0" err="1">
                <a:solidFill>
                  <a:schemeClr val="bg1">
                    <a:alpha val="80000"/>
                  </a:schemeClr>
                </a:solidFill>
                <a:latin typeface="Tw Cen MT Condensed Extra Bold" panose="020B0803020202020204" pitchFamily="34" charset="0"/>
              </a:rPr>
              <a:t>kuasa</a:t>
            </a:r>
            <a:r>
              <a:rPr lang="en-ID" sz="3200" dirty="0">
                <a:solidFill>
                  <a:schemeClr val="bg1">
                    <a:alpha val="80000"/>
                  </a:schemeClr>
                </a:solidFill>
                <a:latin typeface="Tw Cen MT Condensed Extra Bold" panose="020B0803020202020204" pitchFamily="34" charset="0"/>
              </a:rPr>
              <a:t> yang </a:t>
            </a:r>
            <a:r>
              <a:rPr lang="en-ID" sz="3200" dirty="0" err="1">
                <a:solidFill>
                  <a:schemeClr val="bg1">
                    <a:alpha val="80000"/>
                  </a:schemeClr>
                </a:solidFill>
                <a:latin typeface="Tw Cen MT Condensed Extra Bold" panose="020B0803020202020204" pitchFamily="34" charset="0"/>
              </a:rPr>
              <a:t>ada</a:t>
            </a:r>
            <a:r>
              <a:rPr lang="en-ID" sz="3200" dirty="0">
                <a:solidFill>
                  <a:schemeClr val="bg1">
                    <a:alpha val="80000"/>
                  </a:schemeClr>
                </a:solidFill>
                <a:latin typeface="Tw Cen MT Condensed Extra Bold" panose="020B0803020202020204" pitchFamily="34" charset="0"/>
              </a:rPr>
              <a:t> </a:t>
            </a:r>
            <a:r>
              <a:rPr lang="en-ID" sz="3200" dirty="0" err="1">
                <a:solidFill>
                  <a:schemeClr val="bg1">
                    <a:alpha val="80000"/>
                  </a:schemeClr>
                </a:solidFill>
                <a:latin typeface="Tw Cen MT Condensed Extra Bold" panose="020B0803020202020204" pitchFamily="34" charset="0"/>
              </a:rPr>
              <a:t>sepanjang</a:t>
            </a:r>
            <a:r>
              <a:rPr lang="en-ID" sz="3200" dirty="0">
                <a:solidFill>
                  <a:schemeClr val="bg1">
                    <a:alpha val="80000"/>
                  </a:schemeClr>
                </a:solidFill>
                <a:latin typeface="Tw Cen MT Condensed Extra Bold" panose="020B0803020202020204" pitchFamily="34" charset="0"/>
              </a:rPr>
              <a:t> masa [</a:t>
            </a:r>
            <a:r>
              <a:rPr lang="en-ID" sz="3200" dirty="0" err="1">
                <a:solidFill>
                  <a:schemeClr val="bg1">
                    <a:alpha val="80000"/>
                  </a:schemeClr>
                </a:solidFill>
                <a:latin typeface="Tw Cen MT Condensed Extra Bold" panose="020B0803020202020204" pitchFamily="34" charset="0"/>
              </a:rPr>
              <a:t>Efesus</a:t>
            </a:r>
            <a:r>
              <a:rPr lang="en-ID" sz="3200" dirty="0">
                <a:solidFill>
                  <a:schemeClr val="bg1">
                    <a:alpha val="80000"/>
                  </a:schemeClr>
                </a:solidFill>
                <a:latin typeface="Tw Cen MT Condensed Extra Bold" panose="020B0803020202020204" pitchFamily="34" charset="0"/>
              </a:rPr>
              <a:t> 1:20-23].</a:t>
            </a:r>
          </a:p>
        </p:txBody>
      </p:sp>
    </p:spTree>
    <p:extLst>
      <p:ext uri="{BB962C8B-B14F-4D97-AF65-F5344CB8AC3E}">
        <p14:creationId xmlns:p14="http://schemas.microsoft.com/office/powerpoint/2010/main" val="3196227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E184DC-E079-8735-D57F-E63713B9F351}"/>
              </a:ext>
            </a:extLst>
          </p:cNvPr>
          <p:cNvPicPr>
            <a:picLocks noChangeAspect="1"/>
          </p:cNvPicPr>
          <p:nvPr/>
        </p:nvPicPr>
        <p:blipFill rotWithShape="1">
          <a:blip r:embed="rId2"/>
          <a:srcRect t="26552"/>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DD5F0137-2137-B71E-3A3A-5E03894EE9FD}"/>
              </a:ext>
            </a:extLst>
          </p:cNvPr>
          <p:cNvSpPr>
            <a:spLocks noGrp="1"/>
          </p:cNvSpPr>
          <p:nvPr>
            <p:ph idx="1"/>
          </p:nvPr>
        </p:nvSpPr>
        <p:spPr>
          <a:xfrm>
            <a:off x="278296" y="3845616"/>
            <a:ext cx="8357976" cy="2452687"/>
          </a:xfrm>
        </p:spPr>
        <p:txBody>
          <a:bodyPr anchor="ctr">
            <a:normAutofit/>
          </a:bodyPr>
          <a:lstStyle/>
          <a:p>
            <a:pPr marL="0" indent="0" algn="ctr">
              <a:buNone/>
            </a:pPr>
            <a:r>
              <a:rPr lang="en-ID" sz="3600" dirty="0" err="1">
                <a:solidFill>
                  <a:srgbClr val="C00000"/>
                </a:solidFill>
                <a:latin typeface="Eras Bold ITC" panose="020B0907030504020204" pitchFamily="34" charset="0"/>
              </a:rPr>
              <a:t>Melalui</a:t>
            </a:r>
            <a:r>
              <a:rPr lang="en-ID" sz="3600" dirty="0">
                <a:solidFill>
                  <a:srgbClr val="C00000"/>
                </a:solidFill>
                <a:latin typeface="Eras Bold ITC" panose="020B0907030504020204" pitchFamily="34" charset="0"/>
              </a:rPr>
              <a:t> </a:t>
            </a:r>
            <a:r>
              <a:rPr lang="en-ID" sz="3600" dirty="0" err="1">
                <a:solidFill>
                  <a:srgbClr val="C00000"/>
                </a:solidFill>
                <a:latin typeface="Eras Bold ITC" panose="020B0907030504020204" pitchFamily="34" charset="0"/>
              </a:rPr>
              <a:t>kasih</a:t>
            </a:r>
            <a:r>
              <a:rPr lang="en-ID" sz="3600" dirty="0">
                <a:solidFill>
                  <a:srgbClr val="C00000"/>
                </a:solidFill>
                <a:latin typeface="Eras Bold ITC" panose="020B0907030504020204" pitchFamily="34" charset="0"/>
              </a:rPr>
              <a:t> </a:t>
            </a:r>
            <a:r>
              <a:rPr lang="en-ID" sz="3600" dirty="0" err="1">
                <a:solidFill>
                  <a:srgbClr val="C00000"/>
                </a:solidFill>
                <a:latin typeface="Eras Bold ITC" panose="020B0907030504020204" pitchFamily="34" charset="0"/>
              </a:rPr>
              <a:t>karunia</a:t>
            </a:r>
            <a:r>
              <a:rPr lang="en-ID" sz="3600" dirty="0">
                <a:solidFill>
                  <a:srgbClr val="C00000"/>
                </a:solidFill>
                <a:latin typeface="Eras Bold ITC" panose="020B0907030504020204" pitchFamily="34" charset="0"/>
              </a:rPr>
              <a:t> Allah yang </a:t>
            </a:r>
            <a:r>
              <a:rPr lang="en-ID" sz="3600" dirty="0" err="1">
                <a:solidFill>
                  <a:srgbClr val="C00000"/>
                </a:solidFill>
                <a:latin typeface="Eras Bold ITC" panose="020B0907030504020204" pitchFamily="34" charset="0"/>
              </a:rPr>
              <a:t>dinyatakan</a:t>
            </a:r>
            <a:r>
              <a:rPr lang="en-ID" sz="3600" dirty="0">
                <a:solidFill>
                  <a:srgbClr val="C00000"/>
                </a:solidFill>
                <a:latin typeface="Eras Bold ITC" panose="020B0907030504020204" pitchFamily="34" charset="0"/>
              </a:rPr>
              <a:t> </a:t>
            </a:r>
            <a:r>
              <a:rPr lang="en-ID" sz="3600" dirty="0" err="1">
                <a:solidFill>
                  <a:srgbClr val="C00000"/>
                </a:solidFill>
                <a:latin typeface="Eras Bold ITC" panose="020B0907030504020204" pitchFamily="34" charset="0"/>
              </a:rPr>
              <a:t>dalam</a:t>
            </a:r>
            <a:r>
              <a:rPr lang="en-ID" sz="3600" dirty="0">
                <a:solidFill>
                  <a:srgbClr val="C00000"/>
                </a:solidFill>
                <a:latin typeface="Eras Bold ITC" panose="020B0907030504020204" pitchFamily="34" charset="0"/>
              </a:rPr>
              <a:t> </a:t>
            </a:r>
            <a:r>
              <a:rPr lang="en-ID" sz="3600" dirty="0" err="1">
                <a:solidFill>
                  <a:srgbClr val="C00000"/>
                </a:solidFill>
                <a:latin typeface="Eras Bold ITC" panose="020B0907030504020204" pitchFamily="34" charset="0"/>
              </a:rPr>
              <a:t>Kristus</a:t>
            </a:r>
            <a:r>
              <a:rPr lang="en-ID" sz="3600" dirty="0">
                <a:solidFill>
                  <a:srgbClr val="C00000"/>
                </a:solidFill>
                <a:latin typeface="Eras Bold ITC" panose="020B0907030504020204" pitchFamily="34" charset="0"/>
              </a:rPr>
              <a:t> </a:t>
            </a:r>
            <a:r>
              <a:rPr lang="en-ID" sz="3600" dirty="0" err="1">
                <a:solidFill>
                  <a:srgbClr val="C00000"/>
                </a:solidFill>
                <a:latin typeface="Eras Bold ITC" panose="020B0907030504020204" pitchFamily="34" charset="0"/>
              </a:rPr>
              <a:t>Yesus</a:t>
            </a:r>
            <a:r>
              <a:rPr lang="en-ID" sz="3600" dirty="0">
                <a:solidFill>
                  <a:srgbClr val="C00000"/>
                </a:solidFill>
                <a:latin typeface="Eras Bold ITC" panose="020B0907030504020204" pitchFamily="34" charset="0"/>
              </a:rPr>
              <a:t>, </a:t>
            </a:r>
            <a:r>
              <a:rPr lang="en-ID" sz="3600" dirty="0" err="1">
                <a:solidFill>
                  <a:srgbClr val="C00000"/>
                </a:solidFill>
                <a:latin typeface="Eras Bold ITC" panose="020B0907030504020204" pitchFamily="34" charset="0"/>
              </a:rPr>
              <a:t>kita</a:t>
            </a:r>
            <a:r>
              <a:rPr lang="en-ID" sz="3600" dirty="0">
                <a:solidFill>
                  <a:srgbClr val="C00000"/>
                </a:solidFill>
                <a:latin typeface="Eras Bold ITC" panose="020B0907030504020204" pitchFamily="34" charset="0"/>
              </a:rPr>
              <a:t> </a:t>
            </a:r>
            <a:r>
              <a:rPr lang="en-ID" sz="3600" dirty="0" err="1">
                <a:solidFill>
                  <a:srgbClr val="C00000"/>
                </a:solidFill>
                <a:latin typeface="Eras Bold ITC" panose="020B0907030504020204" pitchFamily="34" charset="0"/>
              </a:rPr>
              <a:t>dapat</a:t>
            </a:r>
            <a:r>
              <a:rPr lang="en-ID" sz="3600" dirty="0">
                <a:solidFill>
                  <a:srgbClr val="C00000"/>
                </a:solidFill>
                <a:latin typeface="Eras Bold ITC" panose="020B0907030504020204" pitchFamily="34" charset="0"/>
              </a:rPr>
              <a:t> </a:t>
            </a:r>
            <a:r>
              <a:rPr lang="en-ID" sz="3600" dirty="0" err="1">
                <a:solidFill>
                  <a:srgbClr val="C00000"/>
                </a:solidFill>
                <a:latin typeface="Eras Bold ITC" panose="020B0907030504020204" pitchFamily="34" charset="0"/>
              </a:rPr>
              <a:t>hidup</a:t>
            </a:r>
            <a:r>
              <a:rPr lang="en-ID" sz="3600" dirty="0">
                <a:solidFill>
                  <a:srgbClr val="C00000"/>
                </a:solidFill>
                <a:latin typeface="Eras Bold ITC" panose="020B0907030504020204" pitchFamily="34" charset="0"/>
              </a:rPr>
              <a:t> </a:t>
            </a:r>
            <a:r>
              <a:rPr lang="en-ID" sz="3600" dirty="0" err="1">
                <a:solidFill>
                  <a:srgbClr val="C00000"/>
                </a:solidFill>
                <a:latin typeface="Eras Bold ITC" panose="020B0907030504020204" pitchFamily="34" charset="0"/>
              </a:rPr>
              <a:t>hari</a:t>
            </a:r>
            <a:r>
              <a:rPr lang="en-ID" sz="3600" dirty="0">
                <a:solidFill>
                  <a:srgbClr val="C00000"/>
                </a:solidFill>
                <a:latin typeface="Eras Bold ITC" panose="020B0907030504020204" pitchFamily="34" charset="0"/>
              </a:rPr>
              <a:t> </a:t>
            </a:r>
            <a:r>
              <a:rPr lang="en-ID" sz="3600" dirty="0" err="1">
                <a:solidFill>
                  <a:srgbClr val="C00000"/>
                </a:solidFill>
                <a:latin typeface="Eras Bold ITC" panose="020B0907030504020204" pitchFamily="34" charset="0"/>
              </a:rPr>
              <a:t>ini</a:t>
            </a:r>
            <a:r>
              <a:rPr lang="en-ID" sz="3600" dirty="0">
                <a:solidFill>
                  <a:srgbClr val="C00000"/>
                </a:solidFill>
                <a:latin typeface="Eras Bold ITC" panose="020B0907030504020204" pitchFamily="34" charset="0"/>
              </a:rPr>
              <a:t> di </a:t>
            </a:r>
            <a:r>
              <a:rPr lang="en-ID" sz="3600" dirty="0" err="1">
                <a:solidFill>
                  <a:srgbClr val="C00000"/>
                </a:solidFill>
                <a:latin typeface="Eras Bold ITC" panose="020B0907030504020204" pitchFamily="34" charset="0"/>
              </a:rPr>
              <a:t>puncak</a:t>
            </a:r>
            <a:r>
              <a:rPr lang="en-ID" sz="3600" dirty="0">
                <a:solidFill>
                  <a:srgbClr val="C00000"/>
                </a:solidFill>
                <a:latin typeface="Eras Bold ITC" panose="020B0907030504020204" pitchFamily="34" charset="0"/>
              </a:rPr>
              <a:t> </a:t>
            </a:r>
            <a:r>
              <a:rPr lang="en-ID" sz="3600" dirty="0" err="1">
                <a:solidFill>
                  <a:srgbClr val="C00000"/>
                </a:solidFill>
                <a:latin typeface="Eras Bold ITC" panose="020B0907030504020204" pitchFamily="34" charset="0"/>
              </a:rPr>
              <a:t>gunung</a:t>
            </a:r>
            <a:r>
              <a:rPr lang="en-ID" sz="3600" dirty="0">
                <a:solidFill>
                  <a:srgbClr val="C00000"/>
                </a:solidFill>
                <a:latin typeface="Eras Bold ITC" panose="020B0907030504020204" pitchFamily="34" charset="0"/>
              </a:rPr>
              <a:t>!</a:t>
            </a:r>
          </a:p>
        </p:txBody>
      </p:sp>
    </p:spTree>
    <p:extLst>
      <p:ext uri="{BB962C8B-B14F-4D97-AF65-F5344CB8AC3E}">
        <p14:creationId xmlns:p14="http://schemas.microsoft.com/office/powerpoint/2010/main" val="3315684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DD77349-6ADE-99FE-8E04-12919EE56F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768"/>
            <a:ext cx="9151630" cy="1519356"/>
            <a:chOff x="-1" y="-29768"/>
            <a:chExt cx="12202175" cy="1519356"/>
          </a:xfrm>
        </p:grpSpPr>
        <p:sp>
          <p:nvSpPr>
            <p:cNvPr id="9" name="Rectangle 8">
              <a:extLst>
                <a:ext uri="{FF2B5EF4-FFF2-40B4-BE49-F238E27FC236}">
                  <a16:creationId xmlns:a16="http://schemas.microsoft.com/office/drawing/2014/main" id="{D5B2B92C-44DF-B41D-C67A-EBF175DF52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41EB2F1-D26A-D7C9-E9AC-B63BE629A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6D16430-53D3-47E5-F4B8-B441E710D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CF7476E2-472C-B4B9-ABF0-152218C681E3}"/>
              </a:ext>
            </a:extLst>
          </p:cNvPr>
          <p:cNvSpPr>
            <a:spLocks noGrp="1"/>
          </p:cNvSpPr>
          <p:nvPr>
            <p:ph type="title"/>
          </p:nvPr>
        </p:nvSpPr>
        <p:spPr>
          <a:xfrm>
            <a:off x="0" y="301843"/>
            <a:ext cx="9144000" cy="1181628"/>
          </a:xfrm>
        </p:spPr>
        <p:txBody>
          <a:bodyPr anchor="ctr">
            <a:normAutofit/>
          </a:bodyPr>
          <a:lstStyle/>
          <a:p>
            <a:pPr algn="ctr"/>
            <a:r>
              <a:rPr lang="en-ID" sz="4000" dirty="0">
                <a:solidFill>
                  <a:srgbClr val="FFFF00"/>
                </a:solidFill>
                <a:effectLst>
                  <a:outerShdw blurRad="38100" dist="38100" dir="2700000" algn="tl">
                    <a:srgbClr val="000000">
                      <a:alpha val="43137"/>
                    </a:srgbClr>
                  </a:outerShdw>
                </a:effectLst>
                <a:latin typeface="Impact" panose="020B0806030902050204" pitchFamily="34" charset="0"/>
              </a:rPr>
              <a:t>KITA DITEBUS UNTUK UMAT</a:t>
            </a:r>
            <a:br>
              <a:rPr lang="en-ID" sz="2800" dirty="0">
                <a:solidFill>
                  <a:srgbClr val="FFFFFF"/>
                </a:solidFill>
                <a:effectLst>
                  <a:outerShdw blurRad="38100" dist="38100" dir="2700000" algn="tl">
                    <a:srgbClr val="000000">
                      <a:alpha val="43137"/>
                    </a:srgbClr>
                  </a:outerShdw>
                </a:effectLst>
              </a:rPr>
            </a:br>
            <a:r>
              <a:rPr lang="en-ID" sz="2800" dirty="0" err="1">
                <a:solidFill>
                  <a:srgbClr val="FFFFFF"/>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Senin</a:t>
            </a:r>
            <a:r>
              <a:rPr lang="en-ID" sz="2800" dirty="0">
                <a:solidFill>
                  <a:srgbClr val="FFFFFF"/>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 25 September 2023</a:t>
            </a:r>
          </a:p>
        </p:txBody>
      </p:sp>
      <p:sp>
        <p:nvSpPr>
          <p:cNvPr id="3" name="Content Placeholder 2">
            <a:extLst>
              <a:ext uri="{FF2B5EF4-FFF2-40B4-BE49-F238E27FC236}">
                <a16:creationId xmlns:a16="http://schemas.microsoft.com/office/drawing/2014/main" id="{C7A6EE14-BEBA-9148-D206-0F1CE10B9F97}"/>
              </a:ext>
            </a:extLst>
          </p:cNvPr>
          <p:cNvSpPr>
            <a:spLocks noGrp="1"/>
          </p:cNvSpPr>
          <p:nvPr>
            <p:ph idx="1"/>
          </p:nvPr>
        </p:nvSpPr>
        <p:spPr>
          <a:xfrm>
            <a:off x="464442" y="2069583"/>
            <a:ext cx="5790586" cy="4596260"/>
          </a:xfrm>
        </p:spPr>
        <p:txBody>
          <a:bodyPr>
            <a:normAutofit lnSpcReduction="10000"/>
          </a:bodyPr>
          <a:lstStyle/>
          <a:p>
            <a:pPr marL="0" indent="0">
              <a:buNone/>
            </a:pPr>
            <a:r>
              <a:rPr lang="en-ID" sz="3200" dirty="0" err="1">
                <a:latin typeface="Tw Cen MT Condensed Extra Bold" panose="020B0803020202020204" pitchFamily="34" charset="0"/>
              </a:rPr>
              <a:t>Apa</a:t>
            </a:r>
            <a:r>
              <a:rPr lang="en-ID" sz="3200" dirty="0">
                <a:latin typeface="Tw Cen MT Condensed Extra Bold" panose="020B0803020202020204" pitchFamily="34" charset="0"/>
              </a:rPr>
              <a:t> yang </a:t>
            </a:r>
            <a:r>
              <a:rPr lang="en-ID" sz="3200" dirty="0" err="1">
                <a:latin typeface="Tw Cen MT Condensed Extra Bold" panose="020B0803020202020204" pitchFamily="34" charset="0"/>
              </a:rPr>
              <a:t>Tuhan</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lakukan</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bagi</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semua</a:t>
            </a:r>
            <a:r>
              <a:rPr lang="en-ID" sz="3200" dirty="0">
                <a:latin typeface="Tw Cen MT Condensed Extra Bold" panose="020B0803020202020204" pitchFamily="34" charset="0"/>
              </a:rPr>
              <a:t> orang </a:t>
            </a:r>
            <a:r>
              <a:rPr lang="en-ID" sz="3200" dirty="0" err="1">
                <a:latin typeface="Tw Cen MT Condensed Extra Bold" panose="020B0803020202020204" pitchFamily="34" charset="0"/>
              </a:rPr>
              <a:t>percaya</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Efesus</a:t>
            </a:r>
            <a:r>
              <a:rPr lang="en-ID" sz="3200" dirty="0">
                <a:latin typeface="Tw Cen MT Condensed Extra Bold" panose="020B0803020202020204" pitchFamily="34" charset="0"/>
              </a:rPr>
              <a:t> 2:4-7   </a:t>
            </a:r>
          </a:p>
          <a:p>
            <a:pPr marL="514350" indent="-514350">
              <a:buFont typeface="+mj-lt"/>
              <a:buAutoNum type="arabicPeriod"/>
            </a:pPr>
            <a:r>
              <a:rPr lang="en-ID" dirty="0">
                <a:solidFill>
                  <a:srgbClr val="C00000"/>
                </a:solidFill>
                <a:latin typeface="Gill Sans Ultra Bold Condensed" panose="020B0A06020104020203" pitchFamily="34" charset="0"/>
              </a:rPr>
              <a:t>Dia </a:t>
            </a:r>
            <a:r>
              <a:rPr lang="en-ID" dirty="0" err="1">
                <a:solidFill>
                  <a:srgbClr val="C00000"/>
                </a:solidFill>
                <a:latin typeface="Gill Sans Ultra Bold Condensed" panose="020B0A06020104020203" pitchFamily="34" charset="0"/>
              </a:rPr>
              <a:t>membuat</a:t>
            </a:r>
            <a:r>
              <a:rPr lang="en-ID" dirty="0">
                <a:solidFill>
                  <a:srgbClr val="C00000"/>
                </a:solidFill>
                <a:latin typeface="Gill Sans Ultra Bold Condensed" panose="020B0A06020104020203" pitchFamily="34" charset="0"/>
              </a:rPr>
              <a:t> </a:t>
            </a:r>
            <a:r>
              <a:rPr lang="en-ID" dirty="0" err="1">
                <a:solidFill>
                  <a:srgbClr val="C00000"/>
                </a:solidFill>
                <a:latin typeface="Gill Sans Ultra Bold Condensed" panose="020B0A06020104020203" pitchFamily="34" charset="0"/>
              </a:rPr>
              <a:t>kita</a:t>
            </a:r>
            <a:r>
              <a:rPr lang="en-ID" dirty="0">
                <a:solidFill>
                  <a:srgbClr val="C00000"/>
                </a:solidFill>
                <a:latin typeface="Gill Sans Ultra Bold Condensed" panose="020B0A06020104020203" pitchFamily="34" charset="0"/>
              </a:rPr>
              <a:t> </a:t>
            </a:r>
            <a:r>
              <a:rPr lang="en-ID" dirty="0" err="1">
                <a:solidFill>
                  <a:srgbClr val="C00000"/>
                </a:solidFill>
                <a:latin typeface="Gill Sans Ultra Bold Condensed" panose="020B0A06020104020203" pitchFamily="34" charset="0"/>
              </a:rPr>
              <a:t>hidup</a:t>
            </a:r>
            <a:r>
              <a:rPr lang="en-ID" dirty="0">
                <a:solidFill>
                  <a:srgbClr val="C00000"/>
                </a:solidFill>
                <a:latin typeface="Gill Sans Ultra Bold Condensed" panose="020B0A06020104020203" pitchFamily="34" charset="0"/>
              </a:rPr>
              <a:t> </a:t>
            </a:r>
            <a:r>
              <a:rPr lang="en-ID" dirty="0" err="1">
                <a:solidFill>
                  <a:srgbClr val="C00000"/>
                </a:solidFill>
                <a:latin typeface="Gill Sans Ultra Bold Condensed" panose="020B0A06020104020203" pitchFamily="34" charset="0"/>
              </a:rPr>
              <a:t>bersama</a:t>
            </a:r>
            <a:r>
              <a:rPr lang="en-ID" dirty="0">
                <a:solidFill>
                  <a:srgbClr val="C00000"/>
                </a:solidFill>
                <a:latin typeface="Gill Sans Ultra Bold Condensed" panose="020B0A06020104020203" pitchFamily="34" charset="0"/>
              </a:rPr>
              <a:t> </a:t>
            </a:r>
            <a:r>
              <a:rPr lang="en-ID" dirty="0" err="1">
                <a:solidFill>
                  <a:srgbClr val="C00000"/>
                </a:solidFill>
                <a:latin typeface="Gill Sans Ultra Bold Condensed" panose="020B0A06020104020203" pitchFamily="34" charset="0"/>
              </a:rPr>
              <a:t>Kristus</a:t>
            </a:r>
            <a:r>
              <a:rPr lang="en-ID" dirty="0" err="1">
                <a:latin typeface="Franklin Gothic Medium Cond" panose="020B0606030402020204" pitchFamily="34" charset="0"/>
              </a:rPr>
              <a:t>-kebangkitan</a:t>
            </a:r>
            <a:r>
              <a:rPr lang="en-ID" dirty="0">
                <a:latin typeface="Franklin Gothic Medium Cond" panose="020B0606030402020204" pitchFamily="34" charset="0"/>
              </a:rPr>
              <a:t> </a:t>
            </a:r>
            <a:r>
              <a:rPr lang="en-ID" dirty="0" err="1">
                <a:latin typeface="Franklin Gothic Medium Cond" panose="020B0606030402020204" pitchFamily="34" charset="0"/>
              </a:rPr>
              <a:t>Kristus</a:t>
            </a:r>
            <a:r>
              <a:rPr lang="en-ID" dirty="0">
                <a:latin typeface="Franklin Gothic Medium Cond" panose="020B0606030402020204" pitchFamily="34" charset="0"/>
              </a:rPr>
              <a:t> </a:t>
            </a:r>
            <a:r>
              <a:rPr lang="en-ID" dirty="0" err="1">
                <a:latin typeface="Franklin Gothic Medium Cond" panose="020B0606030402020204" pitchFamily="34" charset="0"/>
              </a:rPr>
              <a:t>adalah</a:t>
            </a:r>
            <a:r>
              <a:rPr lang="en-ID" dirty="0">
                <a:latin typeface="Franklin Gothic Medium Cond" panose="020B0606030402020204" pitchFamily="34" charset="0"/>
              </a:rPr>
              <a:t> </a:t>
            </a:r>
            <a:r>
              <a:rPr lang="en-ID" dirty="0" err="1">
                <a:latin typeface="Franklin Gothic Medium Cond" panose="020B0606030402020204" pitchFamily="34" charset="0"/>
              </a:rPr>
              <a:t>milik</a:t>
            </a:r>
            <a:r>
              <a:rPr lang="en-ID" dirty="0">
                <a:latin typeface="Franklin Gothic Medium Cond" panose="020B0606030402020204" pitchFamily="34" charset="0"/>
              </a:rPr>
              <a:t> </a:t>
            </a:r>
            <a:r>
              <a:rPr lang="en-ID" dirty="0" err="1">
                <a:latin typeface="Franklin Gothic Medium Cond" panose="020B0606030402020204" pitchFamily="34" charset="0"/>
              </a:rPr>
              <a:t>kita</a:t>
            </a:r>
            <a:r>
              <a:rPr lang="en-ID" dirty="0">
                <a:latin typeface="Franklin Gothic Medium Cond" panose="020B0606030402020204" pitchFamily="34" charset="0"/>
              </a:rPr>
              <a:t>.    </a:t>
            </a:r>
          </a:p>
          <a:p>
            <a:pPr marL="514350" indent="-514350">
              <a:buFont typeface="+mj-lt"/>
              <a:buAutoNum type="arabicPeriod"/>
            </a:pPr>
            <a:r>
              <a:rPr lang="en-ID" dirty="0">
                <a:solidFill>
                  <a:srgbClr val="C00000"/>
                </a:solidFill>
                <a:latin typeface="Gill Sans Ultra Bold Condensed" panose="020B0A06020104020203" pitchFamily="34" charset="0"/>
              </a:rPr>
              <a:t>Dia </a:t>
            </a:r>
            <a:r>
              <a:rPr lang="en-ID" dirty="0" err="1">
                <a:solidFill>
                  <a:srgbClr val="C00000"/>
                </a:solidFill>
                <a:latin typeface="Gill Sans Ultra Bold Condensed" panose="020B0A06020104020203" pitchFamily="34" charset="0"/>
              </a:rPr>
              <a:t>membangkitkan</a:t>
            </a:r>
            <a:r>
              <a:rPr lang="en-ID" dirty="0">
                <a:solidFill>
                  <a:srgbClr val="C00000"/>
                </a:solidFill>
                <a:latin typeface="Gill Sans Ultra Bold Condensed" panose="020B0A06020104020203" pitchFamily="34" charset="0"/>
              </a:rPr>
              <a:t> </a:t>
            </a:r>
            <a:r>
              <a:rPr lang="en-ID" dirty="0" err="1">
                <a:solidFill>
                  <a:srgbClr val="C00000"/>
                </a:solidFill>
                <a:latin typeface="Gill Sans Ultra Bold Condensed" panose="020B0A06020104020203" pitchFamily="34" charset="0"/>
              </a:rPr>
              <a:t>kita</a:t>
            </a:r>
            <a:r>
              <a:rPr lang="en-ID" dirty="0">
                <a:solidFill>
                  <a:srgbClr val="C00000"/>
                </a:solidFill>
                <a:latin typeface="Gill Sans Ultra Bold Condensed" panose="020B0A06020104020203" pitchFamily="34" charset="0"/>
              </a:rPr>
              <a:t> </a:t>
            </a:r>
            <a:r>
              <a:rPr lang="en-ID" dirty="0" err="1">
                <a:solidFill>
                  <a:srgbClr val="C00000"/>
                </a:solidFill>
                <a:latin typeface="Gill Sans Ultra Bold Condensed" panose="020B0A06020104020203" pitchFamily="34" charset="0"/>
              </a:rPr>
              <a:t>dengan</a:t>
            </a:r>
            <a:r>
              <a:rPr lang="en-ID" dirty="0">
                <a:solidFill>
                  <a:srgbClr val="C00000"/>
                </a:solidFill>
                <a:latin typeface="Gill Sans Ultra Bold Condensed" panose="020B0A06020104020203" pitchFamily="34" charset="0"/>
              </a:rPr>
              <a:t> </a:t>
            </a:r>
            <a:r>
              <a:rPr lang="en-ID" dirty="0" err="1">
                <a:solidFill>
                  <a:srgbClr val="C00000"/>
                </a:solidFill>
                <a:latin typeface="Gill Sans Ultra Bold Condensed" panose="020B0A06020104020203" pitchFamily="34" charset="0"/>
              </a:rPr>
              <a:t>Kristus</a:t>
            </a:r>
            <a:r>
              <a:rPr lang="en-ID" dirty="0" err="1">
                <a:latin typeface="Franklin Gothic Medium Cond" panose="020B0606030402020204" pitchFamily="34" charset="0"/>
              </a:rPr>
              <a:t>-kenaikan</a:t>
            </a:r>
            <a:r>
              <a:rPr lang="en-ID" dirty="0">
                <a:latin typeface="Franklin Gothic Medium Cond" panose="020B0606030402020204" pitchFamily="34" charset="0"/>
              </a:rPr>
              <a:t> </a:t>
            </a:r>
            <a:r>
              <a:rPr lang="en-ID" dirty="0" err="1">
                <a:latin typeface="Franklin Gothic Medium Cond" panose="020B0606030402020204" pitchFamily="34" charset="0"/>
              </a:rPr>
              <a:t>Kristus</a:t>
            </a:r>
            <a:r>
              <a:rPr lang="en-ID" dirty="0">
                <a:latin typeface="Franklin Gothic Medium Cond" panose="020B0606030402020204" pitchFamily="34" charset="0"/>
              </a:rPr>
              <a:t> </a:t>
            </a:r>
            <a:r>
              <a:rPr lang="en-ID" dirty="0" err="1">
                <a:latin typeface="Franklin Gothic Medium Cond" panose="020B0606030402020204" pitchFamily="34" charset="0"/>
              </a:rPr>
              <a:t>adalah</a:t>
            </a:r>
            <a:r>
              <a:rPr lang="en-ID" dirty="0">
                <a:latin typeface="Franklin Gothic Medium Cond" panose="020B0606030402020204" pitchFamily="34" charset="0"/>
              </a:rPr>
              <a:t> </a:t>
            </a:r>
            <a:r>
              <a:rPr lang="en-ID" dirty="0" err="1">
                <a:latin typeface="Franklin Gothic Medium Cond" panose="020B0606030402020204" pitchFamily="34" charset="0"/>
              </a:rPr>
              <a:t>milik</a:t>
            </a:r>
            <a:r>
              <a:rPr lang="en-ID" dirty="0">
                <a:latin typeface="Franklin Gothic Medium Cond" panose="020B0606030402020204" pitchFamily="34" charset="0"/>
              </a:rPr>
              <a:t> </a:t>
            </a:r>
            <a:r>
              <a:rPr lang="en-ID" dirty="0" err="1">
                <a:latin typeface="Franklin Gothic Medium Cond" panose="020B0606030402020204" pitchFamily="34" charset="0"/>
              </a:rPr>
              <a:t>kita</a:t>
            </a:r>
            <a:r>
              <a:rPr lang="en-ID" dirty="0">
                <a:latin typeface="Franklin Gothic Medium Cond" panose="020B0606030402020204" pitchFamily="34" charset="0"/>
              </a:rPr>
              <a:t>.    </a:t>
            </a:r>
          </a:p>
          <a:p>
            <a:pPr marL="514350" indent="-514350">
              <a:buFont typeface="+mj-lt"/>
              <a:buAutoNum type="arabicPeriod"/>
            </a:pPr>
            <a:r>
              <a:rPr lang="en-ID" dirty="0">
                <a:solidFill>
                  <a:srgbClr val="C00000"/>
                </a:solidFill>
                <a:latin typeface="Gill Sans Ultra Bold Condensed" panose="020B0A06020104020203" pitchFamily="34" charset="0"/>
              </a:rPr>
              <a:t>Di </a:t>
            </a:r>
            <a:r>
              <a:rPr lang="en-ID" dirty="0" err="1">
                <a:solidFill>
                  <a:srgbClr val="C00000"/>
                </a:solidFill>
                <a:latin typeface="Gill Sans Ultra Bold Condensed" panose="020B0A06020104020203" pitchFamily="34" charset="0"/>
              </a:rPr>
              <a:t>surga</a:t>
            </a:r>
            <a:r>
              <a:rPr lang="en-ID" dirty="0">
                <a:solidFill>
                  <a:srgbClr val="C00000"/>
                </a:solidFill>
                <a:latin typeface="Gill Sans Ultra Bold Condensed" panose="020B0A06020104020203" pitchFamily="34" charset="0"/>
              </a:rPr>
              <a:t>, </a:t>
            </a:r>
            <a:r>
              <a:rPr lang="en-ID" dirty="0" err="1">
                <a:solidFill>
                  <a:srgbClr val="C00000"/>
                </a:solidFill>
                <a:latin typeface="Gill Sans Ultra Bold Condensed" panose="020B0A06020104020203" pitchFamily="34" charset="0"/>
              </a:rPr>
              <a:t>Ia</a:t>
            </a:r>
            <a:r>
              <a:rPr lang="en-ID" dirty="0">
                <a:solidFill>
                  <a:srgbClr val="C00000"/>
                </a:solidFill>
                <a:latin typeface="Gill Sans Ultra Bold Condensed" panose="020B0A06020104020203" pitchFamily="34" charset="0"/>
              </a:rPr>
              <a:t> </a:t>
            </a:r>
            <a:r>
              <a:rPr lang="en-ID" dirty="0" err="1">
                <a:solidFill>
                  <a:srgbClr val="C00000"/>
                </a:solidFill>
                <a:latin typeface="Gill Sans Ultra Bold Condensed" panose="020B0A06020104020203" pitchFamily="34" charset="0"/>
              </a:rPr>
              <a:t>mendudukkan</a:t>
            </a:r>
            <a:r>
              <a:rPr lang="en-ID" dirty="0">
                <a:solidFill>
                  <a:srgbClr val="C00000"/>
                </a:solidFill>
                <a:latin typeface="Gill Sans Ultra Bold Condensed" panose="020B0A06020104020203" pitchFamily="34" charset="0"/>
              </a:rPr>
              <a:t> </a:t>
            </a:r>
            <a:r>
              <a:rPr lang="en-ID" dirty="0" err="1">
                <a:solidFill>
                  <a:srgbClr val="C00000"/>
                </a:solidFill>
                <a:latin typeface="Gill Sans Ultra Bold Condensed" panose="020B0A06020104020203" pitchFamily="34" charset="0"/>
              </a:rPr>
              <a:t>kita</a:t>
            </a:r>
            <a:r>
              <a:rPr lang="en-ID" dirty="0">
                <a:solidFill>
                  <a:srgbClr val="C00000"/>
                </a:solidFill>
                <a:latin typeface="Gill Sans Ultra Bold Condensed" panose="020B0A06020104020203" pitchFamily="34" charset="0"/>
              </a:rPr>
              <a:t> </a:t>
            </a:r>
            <a:r>
              <a:rPr lang="en-ID" dirty="0" err="1">
                <a:solidFill>
                  <a:srgbClr val="C00000"/>
                </a:solidFill>
                <a:latin typeface="Gill Sans Ultra Bold Condensed" panose="020B0A06020104020203" pitchFamily="34" charset="0"/>
              </a:rPr>
              <a:t>dengan</a:t>
            </a:r>
            <a:r>
              <a:rPr lang="en-ID" dirty="0">
                <a:solidFill>
                  <a:srgbClr val="C00000"/>
                </a:solidFill>
                <a:latin typeface="Gill Sans Ultra Bold Condensed" panose="020B0A06020104020203" pitchFamily="34" charset="0"/>
              </a:rPr>
              <a:t> </a:t>
            </a:r>
            <a:r>
              <a:rPr lang="en-ID" dirty="0" err="1">
                <a:solidFill>
                  <a:srgbClr val="C00000"/>
                </a:solidFill>
                <a:latin typeface="Gill Sans Ultra Bold Condensed" panose="020B0A06020104020203" pitchFamily="34" charset="0"/>
              </a:rPr>
              <a:t>Kristus</a:t>
            </a:r>
            <a:r>
              <a:rPr lang="en-ID" dirty="0" err="1">
                <a:latin typeface="Franklin Gothic Medium Cond" panose="020B0606030402020204" pitchFamily="34" charset="0"/>
              </a:rPr>
              <a:t>-penobatan</a:t>
            </a:r>
            <a:r>
              <a:rPr lang="en-ID" dirty="0">
                <a:latin typeface="Franklin Gothic Medium Cond" panose="020B0606030402020204" pitchFamily="34" charset="0"/>
              </a:rPr>
              <a:t> </a:t>
            </a:r>
            <a:r>
              <a:rPr lang="en-ID" dirty="0" err="1">
                <a:latin typeface="Franklin Gothic Medium Cond" panose="020B0606030402020204" pitchFamily="34" charset="0"/>
              </a:rPr>
              <a:t>Kristus</a:t>
            </a:r>
            <a:r>
              <a:rPr lang="en-ID" dirty="0">
                <a:latin typeface="Franklin Gothic Medium Cond" panose="020B0606030402020204" pitchFamily="34" charset="0"/>
              </a:rPr>
              <a:t> </a:t>
            </a:r>
            <a:r>
              <a:rPr lang="en-ID" dirty="0" err="1">
                <a:latin typeface="Franklin Gothic Medium Cond" panose="020B0606030402020204" pitchFamily="34" charset="0"/>
              </a:rPr>
              <a:t>adalah</a:t>
            </a:r>
            <a:r>
              <a:rPr lang="en-ID" dirty="0">
                <a:latin typeface="Franklin Gothic Medium Cond" panose="020B0606030402020204" pitchFamily="34" charset="0"/>
              </a:rPr>
              <a:t> </a:t>
            </a:r>
            <a:r>
              <a:rPr lang="en-ID" dirty="0" err="1">
                <a:latin typeface="Franklin Gothic Medium Cond" panose="020B0606030402020204" pitchFamily="34" charset="0"/>
              </a:rPr>
              <a:t>milik</a:t>
            </a:r>
            <a:r>
              <a:rPr lang="en-ID" dirty="0">
                <a:latin typeface="Franklin Gothic Medium Cond" panose="020B0606030402020204" pitchFamily="34" charset="0"/>
              </a:rPr>
              <a:t> </a:t>
            </a:r>
            <a:r>
              <a:rPr lang="en-ID" dirty="0" err="1">
                <a:latin typeface="Franklin Gothic Medium Cond" panose="020B0606030402020204" pitchFamily="34" charset="0"/>
              </a:rPr>
              <a:t>kita</a:t>
            </a:r>
            <a:r>
              <a:rPr lang="en-ID" dirty="0">
                <a:latin typeface="Franklin Gothic Medium Cond" panose="020B0606030402020204" pitchFamily="34" charset="0"/>
              </a:rPr>
              <a:t>. </a:t>
            </a:r>
          </a:p>
        </p:txBody>
      </p:sp>
      <p:pic>
        <p:nvPicPr>
          <p:cNvPr id="4" name="Picture 3">
            <a:extLst>
              <a:ext uri="{FF2B5EF4-FFF2-40B4-BE49-F238E27FC236}">
                <a16:creationId xmlns:a16="http://schemas.microsoft.com/office/drawing/2014/main" id="{800C68FA-2DDF-A33B-39E5-970185BA65A0}"/>
              </a:ext>
            </a:extLst>
          </p:cNvPr>
          <p:cNvPicPr>
            <a:picLocks noChangeAspect="1"/>
          </p:cNvPicPr>
          <p:nvPr/>
        </p:nvPicPr>
        <p:blipFill>
          <a:blip r:embed="rId2"/>
          <a:stretch>
            <a:fillRect/>
          </a:stretch>
        </p:blipFill>
        <p:spPr>
          <a:xfrm>
            <a:off x="6268047" y="2504610"/>
            <a:ext cx="2411511" cy="335514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90783184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284</TotalTime>
  <Words>1642</Words>
  <Application>Microsoft Office PowerPoint</Application>
  <PresentationFormat>On-screen Show (4:3)</PresentationFormat>
  <Paragraphs>88</Paragraphs>
  <Slides>28</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28</vt:i4>
      </vt:variant>
    </vt:vector>
  </HeadingPairs>
  <TitlesOfParts>
    <vt:vector size="43" baseType="lpstr">
      <vt:lpstr>Aharoni</vt:lpstr>
      <vt:lpstr>Amasis MT Pro Black</vt:lpstr>
      <vt:lpstr>Arial</vt:lpstr>
      <vt:lpstr>Berlin Sans FB</vt:lpstr>
      <vt:lpstr>Bernard MT Condensed</vt:lpstr>
      <vt:lpstr>Calibri</vt:lpstr>
      <vt:lpstr>Calibri Light</vt:lpstr>
      <vt:lpstr>Eras Bold ITC</vt:lpstr>
      <vt:lpstr>Franklin Gothic Medium Cond</vt:lpstr>
      <vt:lpstr>Gill Sans Nova Cond XBd</vt:lpstr>
      <vt:lpstr>Gill Sans Ultra Bold Condensed</vt:lpstr>
      <vt:lpstr>Impact</vt:lpstr>
      <vt:lpstr>Tw Cen MT Condensed Extra Bold</vt:lpstr>
      <vt:lpstr>Wingdings</vt:lpstr>
      <vt:lpstr>Office Theme</vt:lpstr>
      <vt:lpstr>EFESUS DALAM HATI</vt:lpstr>
      <vt:lpstr>EFESUS 2 : 8-10</vt:lpstr>
      <vt:lpstr>PowerPoint Presentation</vt:lpstr>
      <vt:lpstr>KITA DIBERKATI DI DALAM KRISTUS Minggu, 24 September 2023</vt:lpstr>
      <vt:lpstr>PowerPoint Presentation</vt:lpstr>
      <vt:lpstr>PowerPoint Presentation</vt:lpstr>
      <vt:lpstr>PowerPoint Presentation</vt:lpstr>
      <vt:lpstr>PowerPoint Presentation</vt:lpstr>
      <vt:lpstr>KITA DITEBUS UNTUK UMAT Senin, 25 September 2023</vt:lpstr>
      <vt:lpstr>PowerPoint Presentation</vt:lpstr>
      <vt:lpstr>Apa manfaat dari pengorbanan Yesus di kayu salib ? </vt:lpstr>
      <vt:lpstr>PowerPoint Presentation</vt:lpstr>
      <vt:lpstr>PowerPoint Presentation</vt:lpstr>
      <vt:lpstr>KITA ADALAH JEMAAT DARI ALLAH YANG HIDUP Selasa, 26 September 2023</vt:lpstr>
      <vt:lpstr>Beberapa hal penting tentang "rencana" atau "misteri" Allah yang kita perlu ketahui:</vt:lpstr>
      <vt:lpstr>Beberapa hal penting tentang "rencana" atau "misteri" Allah yang kita perlu ketahui:</vt:lpstr>
      <vt:lpstr>PowerPoint Presentation</vt:lpstr>
      <vt:lpstr>KESATUAN IMAN Rabu, 27 September 2023</vt:lpstr>
      <vt:lpstr>PowerPoint Presentation</vt:lpstr>
      <vt:lpstr>PowerPoint Presentation</vt:lpstr>
      <vt:lpstr>Mengapa penting menjaga persatuan gereja  dan bertumbuh menjadi dewasa rohani?</vt:lpstr>
      <vt:lpstr>KITA ADALAH PENERIMA DAN PEMBERI KASIH KARUNIA Kamis, 28 September 2023</vt:lpstr>
      <vt:lpstr>Bagaimana orang percaya dapat menjadi penurut-penurut Allah atau meneladani Allah dalam hidup mereka, dan prilaku seperti apa yang mereka harus tunjukkan ? </vt:lpstr>
      <vt:lpstr>PowerPoint Presentation</vt:lpstr>
      <vt:lpstr>PowerPoint Presentation</vt:lpstr>
      <vt:lpstr>PowerPoint Presentation</vt:lpstr>
      <vt:lpstr>Efesus 5:2</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EFESUS DALAM HATI</dc:title>
  <dc:creator>Office365</dc:creator>
  <cp:lastModifiedBy>Office365</cp:lastModifiedBy>
  <cp:revision>20</cp:revision>
  <dcterms:created xsi:type="dcterms:W3CDTF">2023-09-26T08:00:29Z</dcterms:created>
  <dcterms:modified xsi:type="dcterms:W3CDTF">2023-09-29T03:55:18Z</dcterms:modified>
</cp:coreProperties>
</file>