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5" r:id="rId4"/>
    <p:sldId id="258" r:id="rId5"/>
    <p:sldId id="259" r:id="rId6"/>
    <p:sldId id="260" r:id="rId7"/>
    <p:sldId id="273" r:id="rId8"/>
    <p:sldId id="261" r:id="rId9"/>
    <p:sldId id="262" r:id="rId10"/>
    <p:sldId id="263" r:id="rId11"/>
    <p:sldId id="274" r:id="rId12"/>
    <p:sldId id="264" r:id="rId13"/>
    <p:sldId id="265" r:id="rId14"/>
    <p:sldId id="275" r:id="rId15"/>
    <p:sldId id="266" r:id="rId16"/>
    <p:sldId id="267" r:id="rId17"/>
    <p:sldId id="268" r:id="rId18"/>
    <p:sldId id="269" r:id="rId19"/>
    <p:sldId id="270" r:id="rId20"/>
    <p:sldId id="276" r:id="rId21"/>
    <p:sldId id="277" r:id="rId22"/>
    <p:sldId id="278" r:id="rId23"/>
    <p:sldId id="279" r:id="rId24"/>
    <p:sldId id="271" r:id="rId25"/>
    <p:sldId id="280" r:id="rId26"/>
    <p:sldId id="281" r:id="rId27"/>
    <p:sldId id="283" r:id="rId28"/>
    <p:sldId id="282" r:id="rId29"/>
    <p:sldId id="284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0C0F"/>
    <a:srgbClr val="5A1A43"/>
    <a:srgbClr val="FFCC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5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8011C-500A-6333-D381-46571029A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74275A-0456-F1EC-D29B-1BF172C060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63468-5ACA-38B3-B277-19040C662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478C6-287C-48F4-B01E-10C2EFD8D71A}" type="datetimeFigureOut">
              <a:rPr lang="en-ID" smtClean="0"/>
              <a:t>15/09/2023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DF5C7-CD5E-1452-D042-24C194672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30DE87-21D5-4A58-23C7-759303FDB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78DE-5361-480B-9AE5-7F991DB3C18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7654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8BD09-6A8F-3E5A-FB46-C42B4369A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204D3C-6CFD-62B7-80FB-7C84F0D847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7B8315-65AC-9B4D-BCD8-76807646B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478C6-287C-48F4-B01E-10C2EFD8D71A}" type="datetimeFigureOut">
              <a:rPr lang="en-ID" smtClean="0"/>
              <a:t>15/09/2023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2390A-57B9-C510-511F-9E05A35E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8984C-80D6-558E-CA56-8A4F3948F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78DE-5361-480B-9AE5-7F991DB3C18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58687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487F13-A31A-C153-BA8E-2BE11161BB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6B4EF8-36C7-8D9C-AAC7-0ABBD28D9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60CFC-0C58-EB5D-56C0-C764C6841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478C6-287C-48F4-B01E-10C2EFD8D71A}" type="datetimeFigureOut">
              <a:rPr lang="en-ID" smtClean="0"/>
              <a:t>15/09/2023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CD0DCD-2C43-C991-8E06-7C451D5B7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89C4D-83D4-A7ED-76FE-72019063F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78DE-5361-480B-9AE5-7F991DB3C18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83554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6C787-1E82-AA0B-1586-9D06076E8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593BE-9F72-0A49-2042-CF33848CA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DBE20-89F1-C5EB-1061-E8A2FAAEC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478C6-287C-48F4-B01E-10C2EFD8D71A}" type="datetimeFigureOut">
              <a:rPr lang="en-ID" smtClean="0"/>
              <a:t>15/09/2023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65698-5D8F-4724-E5BF-8DF75F436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299A9-14E9-456F-BFB8-E7EBFAB36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78DE-5361-480B-9AE5-7F991DB3C18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25197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C9EC7-CCCA-5174-67D4-31D063A96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8CEECD-C297-6BCF-45F4-43D256B27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BBC88-4D3F-3A04-8400-8FCFC4DA6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478C6-287C-48F4-B01E-10C2EFD8D71A}" type="datetimeFigureOut">
              <a:rPr lang="en-ID" smtClean="0"/>
              <a:t>15/09/2023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B712AE-C943-FF7A-BA89-882703A61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737B41-97F5-F6C6-AA97-D8C5AFAEA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78DE-5361-480B-9AE5-7F991DB3C18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50408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A7910-D6DA-A441-82A3-5D717F74B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7AF19-1775-18B7-92E4-4DF12DFE4B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6DAC99-BC1B-9C81-3FB3-22D4119A2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C7068E-6EA8-EBEC-0A8A-F58193BCD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478C6-287C-48F4-B01E-10C2EFD8D71A}" type="datetimeFigureOut">
              <a:rPr lang="en-ID" smtClean="0"/>
              <a:t>15/09/2023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23A8A7-44EC-4D29-6AB7-DE32064EE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0B2F35-6E6A-B8CA-AFBB-E5B8CDA91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78DE-5361-480B-9AE5-7F991DB3C18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56437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B056-F951-3F37-9B6E-93D86F929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EE3E3D-E4FE-CE2F-7772-62349F7C1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4BF454-E229-7F58-4279-2CCF5B0A6D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0B2592-F8BF-FD95-A71B-08BFC887F7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5925CA-D8F9-A445-CCD1-239E25F3C2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E0844B-F685-5E2D-68B6-8FFF4C3FD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478C6-287C-48F4-B01E-10C2EFD8D71A}" type="datetimeFigureOut">
              <a:rPr lang="en-ID" smtClean="0"/>
              <a:t>15/09/2023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19D96E-58AA-B10E-FA1D-F3836CA29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5845FD-F1CA-3E8B-ECC3-98738A79F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78DE-5361-480B-9AE5-7F991DB3C18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40056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53BE7-B55C-3668-00EF-14F6CD116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59D8CB-4645-1614-6F10-4D3B91B98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478C6-287C-48F4-B01E-10C2EFD8D71A}" type="datetimeFigureOut">
              <a:rPr lang="en-ID" smtClean="0"/>
              <a:t>15/09/2023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0DA429-88A7-A623-20CB-E1349DE5F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0C42FB-789E-B9CB-F1A4-7C2E279C5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78DE-5361-480B-9AE5-7F991DB3C18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23708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9E9CDF-5660-2B75-C421-C18A79CE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478C6-287C-48F4-B01E-10C2EFD8D71A}" type="datetimeFigureOut">
              <a:rPr lang="en-ID" smtClean="0"/>
              <a:t>15/09/2023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833611-4BE2-4826-3F6C-1B7403550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065110-2F1C-E9FC-788B-0C71755DE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78DE-5361-480B-9AE5-7F991DB3C18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62664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0859C-E9C0-1D50-6104-3647B743D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4B714-0A84-4838-3435-5FC774647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EFA7AA-AA5B-7BDE-1123-1529DC9219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979A7D-9495-7769-38E7-3FC7D3D4D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478C6-287C-48F4-B01E-10C2EFD8D71A}" type="datetimeFigureOut">
              <a:rPr lang="en-ID" smtClean="0"/>
              <a:t>15/09/2023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11B089-2D56-1B55-010D-64EFEEE97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307BD-4998-CD37-DAF8-C4997E7E1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78DE-5361-480B-9AE5-7F991DB3C18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28134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4F817-6D86-F961-2DC8-E09D8E0C7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A95669-DC17-9D75-48EF-AE57112A9B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64AD6-4C01-575F-BCA1-288210797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20B203-9127-8374-E890-3BACDAC4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478C6-287C-48F4-B01E-10C2EFD8D71A}" type="datetimeFigureOut">
              <a:rPr lang="en-ID" smtClean="0"/>
              <a:t>15/09/2023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FF8664-EFF9-115B-9830-22C92D104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DF75F3-B2AD-4ED7-48FC-27F73F643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78DE-5361-480B-9AE5-7F991DB3C18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41633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41F845-2865-4FA2-00D9-93CD17A08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EA3ADE-4B36-99E6-18F7-2E0000027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160FA-4B23-EFC7-33DF-B12E6607A7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478C6-287C-48F4-B01E-10C2EFD8D71A}" type="datetimeFigureOut">
              <a:rPr lang="en-ID" smtClean="0"/>
              <a:t>15/09/2023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D0C7B-B38F-0BA5-C2CD-BE135777A6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024CF-7C31-CB65-2DD8-49467ECD04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8278DE-5361-480B-9AE5-7F991DB3C18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80346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E700A8-AE52-4017-8C7E-C20956F74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16C1EB-8D62-4BF0-92B5-02E6AE43B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4" cy="686238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737E5B8-8F31-4942-B159-B213C4D6D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F530DA-C7D1-4968-8F8A-8700C2BB2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906" y="729175"/>
            <a:ext cx="8324514" cy="5399650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F1D6DD-C4F0-573D-1279-8D8D18A0C5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9570" y="2192706"/>
            <a:ext cx="4628542" cy="1474420"/>
          </a:xfrm>
        </p:spPr>
        <p:txBody>
          <a:bodyPr anchor="t">
            <a:normAutofit/>
          </a:bodyPr>
          <a:lstStyle/>
          <a:p>
            <a:pPr algn="l"/>
            <a:r>
              <a:rPr lang="en-US" sz="4200" dirty="0">
                <a:latin typeface="Franklin Gothic Demi" panose="020B0703020102020204" pitchFamily="34" charset="0"/>
              </a:rPr>
              <a:t>PANGGILAN UNTUK BERDIRI</a:t>
            </a:r>
            <a:endParaRPr lang="en-ID" sz="4200" dirty="0">
              <a:latin typeface="Franklin Gothic Demi" panose="020B07030201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B6A645-B18A-6B5D-EA8F-7178ED9DFA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8916" y="3747152"/>
            <a:ext cx="2846880" cy="1177273"/>
          </a:xfrm>
        </p:spPr>
        <p:txBody>
          <a:bodyPr anchor="b">
            <a:normAutofit/>
          </a:bodyPr>
          <a:lstStyle/>
          <a:p>
            <a:pPr algn="l"/>
            <a:r>
              <a:rPr lang="en-US" sz="1700" dirty="0">
                <a:solidFill>
                  <a:srgbClr val="000000"/>
                </a:solidFill>
                <a:latin typeface="Franklin Gothic Demi" panose="020B0703020102020204" pitchFamily="34" charset="0"/>
              </a:rPr>
              <a:t>Pelajaran ke-12, </a:t>
            </a:r>
            <a:r>
              <a:rPr lang="en-US" sz="1700" dirty="0" err="1">
                <a:solidFill>
                  <a:srgbClr val="000000"/>
                </a:solidFill>
                <a:latin typeface="Franklin Gothic Demi" panose="020B0703020102020204" pitchFamily="34" charset="0"/>
              </a:rPr>
              <a:t>Triwulan</a:t>
            </a:r>
            <a:r>
              <a:rPr lang="en-US" sz="1700" dirty="0">
                <a:solidFill>
                  <a:srgbClr val="000000"/>
                </a:solidFill>
                <a:latin typeface="Franklin Gothic Demi" panose="020B0703020102020204" pitchFamily="34" charset="0"/>
              </a:rPr>
              <a:t> III</a:t>
            </a:r>
          </a:p>
          <a:p>
            <a:pPr algn="l"/>
            <a:r>
              <a:rPr lang="en-US" sz="1700" dirty="0" err="1">
                <a:solidFill>
                  <a:srgbClr val="000000"/>
                </a:solidFill>
                <a:latin typeface="Franklin Gothic Demi" panose="020B0703020102020204" pitchFamily="34" charset="0"/>
              </a:rPr>
              <a:t>Tahun</a:t>
            </a:r>
            <a:r>
              <a:rPr lang="en-US" sz="1700" dirty="0">
                <a:solidFill>
                  <a:srgbClr val="000000"/>
                </a:solidFill>
                <a:latin typeface="Franklin Gothic Demi" panose="020B0703020102020204" pitchFamily="34" charset="0"/>
              </a:rPr>
              <a:t> 2023</a:t>
            </a:r>
            <a:endParaRPr lang="en-ID" sz="1700" dirty="0">
              <a:solidFill>
                <a:srgbClr val="000000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712019-A042-F118-566A-BB97C0E14E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25" t="30370" r="52917" b="12500"/>
          <a:stretch/>
        </p:blipFill>
        <p:spPr>
          <a:xfrm>
            <a:off x="4885104" y="1434306"/>
            <a:ext cx="3686058" cy="38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3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101FE1-A11B-E794-22E9-1455CAA495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5" b="27683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469A8-B7FB-9CE1-DAD5-EDA036DC8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669" y="3951633"/>
            <a:ext cx="8600661" cy="245268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600" dirty="0" err="1">
                <a:latin typeface="Berlin Sans FB" panose="020E0602020502020306" pitchFamily="34" charset="0"/>
              </a:rPr>
              <a:t>Sumber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kuasa</a:t>
            </a:r>
            <a:r>
              <a:rPr lang="en-ID" sz="3600" dirty="0">
                <a:latin typeface="Berlin Sans FB" panose="020E0602020502020306" pitchFamily="34" charset="0"/>
              </a:rPr>
              <a:t> dan </a:t>
            </a:r>
            <a:r>
              <a:rPr lang="en-ID" sz="3600" dirty="0" err="1">
                <a:latin typeface="Berlin Sans FB" panose="020E0602020502020306" pitchFamily="34" charset="0"/>
              </a:rPr>
              <a:t>kekuatan</a:t>
            </a:r>
            <a:r>
              <a:rPr lang="en-ID" sz="3600" dirty="0">
                <a:latin typeface="Berlin Sans FB" panose="020E0602020502020306" pitchFamily="34" charset="0"/>
              </a:rPr>
              <a:t> orang Kristen </a:t>
            </a:r>
            <a:r>
              <a:rPr lang="en-ID" sz="3600" dirty="0" err="1">
                <a:latin typeface="Berlin Sans FB" panose="020E0602020502020306" pitchFamily="34" charset="0"/>
              </a:rPr>
              <a:t>tidak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terletak</a:t>
            </a:r>
            <a:r>
              <a:rPr lang="en-ID" sz="3600" dirty="0">
                <a:latin typeface="Berlin Sans FB" panose="020E0602020502020306" pitchFamily="34" charset="0"/>
              </a:rPr>
              <a:t> pada </a:t>
            </a:r>
            <a:r>
              <a:rPr lang="en-ID" sz="3600" dirty="0" err="1">
                <a:latin typeface="Berlin Sans FB" panose="020E0602020502020306" pitchFamily="34" charset="0"/>
              </a:rPr>
              <a:t>otot</a:t>
            </a:r>
            <a:r>
              <a:rPr lang="en-ID" sz="3600" dirty="0">
                <a:latin typeface="Berlin Sans FB" panose="020E0602020502020306" pitchFamily="34" charset="0"/>
              </a:rPr>
              <a:t>, baju </a:t>
            </a:r>
            <a:r>
              <a:rPr lang="en-ID" sz="3600" dirty="0" err="1">
                <a:latin typeface="Berlin Sans FB" panose="020E0602020502020306" pitchFamily="34" charset="0"/>
              </a:rPr>
              <a:t>besi</a:t>
            </a:r>
            <a:r>
              <a:rPr lang="en-ID" sz="3600" dirty="0">
                <a:latin typeface="Berlin Sans FB" panose="020E0602020502020306" pitchFamily="34" charset="0"/>
              </a:rPr>
              <a:t>, </a:t>
            </a:r>
            <a:r>
              <a:rPr lang="en-ID" sz="3600" dirty="0" err="1">
                <a:latin typeface="Berlin Sans FB" panose="020E0602020502020306" pitchFamily="34" charset="0"/>
              </a:rPr>
              <a:t>senjata</a:t>
            </a:r>
            <a:r>
              <a:rPr lang="en-ID" sz="3600" dirty="0">
                <a:latin typeface="Berlin Sans FB" panose="020E0602020502020306" pitchFamily="34" charset="0"/>
              </a:rPr>
              <a:t>, </a:t>
            </a:r>
            <a:r>
              <a:rPr lang="en-ID" sz="3600" dirty="0" err="1">
                <a:latin typeface="Berlin Sans FB" panose="020E0602020502020306" pitchFamily="34" charset="0"/>
              </a:rPr>
              <a:t>keterampilan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bertempur</a:t>
            </a:r>
            <a:r>
              <a:rPr lang="en-ID" sz="3600" dirty="0">
                <a:latin typeface="Berlin Sans FB" panose="020E0602020502020306" pitchFamily="34" charset="0"/>
              </a:rPr>
              <a:t>, dan strategi </a:t>
            </a:r>
            <a:r>
              <a:rPr lang="en-ID" sz="3600" dirty="0" err="1">
                <a:latin typeface="Berlin Sans FB" panose="020E0602020502020306" pitchFamily="34" charset="0"/>
              </a:rPr>
              <a:t>mereka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sendiri</a:t>
            </a:r>
            <a:r>
              <a:rPr lang="en-ID" sz="3600" dirty="0">
                <a:latin typeface="Berlin Sans FB" panose="020E0602020502020306" pitchFamily="34" charset="0"/>
              </a:rPr>
              <a:t>, </a:t>
            </a:r>
            <a:r>
              <a:rPr lang="en-ID" sz="3600" dirty="0" err="1">
                <a:latin typeface="Berlin Sans FB" panose="020E0602020502020306" pitchFamily="34" charset="0"/>
              </a:rPr>
              <a:t>tetapi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>
                <a:solidFill>
                  <a:srgbClr val="C00000"/>
                </a:solidFill>
                <a:latin typeface="Amasis MT Pro Black" panose="02040A04050005020304" pitchFamily="18" charset="0"/>
              </a:rPr>
              <a:t>"di </a:t>
            </a:r>
            <a:r>
              <a:rPr lang="en-ID" sz="36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dalam</a:t>
            </a:r>
            <a:r>
              <a:rPr lang="en-ID" sz="36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Tuhan</a:t>
            </a:r>
            <a:r>
              <a:rPr lang="en-ID" sz="3600" dirty="0">
                <a:solidFill>
                  <a:srgbClr val="C00000"/>
                </a:solidFill>
                <a:latin typeface="Amasis MT Pro Black" panose="02040A04050005020304" pitchFamily="18" charset="0"/>
              </a:rPr>
              <a:t>, di </a:t>
            </a:r>
            <a:r>
              <a:rPr lang="en-ID" sz="36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dalam</a:t>
            </a:r>
            <a:r>
              <a:rPr lang="en-ID" sz="36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kekuatan</a:t>
            </a:r>
            <a:r>
              <a:rPr lang="en-ID" sz="36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kuasa</a:t>
            </a:r>
            <a:r>
              <a:rPr lang="en-ID" sz="3600" dirty="0">
                <a:solidFill>
                  <a:srgbClr val="C00000"/>
                </a:solidFill>
                <a:latin typeface="Amasis MT Pro Black" panose="02040A04050005020304" pitchFamily="18" charset="0"/>
              </a:rPr>
              <a:t>-Nya". </a:t>
            </a:r>
          </a:p>
        </p:txBody>
      </p:sp>
    </p:spTree>
    <p:extLst>
      <p:ext uri="{BB962C8B-B14F-4D97-AF65-F5344CB8AC3E}">
        <p14:creationId xmlns:p14="http://schemas.microsoft.com/office/powerpoint/2010/main" val="2086043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ACE0DD3-EA54-C569-6609-5E332239D2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5" r="2" b="2"/>
          <a:stretch/>
        </p:blipFill>
        <p:spPr>
          <a:xfrm>
            <a:off x="469942" y="317578"/>
            <a:ext cx="8138333" cy="35084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58BD8-285C-FC10-E7A0-1762D7D48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544" y="3954258"/>
            <a:ext cx="8486907" cy="2653053"/>
          </a:xfrm>
          <a:noFill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Findlay,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bukunya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“Surat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kepada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jemaat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di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Efesus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”,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hal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398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menuliskan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: </a:t>
            </a:r>
          </a:p>
          <a:p>
            <a:pPr marL="0" indent="0">
              <a:buNone/>
            </a:pPr>
            <a:r>
              <a:rPr lang="en-ID" sz="3600" dirty="0">
                <a:solidFill>
                  <a:srgbClr val="FFFF00"/>
                </a:solidFill>
                <a:latin typeface="Eras Demi ITC" panose="020B0805030504020804" pitchFamily="34" charset="0"/>
              </a:rPr>
              <a:t>"</a:t>
            </a:r>
            <a:r>
              <a:rPr lang="en-ID" sz="36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Kekuatan</a:t>
            </a:r>
            <a:r>
              <a:rPr lang="en-ID" sz="3600" dirty="0">
                <a:solidFill>
                  <a:srgbClr val="FFFF00"/>
                </a:solidFill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Gereja</a:t>
            </a:r>
            <a:r>
              <a:rPr lang="en-ID" sz="3600" dirty="0">
                <a:solidFill>
                  <a:srgbClr val="FFFF00"/>
                </a:solidFill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terletak</a:t>
            </a:r>
            <a:r>
              <a:rPr lang="en-ID" sz="3600" dirty="0">
                <a:solidFill>
                  <a:srgbClr val="FFFF00"/>
                </a:solidFill>
                <a:latin typeface="Eras Demi ITC" panose="020B0805030504020804" pitchFamily="34" charset="0"/>
              </a:rPr>
              <a:t> pada </a:t>
            </a:r>
            <a:r>
              <a:rPr lang="en-ID" sz="36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kemahakuasaan</a:t>
            </a:r>
            <a:r>
              <a:rPr lang="en-ID" sz="3600" dirty="0">
                <a:solidFill>
                  <a:srgbClr val="FFFF00"/>
                </a:solidFill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Tuhannya</a:t>
            </a:r>
            <a:r>
              <a:rPr lang="en-ID" sz="3600" dirty="0">
                <a:solidFill>
                  <a:srgbClr val="FFFF00"/>
                </a:solidFill>
                <a:latin typeface="Eras Demi ITC" panose="020B0805030504020804" pitchFamily="34" charset="0"/>
              </a:rPr>
              <a:t> yang </a:t>
            </a:r>
            <a:r>
              <a:rPr lang="en-ID" sz="36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telah</a:t>
            </a:r>
            <a:r>
              <a:rPr lang="en-ID" sz="3600" dirty="0">
                <a:solidFill>
                  <a:srgbClr val="FFFF00"/>
                </a:solidFill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bangkit</a:t>
            </a:r>
            <a:r>
              <a:rPr lang="en-ID" sz="3600" dirty="0">
                <a:solidFill>
                  <a:srgbClr val="FFFF00"/>
                </a:solidFill>
                <a:latin typeface="Eras Demi ITC" panose="020B0805030504020804" pitchFamily="34" charset="0"/>
              </a:rPr>
              <a:t>, </a:t>
            </a:r>
            <a:r>
              <a:rPr lang="en-ID" sz="36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Kapten</a:t>
            </a:r>
            <a:r>
              <a:rPr lang="en-ID" sz="3600" dirty="0">
                <a:solidFill>
                  <a:srgbClr val="FFFF00"/>
                </a:solidFill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peperangannya</a:t>
            </a:r>
            <a:r>
              <a:rPr lang="en-ID" sz="3600" dirty="0">
                <a:solidFill>
                  <a:srgbClr val="FFFF00"/>
                </a:solidFill>
                <a:latin typeface="Eras Demi ITC" panose="020B0805030504020804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1498265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4B5D2C4-CA59-41BC-DA86-CDF13ED84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0167"/>
          <a:stretch/>
        </p:blipFill>
        <p:spPr>
          <a:xfrm>
            <a:off x="469942" y="317578"/>
            <a:ext cx="8138333" cy="35084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0E553-9233-259E-DE5A-A6FFD91D7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781" y="3874735"/>
            <a:ext cx="8736422" cy="2796461"/>
          </a:xfrm>
          <a:noFill/>
        </p:spPr>
        <p:txBody>
          <a:bodyPr anchor="t">
            <a:noAutofit/>
          </a:bodyPr>
          <a:lstStyle/>
          <a:p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Kekuatan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harus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ditunjukkan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oleh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gereja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tidak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melekat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pada orang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beriman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tetapi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diturunkan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.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berasal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Tuhan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Kristus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. </a:t>
            </a:r>
          </a:p>
          <a:p>
            <a:r>
              <a:rPr lang="en-ID" sz="32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Kekuatan</a:t>
            </a:r>
            <a:r>
              <a:rPr lang="en-ID" sz="32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untuk</a:t>
            </a:r>
            <a:r>
              <a:rPr lang="en-ID" sz="32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setiap</a:t>
            </a:r>
            <a:r>
              <a:rPr lang="en-ID" sz="32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konflik</a:t>
            </a:r>
            <a:r>
              <a:rPr lang="en-ID" sz="32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saat</a:t>
            </a:r>
            <a:r>
              <a:rPr lang="en-ID" sz="32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ini</a:t>
            </a:r>
            <a:r>
              <a:rPr lang="en-ID" sz="32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dan masa </a:t>
            </a:r>
            <a:r>
              <a:rPr lang="en-ID" sz="32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depan</a:t>
            </a:r>
            <a:r>
              <a:rPr lang="en-ID" sz="32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harus</a:t>
            </a:r>
            <a:r>
              <a:rPr lang="en-ID" sz="32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ditemukan</a:t>
            </a:r>
            <a:r>
              <a:rPr lang="en-ID" sz="32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dalam</a:t>
            </a:r>
            <a:r>
              <a:rPr lang="en-ID" sz="32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keakraban</a:t>
            </a:r>
            <a:r>
              <a:rPr lang="en-ID" sz="32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orang </a:t>
            </a:r>
            <a:r>
              <a:rPr lang="en-ID" sz="32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beriman</a:t>
            </a:r>
            <a:r>
              <a:rPr lang="en-ID" sz="32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dengan</a:t>
            </a:r>
            <a:r>
              <a:rPr lang="en-ID" sz="32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Kristus</a:t>
            </a:r>
            <a:r>
              <a:rPr lang="en-ID" sz="32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32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telah</a:t>
            </a:r>
            <a:r>
              <a:rPr lang="en-ID" sz="32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bangkit</a:t>
            </a:r>
            <a:r>
              <a:rPr lang="en-ID" sz="32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sz="32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dipermuliakan</a:t>
            </a:r>
            <a:r>
              <a:rPr lang="en-ID" sz="32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8229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D2E6D3-CD60-59C7-7F25-3E5D9FEFAC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74F2646-08C7-4051-81DA-751C43A03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824" y="585274"/>
            <a:ext cx="5277038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25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CD6552F-C98B-4FBA-842F-3EF2D5ACA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824" y="585274"/>
            <a:ext cx="5277038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78936" y="395108"/>
            <a:ext cx="1280814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A880E-3278-BDA9-F40A-20E23B272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0664" y="876648"/>
            <a:ext cx="4497358" cy="490946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Orang Kristen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berperang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seperti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Tuhan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berperang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menghancurkan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kuasa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jahat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duniawi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kuasa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kasih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keadilan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datang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salib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Tetapi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salib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bukanlah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milik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milik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Tuhan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Tuhanlah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memperoleh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kemenangan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atas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kuasa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kejahatan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di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kayu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salib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61924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56495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A79B3-F247-F63B-8BA0-6FAE80B7C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739" y="3429000"/>
            <a:ext cx="3971016" cy="31795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Orang-orang Kristen </a:t>
            </a:r>
            <a:r>
              <a:rPr lang="en-ID" sz="3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berperang</a:t>
            </a:r>
            <a:r>
              <a:rPr lang="en-ID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mengenakan</a:t>
            </a:r>
            <a:r>
              <a:rPr lang="en-ID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perlengkapan</a:t>
            </a:r>
            <a:r>
              <a:rPr lang="en-ID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senjata</a:t>
            </a:r>
            <a:r>
              <a:rPr lang="en-ID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Kristus</a:t>
            </a:r>
            <a:r>
              <a:rPr lang="en-ID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untuk</a:t>
            </a:r>
            <a:r>
              <a:rPr lang="en-ID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pertempuran</a:t>
            </a:r>
            <a:r>
              <a:rPr lang="en-ID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telah</a:t>
            </a:r>
            <a:r>
              <a:rPr lang="en-ID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 </a:t>
            </a:r>
            <a:r>
              <a:rPr lang="en-ID" sz="3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Ia</a:t>
            </a:r>
            <a:r>
              <a:rPr lang="en-ID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 </a:t>
            </a:r>
            <a:r>
              <a:rPr lang="en-ID" sz="3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menangkan</a:t>
            </a:r>
            <a:r>
              <a:rPr lang="en-ID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37BD41-47B6-4935-A39A-43DB81F45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3788" y="3220293"/>
            <a:ext cx="3298765" cy="33671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501D1A-35D1-82DD-F6D6-78E17EEE1B32}"/>
              </a:ext>
            </a:extLst>
          </p:cNvPr>
          <p:cNvSpPr txBox="1"/>
          <p:nvPr/>
        </p:nvSpPr>
        <p:spPr>
          <a:xfrm>
            <a:off x="494039" y="476891"/>
            <a:ext cx="8155922" cy="255454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Karena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kemenangan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inilah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Tuhan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Yesus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memberikan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kebangkitan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-Nya,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hidup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berkat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-Nya [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Efesus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1],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karunia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-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karunia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-Nya [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Efesus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4], dan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sekarang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perlengkapan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senjata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-Nya [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Efesus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6]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kepada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jemaat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-Nya. </a:t>
            </a:r>
          </a:p>
        </p:txBody>
      </p:sp>
    </p:spTree>
    <p:extLst>
      <p:ext uri="{BB962C8B-B14F-4D97-AF65-F5344CB8AC3E}">
        <p14:creationId xmlns:p14="http://schemas.microsoft.com/office/powerpoint/2010/main" val="3481066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425DD2-487E-591A-1BDC-D46F11D93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296203"/>
          </a:xfrm>
        </p:spPr>
        <p:txBody>
          <a:bodyPr>
            <a:normAutofit/>
          </a:bodyPr>
          <a:lstStyle/>
          <a:p>
            <a:pPr algn="ctr"/>
            <a:r>
              <a:rPr lang="en-ID" sz="3400" dirty="0">
                <a:solidFill>
                  <a:srgbClr val="FFFF00"/>
                </a:solidFill>
                <a:latin typeface="Impact" panose="020B0806030902050204" pitchFamily="34" charset="0"/>
              </a:rPr>
              <a:t>PERTENTANGAN BESAR DALAM SURAT-SURAT PAULUS </a:t>
            </a:r>
            <a:br>
              <a:rPr lang="en-ID" sz="3400" dirty="0">
                <a:solidFill>
                  <a:srgbClr val="FFFF00"/>
                </a:solidFill>
                <a:latin typeface="Impact" panose="020B0806030902050204" pitchFamily="34" charset="0"/>
              </a:rPr>
            </a:b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Selasa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12 September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D6116-9E7D-7FBD-2275-578870067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693" y="1936825"/>
            <a:ext cx="8282609" cy="4581782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800" dirty="0">
                <a:latin typeface="Tw Cen MT Condensed Extra Bold" panose="020B0803020202020204" pitchFamily="34" charset="0"/>
              </a:rPr>
              <a:t>Paulus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sering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menggunakan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bahasa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simbol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militer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mengundang</a:t>
            </a:r>
            <a:r>
              <a:rPr lang="en-ID" sz="2800" dirty="0">
                <a:latin typeface="Tw Cen MT Condensed Extra Bold" panose="020B0803020202020204" pitchFamily="34" charset="0"/>
              </a:rPr>
              <a:t> orang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percaya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meniru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perilaku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keteladanan</a:t>
            </a:r>
            <a:r>
              <a:rPr lang="en-ID" sz="2800" dirty="0">
                <a:latin typeface="Tw Cen MT Condensed Extra Bold" panose="020B0803020202020204" pitchFamily="34" charset="0"/>
              </a:rPr>
              <a:t> dan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keprajuritan</a:t>
            </a:r>
            <a:r>
              <a:rPr lang="en-ID" sz="2800" dirty="0">
                <a:latin typeface="Tw Cen MT Condensed Extra Bold" panose="020B0803020202020204" pitchFamily="34" charset="0"/>
              </a:rPr>
              <a:t> [Roma 13:11-14, 1 </a:t>
            </a:r>
            <a:r>
              <a:rPr lang="en-ID" sz="2800" dirty="0" err="1">
                <a:latin typeface="Tw Cen MT Condensed Extra Bold" panose="020B0803020202020204" pitchFamily="34" charset="0"/>
              </a:rPr>
              <a:t>Tesalonika</a:t>
            </a:r>
            <a:r>
              <a:rPr lang="en-ID" sz="2800" dirty="0">
                <a:latin typeface="Tw Cen MT Condensed Extra Bold" panose="020B0803020202020204" pitchFamily="34" charset="0"/>
              </a:rPr>
              <a:t> 5:6-8, 2 </a:t>
            </a:r>
            <a:r>
              <a:rPr lang="en-ID" sz="2800" dirty="0" err="1">
                <a:latin typeface="Tw Cen MT Condensed Extra Bold" panose="020B0803020202020204" pitchFamily="34" charset="0"/>
              </a:rPr>
              <a:t>Korintus</a:t>
            </a:r>
            <a:r>
              <a:rPr lang="en-ID" sz="2800" dirty="0">
                <a:latin typeface="Tw Cen MT Condensed Extra Bold" panose="020B0803020202020204" pitchFamily="34" charset="0"/>
              </a:rPr>
              <a:t> 10:3-6, dan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2800" dirty="0">
                <a:latin typeface="Tw Cen MT Condensed Extra Bold" panose="020B0803020202020204" pitchFamily="34" charset="0"/>
              </a:rPr>
              <a:t> 6:10-20]. </a:t>
            </a:r>
          </a:p>
          <a:p>
            <a:pPr marL="0" indent="0">
              <a:buNone/>
            </a:pPr>
            <a:r>
              <a:rPr lang="en-ID" sz="2800" dirty="0">
                <a:latin typeface="Tw Cen MT Condensed Extra Bold" panose="020B0803020202020204" pitchFamily="34" charset="0"/>
              </a:rPr>
              <a:t>Bahasa </a:t>
            </a:r>
            <a:r>
              <a:rPr lang="en-ID" sz="2800" dirty="0" err="1">
                <a:latin typeface="Tw Cen MT Condensed Extra Bold" panose="020B0803020202020204" pitchFamily="34" charset="0"/>
              </a:rPr>
              <a:t>militer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menunjukkan</a:t>
            </a:r>
            <a:r>
              <a:rPr lang="en-ID" sz="2800" dirty="0">
                <a:latin typeface="Tw Cen MT Condensed Extra Bold" panose="020B0803020202020204" pitchFamily="34" charset="0"/>
              </a:rPr>
              <a:t> salah </a:t>
            </a:r>
            <a:r>
              <a:rPr lang="en-ID" sz="2800" dirty="0" err="1">
                <a:latin typeface="Tw Cen MT Condensed Extra Bold" panose="020B0803020202020204" pitchFamily="34" charset="0"/>
              </a:rPr>
              <a:t>satu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cara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utama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memahami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kisah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Injil</a:t>
            </a:r>
            <a:r>
              <a:rPr lang="en-ID" sz="2800" dirty="0">
                <a:latin typeface="Tw Cen MT Condensed Extra Bold" panose="020B0803020202020204" pitchFamily="34" charset="0"/>
              </a:rPr>
              <a:t>. Di </a:t>
            </a:r>
            <a:r>
              <a:rPr lang="en-ID" sz="2800" dirty="0" err="1">
                <a:latin typeface="Tw Cen MT Condensed Extra Bold" panose="020B0803020202020204" pitchFamily="34" charset="0"/>
              </a:rPr>
              <a:t>sini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kita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melihat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Paulus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memahami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konflik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antara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baik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dan yang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jahat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sebagai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perang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kosmik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sudah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berlangsung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lama,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pertempuran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pasang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surut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antara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dua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pasukan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saling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berhadapan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selama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berabad-abad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sampai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seseorang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memenangkan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konfrontasi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terakhir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77709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DEBD23-3959-76D6-A536-4C3758AD1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8" y="0"/>
            <a:ext cx="911160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4532A9-EE52-3EEA-9082-AFA5174FD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90689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ID" sz="3600" dirty="0" err="1">
                <a:solidFill>
                  <a:srgbClr val="FFFF00"/>
                </a:solidFill>
                <a:latin typeface="Impact" panose="020B0806030902050204" pitchFamily="34" charset="0"/>
              </a:rPr>
              <a:t>Apa</a:t>
            </a: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 yang </a:t>
            </a:r>
            <a:r>
              <a:rPr lang="en-ID" sz="3600" dirty="0" err="1">
                <a:solidFill>
                  <a:srgbClr val="FFFF00"/>
                </a:solidFill>
                <a:latin typeface="Impact" panose="020B0806030902050204" pitchFamily="34" charset="0"/>
              </a:rPr>
              <a:t>Kristus</a:t>
            </a: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Impact" panose="020B0806030902050204" pitchFamily="34" charset="0"/>
              </a:rPr>
              <a:t>lakukan</a:t>
            </a: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Impact" panose="020B0806030902050204" pitchFamily="34" charset="0"/>
              </a:rPr>
              <a:t>dalam</a:t>
            </a: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Impact" panose="020B0806030902050204" pitchFamily="34" charset="0"/>
              </a:rPr>
              <a:t>perang</a:t>
            </a: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b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</a:br>
            <a:r>
              <a:rPr lang="en-ID" sz="3600" dirty="0" err="1">
                <a:solidFill>
                  <a:srgbClr val="FFFF00"/>
                </a:solidFill>
                <a:latin typeface="Impact" panose="020B0806030902050204" pitchFamily="34" charset="0"/>
              </a:rPr>
              <a:t>melawan</a:t>
            </a: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Impact" panose="020B0806030902050204" pitchFamily="34" charset="0"/>
              </a:rPr>
              <a:t>kuasa</a:t>
            </a: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Impact" panose="020B0806030902050204" pitchFamily="34" charset="0"/>
              </a:rPr>
              <a:t>kegelapan</a:t>
            </a: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7A1D7-13A1-5784-E628-D11FE3EF2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786480" cy="5032375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ID" sz="3000" dirty="0" err="1">
                <a:latin typeface="Tw Cen MT Condensed Extra Bold" panose="020B0803020202020204" pitchFamily="34" charset="0"/>
              </a:rPr>
              <a:t>Setelah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menaklukkan</a:t>
            </a:r>
            <a:r>
              <a:rPr lang="en-ID" sz="3000" dirty="0">
                <a:latin typeface="Tw Cen MT Condensed Extra Bold" panose="020B0803020202020204" pitchFamily="34" charset="0"/>
              </a:rPr>
              <a:t> "para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penguasa</a:t>
            </a:r>
            <a:r>
              <a:rPr lang="en-ID" sz="3000" dirty="0">
                <a:latin typeface="Tw Cen MT Condensed Extra Bold" panose="020B0803020202020204" pitchFamily="34" charset="0"/>
              </a:rPr>
              <a:t>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pembesar</a:t>
            </a:r>
            <a:r>
              <a:rPr lang="en-ID" sz="3000" dirty="0">
                <a:latin typeface="Tw Cen MT Condensed Extra Bold" panose="020B0803020202020204" pitchFamily="34" charset="0"/>
              </a:rPr>
              <a:t>" di </a:t>
            </a:r>
            <a:r>
              <a:rPr lang="en-ID" sz="3000" dirty="0" err="1">
                <a:latin typeface="Tw Cen MT Condensed Extra Bold" panose="020B0803020202020204" pitchFamily="34" charset="0"/>
              </a:rPr>
              <a:t>kayu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salib</a:t>
            </a:r>
            <a:r>
              <a:rPr lang="en-ID" sz="3000" dirty="0">
                <a:latin typeface="Tw Cen MT Condensed Extra Bold" panose="020B0803020202020204" pitchFamily="34" charset="0"/>
              </a:rPr>
              <a:t> [</a:t>
            </a:r>
            <a:r>
              <a:rPr lang="en-ID" sz="3000" dirty="0" err="1">
                <a:latin typeface="Tw Cen MT Condensed Extra Bold" panose="020B0803020202020204" pitchFamily="34" charset="0"/>
              </a:rPr>
              <a:t>Kolose</a:t>
            </a:r>
            <a:r>
              <a:rPr lang="en-ID" sz="3000" dirty="0">
                <a:latin typeface="Tw Cen MT Condensed Extra Bold" panose="020B0803020202020204" pitchFamily="34" charset="0"/>
              </a:rPr>
              <a:t> 2:15], </a:t>
            </a:r>
            <a:r>
              <a:rPr lang="en-ID" sz="30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dipermuliakan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sekarang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mengerjakan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hasil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kemenangan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itu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kedudukan</a:t>
            </a:r>
            <a:r>
              <a:rPr lang="en-ID" sz="3000" dirty="0">
                <a:latin typeface="Tw Cen MT Condensed Extra Bold" panose="020B0803020202020204" pitchFamily="34" charset="0"/>
              </a:rPr>
              <a:t>-Nya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sebagai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Tuhan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dipermuliakan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atas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segala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kuasa</a:t>
            </a:r>
            <a:r>
              <a:rPr lang="en-ID" sz="3000" dirty="0">
                <a:latin typeface="Tw Cen MT Condensed Extra Bold" panose="020B0803020202020204" pitchFamily="34" charset="0"/>
              </a:rPr>
              <a:t> [</a:t>
            </a:r>
            <a:r>
              <a:rPr lang="en-ID" sz="3000" dirty="0" err="1">
                <a:latin typeface="Tw Cen MT Condensed Extra Bold" panose="020B0803020202020204" pitchFamily="34" charset="0"/>
              </a:rPr>
              <a:t>Filipi</a:t>
            </a:r>
            <a:r>
              <a:rPr lang="en-ID" sz="3000" dirty="0">
                <a:latin typeface="Tw Cen MT Condensed Extra Bold" panose="020B0803020202020204" pitchFamily="34" charset="0"/>
              </a:rPr>
              <a:t>. 2:9-11].    </a:t>
            </a:r>
          </a:p>
          <a:p>
            <a:pPr marL="457200" indent="-457200">
              <a:buFont typeface="+mj-lt"/>
              <a:buAutoNum type="arabicPeriod"/>
            </a:pPr>
            <a:r>
              <a:rPr lang="en-ID" sz="3000" dirty="0" err="1">
                <a:latin typeface="Tw Cen MT Condensed Extra Bold" panose="020B0803020202020204" pitchFamily="34" charset="0"/>
              </a:rPr>
              <a:t>Merekrut</a:t>
            </a:r>
            <a:r>
              <a:rPr lang="en-ID" sz="3000" dirty="0">
                <a:latin typeface="Tw Cen MT Condensed Extra Bold" panose="020B0803020202020204" pitchFamily="34" charset="0"/>
              </a:rPr>
              <a:t> para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pengikut</a:t>
            </a:r>
            <a:r>
              <a:rPr lang="en-ID" sz="3000" dirty="0">
                <a:latin typeface="Tw Cen MT Condensed Extra Bold" panose="020B0803020202020204" pitchFamily="34" charset="0"/>
              </a:rPr>
              <a:t>-Nya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sebagai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pejuang-pejuang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perang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alam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semesta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memimpin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bala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tentara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terang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menuju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hari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kemenangan</a:t>
            </a:r>
            <a:r>
              <a:rPr lang="en-ID" sz="3000" dirty="0">
                <a:latin typeface="Tw Cen MT Condensed Extra Bold" panose="020B0803020202020204" pitchFamily="34" charset="0"/>
              </a:rPr>
              <a:t> yang agung [1 </a:t>
            </a:r>
            <a:r>
              <a:rPr lang="en-ID" sz="3000" dirty="0" err="1">
                <a:latin typeface="Tw Cen MT Condensed Extra Bold" panose="020B0803020202020204" pitchFamily="34" charset="0"/>
              </a:rPr>
              <a:t>Korintus</a:t>
            </a:r>
            <a:r>
              <a:rPr lang="en-ID" sz="3000" dirty="0">
                <a:latin typeface="Tw Cen MT Condensed Extra Bold" panose="020B0803020202020204" pitchFamily="34" charset="0"/>
              </a:rPr>
              <a:t> 15:54-58; 2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Tesalonika</a:t>
            </a:r>
            <a:r>
              <a:rPr lang="en-ID" sz="3000" dirty="0">
                <a:latin typeface="Tw Cen MT Condensed Extra Bold" panose="020B0803020202020204" pitchFamily="34" charset="0"/>
              </a:rPr>
              <a:t> 2:8; Roma. 16:20]. </a:t>
            </a:r>
          </a:p>
        </p:txBody>
      </p:sp>
    </p:spTree>
    <p:extLst>
      <p:ext uri="{BB962C8B-B14F-4D97-AF65-F5344CB8AC3E}">
        <p14:creationId xmlns:p14="http://schemas.microsoft.com/office/powerpoint/2010/main" val="2551001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38E7F8-7523-D26F-513A-5B4965547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796641-5A50-F5A5-7E8C-A361CD19C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90689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pPr algn="ctr"/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Dalam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panggilannya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untuk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mempersenjatai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diri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b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</a:b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[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Efesus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6:10-20], Paulus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mengumpulkan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unsur-unsur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pertentangan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alam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semesta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, yang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telah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ia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gunakan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, 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yaitu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0312B-8BA3-CD79-49D6-9D6876085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043" y="1973505"/>
            <a:ext cx="8613913" cy="460167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sz="2400" b="1" dirty="0">
                <a:latin typeface="Franklin Gothic Medium Cond" panose="020B0606030402020204" pitchFamily="34" charset="0"/>
              </a:rPr>
              <a:t>Allah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memberdayakan</a:t>
            </a:r>
            <a:r>
              <a:rPr lang="en-ID" sz="2400" b="1" dirty="0">
                <a:latin typeface="Franklin Gothic Medium Cond" panose="020B0606030402020204" pitchFamily="34" charset="0"/>
              </a:rPr>
              <a:t> orang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percaya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b="1" dirty="0">
                <a:latin typeface="Franklin Gothic Medium Cond" panose="020B0606030402020204" pitchFamily="34" charset="0"/>
              </a:rPr>
              <a:t> "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kuasa</a:t>
            </a:r>
            <a:r>
              <a:rPr lang="en-ID" sz="2400" b="1" dirty="0">
                <a:latin typeface="Franklin Gothic Medium Cond" panose="020B0606030402020204" pitchFamily="34" charset="0"/>
              </a:rPr>
              <a:t>" yang sangat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besar</a:t>
            </a:r>
            <a:r>
              <a:rPr lang="en-ID" sz="2400" b="1" dirty="0">
                <a:latin typeface="Franklin Gothic Medium Cond" panose="020B0606030402020204" pitchFamily="34" charset="0"/>
              </a:rPr>
              <a:t> [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Efesus</a:t>
            </a:r>
            <a:r>
              <a:rPr lang="en-ID" sz="2400" b="1" dirty="0">
                <a:latin typeface="Franklin Gothic Medium Cond" panose="020B0606030402020204" pitchFamily="34" charset="0"/>
              </a:rPr>
              <a:t> 1:18-20;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Efesus</a:t>
            </a:r>
            <a:r>
              <a:rPr lang="en-ID" sz="2400" b="1" dirty="0">
                <a:latin typeface="Franklin Gothic Medium Cond" panose="020B0606030402020204" pitchFamily="34" charset="0"/>
              </a:rPr>
              <a:t> 3:16, 20]; 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400" b="1" dirty="0" err="1">
                <a:latin typeface="Franklin Gothic Medium Cond" panose="020B0606030402020204" pitchFamily="34" charset="0"/>
              </a:rPr>
              <a:t>Kemenangan</a:t>
            </a:r>
            <a:r>
              <a:rPr lang="en-ID" sz="2400" b="1" dirty="0">
                <a:latin typeface="Franklin Gothic Medium Cond" panose="020B0606030402020204" pitchFamily="34" charset="0"/>
              </a:rPr>
              <a:t> dan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peninggian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Kristus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atas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segala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kuasa</a:t>
            </a:r>
            <a:r>
              <a:rPr lang="en-ID" sz="2400" b="1" dirty="0">
                <a:latin typeface="Franklin Gothic Medium Cond" panose="020B0606030402020204" pitchFamily="34" charset="0"/>
              </a:rPr>
              <a:t> [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Efesus</a:t>
            </a:r>
            <a:r>
              <a:rPr lang="en-ID" sz="2400" b="1" dirty="0">
                <a:latin typeface="Franklin Gothic Medium Cond" panose="020B0606030402020204" pitchFamily="34" charset="0"/>
              </a:rPr>
              <a:t> 1:20-23]; 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400" b="1" dirty="0">
                <a:latin typeface="Franklin Gothic Medium Cond" panose="020B0606030402020204" pitchFamily="34" charset="0"/>
              </a:rPr>
              <a:t>Orang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percaya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sebagai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pasukan</a:t>
            </a:r>
            <a:r>
              <a:rPr lang="en-ID" sz="2400" b="1" dirty="0"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telah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bangkit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dari</a:t>
            </a:r>
            <a:r>
              <a:rPr lang="en-ID" sz="2400" b="1" dirty="0">
                <a:latin typeface="Franklin Gothic Medium Cond" panose="020B0606030402020204" pitchFamily="34" charset="0"/>
              </a:rPr>
              <a:t> orang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dulu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mati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tetapi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sekarang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diberdayakan</a:t>
            </a:r>
            <a:r>
              <a:rPr lang="en-ID" sz="2400" b="1" dirty="0">
                <a:latin typeface="Franklin Gothic Medium Cond" panose="020B0606030402020204" pitchFamily="34" charset="0"/>
              </a:rPr>
              <a:t> oleh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identitas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Kristus</a:t>
            </a:r>
            <a:r>
              <a:rPr lang="en-ID" sz="2400" b="1" dirty="0"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ditinggikan</a:t>
            </a:r>
            <a:r>
              <a:rPr lang="en-ID" sz="2400" b="1" dirty="0">
                <a:latin typeface="Franklin Gothic Medium Cond" panose="020B0606030402020204" pitchFamily="34" charset="0"/>
              </a:rPr>
              <a:t> dan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mampu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berperang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melawan</a:t>
            </a:r>
            <a:r>
              <a:rPr lang="en-ID" sz="2400" b="1" dirty="0">
                <a:latin typeface="Franklin Gothic Medium Cond" panose="020B0606030402020204" pitchFamily="34" charset="0"/>
              </a:rPr>
              <a:t> tuan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kegelapan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b="1" dirty="0"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terdahulu</a:t>
            </a:r>
            <a:r>
              <a:rPr lang="en-ID" sz="2400" b="1" dirty="0">
                <a:latin typeface="Franklin Gothic Medium Cond" panose="020B0606030402020204" pitchFamily="34" charset="0"/>
              </a:rPr>
              <a:t> [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Efesus</a:t>
            </a:r>
            <a:r>
              <a:rPr lang="en-ID" sz="2400" b="1" dirty="0">
                <a:latin typeface="Franklin Gothic Medium Cond" panose="020B0606030402020204" pitchFamily="34" charset="0"/>
              </a:rPr>
              <a:t> 2:1-10]; 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400" b="1" dirty="0">
                <a:latin typeface="Franklin Gothic Medium Cond" panose="020B0606030402020204" pitchFamily="34" charset="0"/>
              </a:rPr>
              <a:t>Peran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gereja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menyingkapkan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kuasa-kuasa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atas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malapetaka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b="1" dirty="0"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datang</a:t>
            </a:r>
            <a:r>
              <a:rPr lang="en-ID" sz="2400" b="1" dirty="0">
                <a:latin typeface="Franklin Gothic Medium Cond" panose="020B0606030402020204" pitchFamily="34" charset="0"/>
              </a:rPr>
              <a:t> [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Efesus</a:t>
            </a:r>
            <a:r>
              <a:rPr lang="en-ID" sz="2400" b="1" dirty="0">
                <a:latin typeface="Franklin Gothic Medium Cond" panose="020B0606030402020204" pitchFamily="34" charset="0"/>
              </a:rPr>
              <a:t> 3:10]; 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400" b="1" dirty="0" err="1">
                <a:latin typeface="Franklin Gothic Medium Cond" panose="020B0606030402020204" pitchFamily="34" charset="0"/>
              </a:rPr>
              <a:t>Penggunaan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Mazmur</a:t>
            </a:r>
            <a:r>
              <a:rPr lang="en-ID" sz="2400" b="1" dirty="0">
                <a:latin typeface="Franklin Gothic Medium Cond" panose="020B0606030402020204" pitchFamily="34" charset="0"/>
              </a:rPr>
              <a:t> 68:18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menggambarkan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Kristus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sebagai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penakluk</a:t>
            </a:r>
            <a:r>
              <a:rPr lang="en-ID" sz="2400" b="1" dirty="0"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Prajurit</a:t>
            </a:r>
            <a:r>
              <a:rPr lang="en-ID" sz="2400" b="1" dirty="0">
                <a:latin typeface="Franklin Gothic Medium Cond" panose="020B0606030402020204" pitchFamily="34" charset="0"/>
              </a:rPr>
              <a:t> Ilahi [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Efesus</a:t>
            </a:r>
            <a:r>
              <a:rPr lang="en-ID" sz="2400" b="1" dirty="0">
                <a:latin typeface="Franklin Gothic Medium Cond" panose="020B0606030402020204" pitchFamily="34" charset="0"/>
              </a:rPr>
              <a:t> 4:7-11]; dan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seruan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bagi</a:t>
            </a:r>
            <a:r>
              <a:rPr lang="en-ID" sz="2400" b="1" dirty="0">
                <a:latin typeface="Franklin Gothic Medium Cond" panose="020B0606030402020204" pitchFamily="34" charset="0"/>
              </a:rPr>
              <a:t> orang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percaya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b="1" dirty="0">
                <a:latin typeface="Franklin Gothic Medium Cond" panose="020B0606030402020204" pitchFamily="34" charset="0"/>
              </a:rPr>
              <a:t> "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mengenakan</a:t>
            </a:r>
            <a:r>
              <a:rPr lang="en-ID" sz="2400" b="1" dirty="0">
                <a:latin typeface="Franklin Gothic Medium Cond" panose="020B0606030402020204" pitchFamily="34" charset="0"/>
              </a:rPr>
              <a:t>"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pakaian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Injil</a:t>
            </a:r>
            <a:r>
              <a:rPr lang="en-ID" sz="2400" b="1" dirty="0">
                <a:latin typeface="Franklin Gothic Medium Cond" panose="020B0606030402020204" pitchFamily="34" charset="0"/>
              </a:rPr>
              <a:t> [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Efesus</a:t>
            </a:r>
            <a:r>
              <a:rPr lang="en-ID" sz="2400" b="1" dirty="0">
                <a:latin typeface="Franklin Gothic Medium Cond" panose="020B0606030402020204" pitchFamily="34" charset="0"/>
              </a:rPr>
              <a:t> 4:20-24]. </a:t>
            </a:r>
          </a:p>
        </p:txBody>
      </p:sp>
    </p:spTree>
    <p:extLst>
      <p:ext uri="{BB962C8B-B14F-4D97-AF65-F5344CB8AC3E}">
        <p14:creationId xmlns:p14="http://schemas.microsoft.com/office/powerpoint/2010/main" val="2366689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F83C1C-1049-6F88-05E3-5AFBA793B8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" r="10566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74F2646-08C7-4051-81DA-751C43A03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824" y="585274"/>
            <a:ext cx="5277038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25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CD6552F-C98B-4FBA-842F-3EF2D5ACA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824" y="585274"/>
            <a:ext cx="5277038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78936" y="395108"/>
            <a:ext cx="1280814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9A993-08AF-34C4-8768-FA841C5D7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951" y="1010010"/>
            <a:ext cx="4770783" cy="464273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Ketika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dipanggil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mengenakan</a:t>
            </a:r>
            <a:r>
              <a:rPr lang="en-ID" sz="3200" dirty="0">
                <a:latin typeface="Tw Cen MT Condensed Extra Bold" panose="020B0803020202020204" pitchFamily="34" charset="0"/>
              </a:rPr>
              <a:t> "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perlengkapan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senjata</a:t>
            </a:r>
            <a:r>
              <a:rPr lang="en-ID" sz="3200" dirty="0">
                <a:latin typeface="Tw Cen MT Condensed Extra Bold" panose="020B0803020202020204" pitchFamily="34" charset="0"/>
              </a:rPr>
              <a:t>" Allah,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 sangat </a:t>
            </a:r>
            <a:r>
              <a:rPr lang="en-ID" sz="3200" dirty="0" err="1">
                <a:latin typeface="Tw Cen MT Condensed Extra Bold" panose="020B0803020202020204" pitchFamily="34" charset="0"/>
              </a:rPr>
              <a:t>siap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memahami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sentral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pertentangan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alam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semesta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tetapi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 juga </a:t>
            </a:r>
            <a:r>
              <a:rPr lang="en-ID" sz="3200" dirty="0" err="1">
                <a:latin typeface="Tw Cen MT Condensed Extra Bold" panose="020B0803020202020204" pitchFamily="34" charset="0"/>
              </a:rPr>
              <a:t>harus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tetap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teguh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kepastian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miliki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berpartisipasi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kemenangan</a:t>
            </a:r>
            <a:r>
              <a:rPr lang="en-ID" sz="3200" dirty="0">
                <a:latin typeface="Tw Cen MT Condensed Extra Bold" panose="020B0803020202020204" pitchFamily="34" charset="0"/>
              </a:rPr>
              <a:t> </a:t>
            </a:r>
            <a:r>
              <a:rPr lang="en-ID" sz="3200" dirty="0" err="1">
                <a:latin typeface="Tw Cen MT Condensed Extra Bold" panose="020B0803020202020204" pitchFamily="34" charset="0"/>
              </a:rPr>
              <a:t>akhir</a:t>
            </a:r>
            <a:r>
              <a:rPr lang="en-ID" sz="3200" dirty="0">
                <a:latin typeface="Tw Cen MT Condensed Extra Bold" panose="020B0803020202020204" pitchFamily="34" charset="0"/>
              </a:rPr>
              <a:t> </a:t>
            </a:r>
            <a:r>
              <a:rPr lang="en-ID" sz="32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3200" dirty="0">
                <a:latin typeface="Tw Cen MT Condensed Extra Bold" panose="020B0803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1481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860F4E-A092-3963-6F20-9F9BFA8E6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29620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BERDIRI DI MEDAN PERANG KUNO</a:t>
            </a:r>
            <a:b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</a:b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Rabu, 13 September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D187F-0C86-A067-A617-8526C64AA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838" y="4016572"/>
            <a:ext cx="8300831" cy="254689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4000" dirty="0" err="1">
                <a:latin typeface="Franklin Gothic Demi Cond" panose="020B0706030402020204" pitchFamily="34" charset="0"/>
              </a:rPr>
              <a:t>Efesus</a:t>
            </a:r>
            <a:r>
              <a:rPr lang="en-ID" sz="4000" dirty="0">
                <a:latin typeface="Franklin Gothic Demi Cond" panose="020B0706030402020204" pitchFamily="34" charset="0"/>
              </a:rPr>
              <a:t> 6:13 </a:t>
            </a:r>
          </a:p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"</a:t>
            </a:r>
            <a:r>
              <a:rPr lang="en-ID" sz="3200" dirty="0" err="1">
                <a:latin typeface="Franklin Gothic Demi Cond" panose="020B0706030402020204" pitchFamily="34" charset="0"/>
              </a:rPr>
              <a:t>Sebab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ambillah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seluruh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perlengkapan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senjata</a:t>
            </a:r>
            <a:r>
              <a:rPr lang="en-ID" sz="3200" dirty="0">
                <a:latin typeface="Franklin Gothic Demi Cond" panose="020B0706030402020204" pitchFamily="34" charset="0"/>
              </a:rPr>
              <a:t> Allah, </a:t>
            </a:r>
            <a:r>
              <a:rPr lang="en-ID" sz="3200" dirty="0" err="1">
                <a:latin typeface="Franklin Gothic Demi Cond" panose="020B0706030402020204" pitchFamily="34" charset="0"/>
              </a:rPr>
              <a:t>supaya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kamu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dapat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mengadakan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perlawanan</a:t>
            </a:r>
            <a:r>
              <a:rPr lang="en-ID" sz="3200" dirty="0">
                <a:latin typeface="Franklin Gothic Demi Cond" panose="020B0706030402020204" pitchFamily="34" charset="0"/>
              </a:rPr>
              <a:t> pada </a:t>
            </a:r>
            <a:r>
              <a:rPr lang="en-ID" sz="3200" dirty="0" err="1">
                <a:latin typeface="Franklin Gothic Demi Cond" panose="020B0706030402020204" pitchFamily="34" charset="0"/>
              </a:rPr>
              <a:t>hari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jahat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itu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Amasis MT Pro Black" panose="02040A04050005020304" pitchFamily="18" charset="0"/>
              </a:rPr>
              <a:t>tetap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berdiri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sesudah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kamu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menyelesaikan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segala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sesuatu</a:t>
            </a:r>
            <a:r>
              <a:rPr lang="en-ID" sz="3200" dirty="0">
                <a:latin typeface="Franklin Gothic Demi Cond" panose="020B0706030402020204" pitchFamily="34" charset="0"/>
              </a:rPr>
              <a:t>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801AE1-D1F3-99B2-E8E6-2DFEF3C186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t="44263" r="11450" b="17815"/>
          <a:stretch/>
        </p:blipFill>
        <p:spPr>
          <a:xfrm>
            <a:off x="344509" y="1590741"/>
            <a:ext cx="7790150" cy="2256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54302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EBDA644-515D-35FD-F3A7-4D215FB259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39" r="1" b="812"/>
          <a:stretch/>
        </p:blipFill>
        <p:spPr>
          <a:xfrm>
            <a:off x="469942" y="317578"/>
            <a:ext cx="8138333" cy="35084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FF319EB-8966-6A53-4D2F-37AB641DC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604" y="3927613"/>
            <a:ext cx="7739029" cy="670557"/>
          </a:xfrm>
          <a:noFill/>
        </p:spPr>
        <p:txBody>
          <a:bodyPr anchor="t">
            <a:normAutofit/>
          </a:bodyPr>
          <a:lstStyle/>
          <a:p>
            <a:pPr algn="ctr"/>
            <a:r>
              <a:rPr lang="en-US" sz="4200" dirty="0">
                <a:solidFill>
                  <a:schemeClr val="bg1"/>
                </a:solidFill>
                <a:latin typeface="Amasis MT Pro Black" panose="02040A04050005020304" pitchFamily="18" charset="0"/>
              </a:rPr>
              <a:t>EFESUS 6 : 10, 11</a:t>
            </a:r>
            <a:endParaRPr lang="en-ID" sz="4200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425BD-32CE-E032-B265-9D60DE16E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996" y="4781766"/>
            <a:ext cx="8231394" cy="1863658"/>
          </a:xfrm>
          <a:noFill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“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Akhirnya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hendaklah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kamu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kuat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di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Tuhan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di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kekuatan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kuasa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-Nya.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Kenakanlah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seluruh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perlengkapan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senjata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Allah,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supaya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kamu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dapat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bertahan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melawan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tipu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muslihat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Iblis”</a:t>
            </a:r>
          </a:p>
          <a:p>
            <a:endParaRPr lang="en-ID" sz="3200" dirty="0">
              <a:solidFill>
                <a:schemeClr val="bg1"/>
              </a:solidFill>
              <a:latin typeface="Tw Cen MT Condensed Extra Bold" panose="020B0803020202020204" pitchFamily="34" charset="0"/>
            </a:endParaRPr>
          </a:p>
          <a:p>
            <a:endParaRPr lang="en-ID" sz="3200" dirty="0">
              <a:solidFill>
                <a:schemeClr val="bg1"/>
              </a:solidFill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6342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78D1C8-608D-DD0E-3E84-E2F5F40C1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3B00E2-EC13-9D3C-9B29-E76D20670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104" y="681038"/>
            <a:ext cx="6355246" cy="1914248"/>
          </a:xfrm>
        </p:spPr>
        <p:txBody>
          <a:bodyPr>
            <a:normAutofit/>
          </a:bodyPr>
          <a:lstStyle/>
          <a:p>
            <a:pPr algn="ctr"/>
            <a:r>
              <a:rPr lang="en-ID" sz="3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Thucydides, salah </a:t>
            </a:r>
            <a:r>
              <a:rPr lang="en-ID" sz="3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satu</a:t>
            </a:r>
            <a:r>
              <a:rPr lang="en-ID" sz="3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penulis</a:t>
            </a:r>
            <a:r>
              <a:rPr lang="en-ID" sz="3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klasik</a:t>
            </a:r>
            <a:r>
              <a:rPr lang="en-ID" sz="3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besar</a:t>
            </a:r>
            <a:r>
              <a:rPr lang="en-ID" sz="3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sastra </a:t>
            </a:r>
            <a:r>
              <a:rPr lang="en-ID" sz="3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pertempuran</a:t>
            </a:r>
            <a:r>
              <a:rPr lang="en-ID" sz="3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, </a:t>
            </a:r>
            <a:r>
              <a:rPr lang="en-ID" sz="3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menyoroti</a:t>
            </a:r>
            <a:r>
              <a:rPr lang="en-ID" sz="3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tiga</a:t>
            </a:r>
            <a:r>
              <a:rPr lang="en-ID" sz="3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tindakan</a:t>
            </a:r>
            <a:r>
              <a:rPr lang="en-ID" sz="3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3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harus</a:t>
            </a:r>
            <a:r>
              <a:rPr lang="en-ID" sz="3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terjadi</a:t>
            </a:r>
            <a:r>
              <a:rPr lang="en-ID" sz="3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jika</a:t>
            </a:r>
            <a:r>
              <a:rPr lang="en-ID" sz="3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suatu</a:t>
            </a:r>
            <a:r>
              <a:rPr lang="en-ID" sz="3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pihak</a:t>
            </a:r>
            <a:r>
              <a:rPr lang="en-ID" sz="3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ingin</a:t>
            </a:r>
            <a:r>
              <a:rPr lang="en-ID" sz="3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menang</a:t>
            </a:r>
            <a:r>
              <a:rPr lang="en-ID" sz="3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0C522-2DF2-9D80-4DCE-3A4446C0C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167271"/>
            <a:ext cx="7886700" cy="300969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ID" sz="2800" dirty="0" err="1">
                <a:latin typeface="Tw Cen MT Condensed Extra Bold" panose="020B0803020202020204" pitchFamily="34" charset="0"/>
              </a:rPr>
              <a:t>Tentara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harus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"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dekat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dengan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musuh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"</a:t>
            </a:r>
            <a:r>
              <a:rPr lang="en-ID" sz="2800" dirty="0">
                <a:latin typeface="Tw Cen MT Condensed Extra Bold" panose="020B0803020202020204" pitchFamily="34" charset="0"/>
              </a:rPr>
              <a:t>, yang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berarti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harus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berbaris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bertemu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musuh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;   </a:t>
            </a:r>
          </a:p>
          <a:p>
            <a:pPr marL="457200" indent="-457200">
              <a:buFont typeface="+mj-lt"/>
              <a:buAutoNum type="arabicPeriod"/>
            </a:pPr>
            <a:r>
              <a:rPr lang="en-ID" sz="2800" dirty="0" err="1">
                <a:latin typeface="Tw Cen MT Condensed Extra Bold" panose="020B0803020202020204" pitchFamily="34" charset="0"/>
              </a:rPr>
              <a:t>Kemudian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harus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menyerang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>
                <a:latin typeface="Tw Cen MT Condensed Extra Bold" panose="020B0803020202020204" pitchFamily="34" charset="0"/>
              </a:rPr>
              <a:t>dan "</a:t>
            </a:r>
            <a:r>
              <a:rPr lang="en-ID" sz="2800" dirty="0" err="1">
                <a:latin typeface="Tw Cen MT Condensed Extra Bold" panose="020B0803020202020204" pitchFamily="34" charset="0"/>
              </a:rPr>
              <a:t>berdiri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teguh</a:t>
            </a:r>
            <a:r>
              <a:rPr lang="en-ID" sz="2800" dirty="0">
                <a:latin typeface="Tw Cen MT Condensed Extra Bold" panose="020B0803020202020204" pitchFamily="34" charset="0"/>
              </a:rPr>
              <a:t>," </a:t>
            </a:r>
            <a:r>
              <a:rPr lang="en-ID" sz="2800" dirty="0" err="1">
                <a:latin typeface="Tw Cen MT Condensed Extra Bold" panose="020B0803020202020204" pitchFamily="34" charset="0"/>
              </a:rPr>
              <a:t>atau</a:t>
            </a:r>
            <a:r>
              <a:rPr lang="en-ID" sz="2800" dirty="0">
                <a:latin typeface="Tw Cen MT Condensed Extra Bold" panose="020B0803020202020204" pitchFamily="34" charset="0"/>
              </a:rPr>
              <a:t> "</a:t>
            </a:r>
            <a:r>
              <a:rPr lang="en-ID" sz="2800" dirty="0" err="1">
                <a:latin typeface="Tw Cen MT Condensed Extra Bold" panose="020B0803020202020204" pitchFamily="34" charset="0"/>
              </a:rPr>
              <a:t>berdiri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tegak</a:t>
            </a:r>
            <a:r>
              <a:rPr lang="en-ID" sz="2800" dirty="0">
                <a:latin typeface="Tw Cen MT Condensed Extra Bold" panose="020B0803020202020204" pitchFamily="34" charset="0"/>
              </a:rPr>
              <a:t>,"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bertarung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satu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lawan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satu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musuh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;  </a:t>
            </a:r>
          </a:p>
          <a:p>
            <a:pPr marL="457200" indent="-457200">
              <a:buFont typeface="+mj-lt"/>
              <a:buAutoNum type="arabicPeriod"/>
            </a:pPr>
            <a:r>
              <a:rPr lang="en-ID" sz="2800" dirty="0" err="1">
                <a:latin typeface="Tw Cen MT Condensed Extra Bold" panose="020B0803020202020204" pitchFamily="34" charset="0"/>
              </a:rPr>
              <a:t>Akhirnya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harus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mengalahkan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musuh</a:t>
            </a:r>
            <a:r>
              <a:rPr lang="en-ID" sz="2800" dirty="0">
                <a:latin typeface="Tw Cen MT Condensed Extra Bold" panose="020B0803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46677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20466D-11D9-2922-190D-DA19DB9C36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13" r="26644"/>
          <a:stretch/>
        </p:blipFill>
        <p:spPr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57D7B-7DDF-6CE5-C50D-7DAF2F71B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1026" y="1020417"/>
            <a:ext cx="4200939" cy="55988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Momen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penting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pertempuran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kuno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terjadi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ketika</a:t>
            </a:r>
            <a:r>
              <a:rPr lang="en-ID" sz="3200" dirty="0">
                <a:latin typeface="Tw Cen MT Condensed Extra Bold" panose="020B0803020202020204" pitchFamily="34" charset="0"/>
              </a:rPr>
              <a:t> dua </a:t>
            </a:r>
            <a:r>
              <a:rPr lang="en-ID" sz="3200" dirty="0" err="1">
                <a:latin typeface="Tw Cen MT Condensed Extra Bold" panose="020B0803020202020204" pitchFamily="34" charset="0"/>
              </a:rPr>
              <a:t>pasukan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berlawanan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datang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saling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menabrak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"</a:t>
            </a:r>
            <a:r>
              <a:rPr lang="en-ID" sz="3200" dirty="0" err="1">
                <a:latin typeface="Tw Cen MT Condensed Extra Bold" panose="020B0803020202020204" pitchFamily="34" charset="0"/>
              </a:rPr>
              <a:t>suara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keras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mengerikan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perunggu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kayu</a:t>
            </a:r>
            <a:r>
              <a:rPr lang="en-ID" sz="3200" dirty="0">
                <a:latin typeface="Tw Cen MT Condensed Extra Bold" panose="020B0803020202020204" pitchFamily="34" charset="0"/>
              </a:rPr>
              <a:t>,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daging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hancur</a:t>
            </a:r>
            <a:r>
              <a:rPr lang="en-ID" sz="3200" dirty="0">
                <a:latin typeface="Tw Cen MT Condensed Extra Bold" panose="020B0803020202020204" pitchFamily="34" charset="0"/>
              </a:rPr>
              <a:t>," yang oleh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penulis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kuno</a:t>
            </a:r>
            <a:r>
              <a:rPr lang="en-ID" sz="3200" dirty="0">
                <a:latin typeface="Tw Cen MT Condensed Extra Bold" panose="020B0803020202020204" pitchFamily="34" charset="0"/>
              </a:rPr>
              <a:t> Xenophon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disebut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sebagai</a:t>
            </a:r>
            <a:r>
              <a:rPr lang="en-ID" sz="3200" dirty="0">
                <a:latin typeface="Tw Cen MT Condensed Extra Bold" panose="020B0803020202020204" pitchFamily="34" charset="0"/>
              </a:rPr>
              <a:t> "</a:t>
            </a:r>
            <a:r>
              <a:rPr lang="en-ID" sz="3200" dirty="0" err="1">
                <a:latin typeface="Tw Cen MT Condensed Extra Bold" panose="020B0803020202020204" pitchFamily="34" charset="0"/>
              </a:rPr>
              <a:t>tabrakan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mengerikan</a:t>
            </a:r>
            <a:r>
              <a:rPr lang="en-ID" sz="3200" dirty="0">
                <a:latin typeface="Tw Cen MT Condensed Extra Bold" panose="020B0803020202020204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4798683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870C2-D913-5738-62B9-04C8EF6BA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02672"/>
            <a:ext cx="3843440" cy="53553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v-SE" sz="3200" dirty="0">
                <a:latin typeface="Berlin Sans FB" panose="020E0602020502020306" pitchFamily="34" charset="0"/>
              </a:rPr>
              <a:t>Berdiri teguh, mempertahankan posisi, adalah tantangan besar pertempuran kuno. Dalam pertempuran jarak dekat, </a:t>
            </a:r>
            <a:r>
              <a:rPr lang="sv-SE" sz="3200" dirty="0">
                <a:latin typeface="Impact" panose="020B0806030902050204" pitchFamily="34" charset="0"/>
              </a:rPr>
              <a:t>masing-masing pihak akan mencari momentum untuk "mendorong."</a:t>
            </a:r>
            <a:endParaRPr lang="en-ID" sz="3200" dirty="0">
              <a:latin typeface="Impact" panose="020B080603090205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8E8491-813A-3C3F-7563-A2A8698B6D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91" r="28944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79840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7E3EB-2109-AB90-68DB-170395C35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03795"/>
            <a:ext cx="7886700" cy="30214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800" dirty="0" err="1">
                <a:latin typeface="Tw Cen MT Condensed Extra Bold" panose="020B0803020202020204" pitchFamily="34" charset="0"/>
              </a:rPr>
              <a:t>Berdiri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bukanlah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sebuah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sikap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santai</a:t>
            </a:r>
            <a:r>
              <a:rPr lang="en-ID" sz="2800" dirty="0">
                <a:latin typeface="Tw Cen MT Condensed Extra Bold" panose="020B0803020202020204" pitchFamily="34" charset="0"/>
              </a:rPr>
              <a:t>.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Berdiri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berarti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terlibat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pertempuran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penuh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semangat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menggunakan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setiap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senjata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pertempuran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jarak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dekat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suatu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hal</a:t>
            </a:r>
            <a:r>
              <a:rPr lang="en-ID" sz="2800" dirty="0">
                <a:latin typeface="Tw Cen MT Condensed Extra Bold" panose="020B0803020202020204" pitchFamily="34" charset="0"/>
              </a:rPr>
              <a:t> yang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jelas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dari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gambaran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militer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nasihat</a:t>
            </a:r>
            <a:r>
              <a:rPr lang="en-ID" sz="2800" dirty="0">
                <a:latin typeface="Tw Cen MT Condensed Extra Bold" panose="020B0803020202020204" pitchFamily="34" charset="0"/>
              </a:rPr>
              <a:t> Paulus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sebelumnya</a:t>
            </a:r>
            <a:r>
              <a:rPr lang="en-ID" sz="2800" dirty="0">
                <a:latin typeface="Tw Cen MT Condensed Extra Bold" panose="020B0803020202020204" pitchFamily="34" charset="0"/>
              </a:rPr>
              <a:t> agar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didapati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"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berdiri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dalam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satu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roh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, dan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sehati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sejiwa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berjuang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untuk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iman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timbul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dari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Berita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Injil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"</a:t>
            </a:r>
            <a:r>
              <a:rPr lang="en-ID" sz="2800" dirty="0">
                <a:latin typeface="Tw Cen MT Condensed Extra Bold" panose="020B0803020202020204" pitchFamily="34" charset="0"/>
              </a:rPr>
              <a:t> [</a:t>
            </a:r>
            <a:r>
              <a:rPr lang="en-ID" sz="2800" dirty="0" err="1">
                <a:latin typeface="Tw Cen MT Condensed Extra Bold" panose="020B0803020202020204" pitchFamily="34" charset="0"/>
              </a:rPr>
              <a:t>Filipi</a:t>
            </a:r>
            <a:r>
              <a:rPr lang="en-ID" sz="2800" dirty="0">
                <a:latin typeface="Tw Cen MT Condensed Extra Bold" panose="020B0803020202020204" pitchFamily="34" charset="0"/>
              </a:rPr>
              <a:t> 1:27].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58C1F1-6D6C-2095-FDBA-0DA2A83E10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887"/>
          <a:stretch/>
        </p:blipFill>
        <p:spPr>
          <a:xfrm>
            <a:off x="841512" y="3429000"/>
            <a:ext cx="7017027" cy="29631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738856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69B781-7D9A-E31D-4749-2BEC2110D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ID" sz="4400" dirty="0">
                <a:solidFill>
                  <a:srgbClr val="FFFF00"/>
                </a:solidFill>
                <a:latin typeface="Impact" panose="020B0806030902050204" pitchFamily="34" charset="0"/>
              </a:rPr>
              <a:t>BERGULAT MELAWAN KEKUATAN JAHAT</a:t>
            </a:r>
            <a:br>
              <a:rPr lang="en-ID" sz="3500" dirty="0">
                <a:solidFill>
                  <a:srgbClr val="FFFFFF"/>
                </a:solidFill>
              </a:rPr>
            </a:br>
            <a:r>
              <a:rPr lang="en-ID" sz="31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Kamis, 14 September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384BB-2962-58D2-7260-456478833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386" y="1855512"/>
            <a:ext cx="5213075" cy="473102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600" dirty="0" err="1">
                <a:latin typeface="Amasis MT Pro Black" panose="02040A04050005020304" pitchFamily="18" charset="0"/>
              </a:rPr>
              <a:t>Efesus</a:t>
            </a:r>
            <a:r>
              <a:rPr lang="en-ID" sz="3600" dirty="0">
                <a:latin typeface="Amasis MT Pro Black" panose="02040A04050005020304" pitchFamily="18" charset="0"/>
              </a:rPr>
              <a:t> 6:12</a:t>
            </a:r>
          </a:p>
          <a:p>
            <a:pPr marL="0" indent="0">
              <a:buNone/>
            </a:pPr>
            <a:r>
              <a:rPr lang="en-ID" sz="3200" dirty="0">
                <a:latin typeface="Franklin Gothic Demi" panose="020B0703020102020204" pitchFamily="34" charset="0"/>
              </a:rPr>
              <a:t>"Karena </a:t>
            </a:r>
            <a:r>
              <a:rPr lang="en-ID" sz="3200" dirty="0" err="1">
                <a:latin typeface="Franklin Gothic Demi" panose="020B0703020102020204" pitchFamily="34" charset="0"/>
              </a:rPr>
              <a:t>perjuangan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kita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bukanlah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melawan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darah</a:t>
            </a:r>
            <a:r>
              <a:rPr lang="en-ID" sz="3200" dirty="0">
                <a:latin typeface="Franklin Gothic Demi" panose="020B0703020102020204" pitchFamily="34" charset="0"/>
              </a:rPr>
              <a:t> dan </a:t>
            </a:r>
            <a:r>
              <a:rPr lang="en-ID" sz="3200" dirty="0" err="1">
                <a:latin typeface="Franklin Gothic Demi" panose="020B0703020102020204" pitchFamily="34" charset="0"/>
              </a:rPr>
              <a:t>daging</a:t>
            </a:r>
            <a:r>
              <a:rPr lang="en-ID" sz="3200" dirty="0">
                <a:latin typeface="Franklin Gothic Demi" panose="020B0703020102020204" pitchFamily="34" charset="0"/>
              </a:rPr>
              <a:t>, </a:t>
            </a:r>
            <a:r>
              <a:rPr lang="en-ID" sz="3200" dirty="0" err="1">
                <a:latin typeface="Franklin Gothic Demi" panose="020B0703020102020204" pitchFamily="34" charset="0"/>
              </a:rPr>
              <a:t>tetapi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melawan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pemerintah-pemerintah</a:t>
            </a:r>
            <a:r>
              <a:rPr lang="en-ID" sz="3200" dirty="0">
                <a:latin typeface="Franklin Gothic Demi" panose="020B0703020102020204" pitchFamily="34" charset="0"/>
              </a:rPr>
              <a:t>, </a:t>
            </a:r>
            <a:r>
              <a:rPr lang="en-ID" sz="3200" dirty="0" err="1">
                <a:latin typeface="Franklin Gothic Demi" panose="020B0703020102020204" pitchFamily="34" charset="0"/>
              </a:rPr>
              <a:t>melawan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penguasa-penguasa</a:t>
            </a:r>
            <a:r>
              <a:rPr lang="en-ID" sz="3200" dirty="0">
                <a:latin typeface="Franklin Gothic Demi" panose="020B0703020102020204" pitchFamily="34" charset="0"/>
              </a:rPr>
              <a:t>, </a:t>
            </a:r>
            <a:r>
              <a:rPr lang="en-ID" sz="3200" dirty="0" err="1">
                <a:latin typeface="Franklin Gothic Demi" panose="020B0703020102020204" pitchFamily="34" charset="0"/>
              </a:rPr>
              <a:t>melawan</a:t>
            </a:r>
            <a:r>
              <a:rPr lang="en-ID" sz="3200" dirty="0">
                <a:latin typeface="Franklin Gothic Demi" panose="020B0703020102020204" pitchFamily="34" charset="0"/>
              </a:rPr>
              <a:t> penghulu-penghulu dunia yang </a:t>
            </a:r>
            <a:r>
              <a:rPr lang="en-ID" sz="3200" dirty="0" err="1">
                <a:latin typeface="Franklin Gothic Demi" panose="020B0703020102020204" pitchFamily="34" charset="0"/>
              </a:rPr>
              <a:t>gelap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ini</a:t>
            </a:r>
            <a:r>
              <a:rPr lang="en-ID" sz="3200" dirty="0">
                <a:latin typeface="Franklin Gothic Demi" panose="020B0703020102020204" pitchFamily="34" charset="0"/>
              </a:rPr>
              <a:t>, </a:t>
            </a:r>
            <a:r>
              <a:rPr lang="en-ID" sz="3200" dirty="0" err="1">
                <a:latin typeface="Franklin Gothic Demi" panose="020B0703020102020204" pitchFamily="34" charset="0"/>
              </a:rPr>
              <a:t>melawan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roh-roh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jahat</a:t>
            </a:r>
            <a:r>
              <a:rPr lang="en-ID" sz="3200" dirty="0">
                <a:latin typeface="Franklin Gothic Demi" panose="020B0703020102020204" pitchFamily="34" charset="0"/>
              </a:rPr>
              <a:t> di </a:t>
            </a:r>
            <a:r>
              <a:rPr lang="en-ID" sz="3200" dirty="0" err="1">
                <a:latin typeface="Franklin Gothic Demi" panose="020B0703020102020204" pitchFamily="34" charset="0"/>
              </a:rPr>
              <a:t>udara</a:t>
            </a:r>
            <a:r>
              <a:rPr lang="en-ID" sz="3200" dirty="0">
                <a:latin typeface="Franklin Gothic Demi" panose="020B0703020102020204" pitchFamily="34" charset="0"/>
              </a:rPr>
              <a:t>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96C078-AD33-171E-8558-EA46C50DE0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45" r="41377"/>
          <a:stretch/>
        </p:blipFill>
        <p:spPr>
          <a:xfrm>
            <a:off x="5918957" y="2080799"/>
            <a:ext cx="2646849" cy="42804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370869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6C5FA-81EA-A66F-6A84-C5B6C7261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57" y="1093294"/>
            <a:ext cx="4676670" cy="57646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Franklin Gothic Medium Cond" panose="020B0606030402020204" pitchFamily="34" charset="0"/>
              </a:rPr>
              <a:t>Mengingat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realitas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perjuangan</a:t>
            </a:r>
            <a:r>
              <a:rPr lang="en-ID" sz="3000" dirty="0">
                <a:latin typeface="Franklin Gothic Medium Cond" panose="020B0606030402020204" pitchFamily="34" charset="0"/>
              </a:rPr>
              <a:t> orang </a:t>
            </a:r>
            <a:r>
              <a:rPr lang="en-ID" sz="3000" dirty="0" err="1">
                <a:latin typeface="Franklin Gothic Medium Cond" panose="020B0606030402020204" pitchFamily="34" charset="0"/>
              </a:rPr>
              <a:t>percaya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adalah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melawan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kuasa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jahat</a:t>
            </a:r>
            <a:r>
              <a:rPr lang="en-ID" sz="3000" dirty="0">
                <a:latin typeface="Franklin Gothic Medium Cond" panose="020B0606030402020204" pitchFamily="34" charset="0"/>
              </a:rPr>
              <a:t>, Paulus </a:t>
            </a:r>
            <a:r>
              <a:rPr lang="en-ID" sz="3000" dirty="0" err="1">
                <a:latin typeface="Franklin Gothic Medium Cond" panose="020B0606030402020204" pitchFamily="34" charset="0"/>
              </a:rPr>
              <a:t>mengingatkan</a:t>
            </a:r>
            <a:r>
              <a:rPr lang="en-ID" sz="3000" dirty="0">
                <a:latin typeface="Franklin Gothic Medium Cond" panose="020B0606030402020204" pitchFamily="34" charset="0"/>
              </a:rPr>
              <a:t> agar orang </a:t>
            </a:r>
            <a:r>
              <a:rPr lang="en-ID" sz="3000" dirty="0" err="1">
                <a:latin typeface="Franklin Gothic Medium Cond" panose="020B0606030402020204" pitchFamily="34" charset="0"/>
              </a:rPr>
              <a:t>percaya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jangan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meremehkan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kekuatan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dipihak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lawan</a:t>
            </a:r>
            <a:r>
              <a:rPr lang="en-ID" sz="3000" dirty="0">
                <a:latin typeface="Impact" panose="020B0806030902050204" pitchFamily="34" charset="0"/>
              </a:rPr>
              <a:t>.  </a:t>
            </a:r>
          </a:p>
          <a:p>
            <a:pPr marL="0" indent="0">
              <a:buNone/>
            </a:pPr>
            <a:r>
              <a:rPr lang="en-ID" sz="3000" dirty="0" err="1">
                <a:latin typeface="Tw Cen MT Condensed Extra Bold" panose="020B0803020202020204" pitchFamily="34" charset="0"/>
              </a:rPr>
              <a:t>Sebab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hanya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menghadapi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musuh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manusia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tetapi</a:t>
            </a:r>
            <a:r>
              <a:rPr lang="en-ID" sz="3000" dirty="0">
                <a:latin typeface="Tw Cen MT Condensed Extra Bold" panose="020B0803020202020204" pitchFamily="34" charset="0"/>
              </a:rPr>
              <a:t> "</a:t>
            </a:r>
            <a:r>
              <a:rPr lang="en-ID" sz="3000" dirty="0" err="1">
                <a:latin typeface="Tw Cen MT Condensed Extra Bold" panose="020B0803020202020204" pitchFamily="34" charset="0"/>
              </a:rPr>
              <a:t>roh-roh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jahat</a:t>
            </a:r>
            <a:r>
              <a:rPr lang="en-ID" sz="3000" dirty="0">
                <a:latin typeface="Tw Cen MT Condensed Extra Bold" panose="020B0803020202020204" pitchFamily="34" charset="0"/>
              </a:rPr>
              <a:t> di </a:t>
            </a:r>
            <a:r>
              <a:rPr lang="en-ID" sz="3000" dirty="0" err="1">
                <a:latin typeface="Tw Cen MT Condensed Extra Bold" panose="020B0803020202020204" pitchFamily="34" charset="0"/>
              </a:rPr>
              <a:t>udara</a:t>
            </a:r>
            <a:r>
              <a:rPr lang="en-ID" sz="3000" dirty="0">
                <a:latin typeface="Tw Cen MT Condensed Extra Bold" panose="020B0803020202020204" pitchFamily="34" charset="0"/>
              </a:rPr>
              <a:t>"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dipimpin</a:t>
            </a:r>
            <a:r>
              <a:rPr lang="en-ID" sz="3000" dirty="0">
                <a:latin typeface="Tw Cen MT Condensed Extra Bold" panose="020B0803020202020204" pitchFamily="34" charset="0"/>
              </a:rPr>
              <a:t> oleh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seorang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jenderal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cerdik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yaitu</a:t>
            </a:r>
            <a:r>
              <a:rPr lang="en-ID" sz="3000" dirty="0">
                <a:latin typeface="Tw Cen MT Condensed Extra Bold" panose="020B0803020202020204" pitchFamily="34" charset="0"/>
              </a:rPr>
              <a:t> Iblis [</a:t>
            </a:r>
            <a:r>
              <a:rPr lang="en-ID" sz="30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3000" dirty="0">
                <a:latin typeface="Tw Cen MT Condensed Extra Bold" panose="020B0803020202020204" pitchFamily="34" charset="0"/>
              </a:rPr>
              <a:t> 6:11-12].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CBEE92-B461-F60F-BB2F-18B6C152C4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59" r="16213" b="-1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631782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5551E9-E95F-D5B4-D446-B19C2B4A18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1" r="1301"/>
          <a:stretch/>
        </p:blipFill>
        <p:spPr>
          <a:xfrm>
            <a:off x="20" y="10"/>
            <a:ext cx="3863363" cy="685799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78772" y="871146"/>
            <a:ext cx="552705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0518B-80E9-3B0C-FFC9-CE6452604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8772" y="1083181"/>
            <a:ext cx="4212496" cy="52712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Sementara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harus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waspada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terhadap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musuh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kuat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perlu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gentar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  <a:r>
              <a:rPr lang="en-ID" sz="32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Tuhan</a:t>
            </a:r>
            <a:r>
              <a:rPr lang="en-ID" sz="32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hadir</a:t>
            </a:r>
            <a:r>
              <a:rPr lang="en-ID" sz="32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bersama</a:t>
            </a:r>
            <a:r>
              <a:rPr lang="en-ID" sz="32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kita</a:t>
            </a:r>
            <a:r>
              <a:rPr lang="en-ID" sz="32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dalam</a:t>
            </a:r>
            <a:r>
              <a:rPr lang="en-ID" sz="32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peperangan</a:t>
            </a:r>
            <a:r>
              <a:rPr lang="en-ID" sz="32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3200" dirty="0">
                <a:latin typeface="Tw Cen MT Condensed Extra Bold" panose="020B0803020202020204" pitchFamily="34" charset="0"/>
              </a:rPr>
              <a:t>[</a:t>
            </a:r>
            <a:r>
              <a:rPr lang="en-ID" sz="32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3200" dirty="0">
                <a:latin typeface="Tw Cen MT Condensed Extra Bold" panose="020B0803020202020204" pitchFamily="34" charset="0"/>
              </a:rPr>
              <a:t>  6:10]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membekali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persenjataan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terbaik</a:t>
            </a:r>
            <a:r>
              <a:rPr lang="en-ID" sz="3200" dirty="0">
                <a:latin typeface="Tw Cen MT Condensed Extra Bold" panose="020B0803020202020204" pitchFamily="34" charset="0"/>
              </a:rPr>
              <a:t>, baju </a:t>
            </a:r>
            <a:r>
              <a:rPr lang="en-ID" sz="3200" dirty="0" err="1">
                <a:latin typeface="Tw Cen MT Condensed Extra Bold" panose="020B0803020202020204" pitchFamily="34" charset="0"/>
              </a:rPr>
              <a:t>zirah</a:t>
            </a:r>
            <a:r>
              <a:rPr lang="en-ID" sz="3200" dirty="0">
                <a:latin typeface="Tw Cen MT Condensed Extra Bold" panose="020B0803020202020204" pitchFamily="34" charset="0"/>
              </a:rPr>
              <a:t>-Nya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sendiri</a:t>
            </a:r>
            <a:r>
              <a:rPr lang="en-ID" sz="3200" dirty="0">
                <a:latin typeface="Tw Cen MT Condensed Extra Bold" panose="020B0803020202020204" pitchFamily="34" charset="0"/>
              </a:rPr>
              <a:t>, "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perlengkapan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senjata</a:t>
            </a:r>
            <a:r>
              <a:rPr lang="en-ID" sz="3200" dirty="0">
                <a:latin typeface="Tw Cen MT Condensed Extra Bold" panose="020B0803020202020204" pitchFamily="34" charset="0"/>
              </a:rPr>
              <a:t> Allah". </a:t>
            </a:r>
          </a:p>
        </p:txBody>
      </p:sp>
    </p:spTree>
    <p:extLst>
      <p:ext uri="{BB962C8B-B14F-4D97-AF65-F5344CB8AC3E}">
        <p14:creationId xmlns:p14="http://schemas.microsoft.com/office/powerpoint/2010/main" val="19726930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D89572-8358-AC63-E134-06341755DF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09" b="21949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AD4A6-DF45-ECB7-49CC-F6A763A05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817" y="3601278"/>
            <a:ext cx="8530255" cy="314407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endParaRPr lang="en-ID" sz="3000" dirty="0">
              <a:latin typeface="Franklin Gothic Medium Cond" panose="020B0606030402020204" pitchFamily="34" charset="0"/>
            </a:endParaRPr>
          </a:p>
          <a:p>
            <a:pPr marL="0" indent="0">
              <a:buNone/>
            </a:pPr>
            <a:r>
              <a:rPr lang="en-ID" sz="30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Allah </a:t>
            </a:r>
            <a:r>
              <a:rPr lang="en-ID" sz="30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telah</a:t>
            </a:r>
            <a:r>
              <a:rPr lang="en-ID" sz="30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menempatkan</a:t>
            </a:r>
            <a:r>
              <a:rPr lang="en-ID" sz="30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kebenaran</a:t>
            </a:r>
            <a:r>
              <a:rPr lang="en-ID" sz="30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, </a:t>
            </a:r>
            <a:r>
              <a:rPr lang="en-ID" sz="30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damai</a:t>
            </a:r>
            <a:r>
              <a:rPr lang="en-ID" sz="30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sejahtera</a:t>
            </a:r>
            <a:r>
              <a:rPr lang="en-ID" sz="30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, </a:t>
            </a:r>
            <a:r>
              <a:rPr lang="en-ID" sz="30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iman</a:t>
            </a:r>
            <a:r>
              <a:rPr lang="en-ID" sz="30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, dan </a:t>
            </a:r>
            <a:r>
              <a:rPr lang="en-ID" sz="30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keselamatan</a:t>
            </a:r>
            <a:r>
              <a:rPr lang="en-ID" sz="30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30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30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miliki</a:t>
            </a:r>
            <a:r>
              <a:rPr lang="en-ID" sz="30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, dan </a:t>
            </a:r>
            <a:r>
              <a:rPr lang="en-ID" sz="30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Roh</a:t>
            </a:r>
            <a:r>
              <a:rPr lang="en-ID" sz="30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Kudus [</a:t>
            </a:r>
            <a:r>
              <a:rPr lang="en-ID" sz="30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Efesus</a:t>
            </a:r>
            <a:r>
              <a:rPr lang="en-ID" sz="30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6:13-17]. </a:t>
            </a:r>
          </a:p>
          <a:p>
            <a:pPr marL="0" indent="0">
              <a:buNone/>
            </a:pPr>
            <a:r>
              <a:rPr lang="en-ID" sz="3000" dirty="0" err="1">
                <a:latin typeface="Franklin Gothic Medium Cond" panose="020B0606030402020204" pitchFamily="34" charset="0"/>
              </a:rPr>
              <a:t>Dengan</a:t>
            </a:r>
            <a:r>
              <a:rPr lang="en-ID" sz="3000" dirty="0">
                <a:latin typeface="Franklin Gothic Medium Cond" panose="020B0606030402020204" pitchFamily="34" charset="0"/>
              </a:rPr>
              <a:t> Allah </a:t>
            </a:r>
            <a:r>
              <a:rPr lang="en-ID" sz="3000" dirty="0" err="1">
                <a:latin typeface="Franklin Gothic Medium Cond" panose="020B0606030402020204" pitchFamily="34" charset="0"/>
              </a:rPr>
              <a:t>mendahului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kita</a:t>
            </a:r>
            <a:r>
              <a:rPr lang="en-ID" sz="3000" dirty="0">
                <a:latin typeface="Franklin Gothic Medium Cond" panose="020B0606030402020204" pitchFamily="34" charset="0"/>
              </a:rPr>
              <a:t> dan </a:t>
            </a:r>
            <a:r>
              <a:rPr lang="en-ID" sz="3000" dirty="0" err="1">
                <a:latin typeface="Franklin Gothic Medium Cond" panose="020B0606030402020204" pitchFamily="34" charset="0"/>
              </a:rPr>
              <a:t>dengan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seluruh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perlengkapan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senjata</a:t>
            </a:r>
            <a:r>
              <a:rPr lang="en-ID" sz="3000" dirty="0">
                <a:latin typeface="Franklin Gothic Medium Cond" panose="020B0606030402020204" pitchFamily="34" charset="0"/>
              </a:rPr>
              <a:t> Allah yang </a:t>
            </a:r>
            <a:r>
              <a:rPr lang="en-ID" sz="3000" dirty="0" err="1">
                <a:latin typeface="Franklin Gothic Medium Cond" panose="020B0606030402020204" pitchFamily="34" charset="0"/>
              </a:rPr>
              <a:t>kita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kenakan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dari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ujung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kepala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sampai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ujung</a:t>
            </a:r>
            <a:r>
              <a:rPr lang="en-ID" sz="3000" dirty="0">
                <a:latin typeface="Franklin Gothic Medium Cond" panose="020B0606030402020204" pitchFamily="34" charset="0"/>
              </a:rPr>
              <a:t> kaki, </a:t>
            </a:r>
            <a:r>
              <a:rPr lang="en-ID" sz="3000" dirty="0" err="1">
                <a:latin typeface="Franklin Gothic Medium Cond" panose="020B0606030402020204" pitchFamily="34" charset="0"/>
              </a:rPr>
              <a:t>maka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kita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tidak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akan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gagal</a:t>
            </a:r>
            <a:r>
              <a:rPr lang="en-ID" sz="3000" dirty="0">
                <a:latin typeface="Franklin Gothic Medium Cond" panose="020B0606030402020204" pitchFamily="34" charset="0"/>
              </a:rPr>
              <a:t> [Roma 16: 20; 1 </a:t>
            </a:r>
            <a:r>
              <a:rPr lang="en-ID" sz="3000" dirty="0" err="1">
                <a:latin typeface="Franklin Gothic Medium Cond" panose="020B0606030402020204" pitchFamily="34" charset="0"/>
              </a:rPr>
              <a:t>Korintus</a:t>
            </a:r>
            <a:r>
              <a:rPr lang="en-ID" sz="3000" dirty="0">
                <a:latin typeface="Franklin Gothic Medium Cond" panose="020B0606030402020204" pitchFamily="34" charset="0"/>
              </a:rPr>
              <a:t> 15:23-24; 2 </a:t>
            </a:r>
            <a:r>
              <a:rPr lang="en-ID" sz="3000" dirty="0" err="1">
                <a:latin typeface="Franklin Gothic Medium Cond" panose="020B0606030402020204" pitchFamily="34" charset="0"/>
              </a:rPr>
              <a:t>Tesalonika</a:t>
            </a:r>
            <a:r>
              <a:rPr lang="en-ID" sz="3000" dirty="0">
                <a:latin typeface="Franklin Gothic Medium Cond" panose="020B0606030402020204" pitchFamily="34" charset="0"/>
              </a:rPr>
              <a:t> 2:8].</a:t>
            </a:r>
          </a:p>
          <a:p>
            <a:endParaRPr lang="en-ID" sz="3000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8208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9AAA56-D762-C901-7E72-6B14C30B65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53" t="3870" r="15516" b="-2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475738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82A1E-A5A5-0FD0-9417-BAA5C38D9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794" y="2830963"/>
            <a:ext cx="4744254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fi-FI" sz="36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Selama kita </a:t>
            </a:r>
            <a:r>
              <a:rPr lang="fi-FI" sz="36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mengandalkan Tuhan Yesus </a:t>
            </a:r>
            <a:r>
              <a:rPr lang="fi-FI" sz="36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yang telah mengalahkan semua kuasa jahat, kita pasti akan menang.  </a:t>
            </a:r>
            <a:endParaRPr lang="en-ID" sz="3600" dirty="0">
              <a:solidFill>
                <a:srgbClr val="C00000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8791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204D2-FA3C-3061-1457-EC54E0310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EB652-3D09-FB04-17FD-7FD3D43484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99A963-A9EC-EE2C-F2B3-F34014AADA0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420"/>
                    </a14:imgEffect>
                    <a14:imgEffect>
                      <a14:saturation sat="11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050" y="0"/>
            <a:ext cx="9144000" cy="6870701"/>
          </a:xfrm>
          <a:prstGeom prst="rect">
            <a:avLst/>
          </a:prstGeom>
          <a:solidFill>
            <a:srgbClr val="99FFCC"/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13262CC-9A51-A2FD-0C24-4B9B2E569628}"/>
              </a:ext>
            </a:extLst>
          </p:cNvPr>
          <p:cNvSpPr txBox="1">
            <a:spLocks/>
          </p:cNvSpPr>
          <p:nvPr/>
        </p:nvSpPr>
        <p:spPr>
          <a:xfrm>
            <a:off x="-28575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6594DB-E432-8366-2BA1-2F064C608C14}"/>
              </a:ext>
            </a:extLst>
          </p:cNvPr>
          <p:cNvSpPr/>
          <p:nvPr/>
        </p:nvSpPr>
        <p:spPr>
          <a:xfrm>
            <a:off x="327451" y="548187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8E8116-02C9-2572-4550-E14E4C54D3B4}"/>
              </a:ext>
            </a:extLst>
          </p:cNvPr>
          <p:cNvSpPr/>
          <p:nvPr/>
        </p:nvSpPr>
        <p:spPr>
          <a:xfrm>
            <a:off x="313161" y="122211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B90610-9A46-9FEC-4770-9E7C62A4C464}"/>
              </a:ext>
            </a:extLst>
          </p:cNvPr>
          <p:cNvSpPr/>
          <p:nvPr/>
        </p:nvSpPr>
        <p:spPr>
          <a:xfrm>
            <a:off x="332213" y="233684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1900B4-59B8-830E-1F25-FC3CD6DF9CCD}"/>
              </a:ext>
            </a:extLst>
          </p:cNvPr>
          <p:cNvSpPr/>
          <p:nvPr/>
        </p:nvSpPr>
        <p:spPr>
          <a:xfrm>
            <a:off x="312887" y="342197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C9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4FC114-D7D5-E19A-4128-DDC09E8F7232}"/>
              </a:ext>
            </a:extLst>
          </p:cNvPr>
          <p:cNvSpPr/>
          <p:nvPr/>
        </p:nvSpPr>
        <p:spPr>
          <a:xfrm>
            <a:off x="312887" y="448623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194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B66C71-6D5C-1731-E4D0-BD3F3D85441D}"/>
              </a:ext>
            </a:extLst>
          </p:cNvPr>
          <p:cNvSpPr txBox="1"/>
          <p:nvPr/>
        </p:nvSpPr>
        <p:spPr>
          <a:xfrm>
            <a:off x="1059597" y="1336416"/>
            <a:ext cx="7752190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latin typeface="Impact" panose="020B0806030902050204" pitchFamily="34" charset="0"/>
              </a:rPr>
              <a:t>Kunci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kesuksesan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bukanlah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kepercayaan</a:t>
            </a:r>
            <a:r>
              <a:rPr lang="en-ID" sz="2000" dirty="0">
                <a:latin typeface="Impact" panose="020B0806030902050204" pitchFamily="34" charset="0"/>
              </a:rPr>
              <a:t> pada </a:t>
            </a:r>
            <a:r>
              <a:rPr lang="en-ID" sz="2000" dirty="0" err="1">
                <a:latin typeface="Impact" panose="020B0806030902050204" pitchFamily="34" charset="0"/>
              </a:rPr>
              <a:t>diri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sendiri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tetapi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kepercayaan</a:t>
            </a:r>
            <a:r>
              <a:rPr lang="en-ID" sz="2000" dirty="0"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latin typeface="Impact" panose="020B0806030902050204" pitchFamily="34" charset="0"/>
              </a:rPr>
              <a:t>kuat</a:t>
            </a:r>
            <a:r>
              <a:rPr lang="en-ID" sz="2000" dirty="0">
                <a:latin typeface="Impact" panose="020B0806030902050204" pitchFamily="34" charset="0"/>
              </a:rPr>
              <a:t> pada </a:t>
            </a:r>
            <a:r>
              <a:rPr lang="en-ID" sz="2000" dirty="0" err="1">
                <a:latin typeface="Impact" panose="020B0806030902050204" pitchFamily="34" charset="0"/>
              </a:rPr>
              <a:t>kuasa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Tuhan</a:t>
            </a:r>
            <a:r>
              <a:rPr lang="en-ID" sz="2000" dirty="0">
                <a:latin typeface="Impact" panose="020B0806030902050204" pitchFamily="34" charset="0"/>
              </a:rPr>
              <a:t> dan </a:t>
            </a:r>
            <a:r>
              <a:rPr lang="en-ID" sz="2000" dirty="0" err="1">
                <a:latin typeface="Impact" panose="020B0806030902050204" pitchFamily="34" charset="0"/>
              </a:rPr>
              <a:t>ketetapan</a:t>
            </a:r>
            <a:r>
              <a:rPr lang="en-ID" sz="2000" dirty="0">
                <a:latin typeface="Impact" panose="020B0806030902050204" pitchFamily="34" charset="0"/>
              </a:rPr>
              <a:t>-Nya.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C90FA0-6C4D-2C55-0371-7BFFA5E56A93}"/>
              </a:ext>
            </a:extLst>
          </p:cNvPr>
          <p:cNvSpPr txBox="1"/>
          <p:nvPr/>
        </p:nvSpPr>
        <p:spPr>
          <a:xfrm>
            <a:off x="1059597" y="2286276"/>
            <a:ext cx="7752190" cy="1015663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latin typeface="Impact" panose="020B0806030902050204" pitchFamily="34" charset="0"/>
              </a:rPr>
              <a:t>Kekuatan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untuk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menyelesaikan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konflik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saat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ini</a:t>
            </a:r>
            <a:r>
              <a:rPr lang="en-ID" sz="2000" dirty="0">
                <a:latin typeface="Impact" panose="020B0806030902050204" pitchFamily="34" charset="0"/>
              </a:rPr>
              <a:t> dan masa </a:t>
            </a:r>
            <a:r>
              <a:rPr lang="en-ID" sz="2000" dirty="0" err="1">
                <a:latin typeface="Impact" panose="020B0806030902050204" pitchFamily="34" charset="0"/>
              </a:rPr>
              <a:t>depan</a:t>
            </a:r>
            <a:r>
              <a:rPr lang="en-ID" sz="2000" dirty="0">
                <a:latin typeface="Impact" panose="020B0806030902050204" pitchFamily="34" charset="0"/>
              </a:rPr>
              <a:t>, </a:t>
            </a:r>
            <a:r>
              <a:rPr lang="en-ID" sz="2000" dirty="0" err="1">
                <a:latin typeface="Impact" panose="020B0806030902050204" pitchFamily="34" charset="0"/>
              </a:rPr>
              <a:t>hanya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ditemukan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dalam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keakraban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dengan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Kristus</a:t>
            </a:r>
            <a:r>
              <a:rPr lang="en-ID" sz="2000" dirty="0"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latin typeface="Impact" panose="020B0806030902050204" pitchFamily="34" charset="0"/>
              </a:rPr>
              <a:t>telah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bangkit</a:t>
            </a:r>
            <a:r>
              <a:rPr lang="en-ID" sz="2000" dirty="0">
                <a:latin typeface="Impact" panose="020B0806030902050204" pitchFamily="34" charset="0"/>
              </a:rPr>
              <a:t> dan </a:t>
            </a:r>
            <a:r>
              <a:rPr lang="en-ID" sz="2000" dirty="0" err="1">
                <a:latin typeface="Impact" panose="020B0806030902050204" pitchFamily="34" charset="0"/>
              </a:rPr>
              <a:t>dipermuliakan</a:t>
            </a:r>
            <a:r>
              <a:rPr lang="en-ID" sz="20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B0794F-A2D4-237B-61BA-690AA0DD3F84}"/>
              </a:ext>
            </a:extLst>
          </p:cNvPr>
          <p:cNvSpPr txBox="1"/>
          <p:nvPr/>
        </p:nvSpPr>
        <p:spPr>
          <a:xfrm>
            <a:off x="1059596" y="3547648"/>
            <a:ext cx="7752190" cy="707886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latin typeface="Impact" panose="020B0806030902050204" pitchFamily="34" charset="0"/>
              </a:rPr>
              <a:t>Kita </a:t>
            </a:r>
            <a:r>
              <a:rPr lang="en-ID" sz="2000" dirty="0" err="1">
                <a:latin typeface="Impact" panose="020B0806030902050204" pitchFamily="34" charset="0"/>
              </a:rPr>
              <a:t>dipanggil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untuk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mengenakan</a:t>
            </a:r>
            <a:r>
              <a:rPr lang="en-ID" sz="2000" dirty="0">
                <a:latin typeface="Impact" panose="020B0806030902050204" pitchFamily="34" charset="0"/>
              </a:rPr>
              <a:t> "</a:t>
            </a:r>
            <a:r>
              <a:rPr lang="en-ID" sz="2000" dirty="0" err="1">
                <a:latin typeface="Impact" panose="020B0806030902050204" pitchFamily="34" charset="0"/>
              </a:rPr>
              <a:t>perlengkapan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senjata</a:t>
            </a:r>
            <a:r>
              <a:rPr lang="en-ID" sz="2000" dirty="0">
                <a:latin typeface="Impact" panose="020B0806030902050204" pitchFamily="34" charset="0"/>
              </a:rPr>
              <a:t>" Allah, </a:t>
            </a:r>
            <a:r>
              <a:rPr lang="en-ID" sz="2000" dirty="0" err="1">
                <a:latin typeface="Impact" panose="020B0806030902050204" pitchFamily="34" charset="0"/>
              </a:rPr>
              <a:t>supaya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kita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berpartisipasi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dalam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kemenangan</a:t>
            </a:r>
            <a:r>
              <a:rPr lang="en-ID" sz="2000" dirty="0">
                <a:latin typeface="Impact" panose="020B0806030902050204" pitchFamily="34" charset="0"/>
              </a:rPr>
              <a:t> </a:t>
            </a:r>
            <a:r>
              <a:rPr lang="en-ID" sz="2000" dirty="0" err="1">
                <a:latin typeface="Impact" panose="020B0806030902050204" pitchFamily="34" charset="0"/>
              </a:rPr>
              <a:t>akhir</a:t>
            </a:r>
            <a:r>
              <a:rPr lang="en-ID" sz="2000" dirty="0">
                <a:latin typeface="Impact" panose="020B0806030902050204" pitchFamily="34" charset="0"/>
              </a:rPr>
              <a:t> </a:t>
            </a:r>
            <a:r>
              <a:rPr lang="en-ID" sz="2000" dirty="0" err="1">
                <a:latin typeface="Impact" panose="020B0806030902050204" pitchFamily="34" charset="0"/>
              </a:rPr>
              <a:t>Kristus</a:t>
            </a:r>
            <a:r>
              <a:rPr lang="en-ID" sz="20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2D4A2F-D1FC-7288-8B47-CE563000261F}"/>
              </a:ext>
            </a:extLst>
          </p:cNvPr>
          <p:cNvSpPr txBox="1"/>
          <p:nvPr/>
        </p:nvSpPr>
        <p:spPr>
          <a:xfrm>
            <a:off x="1059596" y="4495622"/>
            <a:ext cx="7752190" cy="830997"/>
          </a:xfrm>
          <a:prstGeom prst="rect">
            <a:avLst/>
          </a:prstGeom>
          <a:solidFill>
            <a:srgbClr val="5A1A43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Kita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dipanggil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berdiri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satu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roh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, dan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sehati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sejiwa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berjuang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iman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timbul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dari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Berita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Injil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35D8F6-8649-85F0-B0B8-AD8530A67D72}"/>
              </a:ext>
            </a:extLst>
          </p:cNvPr>
          <p:cNvSpPr txBox="1"/>
          <p:nvPr/>
        </p:nvSpPr>
        <p:spPr>
          <a:xfrm>
            <a:off x="1059595" y="5481878"/>
            <a:ext cx="7752189" cy="830997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fi-FI" sz="2400" dirty="0">
                <a:solidFill>
                  <a:schemeClr val="bg1"/>
                </a:solidFill>
                <a:latin typeface="Impact" panose="020B0806030902050204" pitchFamily="34" charset="0"/>
              </a:rPr>
              <a:t>Selama kita mengandalkan Tuhan Yesus yang telah mengalahkan semua kuasa jahat, kita pasti akan menang.  </a:t>
            </a:r>
            <a:endParaRPr lang="en-ID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600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876EDA-47B7-6155-35B2-5F6F649A6B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25" r="50914" b="1"/>
          <a:stretch/>
        </p:blipFill>
        <p:spPr>
          <a:xfrm>
            <a:off x="361020" y="765725"/>
            <a:ext cx="3944786" cy="5404012"/>
          </a:xfrm>
          <a:custGeom>
            <a:avLst/>
            <a:gdLst/>
            <a:ahLst/>
            <a:cxnLst/>
            <a:rect l="l" t="t" r="r" b="b"/>
            <a:pathLst>
              <a:path w="5259715" h="5404012">
                <a:moveTo>
                  <a:pt x="2399894" y="435"/>
                </a:moveTo>
                <a:cubicBezTo>
                  <a:pt x="2943658" y="-13023"/>
                  <a:pt x="3728490" y="288758"/>
                  <a:pt x="4147141" y="517466"/>
                </a:cubicBezTo>
                <a:cubicBezTo>
                  <a:pt x="4565793" y="746173"/>
                  <a:pt x="4730383" y="950413"/>
                  <a:pt x="4911806" y="1372681"/>
                </a:cubicBezTo>
                <a:cubicBezTo>
                  <a:pt x="5093230" y="1794950"/>
                  <a:pt x="5337667" y="2458051"/>
                  <a:pt x="5235686" y="3051079"/>
                </a:cubicBezTo>
                <a:cubicBezTo>
                  <a:pt x="5133705" y="3644106"/>
                  <a:pt x="4702264" y="4591451"/>
                  <a:pt x="4299920" y="4930844"/>
                </a:cubicBezTo>
                <a:cubicBezTo>
                  <a:pt x="3897575" y="5270237"/>
                  <a:pt x="2995921" y="5464440"/>
                  <a:pt x="2368153" y="5387112"/>
                </a:cubicBezTo>
                <a:cubicBezTo>
                  <a:pt x="1740385" y="5309785"/>
                  <a:pt x="905559" y="5028315"/>
                  <a:pt x="533308" y="4466883"/>
                </a:cubicBezTo>
                <a:cubicBezTo>
                  <a:pt x="161057" y="3905452"/>
                  <a:pt x="-204932" y="3091976"/>
                  <a:pt x="134652" y="2018526"/>
                </a:cubicBezTo>
                <a:cubicBezTo>
                  <a:pt x="234804" y="1669603"/>
                  <a:pt x="575722" y="913155"/>
                  <a:pt x="884557" y="598212"/>
                </a:cubicBezTo>
                <a:cubicBezTo>
                  <a:pt x="1193392" y="283270"/>
                  <a:pt x="1835810" y="121563"/>
                  <a:pt x="2399894" y="435"/>
                </a:cubicBezTo>
                <a:close/>
              </a:path>
            </a:pathLst>
          </a:cu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E2956EB-1856-7F77-0DEB-AAD664CD7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468305">
            <a:off x="-460574" y="765145"/>
            <a:ext cx="1643189" cy="408391"/>
          </a:xfrm>
          <a:custGeom>
            <a:avLst/>
            <a:gdLst>
              <a:gd name="connsiteX0" fmla="*/ 1643189 w 1643189"/>
              <a:gd name="connsiteY0" fmla="*/ 346794 h 544521"/>
              <a:gd name="connsiteX1" fmla="*/ 1600235 w 1643189"/>
              <a:gd name="connsiteY1" fmla="*/ 544334 h 544521"/>
              <a:gd name="connsiteX2" fmla="*/ 589940 w 1643189"/>
              <a:gd name="connsiteY2" fmla="*/ 402182 h 544521"/>
              <a:gd name="connsiteX3" fmla="*/ 220 w 1643189"/>
              <a:gd name="connsiteY3" fmla="*/ 300576 h 544521"/>
              <a:gd name="connsiteX4" fmla="*/ 0 w 1643189"/>
              <a:gd name="connsiteY4" fmla="*/ 300433 h 544521"/>
              <a:gd name="connsiteX5" fmla="*/ 387245 w 1643189"/>
              <a:gd name="connsiteY5" fmla="*/ 0 h 544521"/>
              <a:gd name="connsiteX6" fmla="*/ 487701 w 1643189"/>
              <a:gd name="connsiteY6" fmla="*/ 27350 h 544521"/>
              <a:gd name="connsiteX7" fmla="*/ 1643189 w 1643189"/>
              <a:gd name="connsiteY7" fmla="*/ 346794 h 54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43189" h="544521">
                <a:moveTo>
                  <a:pt x="1643189" y="346794"/>
                </a:moveTo>
                <a:cubicBezTo>
                  <a:pt x="1638813" y="389822"/>
                  <a:pt x="1615452" y="550769"/>
                  <a:pt x="1600235" y="544334"/>
                </a:cubicBezTo>
                <a:cubicBezTo>
                  <a:pt x="1564346" y="546282"/>
                  <a:pt x="802795" y="474858"/>
                  <a:pt x="589940" y="402182"/>
                </a:cubicBezTo>
                <a:cubicBezTo>
                  <a:pt x="346522" y="358974"/>
                  <a:pt x="136903" y="338520"/>
                  <a:pt x="220" y="300576"/>
                </a:cubicBezTo>
                <a:lnTo>
                  <a:pt x="0" y="300433"/>
                </a:lnTo>
                <a:lnTo>
                  <a:pt x="387245" y="0"/>
                </a:lnTo>
                <a:lnTo>
                  <a:pt x="487701" y="27350"/>
                </a:lnTo>
                <a:cubicBezTo>
                  <a:pt x="950135" y="152040"/>
                  <a:pt x="1605749" y="322251"/>
                  <a:pt x="1643189" y="346794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7FC4EA4-7C4C-68F8-10F0-5D08208AD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468305">
            <a:off x="-460574" y="765145"/>
            <a:ext cx="1643189" cy="408391"/>
          </a:xfrm>
          <a:custGeom>
            <a:avLst/>
            <a:gdLst>
              <a:gd name="connsiteX0" fmla="*/ 1643189 w 1643189"/>
              <a:gd name="connsiteY0" fmla="*/ 346794 h 544521"/>
              <a:gd name="connsiteX1" fmla="*/ 1600235 w 1643189"/>
              <a:gd name="connsiteY1" fmla="*/ 544334 h 544521"/>
              <a:gd name="connsiteX2" fmla="*/ 589940 w 1643189"/>
              <a:gd name="connsiteY2" fmla="*/ 402182 h 544521"/>
              <a:gd name="connsiteX3" fmla="*/ 220 w 1643189"/>
              <a:gd name="connsiteY3" fmla="*/ 300576 h 544521"/>
              <a:gd name="connsiteX4" fmla="*/ 0 w 1643189"/>
              <a:gd name="connsiteY4" fmla="*/ 300433 h 544521"/>
              <a:gd name="connsiteX5" fmla="*/ 387245 w 1643189"/>
              <a:gd name="connsiteY5" fmla="*/ 0 h 544521"/>
              <a:gd name="connsiteX6" fmla="*/ 487701 w 1643189"/>
              <a:gd name="connsiteY6" fmla="*/ 27350 h 544521"/>
              <a:gd name="connsiteX7" fmla="*/ 1643189 w 1643189"/>
              <a:gd name="connsiteY7" fmla="*/ 346794 h 54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43189" h="544521">
                <a:moveTo>
                  <a:pt x="1643189" y="346794"/>
                </a:moveTo>
                <a:cubicBezTo>
                  <a:pt x="1638813" y="389822"/>
                  <a:pt x="1615452" y="550769"/>
                  <a:pt x="1600235" y="544334"/>
                </a:cubicBezTo>
                <a:cubicBezTo>
                  <a:pt x="1564346" y="546282"/>
                  <a:pt x="802795" y="474858"/>
                  <a:pt x="589940" y="402182"/>
                </a:cubicBezTo>
                <a:cubicBezTo>
                  <a:pt x="346522" y="358974"/>
                  <a:pt x="136903" y="338520"/>
                  <a:pt x="220" y="300576"/>
                </a:cubicBezTo>
                <a:lnTo>
                  <a:pt x="0" y="300433"/>
                </a:lnTo>
                <a:lnTo>
                  <a:pt x="387245" y="0"/>
                </a:lnTo>
                <a:lnTo>
                  <a:pt x="487701" y="27350"/>
                </a:lnTo>
                <a:cubicBezTo>
                  <a:pt x="950135" y="152040"/>
                  <a:pt x="1605749" y="322251"/>
                  <a:pt x="1643189" y="34679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5112072-0E82-3313-9492-F7C04F2C5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78977">
            <a:off x="1109043" y="539692"/>
            <a:ext cx="263484" cy="354664"/>
          </a:xfrm>
          <a:custGeom>
            <a:avLst/>
            <a:gdLst>
              <a:gd name="connsiteX0" fmla="*/ 2531073 w 4828010"/>
              <a:gd name="connsiteY0" fmla="*/ 0 h 4873559"/>
              <a:gd name="connsiteX1" fmla="*/ 3937963 w 4828010"/>
              <a:gd name="connsiteY1" fmla="*/ 437433 h 4873559"/>
              <a:gd name="connsiteX2" fmla="*/ 4806231 w 4828010"/>
              <a:gd name="connsiteY2" fmla="*/ 1773180 h 4873559"/>
              <a:gd name="connsiteX3" fmla="*/ 4448644 w 4828010"/>
              <a:gd name="connsiteY3" fmla="*/ 3933235 h 4873559"/>
              <a:gd name="connsiteX4" fmla="*/ 3192542 w 4828010"/>
              <a:gd name="connsiteY4" fmla="*/ 4716168 h 4873559"/>
              <a:gd name="connsiteX5" fmla="*/ 937448 w 4828010"/>
              <a:gd name="connsiteY5" fmla="*/ 4547691 h 4873559"/>
              <a:gd name="connsiteX6" fmla="*/ 12348 w 4828010"/>
              <a:gd name="connsiteY6" fmla="*/ 3026750 h 4873559"/>
              <a:gd name="connsiteX7" fmla="*/ 553508 w 4828010"/>
              <a:gd name="connsiteY7" fmla="*/ 740383 h 4873559"/>
              <a:gd name="connsiteX8" fmla="*/ 2531073 w 4828010"/>
              <a:gd name="connsiteY8" fmla="*/ 0 h 4873559"/>
              <a:gd name="connsiteX0" fmla="*/ 2531073 w 4828010"/>
              <a:gd name="connsiteY0" fmla="*/ 0 h 4853896"/>
              <a:gd name="connsiteX1" fmla="*/ 3937963 w 4828010"/>
              <a:gd name="connsiteY1" fmla="*/ 437433 h 4853896"/>
              <a:gd name="connsiteX2" fmla="*/ 4806231 w 4828010"/>
              <a:gd name="connsiteY2" fmla="*/ 1773180 h 4853896"/>
              <a:gd name="connsiteX3" fmla="*/ 4448644 w 4828010"/>
              <a:gd name="connsiteY3" fmla="*/ 3933235 h 4853896"/>
              <a:gd name="connsiteX4" fmla="*/ 3192542 w 4828010"/>
              <a:gd name="connsiteY4" fmla="*/ 4716168 h 4853896"/>
              <a:gd name="connsiteX5" fmla="*/ 1075671 w 4828010"/>
              <a:gd name="connsiteY5" fmla="*/ 4473263 h 4853896"/>
              <a:gd name="connsiteX6" fmla="*/ 12348 w 4828010"/>
              <a:gd name="connsiteY6" fmla="*/ 3026750 h 4853896"/>
              <a:gd name="connsiteX7" fmla="*/ 553508 w 4828010"/>
              <a:gd name="connsiteY7" fmla="*/ 740383 h 4853896"/>
              <a:gd name="connsiteX8" fmla="*/ 2531073 w 4828010"/>
              <a:gd name="connsiteY8" fmla="*/ 0 h 4853896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84014 w 4780951"/>
              <a:gd name="connsiteY0" fmla="*/ 0 h 4850182"/>
              <a:gd name="connsiteX1" fmla="*/ 3890904 w 4780951"/>
              <a:gd name="connsiteY1" fmla="*/ 437433 h 4850182"/>
              <a:gd name="connsiteX2" fmla="*/ 4759172 w 4780951"/>
              <a:gd name="connsiteY2" fmla="*/ 1773180 h 4850182"/>
              <a:gd name="connsiteX3" fmla="*/ 4401585 w 4780951"/>
              <a:gd name="connsiteY3" fmla="*/ 3933235 h 4850182"/>
              <a:gd name="connsiteX4" fmla="*/ 3145483 w 4780951"/>
              <a:gd name="connsiteY4" fmla="*/ 4716168 h 4850182"/>
              <a:gd name="connsiteX5" fmla="*/ 1113673 w 4780951"/>
              <a:gd name="connsiteY5" fmla="*/ 4467947 h 4850182"/>
              <a:gd name="connsiteX6" fmla="*/ 39717 w 4780951"/>
              <a:gd name="connsiteY6" fmla="*/ 3101178 h 4850182"/>
              <a:gd name="connsiteX7" fmla="*/ 506449 w 4780951"/>
              <a:gd name="connsiteY7" fmla="*/ 740383 h 4850182"/>
              <a:gd name="connsiteX8" fmla="*/ 2484014 w 4780951"/>
              <a:gd name="connsiteY8" fmla="*/ 0 h 4850182"/>
              <a:gd name="connsiteX0" fmla="*/ 2484014 w 4780127"/>
              <a:gd name="connsiteY0" fmla="*/ 0 h 4850182"/>
              <a:gd name="connsiteX1" fmla="*/ 3890904 w 4780127"/>
              <a:gd name="connsiteY1" fmla="*/ 437433 h 4850182"/>
              <a:gd name="connsiteX2" fmla="*/ 4759172 w 4780127"/>
              <a:gd name="connsiteY2" fmla="*/ 1773180 h 4850182"/>
              <a:gd name="connsiteX3" fmla="*/ 4390953 w 4780127"/>
              <a:gd name="connsiteY3" fmla="*/ 3805644 h 4850182"/>
              <a:gd name="connsiteX4" fmla="*/ 3145483 w 4780127"/>
              <a:gd name="connsiteY4" fmla="*/ 4716168 h 4850182"/>
              <a:gd name="connsiteX5" fmla="*/ 1113673 w 4780127"/>
              <a:gd name="connsiteY5" fmla="*/ 4467947 h 4850182"/>
              <a:gd name="connsiteX6" fmla="*/ 39717 w 4780127"/>
              <a:gd name="connsiteY6" fmla="*/ 3101178 h 4850182"/>
              <a:gd name="connsiteX7" fmla="*/ 506449 w 4780127"/>
              <a:gd name="connsiteY7" fmla="*/ 740383 h 4850182"/>
              <a:gd name="connsiteX8" fmla="*/ 2484014 w 4780127"/>
              <a:gd name="connsiteY8" fmla="*/ 0 h 4850182"/>
              <a:gd name="connsiteX0" fmla="*/ 2484014 w 4778010"/>
              <a:gd name="connsiteY0" fmla="*/ 0 h 4846926"/>
              <a:gd name="connsiteX1" fmla="*/ 3890904 w 4778010"/>
              <a:gd name="connsiteY1" fmla="*/ 437433 h 4846926"/>
              <a:gd name="connsiteX2" fmla="*/ 4759172 w 4778010"/>
              <a:gd name="connsiteY2" fmla="*/ 1773180 h 4846926"/>
              <a:gd name="connsiteX3" fmla="*/ 4390953 w 4778010"/>
              <a:gd name="connsiteY3" fmla="*/ 3805644 h 4846926"/>
              <a:gd name="connsiteX4" fmla="*/ 3343914 w 4778010"/>
              <a:gd name="connsiteY4" fmla="*/ 4712128 h 4846926"/>
              <a:gd name="connsiteX5" fmla="*/ 1113673 w 4778010"/>
              <a:gd name="connsiteY5" fmla="*/ 4467947 h 4846926"/>
              <a:gd name="connsiteX6" fmla="*/ 39717 w 4778010"/>
              <a:gd name="connsiteY6" fmla="*/ 3101178 h 4846926"/>
              <a:gd name="connsiteX7" fmla="*/ 506449 w 4778010"/>
              <a:gd name="connsiteY7" fmla="*/ 740383 h 4846926"/>
              <a:gd name="connsiteX8" fmla="*/ 2484014 w 4778010"/>
              <a:gd name="connsiteY8" fmla="*/ 0 h 4846926"/>
              <a:gd name="connsiteX0" fmla="*/ 2484014 w 4782503"/>
              <a:gd name="connsiteY0" fmla="*/ 0 h 4846926"/>
              <a:gd name="connsiteX1" fmla="*/ 3890904 w 4782503"/>
              <a:gd name="connsiteY1" fmla="*/ 437433 h 4846926"/>
              <a:gd name="connsiteX2" fmla="*/ 4759172 w 4782503"/>
              <a:gd name="connsiteY2" fmla="*/ 1773180 h 4846926"/>
              <a:gd name="connsiteX3" fmla="*/ 4450482 w 4782503"/>
              <a:gd name="connsiteY3" fmla="*/ 3688481 h 4846926"/>
              <a:gd name="connsiteX4" fmla="*/ 3343914 w 4782503"/>
              <a:gd name="connsiteY4" fmla="*/ 4712128 h 4846926"/>
              <a:gd name="connsiteX5" fmla="*/ 1113673 w 4782503"/>
              <a:gd name="connsiteY5" fmla="*/ 4467947 h 4846926"/>
              <a:gd name="connsiteX6" fmla="*/ 39717 w 4782503"/>
              <a:gd name="connsiteY6" fmla="*/ 3101178 h 4846926"/>
              <a:gd name="connsiteX7" fmla="*/ 506449 w 4782503"/>
              <a:gd name="connsiteY7" fmla="*/ 740383 h 4846926"/>
              <a:gd name="connsiteX8" fmla="*/ 2484014 w 4782503"/>
              <a:gd name="connsiteY8" fmla="*/ 0 h 4846926"/>
              <a:gd name="connsiteX0" fmla="*/ 2484014 w 4784889"/>
              <a:gd name="connsiteY0" fmla="*/ 0 h 4846926"/>
              <a:gd name="connsiteX1" fmla="*/ 3890904 w 4784889"/>
              <a:gd name="connsiteY1" fmla="*/ 437433 h 4846926"/>
              <a:gd name="connsiteX2" fmla="*/ 4759172 w 4784889"/>
              <a:gd name="connsiteY2" fmla="*/ 1773180 h 4846926"/>
              <a:gd name="connsiteX3" fmla="*/ 4474294 w 4784889"/>
              <a:gd name="connsiteY3" fmla="*/ 3676361 h 4846926"/>
              <a:gd name="connsiteX4" fmla="*/ 3343914 w 4784889"/>
              <a:gd name="connsiteY4" fmla="*/ 4712128 h 4846926"/>
              <a:gd name="connsiteX5" fmla="*/ 1113673 w 4784889"/>
              <a:gd name="connsiteY5" fmla="*/ 4467947 h 4846926"/>
              <a:gd name="connsiteX6" fmla="*/ 39717 w 4784889"/>
              <a:gd name="connsiteY6" fmla="*/ 3101178 h 4846926"/>
              <a:gd name="connsiteX7" fmla="*/ 506449 w 4784889"/>
              <a:gd name="connsiteY7" fmla="*/ 740383 h 4846926"/>
              <a:gd name="connsiteX8" fmla="*/ 2484014 w 4784889"/>
              <a:gd name="connsiteY8" fmla="*/ 0 h 4846926"/>
              <a:gd name="connsiteX0" fmla="*/ 2484014 w 4784889"/>
              <a:gd name="connsiteY0" fmla="*/ 0 h 4860980"/>
              <a:gd name="connsiteX1" fmla="*/ 3890904 w 4784889"/>
              <a:gd name="connsiteY1" fmla="*/ 437433 h 4860980"/>
              <a:gd name="connsiteX2" fmla="*/ 4759172 w 4784889"/>
              <a:gd name="connsiteY2" fmla="*/ 1773180 h 4860980"/>
              <a:gd name="connsiteX3" fmla="*/ 4474294 w 4784889"/>
              <a:gd name="connsiteY3" fmla="*/ 3676361 h 4860980"/>
              <a:gd name="connsiteX4" fmla="*/ 3343914 w 4784889"/>
              <a:gd name="connsiteY4" fmla="*/ 4712128 h 4860980"/>
              <a:gd name="connsiteX5" fmla="*/ 1097799 w 4784889"/>
              <a:gd name="connsiteY5" fmla="*/ 4524510 h 4860980"/>
              <a:gd name="connsiteX6" fmla="*/ 39717 w 4784889"/>
              <a:gd name="connsiteY6" fmla="*/ 3101178 h 4860980"/>
              <a:gd name="connsiteX7" fmla="*/ 506449 w 4784889"/>
              <a:gd name="connsiteY7" fmla="*/ 740383 h 4860980"/>
              <a:gd name="connsiteX8" fmla="*/ 2484014 w 4784889"/>
              <a:gd name="connsiteY8" fmla="*/ 0 h 4860980"/>
              <a:gd name="connsiteX0" fmla="*/ 2484014 w 4783308"/>
              <a:gd name="connsiteY0" fmla="*/ 0 h 4860981"/>
              <a:gd name="connsiteX1" fmla="*/ 3890904 w 4783308"/>
              <a:gd name="connsiteY1" fmla="*/ 437433 h 4860981"/>
              <a:gd name="connsiteX2" fmla="*/ 4759172 w 4783308"/>
              <a:gd name="connsiteY2" fmla="*/ 1773180 h 4860981"/>
              <a:gd name="connsiteX3" fmla="*/ 4474294 w 4783308"/>
              <a:gd name="connsiteY3" fmla="*/ 3676361 h 4860981"/>
              <a:gd name="connsiteX4" fmla="*/ 3443129 w 4783308"/>
              <a:gd name="connsiteY4" fmla="*/ 4712129 h 4860981"/>
              <a:gd name="connsiteX5" fmla="*/ 1097799 w 4783308"/>
              <a:gd name="connsiteY5" fmla="*/ 4524510 h 4860981"/>
              <a:gd name="connsiteX6" fmla="*/ 39717 w 4783308"/>
              <a:gd name="connsiteY6" fmla="*/ 3101178 h 4860981"/>
              <a:gd name="connsiteX7" fmla="*/ 506449 w 4783308"/>
              <a:gd name="connsiteY7" fmla="*/ 740383 h 4860981"/>
              <a:gd name="connsiteX8" fmla="*/ 2484014 w 4783308"/>
              <a:gd name="connsiteY8" fmla="*/ 0 h 4860981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532073 w 4784141"/>
              <a:gd name="connsiteY0" fmla="*/ 0 h 4773425"/>
              <a:gd name="connsiteX1" fmla="*/ 3891737 w 4784141"/>
              <a:gd name="connsiteY1" fmla="*/ 389356 h 4773425"/>
              <a:gd name="connsiteX2" fmla="*/ 4760005 w 4784141"/>
              <a:gd name="connsiteY2" fmla="*/ 1725103 h 4773425"/>
              <a:gd name="connsiteX3" fmla="*/ 4475127 w 4784141"/>
              <a:gd name="connsiteY3" fmla="*/ 3628284 h 4773425"/>
              <a:gd name="connsiteX4" fmla="*/ 3443962 w 4784141"/>
              <a:gd name="connsiteY4" fmla="*/ 4664052 h 4773425"/>
              <a:gd name="connsiteX5" fmla="*/ 1098632 w 4784141"/>
              <a:gd name="connsiteY5" fmla="*/ 4476433 h 4773425"/>
              <a:gd name="connsiteX6" fmla="*/ 40550 w 4784141"/>
              <a:gd name="connsiteY6" fmla="*/ 3053101 h 4773425"/>
              <a:gd name="connsiteX7" fmla="*/ 507282 w 4784141"/>
              <a:gd name="connsiteY7" fmla="*/ 692306 h 4773425"/>
              <a:gd name="connsiteX8" fmla="*/ 2532073 w 4784141"/>
              <a:gd name="connsiteY8" fmla="*/ 0 h 4773425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58783 w 4784614"/>
              <a:gd name="connsiteY0" fmla="*/ 525 h 4757924"/>
              <a:gd name="connsiteX1" fmla="*/ 3892210 w 4784614"/>
              <a:gd name="connsiteY1" fmla="*/ 373855 h 4757924"/>
              <a:gd name="connsiteX2" fmla="*/ 4760478 w 4784614"/>
              <a:gd name="connsiteY2" fmla="*/ 1709602 h 4757924"/>
              <a:gd name="connsiteX3" fmla="*/ 4475600 w 4784614"/>
              <a:gd name="connsiteY3" fmla="*/ 3612783 h 4757924"/>
              <a:gd name="connsiteX4" fmla="*/ 3444435 w 4784614"/>
              <a:gd name="connsiteY4" fmla="*/ 4648551 h 4757924"/>
              <a:gd name="connsiteX5" fmla="*/ 1099105 w 4784614"/>
              <a:gd name="connsiteY5" fmla="*/ 4460932 h 4757924"/>
              <a:gd name="connsiteX6" fmla="*/ 41023 w 4784614"/>
              <a:gd name="connsiteY6" fmla="*/ 3037600 h 4757924"/>
              <a:gd name="connsiteX7" fmla="*/ 507755 w 4784614"/>
              <a:gd name="connsiteY7" fmla="*/ 676805 h 4757924"/>
              <a:gd name="connsiteX8" fmla="*/ 2558783 w 4784614"/>
              <a:gd name="connsiteY8" fmla="*/ 525 h 4757924"/>
              <a:gd name="connsiteX0" fmla="*/ 2558783 w 4784614"/>
              <a:gd name="connsiteY0" fmla="*/ 408 h 4757807"/>
              <a:gd name="connsiteX1" fmla="*/ 3907953 w 4784614"/>
              <a:gd name="connsiteY1" fmla="*/ 443183 h 4757807"/>
              <a:gd name="connsiteX2" fmla="*/ 4760478 w 4784614"/>
              <a:gd name="connsiteY2" fmla="*/ 1709485 h 4757807"/>
              <a:gd name="connsiteX3" fmla="*/ 4475600 w 4784614"/>
              <a:gd name="connsiteY3" fmla="*/ 3612666 h 4757807"/>
              <a:gd name="connsiteX4" fmla="*/ 3444435 w 4784614"/>
              <a:gd name="connsiteY4" fmla="*/ 4648434 h 4757807"/>
              <a:gd name="connsiteX5" fmla="*/ 1099105 w 4784614"/>
              <a:gd name="connsiteY5" fmla="*/ 4460815 h 4757807"/>
              <a:gd name="connsiteX6" fmla="*/ 41023 w 4784614"/>
              <a:gd name="connsiteY6" fmla="*/ 3037483 h 4757807"/>
              <a:gd name="connsiteX7" fmla="*/ 507755 w 4784614"/>
              <a:gd name="connsiteY7" fmla="*/ 676688 h 4757807"/>
              <a:gd name="connsiteX8" fmla="*/ 2558783 w 4784614"/>
              <a:gd name="connsiteY8" fmla="*/ 408 h 4757807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90 h 4954518"/>
              <a:gd name="connsiteX1" fmla="*/ 3910127 w 4786788"/>
              <a:gd name="connsiteY1" fmla="*/ 639894 h 4954518"/>
              <a:gd name="connsiteX2" fmla="*/ 4762652 w 4786788"/>
              <a:gd name="connsiteY2" fmla="*/ 1906196 h 4954518"/>
              <a:gd name="connsiteX3" fmla="*/ 4477774 w 4786788"/>
              <a:gd name="connsiteY3" fmla="*/ 3809377 h 4954518"/>
              <a:gd name="connsiteX4" fmla="*/ 3446609 w 4786788"/>
              <a:gd name="connsiteY4" fmla="*/ 4845145 h 4954518"/>
              <a:gd name="connsiteX5" fmla="*/ 1101279 w 4786788"/>
              <a:gd name="connsiteY5" fmla="*/ 4657526 h 4954518"/>
              <a:gd name="connsiteX6" fmla="*/ 43197 w 4786788"/>
              <a:gd name="connsiteY6" fmla="*/ 3234194 h 4954518"/>
              <a:gd name="connsiteX7" fmla="*/ 509929 w 4786788"/>
              <a:gd name="connsiteY7" fmla="*/ 873399 h 4954518"/>
              <a:gd name="connsiteX8" fmla="*/ 2675744 w 4786788"/>
              <a:gd name="connsiteY8" fmla="*/ 290 h 4954518"/>
              <a:gd name="connsiteX0" fmla="*/ 2675744 w 4786788"/>
              <a:gd name="connsiteY0" fmla="*/ 326 h 4954554"/>
              <a:gd name="connsiteX1" fmla="*/ 3990884 w 4786788"/>
              <a:gd name="connsiteY1" fmla="*/ 591130 h 4954554"/>
              <a:gd name="connsiteX2" fmla="*/ 4762652 w 4786788"/>
              <a:gd name="connsiteY2" fmla="*/ 1906232 h 4954554"/>
              <a:gd name="connsiteX3" fmla="*/ 4477774 w 4786788"/>
              <a:gd name="connsiteY3" fmla="*/ 3809413 h 4954554"/>
              <a:gd name="connsiteX4" fmla="*/ 3446609 w 4786788"/>
              <a:gd name="connsiteY4" fmla="*/ 4845181 h 4954554"/>
              <a:gd name="connsiteX5" fmla="*/ 1101279 w 4786788"/>
              <a:gd name="connsiteY5" fmla="*/ 4657562 h 4954554"/>
              <a:gd name="connsiteX6" fmla="*/ 43197 w 4786788"/>
              <a:gd name="connsiteY6" fmla="*/ 3234230 h 4954554"/>
              <a:gd name="connsiteX7" fmla="*/ 509929 w 4786788"/>
              <a:gd name="connsiteY7" fmla="*/ 873435 h 4954554"/>
              <a:gd name="connsiteX8" fmla="*/ 2675744 w 4786788"/>
              <a:gd name="connsiteY8" fmla="*/ 326 h 4954554"/>
              <a:gd name="connsiteX0" fmla="*/ 2662196 w 4773240"/>
              <a:gd name="connsiteY0" fmla="*/ 326 h 4954554"/>
              <a:gd name="connsiteX1" fmla="*/ 3977336 w 4773240"/>
              <a:gd name="connsiteY1" fmla="*/ 591130 h 4954554"/>
              <a:gd name="connsiteX2" fmla="*/ 4749104 w 4773240"/>
              <a:gd name="connsiteY2" fmla="*/ 1906232 h 4954554"/>
              <a:gd name="connsiteX3" fmla="*/ 4464226 w 4773240"/>
              <a:gd name="connsiteY3" fmla="*/ 3809413 h 4954554"/>
              <a:gd name="connsiteX4" fmla="*/ 3433061 w 4773240"/>
              <a:gd name="connsiteY4" fmla="*/ 4845181 h 4954554"/>
              <a:gd name="connsiteX5" fmla="*/ 1087731 w 4773240"/>
              <a:gd name="connsiteY5" fmla="*/ 4657562 h 4954554"/>
              <a:gd name="connsiteX6" fmla="*/ 29649 w 4773240"/>
              <a:gd name="connsiteY6" fmla="*/ 3234230 h 4954554"/>
              <a:gd name="connsiteX7" fmla="*/ 640977 w 4773240"/>
              <a:gd name="connsiteY7" fmla="*/ 730117 h 4954554"/>
              <a:gd name="connsiteX8" fmla="*/ 2662196 w 4773240"/>
              <a:gd name="connsiteY8" fmla="*/ 326 h 4954554"/>
              <a:gd name="connsiteX0" fmla="*/ 2664762 w 4775806"/>
              <a:gd name="connsiteY0" fmla="*/ 326 h 4954554"/>
              <a:gd name="connsiteX1" fmla="*/ 3979902 w 4775806"/>
              <a:gd name="connsiteY1" fmla="*/ 591130 h 4954554"/>
              <a:gd name="connsiteX2" fmla="*/ 4751670 w 4775806"/>
              <a:gd name="connsiteY2" fmla="*/ 1906232 h 4954554"/>
              <a:gd name="connsiteX3" fmla="*/ 4466792 w 4775806"/>
              <a:gd name="connsiteY3" fmla="*/ 3809413 h 4954554"/>
              <a:gd name="connsiteX4" fmla="*/ 3435627 w 4775806"/>
              <a:gd name="connsiteY4" fmla="*/ 4845181 h 4954554"/>
              <a:gd name="connsiteX5" fmla="*/ 1090297 w 4775806"/>
              <a:gd name="connsiteY5" fmla="*/ 4657562 h 4954554"/>
              <a:gd name="connsiteX6" fmla="*/ 32215 w 4775806"/>
              <a:gd name="connsiteY6" fmla="*/ 3234230 h 4954554"/>
              <a:gd name="connsiteX7" fmla="*/ 607899 w 4775806"/>
              <a:gd name="connsiteY7" fmla="*/ 806182 h 4954554"/>
              <a:gd name="connsiteX8" fmla="*/ 2664762 w 4775806"/>
              <a:gd name="connsiteY8" fmla="*/ 326 h 4954554"/>
              <a:gd name="connsiteX0" fmla="*/ 2673549 w 4784593"/>
              <a:gd name="connsiteY0" fmla="*/ 326 h 4954554"/>
              <a:gd name="connsiteX1" fmla="*/ 3988689 w 4784593"/>
              <a:gd name="connsiteY1" fmla="*/ 591130 h 4954554"/>
              <a:gd name="connsiteX2" fmla="*/ 4760457 w 4784593"/>
              <a:gd name="connsiteY2" fmla="*/ 1906232 h 4954554"/>
              <a:gd name="connsiteX3" fmla="*/ 4475579 w 4784593"/>
              <a:gd name="connsiteY3" fmla="*/ 3809413 h 4954554"/>
              <a:gd name="connsiteX4" fmla="*/ 3444414 w 4784593"/>
              <a:gd name="connsiteY4" fmla="*/ 4845181 h 4954554"/>
              <a:gd name="connsiteX5" fmla="*/ 1099084 w 4784593"/>
              <a:gd name="connsiteY5" fmla="*/ 4657562 h 4954554"/>
              <a:gd name="connsiteX6" fmla="*/ 41002 w 4784593"/>
              <a:gd name="connsiteY6" fmla="*/ 3234230 h 4954554"/>
              <a:gd name="connsiteX7" fmla="*/ 616686 w 4784593"/>
              <a:gd name="connsiteY7" fmla="*/ 806182 h 4954554"/>
              <a:gd name="connsiteX8" fmla="*/ 2673549 w 4784593"/>
              <a:gd name="connsiteY8" fmla="*/ 326 h 4954554"/>
              <a:gd name="connsiteX0" fmla="*/ 2649000 w 4760044"/>
              <a:gd name="connsiteY0" fmla="*/ 326 h 4964273"/>
              <a:gd name="connsiteX1" fmla="*/ 3964140 w 4760044"/>
              <a:gd name="connsiteY1" fmla="*/ 591130 h 4964273"/>
              <a:gd name="connsiteX2" fmla="*/ 4735908 w 4760044"/>
              <a:gd name="connsiteY2" fmla="*/ 1906232 h 4964273"/>
              <a:gd name="connsiteX3" fmla="*/ 4451030 w 4760044"/>
              <a:gd name="connsiteY3" fmla="*/ 3809413 h 4964273"/>
              <a:gd name="connsiteX4" fmla="*/ 3419865 w 4760044"/>
              <a:gd name="connsiteY4" fmla="*/ 4845181 h 4964273"/>
              <a:gd name="connsiteX5" fmla="*/ 1074535 w 4760044"/>
              <a:gd name="connsiteY5" fmla="*/ 4657562 h 4964273"/>
              <a:gd name="connsiteX6" fmla="*/ 33359 w 4760044"/>
              <a:gd name="connsiteY6" fmla="*/ 2995991 h 4964273"/>
              <a:gd name="connsiteX7" fmla="*/ 592137 w 4760044"/>
              <a:gd name="connsiteY7" fmla="*/ 806182 h 4964273"/>
              <a:gd name="connsiteX8" fmla="*/ 2649000 w 4760044"/>
              <a:gd name="connsiteY8" fmla="*/ 326 h 4964273"/>
              <a:gd name="connsiteX0" fmla="*/ 2649000 w 4760044"/>
              <a:gd name="connsiteY0" fmla="*/ 300 h 4964247"/>
              <a:gd name="connsiteX1" fmla="*/ 3813909 w 4760044"/>
              <a:gd name="connsiteY1" fmla="*/ 619239 h 4964247"/>
              <a:gd name="connsiteX2" fmla="*/ 4735908 w 4760044"/>
              <a:gd name="connsiteY2" fmla="*/ 1906206 h 4964247"/>
              <a:gd name="connsiteX3" fmla="*/ 4451030 w 4760044"/>
              <a:gd name="connsiteY3" fmla="*/ 3809387 h 4964247"/>
              <a:gd name="connsiteX4" fmla="*/ 3419865 w 4760044"/>
              <a:gd name="connsiteY4" fmla="*/ 4845155 h 4964247"/>
              <a:gd name="connsiteX5" fmla="*/ 1074535 w 4760044"/>
              <a:gd name="connsiteY5" fmla="*/ 4657536 h 4964247"/>
              <a:gd name="connsiteX6" fmla="*/ 33359 w 4760044"/>
              <a:gd name="connsiteY6" fmla="*/ 2995965 h 4964247"/>
              <a:gd name="connsiteX7" fmla="*/ 592137 w 4760044"/>
              <a:gd name="connsiteY7" fmla="*/ 806156 h 4964247"/>
              <a:gd name="connsiteX8" fmla="*/ 2649000 w 4760044"/>
              <a:gd name="connsiteY8" fmla="*/ 300 h 4964247"/>
              <a:gd name="connsiteX0" fmla="*/ 2649000 w 4849477"/>
              <a:gd name="connsiteY0" fmla="*/ -2 h 4963945"/>
              <a:gd name="connsiteX1" fmla="*/ 4735908 w 4849477"/>
              <a:gd name="connsiteY1" fmla="*/ 1905904 h 4963945"/>
              <a:gd name="connsiteX2" fmla="*/ 4451030 w 4849477"/>
              <a:gd name="connsiteY2" fmla="*/ 3809085 h 4963945"/>
              <a:gd name="connsiteX3" fmla="*/ 3419865 w 4849477"/>
              <a:gd name="connsiteY3" fmla="*/ 4844853 h 4963945"/>
              <a:gd name="connsiteX4" fmla="*/ 1074535 w 4849477"/>
              <a:gd name="connsiteY4" fmla="*/ 4657234 h 4963945"/>
              <a:gd name="connsiteX5" fmla="*/ 33359 w 4849477"/>
              <a:gd name="connsiteY5" fmla="*/ 2995663 h 4963945"/>
              <a:gd name="connsiteX6" fmla="*/ 592137 w 4849477"/>
              <a:gd name="connsiteY6" fmla="*/ 805854 h 4963945"/>
              <a:gd name="connsiteX7" fmla="*/ 2649000 w 4849477"/>
              <a:gd name="connsiteY7" fmla="*/ -2 h 4963945"/>
              <a:gd name="connsiteX0" fmla="*/ 2649000 w 4859466"/>
              <a:gd name="connsiteY0" fmla="*/ -2 h 5536260"/>
              <a:gd name="connsiteX1" fmla="*/ 4735908 w 4859466"/>
              <a:gd name="connsiteY1" fmla="*/ 1905904 h 5536260"/>
              <a:gd name="connsiteX2" fmla="*/ 4451030 w 4859466"/>
              <a:gd name="connsiteY2" fmla="*/ 3809085 h 5536260"/>
              <a:gd name="connsiteX3" fmla="*/ 3067466 w 4859466"/>
              <a:gd name="connsiteY3" fmla="*/ 5491001 h 5536260"/>
              <a:gd name="connsiteX4" fmla="*/ 1074535 w 4859466"/>
              <a:gd name="connsiteY4" fmla="*/ 4657234 h 5536260"/>
              <a:gd name="connsiteX5" fmla="*/ 33359 w 4859466"/>
              <a:gd name="connsiteY5" fmla="*/ 2995663 h 5536260"/>
              <a:gd name="connsiteX6" fmla="*/ 592137 w 4859466"/>
              <a:gd name="connsiteY6" fmla="*/ 805854 h 5536260"/>
              <a:gd name="connsiteX7" fmla="*/ 2649000 w 4859466"/>
              <a:gd name="connsiteY7" fmla="*/ -2 h 5536260"/>
              <a:gd name="connsiteX0" fmla="*/ 2780481 w 4861205"/>
              <a:gd name="connsiteY0" fmla="*/ -2 h 5864449"/>
              <a:gd name="connsiteX1" fmla="*/ 4737647 w 4861205"/>
              <a:gd name="connsiteY1" fmla="*/ 2234093 h 5864449"/>
              <a:gd name="connsiteX2" fmla="*/ 4452769 w 4861205"/>
              <a:gd name="connsiteY2" fmla="*/ 4137274 h 5864449"/>
              <a:gd name="connsiteX3" fmla="*/ 3069205 w 4861205"/>
              <a:gd name="connsiteY3" fmla="*/ 5819190 h 5864449"/>
              <a:gd name="connsiteX4" fmla="*/ 1076274 w 4861205"/>
              <a:gd name="connsiteY4" fmla="*/ 4985423 h 5864449"/>
              <a:gd name="connsiteX5" fmla="*/ 35098 w 4861205"/>
              <a:gd name="connsiteY5" fmla="*/ 3323852 h 5864449"/>
              <a:gd name="connsiteX6" fmla="*/ 593876 w 4861205"/>
              <a:gd name="connsiteY6" fmla="*/ 1134043 h 5864449"/>
              <a:gd name="connsiteX7" fmla="*/ 2780481 w 4861205"/>
              <a:gd name="connsiteY7" fmla="*/ -2 h 5864449"/>
              <a:gd name="connsiteX0" fmla="*/ 2289077 w 4369801"/>
              <a:gd name="connsiteY0" fmla="*/ -2 h 5893101"/>
              <a:gd name="connsiteX1" fmla="*/ 4246243 w 4369801"/>
              <a:gd name="connsiteY1" fmla="*/ 2234093 h 5893101"/>
              <a:gd name="connsiteX2" fmla="*/ 3961365 w 4369801"/>
              <a:gd name="connsiteY2" fmla="*/ 4137274 h 5893101"/>
              <a:gd name="connsiteX3" fmla="*/ 2577801 w 4369801"/>
              <a:gd name="connsiteY3" fmla="*/ 5819190 h 5893101"/>
              <a:gd name="connsiteX4" fmla="*/ 584870 w 4369801"/>
              <a:gd name="connsiteY4" fmla="*/ 4985423 h 5893101"/>
              <a:gd name="connsiteX5" fmla="*/ 102472 w 4369801"/>
              <a:gd name="connsiteY5" fmla="*/ 1134043 h 5893101"/>
              <a:gd name="connsiteX6" fmla="*/ 2289077 w 4369801"/>
              <a:gd name="connsiteY6" fmla="*/ -2 h 5893101"/>
              <a:gd name="connsiteX0" fmla="*/ 2352777 w 4433501"/>
              <a:gd name="connsiteY0" fmla="*/ -2 h 5854124"/>
              <a:gd name="connsiteX1" fmla="*/ 4309943 w 4433501"/>
              <a:gd name="connsiteY1" fmla="*/ 2234093 h 5854124"/>
              <a:gd name="connsiteX2" fmla="*/ 4025065 w 4433501"/>
              <a:gd name="connsiteY2" fmla="*/ 4137274 h 5854124"/>
              <a:gd name="connsiteX3" fmla="*/ 2641501 w 4433501"/>
              <a:gd name="connsiteY3" fmla="*/ 5819190 h 5854124"/>
              <a:gd name="connsiteX4" fmla="*/ 430809 w 4433501"/>
              <a:gd name="connsiteY4" fmla="*/ 4389642 h 5854124"/>
              <a:gd name="connsiteX5" fmla="*/ 166172 w 4433501"/>
              <a:gd name="connsiteY5" fmla="*/ 1134043 h 5854124"/>
              <a:gd name="connsiteX6" fmla="*/ 2352777 w 4433501"/>
              <a:gd name="connsiteY6" fmla="*/ -2 h 5854124"/>
              <a:gd name="connsiteX0" fmla="*/ 2193618 w 4274342"/>
              <a:gd name="connsiteY0" fmla="*/ -2 h 5850779"/>
              <a:gd name="connsiteX1" fmla="*/ 4150784 w 4274342"/>
              <a:gd name="connsiteY1" fmla="*/ 2234093 h 5850779"/>
              <a:gd name="connsiteX2" fmla="*/ 3865906 w 4274342"/>
              <a:gd name="connsiteY2" fmla="*/ 4137274 h 5850779"/>
              <a:gd name="connsiteX3" fmla="*/ 2482342 w 4274342"/>
              <a:gd name="connsiteY3" fmla="*/ 5819190 h 5850779"/>
              <a:gd name="connsiteX4" fmla="*/ 271650 w 4274342"/>
              <a:gd name="connsiteY4" fmla="*/ 4389642 h 5850779"/>
              <a:gd name="connsiteX5" fmla="*/ 247914 w 4274342"/>
              <a:gd name="connsiteY5" fmla="*/ 1846756 h 5850779"/>
              <a:gd name="connsiteX6" fmla="*/ 2193618 w 4274342"/>
              <a:gd name="connsiteY6" fmla="*/ -2 h 5850779"/>
              <a:gd name="connsiteX0" fmla="*/ 1967294 w 4267345"/>
              <a:gd name="connsiteY0" fmla="*/ -3 h 5416782"/>
              <a:gd name="connsiteX1" fmla="*/ 4137681 w 4267345"/>
              <a:gd name="connsiteY1" fmla="*/ 1800096 h 5416782"/>
              <a:gd name="connsiteX2" fmla="*/ 3852803 w 4267345"/>
              <a:gd name="connsiteY2" fmla="*/ 3703277 h 5416782"/>
              <a:gd name="connsiteX3" fmla="*/ 2469239 w 4267345"/>
              <a:gd name="connsiteY3" fmla="*/ 5385193 h 5416782"/>
              <a:gd name="connsiteX4" fmla="*/ 258547 w 4267345"/>
              <a:gd name="connsiteY4" fmla="*/ 3955645 h 5416782"/>
              <a:gd name="connsiteX5" fmla="*/ 234811 w 4267345"/>
              <a:gd name="connsiteY5" fmla="*/ 1412759 h 5416782"/>
              <a:gd name="connsiteX6" fmla="*/ 1967294 w 4267345"/>
              <a:gd name="connsiteY6" fmla="*/ -3 h 5416782"/>
              <a:gd name="connsiteX0" fmla="*/ 1967294 w 3964997"/>
              <a:gd name="connsiteY0" fmla="*/ -3 h 5416782"/>
              <a:gd name="connsiteX1" fmla="*/ 3668011 w 3964997"/>
              <a:gd name="connsiteY1" fmla="*/ 1478862 h 5416782"/>
              <a:gd name="connsiteX2" fmla="*/ 3852803 w 3964997"/>
              <a:gd name="connsiteY2" fmla="*/ 3703277 h 5416782"/>
              <a:gd name="connsiteX3" fmla="*/ 2469239 w 3964997"/>
              <a:gd name="connsiteY3" fmla="*/ 5385193 h 5416782"/>
              <a:gd name="connsiteX4" fmla="*/ 258547 w 3964997"/>
              <a:gd name="connsiteY4" fmla="*/ 3955645 h 5416782"/>
              <a:gd name="connsiteX5" fmla="*/ 234811 w 3964997"/>
              <a:gd name="connsiteY5" fmla="*/ 1412759 h 5416782"/>
              <a:gd name="connsiteX6" fmla="*/ 1967294 w 3964997"/>
              <a:gd name="connsiteY6" fmla="*/ -3 h 54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4997" h="5416782">
                <a:moveTo>
                  <a:pt x="1967294" y="-3"/>
                </a:moveTo>
                <a:cubicBezTo>
                  <a:pt x="2657922" y="183339"/>
                  <a:pt x="3353760" y="861649"/>
                  <a:pt x="3668011" y="1478862"/>
                </a:cubicBezTo>
                <a:cubicBezTo>
                  <a:pt x="3982262" y="2096075"/>
                  <a:pt x="4052598" y="3052222"/>
                  <a:pt x="3852803" y="3703277"/>
                </a:cubicBezTo>
                <a:cubicBezTo>
                  <a:pt x="3653008" y="4354332"/>
                  <a:pt x="2782065" y="5270224"/>
                  <a:pt x="2469239" y="5385193"/>
                </a:cubicBezTo>
                <a:cubicBezTo>
                  <a:pt x="1758393" y="5606258"/>
                  <a:pt x="630952" y="4617717"/>
                  <a:pt x="258547" y="3955645"/>
                </a:cubicBezTo>
                <a:cubicBezTo>
                  <a:pt x="-113858" y="3293573"/>
                  <a:pt x="-49980" y="2072034"/>
                  <a:pt x="234811" y="1412759"/>
                </a:cubicBezTo>
                <a:cubicBezTo>
                  <a:pt x="519602" y="753484"/>
                  <a:pt x="1314621" y="30745"/>
                  <a:pt x="1967294" y="-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FDECAB2-1CBC-FBCA-D8C5-CDBEFB26C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84128">
            <a:off x="365537" y="5052459"/>
            <a:ext cx="1548853" cy="1924710"/>
          </a:xfrm>
          <a:custGeom>
            <a:avLst/>
            <a:gdLst>
              <a:gd name="connsiteX0" fmla="*/ 705420 w 2065137"/>
              <a:gd name="connsiteY0" fmla="*/ 660 h 1924710"/>
              <a:gd name="connsiteX1" fmla="*/ 752061 w 2065137"/>
              <a:gd name="connsiteY1" fmla="*/ 79831 h 1924710"/>
              <a:gd name="connsiteX2" fmla="*/ 777174 w 2065137"/>
              <a:gd name="connsiteY2" fmla="*/ 228674 h 1924710"/>
              <a:gd name="connsiteX3" fmla="*/ 910196 w 2065137"/>
              <a:gd name="connsiteY3" fmla="*/ 554933 h 1924710"/>
              <a:gd name="connsiteX4" fmla="*/ 1144151 w 2065137"/>
              <a:gd name="connsiteY4" fmla="*/ 998783 h 1924710"/>
              <a:gd name="connsiteX5" fmla="*/ 1215136 w 2065137"/>
              <a:gd name="connsiteY5" fmla="*/ 1290963 h 1924710"/>
              <a:gd name="connsiteX6" fmla="*/ 1253210 w 2065137"/>
              <a:gd name="connsiteY6" fmla="*/ 1375081 h 1924710"/>
              <a:gd name="connsiteX7" fmla="*/ 1251063 w 2065137"/>
              <a:gd name="connsiteY7" fmla="*/ 1145318 h 1924710"/>
              <a:gd name="connsiteX8" fmla="*/ 1327486 w 2065137"/>
              <a:gd name="connsiteY8" fmla="*/ 777906 h 1924710"/>
              <a:gd name="connsiteX9" fmla="*/ 1541356 w 2065137"/>
              <a:gd name="connsiteY9" fmla="*/ 402852 h 1924710"/>
              <a:gd name="connsiteX10" fmla="*/ 1749218 w 2065137"/>
              <a:gd name="connsiteY10" fmla="*/ 310849 h 1924710"/>
              <a:gd name="connsiteX11" fmla="*/ 1654670 w 2065137"/>
              <a:gd name="connsiteY11" fmla="*/ 473302 h 1924710"/>
              <a:gd name="connsiteX12" fmla="*/ 1579791 w 2065137"/>
              <a:gd name="connsiteY12" fmla="*/ 675203 h 1924710"/>
              <a:gd name="connsiteX13" fmla="*/ 1483218 w 2065137"/>
              <a:gd name="connsiteY13" fmla="*/ 1199721 h 1924710"/>
              <a:gd name="connsiteX14" fmla="*/ 1515071 w 2065137"/>
              <a:gd name="connsiteY14" fmla="*/ 1414524 h 1924710"/>
              <a:gd name="connsiteX15" fmla="*/ 1732857 w 2065137"/>
              <a:gd name="connsiteY15" fmla="*/ 1097678 h 1924710"/>
              <a:gd name="connsiteX16" fmla="*/ 1999503 w 2065137"/>
              <a:gd name="connsiteY16" fmla="*/ 923150 h 1924710"/>
              <a:gd name="connsiteX17" fmla="*/ 2061573 w 2065137"/>
              <a:gd name="connsiteY17" fmla="*/ 919052 h 1924710"/>
              <a:gd name="connsiteX18" fmla="*/ 1925241 w 2065137"/>
              <a:gd name="connsiteY18" fmla="*/ 1276908 h 1924710"/>
              <a:gd name="connsiteX19" fmla="*/ 1762828 w 2065137"/>
              <a:gd name="connsiteY19" fmla="*/ 1628380 h 1924710"/>
              <a:gd name="connsiteX20" fmla="*/ 1728483 w 2065137"/>
              <a:gd name="connsiteY20" fmla="*/ 1676471 h 1924710"/>
              <a:gd name="connsiteX21" fmla="*/ 1721032 w 2065137"/>
              <a:gd name="connsiteY21" fmla="*/ 1683673 h 1924710"/>
              <a:gd name="connsiteX22" fmla="*/ 525849 w 2065137"/>
              <a:gd name="connsiteY22" fmla="*/ 1924710 h 1924710"/>
              <a:gd name="connsiteX23" fmla="*/ 519988 w 2065137"/>
              <a:gd name="connsiteY23" fmla="*/ 1923526 h 1924710"/>
              <a:gd name="connsiteX24" fmla="*/ 368278 w 2065137"/>
              <a:gd name="connsiteY24" fmla="*/ 1849772 h 1924710"/>
              <a:gd name="connsiteX25" fmla="*/ 160089 w 2065137"/>
              <a:gd name="connsiteY25" fmla="*/ 1653766 h 1924710"/>
              <a:gd name="connsiteX26" fmla="*/ 41695 w 2065137"/>
              <a:gd name="connsiteY26" fmla="*/ 1181902 h 1924710"/>
              <a:gd name="connsiteX27" fmla="*/ 2230 w 2065137"/>
              <a:gd name="connsiteY27" fmla="*/ 982389 h 1924710"/>
              <a:gd name="connsiteX28" fmla="*/ 99098 w 2065137"/>
              <a:gd name="connsiteY28" fmla="*/ 1105897 h 1924710"/>
              <a:gd name="connsiteX29" fmla="*/ 289246 w 2065137"/>
              <a:gd name="connsiteY29" fmla="*/ 1406750 h 1924710"/>
              <a:gd name="connsiteX30" fmla="*/ 565475 w 2065137"/>
              <a:gd name="connsiteY30" fmla="*/ 1638885 h 1924710"/>
              <a:gd name="connsiteX31" fmla="*/ 859542 w 2065137"/>
              <a:gd name="connsiteY31" fmla="*/ 1695888 h 1924710"/>
              <a:gd name="connsiteX32" fmla="*/ 1054865 w 2065137"/>
              <a:gd name="connsiteY32" fmla="*/ 1683777 h 1924710"/>
              <a:gd name="connsiteX33" fmla="*/ 777174 w 2065137"/>
              <a:gd name="connsiteY33" fmla="*/ 1584095 h 1924710"/>
              <a:gd name="connsiteX34" fmla="*/ 490158 w 2065137"/>
              <a:gd name="connsiteY34" fmla="*/ 1378248 h 1924710"/>
              <a:gd name="connsiteX35" fmla="*/ 264132 w 2065137"/>
              <a:gd name="connsiteY35" fmla="*/ 1001390 h 1924710"/>
              <a:gd name="connsiteX36" fmla="*/ 81159 w 2065137"/>
              <a:gd name="connsiteY36" fmla="*/ 551695 h 1924710"/>
              <a:gd name="connsiteX37" fmla="*/ 81159 w 2065137"/>
              <a:gd name="connsiteY37" fmla="*/ 507359 h 1924710"/>
              <a:gd name="connsiteX38" fmla="*/ 289246 w 2065137"/>
              <a:gd name="connsiteY38" fmla="*/ 678370 h 1924710"/>
              <a:gd name="connsiteX39" fmla="*/ 479395 w 2065137"/>
              <a:gd name="connsiteY39" fmla="*/ 862048 h 1924710"/>
              <a:gd name="connsiteX40" fmla="*/ 954236 w 2065137"/>
              <a:gd name="connsiteY40" fmla="*/ 1370320 h 1924710"/>
              <a:gd name="connsiteX41" fmla="*/ 961171 w 2065137"/>
              <a:gd name="connsiteY41" fmla="*/ 1305410 h 1924710"/>
              <a:gd name="connsiteX42" fmla="*/ 730534 w 2065137"/>
              <a:gd name="connsiteY42" fmla="*/ 922219 h 1924710"/>
              <a:gd name="connsiteX43" fmla="*/ 572676 w 2065137"/>
              <a:gd name="connsiteY43" fmla="*/ 475691 h 1924710"/>
              <a:gd name="connsiteX44" fmla="*/ 637254 w 2065137"/>
              <a:gd name="connsiteY44" fmla="*/ 121001 h 1924710"/>
              <a:gd name="connsiteX45" fmla="*/ 705420 w 2065137"/>
              <a:gd name="connsiteY45" fmla="*/ 660 h 1924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065137" h="1924710">
                <a:moveTo>
                  <a:pt x="705420" y="660"/>
                </a:moveTo>
                <a:cubicBezTo>
                  <a:pt x="724555" y="-6202"/>
                  <a:pt x="740102" y="41829"/>
                  <a:pt x="752061" y="79831"/>
                </a:cubicBezTo>
                <a:cubicBezTo>
                  <a:pt x="764020" y="117834"/>
                  <a:pt x="750818" y="149491"/>
                  <a:pt x="777174" y="228674"/>
                </a:cubicBezTo>
                <a:cubicBezTo>
                  <a:pt x="803530" y="307858"/>
                  <a:pt x="849033" y="426581"/>
                  <a:pt x="910196" y="554933"/>
                </a:cubicBezTo>
                <a:cubicBezTo>
                  <a:pt x="971359" y="683284"/>
                  <a:pt x="1093328" y="876111"/>
                  <a:pt x="1144151" y="998783"/>
                </a:cubicBezTo>
                <a:cubicBezTo>
                  <a:pt x="1194974" y="1121454"/>
                  <a:pt x="1196960" y="1228246"/>
                  <a:pt x="1215136" y="1290963"/>
                </a:cubicBezTo>
                <a:cubicBezTo>
                  <a:pt x="1233313" y="1353680"/>
                  <a:pt x="1247222" y="1399355"/>
                  <a:pt x="1253210" y="1375081"/>
                </a:cubicBezTo>
                <a:cubicBezTo>
                  <a:pt x="1259198" y="1350807"/>
                  <a:pt x="1238683" y="1244847"/>
                  <a:pt x="1251063" y="1145318"/>
                </a:cubicBezTo>
                <a:cubicBezTo>
                  <a:pt x="1263442" y="1045789"/>
                  <a:pt x="1279104" y="901650"/>
                  <a:pt x="1327486" y="777906"/>
                </a:cubicBezTo>
                <a:cubicBezTo>
                  <a:pt x="1375868" y="654162"/>
                  <a:pt x="1471068" y="480695"/>
                  <a:pt x="1541356" y="402852"/>
                </a:cubicBezTo>
                <a:cubicBezTo>
                  <a:pt x="1611644" y="325009"/>
                  <a:pt x="1730332" y="299107"/>
                  <a:pt x="1749218" y="310849"/>
                </a:cubicBezTo>
                <a:cubicBezTo>
                  <a:pt x="1768103" y="322590"/>
                  <a:pt x="1682908" y="412576"/>
                  <a:pt x="1654670" y="473302"/>
                </a:cubicBezTo>
                <a:cubicBezTo>
                  <a:pt x="1626432" y="534028"/>
                  <a:pt x="1608366" y="554133"/>
                  <a:pt x="1579791" y="675203"/>
                </a:cubicBezTo>
                <a:cubicBezTo>
                  <a:pt x="1551215" y="796273"/>
                  <a:pt x="1494004" y="1076501"/>
                  <a:pt x="1483218" y="1199721"/>
                </a:cubicBezTo>
                <a:cubicBezTo>
                  <a:pt x="1472431" y="1322941"/>
                  <a:pt x="1498661" y="1418966"/>
                  <a:pt x="1515071" y="1414524"/>
                </a:cubicBezTo>
                <a:cubicBezTo>
                  <a:pt x="1531480" y="1410083"/>
                  <a:pt x="1652119" y="1179574"/>
                  <a:pt x="1732857" y="1097678"/>
                </a:cubicBezTo>
                <a:cubicBezTo>
                  <a:pt x="1813596" y="1015783"/>
                  <a:pt x="1944717" y="952922"/>
                  <a:pt x="1999503" y="923150"/>
                </a:cubicBezTo>
                <a:cubicBezTo>
                  <a:pt x="2054289" y="893379"/>
                  <a:pt x="2073950" y="860092"/>
                  <a:pt x="2061573" y="919052"/>
                </a:cubicBezTo>
                <a:cubicBezTo>
                  <a:pt x="2049196" y="978011"/>
                  <a:pt x="1975032" y="1158687"/>
                  <a:pt x="1925241" y="1276908"/>
                </a:cubicBezTo>
                <a:cubicBezTo>
                  <a:pt x="1875450" y="1395130"/>
                  <a:pt x="1809564" y="1548725"/>
                  <a:pt x="1762828" y="1628380"/>
                </a:cubicBezTo>
                <a:cubicBezTo>
                  <a:pt x="1751144" y="1648294"/>
                  <a:pt x="1739620" y="1663811"/>
                  <a:pt x="1728483" y="1676471"/>
                </a:cubicBezTo>
                <a:lnTo>
                  <a:pt x="1721032" y="1683673"/>
                </a:lnTo>
                <a:lnTo>
                  <a:pt x="525849" y="1924710"/>
                </a:lnTo>
                <a:lnTo>
                  <a:pt x="519988" y="1923526"/>
                </a:lnTo>
                <a:cubicBezTo>
                  <a:pt x="464666" y="1908631"/>
                  <a:pt x="420748" y="1885004"/>
                  <a:pt x="368278" y="1849772"/>
                </a:cubicBezTo>
                <a:cubicBezTo>
                  <a:pt x="298318" y="1802797"/>
                  <a:pt x="214520" y="1765077"/>
                  <a:pt x="160089" y="1653766"/>
                </a:cubicBezTo>
                <a:cubicBezTo>
                  <a:pt x="105658" y="1542454"/>
                  <a:pt x="68005" y="1293798"/>
                  <a:pt x="41695" y="1181902"/>
                </a:cubicBezTo>
                <a:cubicBezTo>
                  <a:pt x="15385" y="1070006"/>
                  <a:pt x="-7337" y="995057"/>
                  <a:pt x="2230" y="982389"/>
                </a:cubicBezTo>
                <a:cubicBezTo>
                  <a:pt x="11797" y="969722"/>
                  <a:pt x="51262" y="1035171"/>
                  <a:pt x="99098" y="1105897"/>
                </a:cubicBezTo>
                <a:cubicBezTo>
                  <a:pt x="146934" y="1176624"/>
                  <a:pt x="211517" y="1317919"/>
                  <a:pt x="289246" y="1406750"/>
                </a:cubicBezTo>
                <a:cubicBezTo>
                  <a:pt x="366976" y="1495581"/>
                  <a:pt x="470426" y="1590695"/>
                  <a:pt x="565475" y="1638885"/>
                </a:cubicBezTo>
                <a:cubicBezTo>
                  <a:pt x="660525" y="1687074"/>
                  <a:pt x="777978" y="1688406"/>
                  <a:pt x="859542" y="1695888"/>
                </a:cubicBezTo>
                <a:cubicBezTo>
                  <a:pt x="941107" y="1703370"/>
                  <a:pt x="1068593" y="1702409"/>
                  <a:pt x="1054865" y="1683777"/>
                </a:cubicBezTo>
                <a:cubicBezTo>
                  <a:pt x="1041137" y="1665144"/>
                  <a:pt x="871292" y="1635016"/>
                  <a:pt x="777174" y="1584095"/>
                </a:cubicBezTo>
                <a:cubicBezTo>
                  <a:pt x="683057" y="1533173"/>
                  <a:pt x="596580" y="1481228"/>
                  <a:pt x="490158" y="1378248"/>
                </a:cubicBezTo>
                <a:cubicBezTo>
                  <a:pt x="383736" y="1275268"/>
                  <a:pt x="332299" y="1139149"/>
                  <a:pt x="264132" y="1001390"/>
                </a:cubicBezTo>
                <a:cubicBezTo>
                  <a:pt x="195966" y="863632"/>
                  <a:pt x="111655" y="634034"/>
                  <a:pt x="81159" y="551695"/>
                </a:cubicBezTo>
                <a:cubicBezTo>
                  <a:pt x="50664" y="469357"/>
                  <a:pt x="46478" y="486247"/>
                  <a:pt x="81159" y="507359"/>
                </a:cubicBezTo>
                <a:cubicBezTo>
                  <a:pt x="115841" y="528471"/>
                  <a:pt x="222874" y="619255"/>
                  <a:pt x="289246" y="678370"/>
                </a:cubicBezTo>
                <a:cubicBezTo>
                  <a:pt x="355619" y="737485"/>
                  <a:pt x="368564" y="746723"/>
                  <a:pt x="479395" y="862048"/>
                </a:cubicBezTo>
                <a:cubicBezTo>
                  <a:pt x="590227" y="977374"/>
                  <a:pt x="873940" y="1296427"/>
                  <a:pt x="954236" y="1370320"/>
                </a:cubicBezTo>
                <a:cubicBezTo>
                  <a:pt x="1034532" y="1444214"/>
                  <a:pt x="998455" y="1380094"/>
                  <a:pt x="961171" y="1305410"/>
                </a:cubicBezTo>
                <a:cubicBezTo>
                  <a:pt x="923887" y="1230727"/>
                  <a:pt x="795284" y="1060505"/>
                  <a:pt x="730534" y="922219"/>
                </a:cubicBezTo>
                <a:cubicBezTo>
                  <a:pt x="665785" y="783932"/>
                  <a:pt x="588222" y="609226"/>
                  <a:pt x="572676" y="475691"/>
                </a:cubicBezTo>
                <a:cubicBezTo>
                  <a:pt x="557128" y="342154"/>
                  <a:pt x="615130" y="200173"/>
                  <a:pt x="637254" y="121001"/>
                </a:cubicBezTo>
                <a:cubicBezTo>
                  <a:pt x="659378" y="41829"/>
                  <a:pt x="686286" y="7522"/>
                  <a:pt x="705420" y="66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72959-AB6C-6608-9BA6-702A82B7E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9602" y="609600"/>
            <a:ext cx="4503829" cy="5813587"/>
          </a:xfrm>
        </p:spPr>
        <p:txBody>
          <a:bodyPr>
            <a:noAutofit/>
          </a:bodyPr>
          <a:lstStyle/>
          <a:p>
            <a:r>
              <a:rPr lang="en-ID" sz="2400" dirty="0" err="1">
                <a:solidFill>
                  <a:srgbClr val="090C0F"/>
                </a:solidFill>
                <a:highlight>
                  <a:srgbClr val="00FF00"/>
                </a:highlight>
                <a:latin typeface="Franklin Gothic Demi" panose="020B0703020102020204" pitchFamily="34" charset="0"/>
              </a:rPr>
              <a:t>Sumber</a:t>
            </a:r>
            <a:r>
              <a:rPr lang="en-ID" sz="2400" dirty="0">
                <a:solidFill>
                  <a:srgbClr val="090C0F"/>
                </a:solidFill>
                <a:highlight>
                  <a:srgbClr val="00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solidFill>
                  <a:srgbClr val="090C0F"/>
                </a:solidFill>
                <a:highlight>
                  <a:srgbClr val="00FF00"/>
                </a:highlight>
                <a:latin typeface="Franklin Gothic Demi" panose="020B0703020102020204" pitchFamily="34" charset="0"/>
              </a:rPr>
              <a:t>kuasa</a:t>
            </a:r>
            <a:r>
              <a:rPr lang="en-ID" sz="2400" dirty="0">
                <a:solidFill>
                  <a:srgbClr val="090C0F"/>
                </a:solidFill>
                <a:highlight>
                  <a:srgbClr val="00FF00"/>
                </a:highlight>
                <a:latin typeface="Franklin Gothic Demi" panose="020B0703020102020204" pitchFamily="34" charset="0"/>
              </a:rPr>
              <a:t> dan </a:t>
            </a:r>
            <a:r>
              <a:rPr lang="en-ID" sz="2400" dirty="0" err="1">
                <a:solidFill>
                  <a:srgbClr val="090C0F"/>
                </a:solidFill>
                <a:highlight>
                  <a:srgbClr val="00FF00"/>
                </a:highlight>
                <a:latin typeface="Franklin Gothic Demi" panose="020B0703020102020204" pitchFamily="34" charset="0"/>
              </a:rPr>
              <a:t>kekuatan</a:t>
            </a:r>
            <a:r>
              <a:rPr lang="en-ID" sz="2400" dirty="0">
                <a:solidFill>
                  <a:srgbClr val="090C0F"/>
                </a:solidFill>
                <a:highlight>
                  <a:srgbClr val="00FF00"/>
                </a:highlight>
                <a:latin typeface="Franklin Gothic Demi" panose="020B0703020102020204" pitchFamily="34" charset="0"/>
              </a:rPr>
              <a:t> orang Kristen </a:t>
            </a:r>
            <a:r>
              <a:rPr lang="en-ID" sz="2400" dirty="0" err="1">
                <a:solidFill>
                  <a:srgbClr val="090C0F"/>
                </a:solidFill>
                <a:highlight>
                  <a:srgbClr val="00FF00"/>
                </a:highlight>
                <a:latin typeface="Franklin Gothic Demi" panose="020B0703020102020204" pitchFamily="34" charset="0"/>
              </a:rPr>
              <a:t>tidak</a:t>
            </a:r>
            <a:r>
              <a:rPr lang="en-ID" sz="2400" dirty="0">
                <a:solidFill>
                  <a:srgbClr val="090C0F"/>
                </a:solidFill>
                <a:highlight>
                  <a:srgbClr val="00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solidFill>
                  <a:srgbClr val="090C0F"/>
                </a:solidFill>
                <a:highlight>
                  <a:srgbClr val="00FF00"/>
                </a:highlight>
                <a:latin typeface="Franklin Gothic Demi" panose="020B0703020102020204" pitchFamily="34" charset="0"/>
              </a:rPr>
              <a:t>terletak</a:t>
            </a:r>
            <a:r>
              <a:rPr lang="en-ID" sz="2400" dirty="0">
                <a:solidFill>
                  <a:srgbClr val="090C0F"/>
                </a:solidFill>
                <a:highlight>
                  <a:srgbClr val="00FF00"/>
                </a:highlight>
                <a:latin typeface="Franklin Gothic Demi" panose="020B0703020102020204" pitchFamily="34" charset="0"/>
              </a:rPr>
              <a:t> pada </a:t>
            </a:r>
            <a:r>
              <a:rPr lang="en-ID" sz="2400" dirty="0" err="1">
                <a:solidFill>
                  <a:srgbClr val="090C0F"/>
                </a:solidFill>
                <a:highlight>
                  <a:srgbClr val="00FF00"/>
                </a:highlight>
                <a:latin typeface="Franklin Gothic Demi" panose="020B0703020102020204" pitchFamily="34" charset="0"/>
              </a:rPr>
              <a:t>otot</a:t>
            </a:r>
            <a:r>
              <a:rPr lang="en-ID" sz="2400" dirty="0">
                <a:solidFill>
                  <a:srgbClr val="090C0F"/>
                </a:solidFill>
                <a:highlight>
                  <a:srgbClr val="00FF00"/>
                </a:highlight>
                <a:latin typeface="Franklin Gothic Demi" panose="020B0703020102020204" pitchFamily="34" charset="0"/>
              </a:rPr>
              <a:t>, baju </a:t>
            </a:r>
            <a:r>
              <a:rPr lang="en-ID" sz="2400" dirty="0" err="1">
                <a:solidFill>
                  <a:srgbClr val="090C0F"/>
                </a:solidFill>
                <a:highlight>
                  <a:srgbClr val="00FF00"/>
                </a:highlight>
                <a:latin typeface="Franklin Gothic Demi" panose="020B0703020102020204" pitchFamily="34" charset="0"/>
              </a:rPr>
              <a:t>besi</a:t>
            </a:r>
            <a:r>
              <a:rPr lang="en-ID" sz="2400" dirty="0">
                <a:solidFill>
                  <a:srgbClr val="090C0F"/>
                </a:solidFill>
                <a:highlight>
                  <a:srgbClr val="00FF00"/>
                </a:highlight>
                <a:latin typeface="Franklin Gothic Demi" panose="020B0703020102020204" pitchFamily="34" charset="0"/>
              </a:rPr>
              <a:t>, </a:t>
            </a:r>
            <a:r>
              <a:rPr lang="en-ID" sz="2400" dirty="0" err="1">
                <a:solidFill>
                  <a:srgbClr val="090C0F"/>
                </a:solidFill>
                <a:highlight>
                  <a:srgbClr val="00FF00"/>
                </a:highlight>
                <a:latin typeface="Franklin Gothic Demi" panose="020B0703020102020204" pitchFamily="34" charset="0"/>
              </a:rPr>
              <a:t>senjata</a:t>
            </a:r>
            <a:r>
              <a:rPr lang="en-ID" sz="2400" dirty="0">
                <a:solidFill>
                  <a:srgbClr val="090C0F"/>
                </a:solidFill>
                <a:highlight>
                  <a:srgbClr val="00FF00"/>
                </a:highlight>
                <a:latin typeface="Franklin Gothic Demi" panose="020B0703020102020204" pitchFamily="34" charset="0"/>
              </a:rPr>
              <a:t>, </a:t>
            </a:r>
            <a:r>
              <a:rPr lang="en-ID" sz="2400" dirty="0" err="1">
                <a:solidFill>
                  <a:srgbClr val="090C0F"/>
                </a:solidFill>
                <a:highlight>
                  <a:srgbClr val="00FF00"/>
                </a:highlight>
                <a:latin typeface="Franklin Gothic Demi" panose="020B0703020102020204" pitchFamily="34" charset="0"/>
              </a:rPr>
              <a:t>keterampilan</a:t>
            </a:r>
            <a:r>
              <a:rPr lang="en-ID" sz="2400" dirty="0">
                <a:solidFill>
                  <a:srgbClr val="090C0F"/>
                </a:solidFill>
                <a:highlight>
                  <a:srgbClr val="00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solidFill>
                  <a:srgbClr val="090C0F"/>
                </a:solidFill>
                <a:highlight>
                  <a:srgbClr val="00FF00"/>
                </a:highlight>
                <a:latin typeface="Franklin Gothic Demi" panose="020B0703020102020204" pitchFamily="34" charset="0"/>
              </a:rPr>
              <a:t>bertempur</a:t>
            </a:r>
            <a:r>
              <a:rPr lang="en-ID" sz="2400" dirty="0">
                <a:solidFill>
                  <a:srgbClr val="090C0F"/>
                </a:solidFill>
                <a:highlight>
                  <a:srgbClr val="00FF00"/>
                </a:highlight>
                <a:latin typeface="Franklin Gothic Demi" panose="020B0703020102020204" pitchFamily="34" charset="0"/>
              </a:rPr>
              <a:t>, dan strategi </a:t>
            </a:r>
            <a:r>
              <a:rPr lang="en-ID" sz="2400" dirty="0" err="1">
                <a:solidFill>
                  <a:srgbClr val="090C0F"/>
                </a:solidFill>
                <a:highlight>
                  <a:srgbClr val="00FF00"/>
                </a:highlight>
                <a:latin typeface="Franklin Gothic Demi" panose="020B0703020102020204" pitchFamily="34" charset="0"/>
              </a:rPr>
              <a:t>mereka</a:t>
            </a:r>
            <a:r>
              <a:rPr lang="en-ID" sz="2400" dirty="0">
                <a:solidFill>
                  <a:srgbClr val="090C0F"/>
                </a:solidFill>
                <a:highlight>
                  <a:srgbClr val="00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solidFill>
                  <a:srgbClr val="090C0F"/>
                </a:solidFill>
                <a:highlight>
                  <a:srgbClr val="00FF00"/>
                </a:highlight>
                <a:latin typeface="Franklin Gothic Demi" panose="020B0703020102020204" pitchFamily="34" charset="0"/>
              </a:rPr>
              <a:t>sendiri</a:t>
            </a:r>
            <a:r>
              <a:rPr lang="en-ID" sz="2400" dirty="0">
                <a:solidFill>
                  <a:srgbClr val="090C0F"/>
                </a:solidFill>
                <a:highlight>
                  <a:srgbClr val="00FF00"/>
                </a:highlight>
                <a:latin typeface="Franklin Gothic Demi" panose="020B0703020102020204" pitchFamily="34" charset="0"/>
              </a:rPr>
              <a:t>. </a:t>
            </a:r>
          </a:p>
          <a:p>
            <a:endParaRPr lang="en-ID" sz="2400" dirty="0">
              <a:solidFill>
                <a:srgbClr val="090C0F"/>
              </a:solidFill>
              <a:latin typeface="Franklin Gothic Demi" panose="020B0703020102020204" pitchFamily="34" charset="0"/>
            </a:endParaRPr>
          </a:p>
          <a:p>
            <a:r>
              <a:rPr lang="en-ID" sz="2400" dirty="0" err="1">
                <a:solidFill>
                  <a:srgbClr val="090C0F"/>
                </a:solidFill>
                <a:highlight>
                  <a:srgbClr val="FFFF00"/>
                </a:highlight>
                <a:latin typeface="Amasis MT Pro Black" panose="02040A04050005020304" pitchFamily="18" charset="0"/>
              </a:rPr>
              <a:t>Sebaliknya</a:t>
            </a:r>
            <a:r>
              <a:rPr lang="en-ID" sz="2400" dirty="0">
                <a:solidFill>
                  <a:srgbClr val="090C0F"/>
                </a:solidFill>
                <a:highlight>
                  <a:srgbClr val="FFFF00"/>
                </a:highlight>
                <a:latin typeface="Amasis MT Pro Black" panose="02040A04050005020304" pitchFamily="18" charset="0"/>
              </a:rPr>
              <a:t>, </a:t>
            </a:r>
            <a:r>
              <a:rPr lang="en-ID" sz="2400" dirty="0" err="1">
                <a:solidFill>
                  <a:srgbClr val="090C0F"/>
                </a:solidFill>
                <a:highlight>
                  <a:srgbClr val="FFFF00"/>
                </a:highlight>
                <a:latin typeface="Amasis MT Pro Black" panose="02040A04050005020304" pitchFamily="18" charset="0"/>
              </a:rPr>
              <a:t>satu-satunya</a:t>
            </a:r>
            <a:r>
              <a:rPr lang="en-ID" sz="2400" dirty="0">
                <a:solidFill>
                  <a:srgbClr val="090C0F"/>
                </a:solidFill>
                <a:highlight>
                  <a:srgbClr val="FFFF00"/>
                </a:highlight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solidFill>
                  <a:srgbClr val="090C0F"/>
                </a:solidFill>
                <a:highlight>
                  <a:srgbClr val="FFFF00"/>
                </a:highlight>
                <a:latin typeface="Amasis MT Pro Black" panose="02040A04050005020304" pitchFamily="18" charset="0"/>
              </a:rPr>
              <a:t>sumber</a:t>
            </a:r>
            <a:r>
              <a:rPr lang="en-ID" sz="2400" dirty="0">
                <a:solidFill>
                  <a:srgbClr val="090C0F"/>
                </a:solidFill>
                <a:highlight>
                  <a:srgbClr val="FFFF00"/>
                </a:highlight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solidFill>
                  <a:srgbClr val="090C0F"/>
                </a:solidFill>
                <a:highlight>
                  <a:srgbClr val="FFFF00"/>
                </a:highlight>
                <a:latin typeface="Amasis MT Pro Black" panose="02040A04050005020304" pitchFamily="18" charset="0"/>
              </a:rPr>
              <a:t>kekuatan</a:t>
            </a:r>
            <a:r>
              <a:rPr lang="en-ID" sz="2400" dirty="0">
                <a:solidFill>
                  <a:srgbClr val="090C0F"/>
                </a:solidFill>
                <a:highlight>
                  <a:srgbClr val="FFFF00"/>
                </a:highlight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solidFill>
                  <a:srgbClr val="090C0F"/>
                </a:solidFill>
                <a:highlight>
                  <a:srgbClr val="FFFF00"/>
                </a:highlight>
                <a:latin typeface="Amasis MT Pro Black" panose="02040A04050005020304" pitchFamily="18" charset="0"/>
              </a:rPr>
              <a:t>mereka</a:t>
            </a:r>
            <a:r>
              <a:rPr lang="en-ID" sz="2400" dirty="0">
                <a:solidFill>
                  <a:srgbClr val="090C0F"/>
                </a:solidFill>
                <a:highlight>
                  <a:srgbClr val="FFFF00"/>
                </a:highlight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solidFill>
                  <a:srgbClr val="090C0F"/>
                </a:solidFill>
                <a:highlight>
                  <a:srgbClr val="FFFF00"/>
                </a:highlight>
                <a:latin typeface="Amasis MT Pro Black" panose="02040A04050005020304" pitchFamily="18" charset="0"/>
              </a:rPr>
              <a:t>adalah</a:t>
            </a:r>
            <a:r>
              <a:rPr lang="en-ID" sz="2400" dirty="0">
                <a:solidFill>
                  <a:srgbClr val="090C0F"/>
                </a:solidFill>
                <a:highlight>
                  <a:srgbClr val="FFFF00"/>
                </a:highlight>
                <a:latin typeface="Amasis MT Pro Black" panose="02040A04050005020304" pitchFamily="18" charset="0"/>
              </a:rPr>
              <a:t>, </a:t>
            </a:r>
            <a:r>
              <a:rPr lang="en-ID" sz="2400" dirty="0" err="1">
                <a:solidFill>
                  <a:srgbClr val="090C0F"/>
                </a:solidFill>
                <a:highlight>
                  <a:srgbClr val="FFFF00"/>
                </a:highlight>
                <a:latin typeface="Amasis MT Pro Black" panose="02040A04050005020304" pitchFamily="18" charset="0"/>
              </a:rPr>
              <a:t>seperti</a:t>
            </a:r>
            <a:r>
              <a:rPr lang="en-ID" sz="2400" dirty="0">
                <a:solidFill>
                  <a:srgbClr val="090C0F"/>
                </a:solidFill>
                <a:highlight>
                  <a:srgbClr val="FFFF00"/>
                </a:highlight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solidFill>
                  <a:srgbClr val="090C0F"/>
                </a:solidFill>
                <a:highlight>
                  <a:srgbClr val="FFFF00"/>
                </a:highlight>
                <a:latin typeface="Amasis MT Pro Black" panose="02040A04050005020304" pitchFamily="18" charset="0"/>
              </a:rPr>
              <a:t>biasa</a:t>
            </a:r>
            <a:r>
              <a:rPr lang="en-ID" sz="2400" dirty="0">
                <a:solidFill>
                  <a:srgbClr val="090C0F"/>
                </a:solidFill>
                <a:highlight>
                  <a:srgbClr val="FFFF00"/>
                </a:highlight>
                <a:latin typeface="Amasis MT Pro Black" panose="02040A04050005020304" pitchFamily="18" charset="0"/>
              </a:rPr>
              <a:t>, di </a:t>
            </a:r>
            <a:r>
              <a:rPr lang="en-ID" sz="2400" dirty="0" err="1">
                <a:solidFill>
                  <a:srgbClr val="090C0F"/>
                </a:solidFill>
                <a:highlight>
                  <a:srgbClr val="FFFF00"/>
                </a:highlight>
                <a:latin typeface="Amasis MT Pro Black" panose="02040A04050005020304" pitchFamily="18" charset="0"/>
              </a:rPr>
              <a:t>dalam</a:t>
            </a:r>
            <a:r>
              <a:rPr lang="en-ID" sz="2400" dirty="0">
                <a:solidFill>
                  <a:srgbClr val="090C0F"/>
                </a:solidFill>
                <a:highlight>
                  <a:srgbClr val="FFFF00"/>
                </a:highlight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solidFill>
                  <a:srgbClr val="090C0F"/>
                </a:solidFill>
                <a:highlight>
                  <a:srgbClr val="FFFF00"/>
                </a:highlight>
                <a:latin typeface="Amasis MT Pro Black" panose="02040A04050005020304" pitchFamily="18" charset="0"/>
              </a:rPr>
              <a:t>Tuhan</a:t>
            </a:r>
            <a:r>
              <a:rPr lang="en-ID" sz="2400" dirty="0">
                <a:solidFill>
                  <a:srgbClr val="090C0F"/>
                </a:solidFill>
                <a:highlight>
                  <a:srgbClr val="FFFF00"/>
                </a:highlight>
                <a:latin typeface="Amasis MT Pro Black" panose="02040A04050005020304" pitchFamily="18" charset="0"/>
              </a:rPr>
              <a:t>. </a:t>
            </a:r>
          </a:p>
          <a:p>
            <a:endParaRPr lang="en-ID" sz="2400" dirty="0">
              <a:solidFill>
                <a:srgbClr val="090C0F"/>
              </a:solidFill>
              <a:highlight>
                <a:srgbClr val="FFFF00"/>
              </a:highlight>
              <a:latin typeface="Amasis MT Pro Black" panose="02040A04050005020304" pitchFamily="18" charset="0"/>
            </a:endParaRPr>
          </a:p>
          <a:p>
            <a:r>
              <a:rPr lang="en-ID" sz="2400" dirty="0" err="1">
                <a:solidFill>
                  <a:srgbClr val="090C0F"/>
                </a:solidFill>
                <a:latin typeface="Impact" panose="020B0806030902050204" pitchFamily="34" charset="0"/>
              </a:rPr>
              <a:t>Mereka</a:t>
            </a:r>
            <a:r>
              <a:rPr lang="en-ID" sz="2400" dirty="0">
                <a:solidFill>
                  <a:srgbClr val="090C0F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090C0F"/>
                </a:solidFill>
                <a:latin typeface="Impact" panose="020B0806030902050204" pitchFamily="34" charset="0"/>
              </a:rPr>
              <a:t>berperang</a:t>
            </a:r>
            <a:r>
              <a:rPr lang="en-ID" sz="2400" dirty="0">
                <a:solidFill>
                  <a:srgbClr val="090C0F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090C0F"/>
                </a:solidFill>
                <a:latin typeface="Impact" panose="020B0806030902050204" pitchFamily="34" charset="0"/>
              </a:rPr>
              <a:t>seperti</a:t>
            </a:r>
            <a:r>
              <a:rPr lang="en-ID" sz="2400" dirty="0">
                <a:solidFill>
                  <a:srgbClr val="090C0F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090C0F"/>
                </a:solidFill>
                <a:latin typeface="Impact" panose="020B0806030902050204" pitchFamily="34" charset="0"/>
              </a:rPr>
              <a:t>Tuhan</a:t>
            </a:r>
            <a:r>
              <a:rPr lang="en-ID" sz="2400" dirty="0">
                <a:solidFill>
                  <a:srgbClr val="090C0F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090C0F"/>
                </a:solidFill>
                <a:latin typeface="Impact" panose="020B0806030902050204" pitchFamily="34" charset="0"/>
              </a:rPr>
              <a:t>mereka</a:t>
            </a:r>
            <a:r>
              <a:rPr lang="en-ID" sz="2400" dirty="0">
                <a:solidFill>
                  <a:srgbClr val="090C0F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090C0F"/>
                </a:solidFill>
                <a:latin typeface="Impact" panose="020B0806030902050204" pitchFamily="34" charset="0"/>
              </a:rPr>
              <a:t>berperang</a:t>
            </a:r>
            <a:r>
              <a:rPr lang="en-ID" sz="2400" dirty="0">
                <a:solidFill>
                  <a:srgbClr val="090C0F"/>
                </a:solidFill>
                <a:latin typeface="Impact" panose="020B0806030902050204" pitchFamily="34" charset="0"/>
              </a:rPr>
              <a:t>, </a:t>
            </a:r>
            <a:r>
              <a:rPr lang="en-ID" sz="2400" dirty="0" err="1">
                <a:solidFill>
                  <a:srgbClr val="090C0F"/>
                </a:solidFill>
                <a:latin typeface="Impact" panose="020B0806030902050204" pitchFamily="34" charset="0"/>
              </a:rPr>
              <a:t>dengan</a:t>
            </a:r>
            <a:r>
              <a:rPr lang="en-ID" sz="2400" dirty="0">
                <a:solidFill>
                  <a:srgbClr val="090C0F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090C0F"/>
                </a:solidFill>
                <a:latin typeface="Impact" panose="020B0806030902050204" pitchFamily="34" charset="0"/>
              </a:rPr>
              <a:t>menghancurkan</a:t>
            </a:r>
            <a:r>
              <a:rPr lang="en-ID" sz="2400" dirty="0">
                <a:solidFill>
                  <a:srgbClr val="090C0F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090C0F"/>
                </a:solidFill>
                <a:latin typeface="Impact" panose="020B0806030902050204" pitchFamily="34" charset="0"/>
              </a:rPr>
              <a:t>kuasa</a:t>
            </a:r>
            <a:r>
              <a:rPr lang="en-ID" sz="2400" dirty="0">
                <a:solidFill>
                  <a:srgbClr val="090C0F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090C0F"/>
                </a:solidFill>
                <a:latin typeface="Impact" panose="020B0806030902050204" pitchFamily="34" charset="0"/>
              </a:rPr>
              <a:t>jahat</a:t>
            </a:r>
            <a:r>
              <a:rPr lang="en-ID" sz="2400" dirty="0">
                <a:solidFill>
                  <a:srgbClr val="090C0F"/>
                </a:solidFill>
                <a:latin typeface="Impact" panose="020B0806030902050204" pitchFamily="34" charset="0"/>
              </a:rPr>
              <a:t> dan </a:t>
            </a:r>
            <a:r>
              <a:rPr lang="en-ID" sz="2400" dirty="0" err="1">
                <a:solidFill>
                  <a:srgbClr val="090C0F"/>
                </a:solidFill>
                <a:latin typeface="Impact" panose="020B0806030902050204" pitchFamily="34" charset="0"/>
              </a:rPr>
              <a:t>duniawi</a:t>
            </a:r>
            <a:r>
              <a:rPr lang="en-ID" sz="2400" dirty="0">
                <a:solidFill>
                  <a:srgbClr val="090C0F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090C0F"/>
                </a:solidFill>
                <a:latin typeface="Impact" panose="020B0806030902050204" pitchFamily="34" charset="0"/>
              </a:rPr>
              <a:t>dengan</a:t>
            </a:r>
            <a:r>
              <a:rPr lang="en-ID" sz="2400" dirty="0">
                <a:solidFill>
                  <a:srgbClr val="090C0F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090C0F"/>
                </a:solidFill>
                <a:latin typeface="Impact" panose="020B0806030902050204" pitchFamily="34" charset="0"/>
              </a:rPr>
              <a:t>kuasa</a:t>
            </a:r>
            <a:r>
              <a:rPr lang="en-ID" sz="2400" dirty="0">
                <a:solidFill>
                  <a:srgbClr val="090C0F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090C0F"/>
                </a:solidFill>
                <a:latin typeface="Impact" panose="020B0806030902050204" pitchFamily="34" charset="0"/>
              </a:rPr>
              <a:t>kasih</a:t>
            </a:r>
            <a:r>
              <a:rPr lang="en-ID" sz="2400" dirty="0">
                <a:solidFill>
                  <a:srgbClr val="090C0F"/>
                </a:solidFill>
                <a:latin typeface="Impact" panose="020B0806030902050204" pitchFamily="34" charset="0"/>
              </a:rPr>
              <a:t> dan </a:t>
            </a:r>
            <a:r>
              <a:rPr lang="en-ID" sz="2400" dirty="0" err="1">
                <a:solidFill>
                  <a:srgbClr val="090C0F"/>
                </a:solidFill>
                <a:latin typeface="Impact" panose="020B0806030902050204" pitchFamily="34" charset="0"/>
              </a:rPr>
              <a:t>keadilan</a:t>
            </a:r>
            <a:r>
              <a:rPr lang="en-ID" sz="2400" dirty="0">
                <a:solidFill>
                  <a:srgbClr val="090C0F"/>
                </a:solidFill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solidFill>
                  <a:srgbClr val="090C0F"/>
                </a:solidFill>
                <a:latin typeface="Impact" panose="020B0806030902050204" pitchFamily="34" charset="0"/>
              </a:rPr>
              <a:t>datang</a:t>
            </a:r>
            <a:r>
              <a:rPr lang="en-ID" sz="2400" dirty="0">
                <a:solidFill>
                  <a:srgbClr val="090C0F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090C0F"/>
                </a:solidFill>
                <a:latin typeface="Impact" panose="020B0806030902050204" pitchFamily="34" charset="0"/>
              </a:rPr>
              <a:t>dari</a:t>
            </a:r>
            <a:r>
              <a:rPr lang="en-ID" sz="2400" dirty="0">
                <a:solidFill>
                  <a:srgbClr val="090C0F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090C0F"/>
                </a:solidFill>
                <a:latin typeface="Impact" panose="020B0806030902050204" pitchFamily="34" charset="0"/>
              </a:rPr>
              <a:t>salib</a:t>
            </a:r>
            <a:r>
              <a:rPr lang="en-ID" sz="2400" dirty="0">
                <a:solidFill>
                  <a:srgbClr val="090C0F"/>
                </a:solidFill>
                <a:latin typeface="Impact" panose="020B080603090205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56760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488CAA-60FE-BE97-AF95-6E8E7C04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29620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PIDATO PERTEMPURAN</a:t>
            </a:r>
            <a:br>
              <a:rPr lang="en-ID" sz="3200" dirty="0">
                <a:solidFill>
                  <a:srgbClr val="FFFFFF"/>
                </a:solidFill>
              </a:rPr>
            </a:b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Minggu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10 September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05585-5519-7EF4-6CC9-1D7BA38AE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12" y="1891970"/>
            <a:ext cx="4597337" cy="467149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40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4000" dirty="0">
                <a:latin typeface="Tw Cen MT Condensed Extra Bold" panose="020B0803020202020204" pitchFamily="34" charset="0"/>
              </a:rPr>
              <a:t> 6:10-20 </a:t>
            </a:r>
            <a:r>
              <a:rPr lang="en-ID" sz="32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sebuah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panggilan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200" dirty="0">
                <a:latin typeface="Tw Cen MT Condensed Extra Bold" panose="020B0803020202020204" pitchFamily="34" charset="0"/>
              </a:rPr>
              <a:t> orang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percaya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mengambil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sikap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memerangi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kejahatan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melawan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tipu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muslihat</a:t>
            </a:r>
            <a:r>
              <a:rPr lang="en-ID" sz="3200" dirty="0">
                <a:latin typeface="Tw Cen MT Condensed Extra Bold" panose="020B0803020202020204" pitchFamily="34" charset="0"/>
              </a:rPr>
              <a:t> Iblis,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melawan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kekuatan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roh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jahat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kuat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7DFB3B-9CB4-55A1-190C-8D9F117EB3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35" r="22046"/>
          <a:stretch/>
        </p:blipFill>
        <p:spPr>
          <a:xfrm>
            <a:off x="5102088" y="1713339"/>
            <a:ext cx="3439472" cy="41420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11034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2C38F-F31E-942C-F13A-6171375F1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330" y="874644"/>
            <a:ext cx="4678017" cy="564542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Berlin Sans FB" panose="020E0602020502020306" pitchFamily="34" charset="0"/>
              </a:rPr>
              <a:t>Untuk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menghadapi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peperangan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itu</a:t>
            </a:r>
            <a:r>
              <a:rPr lang="en-ID" sz="3200" dirty="0">
                <a:latin typeface="Berlin Sans FB" panose="020E0602020502020306" pitchFamily="34" charset="0"/>
              </a:rPr>
              <a:t>, orang </a:t>
            </a:r>
            <a:r>
              <a:rPr lang="en-ID" sz="3200" dirty="0" err="1">
                <a:latin typeface="Berlin Sans FB" panose="020E0602020502020306" pitchFamily="34" charset="0"/>
              </a:rPr>
              <a:t>percaya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harus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mengenakan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seluruh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perlengkapan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senjata</a:t>
            </a:r>
            <a:r>
              <a:rPr lang="en-ID" sz="3200" dirty="0">
                <a:latin typeface="Berlin Sans FB" panose="020E0602020502020306" pitchFamily="34" charset="0"/>
              </a:rPr>
              <a:t> Allah agar </a:t>
            </a:r>
            <a:r>
              <a:rPr lang="en-ID" sz="3200" dirty="0" err="1">
                <a:latin typeface="Berlin Sans FB" panose="020E0602020502020306" pitchFamily="34" charset="0"/>
              </a:rPr>
              <a:t>dapat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berdiri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teguh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dalam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peperangan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mengenakan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ikat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pinggang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berbaju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zirah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kasut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kaki,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perisai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ketopong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, dan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pedang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8B4FAF-9DAA-F02C-927F-04AD10149D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42" r="3235" b="-1"/>
          <a:stretch/>
        </p:blipFill>
        <p:spPr>
          <a:xfrm>
            <a:off x="5143347" y="-10886"/>
            <a:ext cx="4000653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5843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7FEB8-071E-FEB8-3072-228026C7B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79" y="486179"/>
            <a:ext cx="4969566" cy="6082748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2800" dirty="0" err="1">
                <a:latin typeface="Franklin Gothic Medium Cond" panose="020B0606030402020204" pitchFamily="34" charset="0"/>
              </a:rPr>
              <a:t>Beberapa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nasihat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pertempuran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dalam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Perjanjian</a:t>
            </a:r>
            <a:r>
              <a:rPr lang="en-ID" sz="2800" dirty="0">
                <a:latin typeface="Franklin Gothic Medium Cond" panose="020B0606030402020204" pitchFamily="34" charset="0"/>
              </a:rPr>
              <a:t> Lama </a:t>
            </a:r>
            <a:r>
              <a:rPr lang="en-ID" sz="2800" dirty="0" err="1">
                <a:latin typeface="Franklin Gothic Medium Cond" panose="020B0606030402020204" pitchFamily="34" charset="0"/>
              </a:rPr>
              <a:t>seperti</a:t>
            </a:r>
            <a:r>
              <a:rPr lang="en-ID" sz="2800" dirty="0">
                <a:latin typeface="Franklin Gothic Medium Cond" panose="020B0606030402020204" pitchFamily="34" charset="0"/>
              </a:rPr>
              <a:t>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800" dirty="0" err="1">
                <a:latin typeface="Franklin Gothic Medium Cond" panose="020B0606030402020204" pitchFamily="34" charset="0"/>
              </a:rPr>
              <a:t>Ulangan</a:t>
            </a:r>
            <a:r>
              <a:rPr lang="en-ID" sz="2800" dirty="0">
                <a:latin typeface="Franklin Gothic Medium Cond" panose="020B0606030402020204" pitchFamily="34" charset="0"/>
              </a:rPr>
              <a:t> 20:2-4;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800" dirty="0">
                <a:latin typeface="Franklin Gothic Medium Cond" panose="020B0606030402020204" pitchFamily="34" charset="0"/>
              </a:rPr>
              <a:t>Hakim-hakim 7:15-18;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800" dirty="0">
                <a:latin typeface="Franklin Gothic Medium Cond" panose="020B0606030402020204" pitchFamily="34" charset="0"/>
              </a:rPr>
              <a:t>2 </a:t>
            </a:r>
            <a:r>
              <a:rPr lang="en-ID" sz="2800" dirty="0" err="1">
                <a:latin typeface="Franklin Gothic Medium Cond" panose="020B0606030402020204" pitchFamily="34" charset="0"/>
              </a:rPr>
              <a:t>Tawarikh</a:t>
            </a:r>
            <a:r>
              <a:rPr lang="en-ID" sz="2800" dirty="0">
                <a:latin typeface="Franklin Gothic Medium Cond" panose="020B0606030402020204" pitchFamily="34" charset="0"/>
              </a:rPr>
              <a:t> 20:13-20;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800" dirty="0">
                <a:latin typeface="Franklin Gothic Medium Cond" panose="020B0606030402020204" pitchFamily="34" charset="0"/>
              </a:rPr>
              <a:t>2 </a:t>
            </a:r>
            <a:r>
              <a:rPr lang="en-ID" sz="2800" dirty="0" err="1">
                <a:latin typeface="Franklin Gothic Medium Cond" panose="020B0606030402020204" pitchFamily="34" charset="0"/>
              </a:rPr>
              <a:t>Tawarikh</a:t>
            </a:r>
            <a:r>
              <a:rPr lang="en-ID" sz="2800" dirty="0">
                <a:latin typeface="Franklin Gothic Medium Cond" panose="020B0606030402020204" pitchFamily="34" charset="0"/>
              </a:rPr>
              <a:t> 32:6-8;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800" dirty="0" err="1">
                <a:latin typeface="Franklin Gothic Medium Cond" panose="020B0606030402020204" pitchFamily="34" charset="0"/>
              </a:rPr>
              <a:t>Nehemia</a:t>
            </a:r>
            <a:r>
              <a:rPr lang="en-ID" sz="2800" dirty="0">
                <a:latin typeface="Franklin Gothic Medium Cond" panose="020B0606030402020204" pitchFamily="34" charset="0"/>
              </a:rPr>
              <a:t> 4:14, 19-20, </a:t>
            </a:r>
          </a:p>
          <a:p>
            <a:pPr marL="0" indent="0">
              <a:buNone/>
            </a:pPr>
            <a:r>
              <a:rPr lang="en-ID" sz="2800" dirty="0">
                <a:latin typeface="Franklin Gothic Medium Cond" panose="020B0606030402020204" pitchFamily="34" charset="0"/>
              </a:rPr>
              <a:t>masing-masing </a:t>
            </a:r>
            <a:r>
              <a:rPr lang="en-ID" sz="2800" dirty="0" err="1">
                <a:latin typeface="Franklin Gothic Medium Cond" panose="020B0606030402020204" pitchFamily="34" charset="0"/>
              </a:rPr>
              <a:t>menggarisbawahi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gagasan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bahwa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keberhasilan</a:t>
            </a:r>
            <a:r>
              <a:rPr lang="en-ID" sz="2800" dirty="0">
                <a:latin typeface="Franklin Gothic Medium Cond" panose="020B0606030402020204" pitchFamily="34" charset="0"/>
              </a:rPr>
              <a:t> Israel </a:t>
            </a:r>
            <a:r>
              <a:rPr lang="en-ID" sz="2800" dirty="0" err="1">
                <a:latin typeface="Franklin Gothic Medium Cond" panose="020B0606030402020204" pitchFamily="34" charset="0"/>
              </a:rPr>
              <a:t>dalam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pertempuran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tidak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bergantung</a:t>
            </a:r>
            <a:r>
              <a:rPr lang="en-ID" sz="2800" dirty="0">
                <a:latin typeface="Gill Sans Nova Cond Ultra Bold" panose="020B0B04020104020203" pitchFamily="34" charset="0"/>
              </a:rPr>
              <a:t> pada </a:t>
            </a:r>
            <a:r>
              <a:rPr lang="en-ID" sz="2800" dirty="0" err="1">
                <a:latin typeface="Gill Sans Nova Cond Ultra Bold" panose="020B0B04020104020203" pitchFamily="34" charset="0"/>
              </a:rPr>
              <a:t>keunggulan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senjatanya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sendiri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atau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pasukan</a:t>
            </a:r>
            <a:r>
              <a:rPr lang="en-ID" sz="2800" dirty="0">
                <a:latin typeface="Gill Sans Nova Cond Ultra Bold" panose="020B0B04020104020203" pitchFamily="34" charset="0"/>
              </a:rPr>
              <a:t> yang </a:t>
            </a:r>
            <a:r>
              <a:rPr lang="en-ID" sz="2800" dirty="0" err="1">
                <a:latin typeface="Gill Sans Nova Cond Ultra Bold" panose="020B0B04020104020203" pitchFamily="34" charset="0"/>
              </a:rPr>
              <a:t>melebihi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jumlah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musuh-musuhnya</a:t>
            </a:r>
            <a:r>
              <a:rPr lang="en-ID" sz="2800" dirty="0">
                <a:latin typeface="Gill Sans Nova Cond Ultra Bold" panose="020B0B04020104020203" pitchFamily="34" charset="0"/>
              </a:rPr>
              <a:t>. </a:t>
            </a:r>
            <a:endParaRPr lang="en-ID" sz="2800" dirty="0">
              <a:solidFill>
                <a:srgbClr val="C00000"/>
              </a:solidFill>
              <a:latin typeface="Gill Sans Nova Cond Ultra Bold" panose="020B0B040201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06AD5C-4839-1368-7ACE-877AE2364B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47" r="16288"/>
          <a:stretch/>
        </p:blipFill>
        <p:spPr>
          <a:xfrm>
            <a:off x="5844209" y="10"/>
            <a:ext cx="3299790" cy="68579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CE57D37-C2D0-066B-1AE3-6F4244344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051478" y="0"/>
            <a:ext cx="92522" cy="6858000"/>
            <a:chOff x="12068638" y="0"/>
            <a:chExt cx="123362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24DCA44-89CF-872A-903F-96C50780E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0">
              <a:extLst>
                <a:ext uri="{FF2B5EF4-FFF2-40B4-BE49-F238E27FC236}">
                  <a16:creationId xmlns:a16="http://schemas.microsoft.com/office/drawing/2014/main" id="{4B0CC4F5-AC85-FFFA-7EB5-33C4FCE90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6282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6406C4-0208-27C4-E797-0AD4F562DF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606" b="6605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F04C4-639F-8AC7-577E-43ABDC33F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125" y="3644356"/>
            <a:ext cx="8503750" cy="310514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endParaRPr lang="en-ID" sz="3200" dirty="0">
              <a:solidFill>
                <a:srgbClr val="C00000"/>
              </a:solidFill>
              <a:latin typeface="Gill Sans Nova Cond Ultra Bold" panose="020B0B04020104020203" pitchFamily="34" charset="0"/>
            </a:endParaRPr>
          </a:p>
          <a:p>
            <a:pPr marL="0" indent="0">
              <a:buNone/>
            </a:pP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Kemenangan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dihasilkan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bangsa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Israel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bergantung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pada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kehadiran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dan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kuasa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Allah. </a:t>
            </a:r>
          </a:p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Kunci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kesuksesan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bukanlah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kepercayaan</a:t>
            </a:r>
            <a:r>
              <a:rPr lang="en-ID" sz="3200" dirty="0">
                <a:latin typeface="Tw Cen MT Condensed Extra Bold" panose="020B0803020202020204" pitchFamily="34" charset="0"/>
              </a:rPr>
              <a:t> pada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sendiri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tetapi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kepercayaan</a:t>
            </a:r>
            <a:r>
              <a:rPr lang="en-ID" sz="3200" dirty="0"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latin typeface="Impact" panose="020B0806030902050204" pitchFamily="34" charset="0"/>
              </a:rPr>
              <a:t>kuat</a:t>
            </a:r>
            <a:r>
              <a:rPr lang="en-ID" sz="3200" dirty="0">
                <a:latin typeface="Impact" panose="020B0806030902050204" pitchFamily="34" charset="0"/>
              </a:rPr>
              <a:t> pada </a:t>
            </a:r>
            <a:r>
              <a:rPr lang="en-ID" sz="3200" dirty="0" err="1">
                <a:latin typeface="Impact" panose="020B0806030902050204" pitchFamily="34" charset="0"/>
              </a:rPr>
              <a:t>kuasa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Tuhan</a:t>
            </a:r>
            <a:r>
              <a:rPr lang="en-ID" sz="3200" dirty="0">
                <a:latin typeface="Impact" panose="020B0806030902050204" pitchFamily="34" charset="0"/>
              </a:rPr>
              <a:t> dan </a:t>
            </a:r>
            <a:r>
              <a:rPr lang="en-ID" sz="3200" dirty="0" err="1">
                <a:latin typeface="Impact" panose="020B0806030902050204" pitchFamily="34" charset="0"/>
              </a:rPr>
              <a:t>ketetapan</a:t>
            </a:r>
            <a:r>
              <a:rPr lang="en-ID" sz="3200" dirty="0">
                <a:latin typeface="Impact" panose="020B0806030902050204" pitchFamily="34" charset="0"/>
              </a:rPr>
              <a:t>-Nya </a:t>
            </a:r>
            <a:r>
              <a:rPr lang="en-ID" sz="3200" dirty="0" err="1">
                <a:latin typeface="Impact" panose="020B0806030902050204" pitchFamily="34" charset="0"/>
              </a:rPr>
              <a:t>untuk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kesuksesan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mereka</a:t>
            </a:r>
            <a:r>
              <a:rPr lang="en-ID" sz="3200" dirty="0">
                <a:latin typeface="Impact" panose="020B0806030902050204" pitchFamily="34" charset="0"/>
              </a:rPr>
              <a:t>. </a:t>
            </a:r>
          </a:p>
          <a:p>
            <a:endParaRPr lang="en-ID" sz="3200" dirty="0"/>
          </a:p>
        </p:txBody>
      </p:sp>
    </p:spTree>
    <p:extLst>
      <p:ext uri="{BB962C8B-B14F-4D97-AF65-F5344CB8AC3E}">
        <p14:creationId xmlns:p14="http://schemas.microsoft.com/office/powerpoint/2010/main" val="2787595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3D8520-8953-FDA4-E25A-B0121AC0C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68F2A1-ADCA-102F-2073-5062DC827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987825"/>
          </a:xfrm>
          <a:solidFill>
            <a:schemeClr val="accent6">
              <a:lumMod val="5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  <a:t>Paulus </a:t>
            </a:r>
            <a:r>
              <a:rPr lang="en-ID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menggunakan</a:t>
            </a:r>
            <a: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tema-tema</a:t>
            </a:r>
            <a: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b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  <a:t>di </a:t>
            </a:r>
            <a:r>
              <a:rPr lang="en-ID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Perjanjian</a:t>
            </a:r>
            <a: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  <a:t> Lama </a:t>
            </a:r>
            <a:r>
              <a:rPr lang="en-ID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ini</a:t>
            </a:r>
            <a: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menasihati</a:t>
            </a:r>
            <a: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b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  <a:t>orang </a:t>
            </a:r>
            <a:r>
              <a:rPr lang="en-ID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percaya</a:t>
            </a:r>
            <a: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  <a:t> agar menjadi 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B9D23-B689-6937-5D34-6CFE46449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616" y="2466629"/>
            <a:ext cx="7886700" cy="391256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sz="3200" dirty="0" err="1">
                <a:latin typeface="Gill Sans Nova Cond Ultra Bold" panose="020B0B04020104020203" pitchFamily="34" charset="0"/>
              </a:rPr>
              <a:t>Aktif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mengejar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misi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gereja</a:t>
            </a:r>
            <a:r>
              <a:rPr lang="en-ID" sz="3200" dirty="0">
                <a:latin typeface="Tw Cen MT Condensed Extra Bold" panose="020B0803020202020204" pitchFamily="34" charset="0"/>
              </a:rPr>
              <a:t>; 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sz="3200" dirty="0" err="1">
                <a:latin typeface="Tw Cen MT Condensed Extra Bold" panose="020B0803020202020204" pitchFamily="34" charset="0"/>
              </a:rPr>
              <a:t>Memperhatikan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dimensi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tak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terlihat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memengaruhi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kehidupan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kesaksian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latin typeface="Tw Cen MT Condensed Extra Bold" panose="020B0803020202020204" pitchFamily="34" charset="0"/>
              </a:rPr>
              <a:t>; 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sz="3200" dirty="0" err="1">
                <a:latin typeface="Tw Cen MT Condensed Extra Bold" panose="020B0803020202020204" pitchFamily="34" charset="0"/>
              </a:rPr>
              <a:t>Menyadari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ketentuan</a:t>
            </a:r>
            <a:r>
              <a:rPr lang="en-ID" sz="3200" dirty="0">
                <a:latin typeface="Tw Cen MT Condensed Extra Bold" panose="020B0803020202020204" pitchFamily="34" charset="0"/>
              </a:rPr>
              <a:t> Ilahi </a:t>
            </a:r>
            <a:r>
              <a:rPr lang="en-ID" sz="32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keberhasilan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latin typeface="Tw Cen MT Condensed Extra Bold" panose="020B0803020202020204" pitchFamily="34" charset="0"/>
              </a:rPr>
              <a:t>; 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sz="3200" dirty="0" err="1">
                <a:latin typeface="Tw Cen MT Condensed Extra Bold" panose="020B0803020202020204" pitchFamily="34" charset="0"/>
              </a:rPr>
              <a:t>Selalu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mengingatkan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pentingnya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persatuan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Gill Sans Nova Cond Ultra Bold" panose="020B0B04020104020203" pitchFamily="34" charset="0"/>
              </a:rPr>
              <a:t>kolaborasi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>
                <a:latin typeface="Tw Cen MT Condensed Extra Bold" panose="020B0803020202020204" pitchFamily="34" charset="0"/>
              </a:rPr>
              <a:t>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antara</a:t>
            </a:r>
            <a:r>
              <a:rPr lang="en-ID" sz="3200" dirty="0">
                <a:latin typeface="Tw Cen MT Condensed Extra Bold" panose="020B0803020202020204" pitchFamily="34" charset="0"/>
              </a:rPr>
              <a:t> orang-orang 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percaya</a:t>
            </a:r>
            <a:r>
              <a:rPr lang="en-ID" sz="3200" dirty="0">
                <a:latin typeface="Tw Cen MT Condensed Extra Bold" panose="020B0803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3609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C69F6F-9647-A147-E16F-BACBBBD09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296203"/>
          </a:xfrm>
        </p:spPr>
        <p:txBody>
          <a:bodyPr>
            <a:normAutofit/>
          </a:bodyPr>
          <a:lstStyle/>
          <a:p>
            <a:pPr algn="ctr"/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MENEMUKAN KUASA DI DALAM KRISTUS</a:t>
            </a:r>
            <a:br>
              <a:rPr lang="en-ID" sz="3200" dirty="0">
                <a:solidFill>
                  <a:srgbClr val="FFFFFF"/>
                </a:solidFill>
              </a:rPr>
            </a:b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Senin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11 September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709FE-EB0B-DE59-A9A6-F711D340A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107" y="3025899"/>
            <a:ext cx="5415584" cy="367398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2800" dirty="0" err="1">
                <a:latin typeface="Franklin Gothic Medium Cond" panose="020B0606030402020204" pitchFamily="34" charset="0"/>
              </a:rPr>
              <a:t>Mengingat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bahwa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musuh</a:t>
            </a:r>
            <a:r>
              <a:rPr lang="en-ID" sz="2800" dirty="0">
                <a:latin typeface="Franklin Gothic Medium Cond" panose="020B0606030402020204" pitchFamily="34" charset="0"/>
              </a:rPr>
              <a:t> yang </a:t>
            </a:r>
            <a:r>
              <a:rPr lang="en-ID" sz="2800" dirty="0" err="1">
                <a:latin typeface="Franklin Gothic Medium Cond" panose="020B0606030402020204" pitchFamily="34" charset="0"/>
              </a:rPr>
              <a:t>dihadapi</a:t>
            </a:r>
            <a:r>
              <a:rPr lang="en-ID" sz="2800" dirty="0">
                <a:latin typeface="Franklin Gothic Medium Cond" panose="020B0606030402020204" pitchFamily="34" charset="0"/>
              </a:rPr>
              <a:t> orang Kristen </a:t>
            </a:r>
            <a:r>
              <a:rPr lang="en-ID" sz="2800" dirty="0" err="1">
                <a:latin typeface="Franklin Gothic Medium Cond" panose="020B0606030402020204" pitchFamily="34" charset="0"/>
              </a:rPr>
              <a:t>adalah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pemerintah-pemerintah</a:t>
            </a:r>
            <a:r>
              <a:rPr lang="en-ID" sz="2800" dirty="0">
                <a:latin typeface="Franklin Gothic Medium Cond" panose="020B0606030402020204" pitchFamily="34" charset="0"/>
              </a:rPr>
              <a:t>, </a:t>
            </a:r>
            <a:r>
              <a:rPr lang="en-ID" sz="2800" dirty="0" err="1">
                <a:latin typeface="Franklin Gothic Medium Cond" panose="020B0606030402020204" pitchFamily="34" charset="0"/>
              </a:rPr>
              <a:t>penguasa-penguasa</a:t>
            </a:r>
            <a:r>
              <a:rPr lang="en-ID" sz="2800" dirty="0">
                <a:latin typeface="Franklin Gothic Medium Cond" panose="020B0606030402020204" pitchFamily="34" charset="0"/>
              </a:rPr>
              <a:t>, penghulu-penghulu dunia yang </a:t>
            </a:r>
            <a:r>
              <a:rPr lang="en-ID" sz="2800" dirty="0" err="1">
                <a:latin typeface="Franklin Gothic Medium Cond" panose="020B0606030402020204" pitchFamily="34" charset="0"/>
              </a:rPr>
              <a:t>gelap</a:t>
            </a:r>
            <a:r>
              <a:rPr lang="en-ID" sz="2800" dirty="0">
                <a:latin typeface="Franklin Gothic Medium Cond" panose="020B0606030402020204" pitchFamily="34" charset="0"/>
              </a:rPr>
              <a:t>, dan </a:t>
            </a:r>
            <a:r>
              <a:rPr lang="en-ID" sz="2800" dirty="0" err="1">
                <a:latin typeface="Franklin Gothic Medium Cond" panose="020B0606030402020204" pitchFamily="34" charset="0"/>
              </a:rPr>
              <a:t>roh-roh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jahat</a:t>
            </a:r>
            <a:r>
              <a:rPr lang="en-ID" sz="2800" dirty="0">
                <a:latin typeface="Franklin Gothic Medium Cond" panose="020B0606030402020204" pitchFamily="34" charset="0"/>
              </a:rPr>
              <a:t> di </a:t>
            </a:r>
            <a:r>
              <a:rPr lang="en-ID" sz="2800" dirty="0" err="1">
                <a:latin typeface="Franklin Gothic Medium Cond" panose="020B0606030402020204" pitchFamily="34" charset="0"/>
              </a:rPr>
              <a:t>udara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atau</a:t>
            </a:r>
            <a:r>
              <a:rPr lang="en-ID" sz="2800" dirty="0">
                <a:latin typeface="Franklin Gothic Medium Cond" panose="020B0606030402020204" pitchFamily="34" charset="0"/>
              </a:rPr>
              <a:t> Iblis, </a:t>
            </a:r>
            <a:r>
              <a:rPr lang="en-ID" sz="2800" dirty="0" err="1">
                <a:latin typeface="Franklin Gothic Medium Cond" panose="020B0606030402020204" pitchFamily="34" charset="0"/>
              </a:rPr>
              <a:t>maka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dalam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peperangan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ini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>
                <a:latin typeface="Gill Sans Nova Cond Ultra Bold" panose="020B0B04020104020203" pitchFamily="34" charset="0"/>
              </a:rPr>
              <a:t>orang </a:t>
            </a:r>
            <a:r>
              <a:rPr lang="en-ID" sz="2800" dirty="0" err="1">
                <a:latin typeface="Gill Sans Nova Cond Ultra Bold" panose="020B0B04020104020203" pitchFamily="34" charset="0"/>
              </a:rPr>
              <a:t>percaya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membutuhkan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kekuatan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diluar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dirinya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sendiri</a:t>
            </a:r>
            <a:r>
              <a:rPr lang="en-ID" sz="2800" dirty="0">
                <a:latin typeface="Gill Sans Nova Cond Ultra Bold" panose="020B0B04020104020203" pitchFamily="34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429930-71BC-34BF-F997-C87A18E243EA}"/>
              </a:ext>
            </a:extLst>
          </p:cNvPr>
          <p:cNvSpPr txBox="1"/>
          <p:nvPr/>
        </p:nvSpPr>
        <p:spPr>
          <a:xfrm>
            <a:off x="573154" y="1913672"/>
            <a:ext cx="7997687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2800" dirty="0">
                <a:latin typeface="Tw Cen MT Condensed Extra Bold" panose="020B0803020202020204" pitchFamily="34" charset="0"/>
              </a:rPr>
              <a:t> 6:10 "</a:t>
            </a:r>
            <a:r>
              <a:rPr lang="en-ID" sz="2800" dirty="0" err="1">
                <a:latin typeface="Tw Cen MT Condensed Extra Bold" panose="020B0803020202020204" pitchFamily="34" charset="0"/>
              </a:rPr>
              <a:t>Akhirnya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hendaklah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kamu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kuat</a:t>
            </a:r>
            <a:r>
              <a:rPr lang="en-ID" sz="2800" dirty="0">
                <a:latin typeface="Tw Cen MT Condensed Extra Bold" panose="020B0803020202020204" pitchFamily="34" charset="0"/>
              </a:rPr>
              <a:t> di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Tuhan</a:t>
            </a:r>
            <a:r>
              <a:rPr lang="en-ID" sz="2800" dirty="0">
                <a:latin typeface="Tw Cen MT Condensed Extra Bold" panose="020B0803020202020204" pitchFamily="34" charset="0"/>
              </a:rPr>
              <a:t>, di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kekuatan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kuasa</a:t>
            </a:r>
            <a:r>
              <a:rPr lang="en-ID" sz="2800" dirty="0">
                <a:latin typeface="Tw Cen MT Condensed Extra Bold" panose="020B0803020202020204" pitchFamily="34" charset="0"/>
              </a:rPr>
              <a:t>-Nya".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795E35-F46C-181C-24CC-251096A817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27" r="30800"/>
          <a:stretch/>
        </p:blipFill>
        <p:spPr>
          <a:xfrm>
            <a:off x="5887691" y="3184019"/>
            <a:ext cx="3132199" cy="31110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5931438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1477</Words>
  <Application>Microsoft Office PowerPoint</Application>
  <PresentationFormat>On-screen Show (4:3)</PresentationFormat>
  <Paragraphs>83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Aharoni</vt:lpstr>
      <vt:lpstr>Amasis MT Pro Black</vt:lpstr>
      <vt:lpstr>Arial</vt:lpstr>
      <vt:lpstr>Berlin Sans FB</vt:lpstr>
      <vt:lpstr>Bernard MT Condensed</vt:lpstr>
      <vt:lpstr>Calibri</vt:lpstr>
      <vt:lpstr>Calibri Light</vt:lpstr>
      <vt:lpstr>Eras Demi ITC</vt:lpstr>
      <vt:lpstr>Franklin Gothic Demi</vt:lpstr>
      <vt:lpstr>Franklin Gothic Demi Cond</vt:lpstr>
      <vt:lpstr>Franklin Gothic Medium Cond</vt:lpstr>
      <vt:lpstr>Gill Sans Nova Cond Ultra Bold</vt:lpstr>
      <vt:lpstr>Impact</vt:lpstr>
      <vt:lpstr>Tw Cen MT Condensed Extra Bold</vt:lpstr>
      <vt:lpstr>Wingdings</vt:lpstr>
      <vt:lpstr>Office Theme</vt:lpstr>
      <vt:lpstr>PANGGILAN UNTUK BERDIRI</vt:lpstr>
      <vt:lpstr>EFESUS 6 : 10, 11</vt:lpstr>
      <vt:lpstr>PowerPoint Presentation</vt:lpstr>
      <vt:lpstr>PIDATO PERTEMPURAN Minggu, 10 September 2023</vt:lpstr>
      <vt:lpstr>PowerPoint Presentation</vt:lpstr>
      <vt:lpstr>PowerPoint Presentation</vt:lpstr>
      <vt:lpstr>PowerPoint Presentation</vt:lpstr>
      <vt:lpstr>Paulus menggunakan tema-tema  di Perjanjian Lama ini untuk menasihati  orang percaya agar menjadi : </vt:lpstr>
      <vt:lpstr>MENEMUKAN KUASA DI DALAM KRISTUS Senin, 11 September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PERTENTANGAN BESAR DALAM SURAT-SURAT PAULUS  Selasa, 12 September 2023</vt:lpstr>
      <vt:lpstr>Apa yang Kristus lakukan dalam perang  melawan kuasa kegelapan? </vt:lpstr>
      <vt:lpstr>Dalam panggilannya untuk mempersenjatai diri  [Efesus 6:10-20], Paulus mengumpulkan unsur-unsur pertentangan alam semesta, yang telah ia gunakan,  yaitu:</vt:lpstr>
      <vt:lpstr>PowerPoint Presentation</vt:lpstr>
      <vt:lpstr>BERDIRI DI MEDAN PERANG KUNO Rabu, 13 September 2023</vt:lpstr>
      <vt:lpstr>Thucydides, salah satu penulis klasik besar sastra pertempuran, menyoroti tiga tindakan yang harus terjadi jika suatu pihak ingin menang:</vt:lpstr>
      <vt:lpstr>PowerPoint Presentation</vt:lpstr>
      <vt:lpstr>PowerPoint Presentation</vt:lpstr>
      <vt:lpstr>PowerPoint Presentation</vt:lpstr>
      <vt:lpstr>BERGULAT MELAWAN KEKUATAN JAHAT Kamis, 14 September 2023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PANGGILAN UNTUK BERDIRI</dc:title>
  <dc:creator>Office365</dc:creator>
  <cp:lastModifiedBy>Office365</cp:lastModifiedBy>
  <cp:revision>17</cp:revision>
  <dcterms:created xsi:type="dcterms:W3CDTF">2023-09-12T03:22:21Z</dcterms:created>
  <dcterms:modified xsi:type="dcterms:W3CDTF">2023-09-14T23:15:15Z</dcterms:modified>
</cp:coreProperties>
</file>