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1" r:id="rId4"/>
    <p:sldId id="258" r:id="rId5"/>
    <p:sldId id="259" r:id="rId6"/>
    <p:sldId id="260" r:id="rId7"/>
    <p:sldId id="261" r:id="rId8"/>
    <p:sldId id="262" r:id="rId9"/>
    <p:sldId id="263" r:id="rId10"/>
    <p:sldId id="275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128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9593-AA4A-4D02-A6D9-9AA2400BCD65}" type="datetimeFigureOut">
              <a:rPr lang="en-ID" smtClean="0"/>
              <a:t>14/07/2023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C92E-2593-49E5-BA8B-2B739A11720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07095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9593-AA4A-4D02-A6D9-9AA2400BCD65}" type="datetimeFigureOut">
              <a:rPr lang="en-ID" smtClean="0"/>
              <a:t>14/07/2023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C92E-2593-49E5-BA8B-2B739A11720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61794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9593-AA4A-4D02-A6D9-9AA2400BCD65}" type="datetimeFigureOut">
              <a:rPr lang="en-ID" smtClean="0"/>
              <a:t>14/07/2023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C92E-2593-49E5-BA8B-2B739A11720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37852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9593-AA4A-4D02-A6D9-9AA2400BCD65}" type="datetimeFigureOut">
              <a:rPr lang="en-ID" smtClean="0"/>
              <a:t>14/07/2023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C92E-2593-49E5-BA8B-2B739A11720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29684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9593-AA4A-4D02-A6D9-9AA2400BCD65}" type="datetimeFigureOut">
              <a:rPr lang="en-ID" smtClean="0"/>
              <a:t>14/07/2023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C92E-2593-49E5-BA8B-2B739A11720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5409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9593-AA4A-4D02-A6D9-9AA2400BCD65}" type="datetimeFigureOut">
              <a:rPr lang="en-ID" smtClean="0"/>
              <a:t>14/07/2023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C92E-2593-49E5-BA8B-2B739A11720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99669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9593-AA4A-4D02-A6D9-9AA2400BCD65}" type="datetimeFigureOut">
              <a:rPr lang="en-ID" smtClean="0"/>
              <a:t>14/07/2023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C92E-2593-49E5-BA8B-2B739A11720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79899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9593-AA4A-4D02-A6D9-9AA2400BCD65}" type="datetimeFigureOut">
              <a:rPr lang="en-ID" smtClean="0"/>
              <a:t>14/07/2023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C92E-2593-49E5-BA8B-2B739A11720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363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9593-AA4A-4D02-A6D9-9AA2400BCD65}" type="datetimeFigureOut">
              <a:rPr lang="en-ID" smtClean="0"/>
              <a:t>14/07/2023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C92E-2593-49E5-BA8B-2B739A11720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42153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9593-AA4A-4D02-A6D9-9AA2400BCD65}" type="datetimeFigureOut">
              <a:rPr lang="en-ID" smtClean="0"/>
              <a:t>14/07/2023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C92E-2593-49E5-BA8B-2B739A11720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89193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99593-AA4A-4D02-A6D9-9AA2400BCD65}" type="datetimeFigureOut">
              <a:rPr lang="en-ID" smtClean="0"/>
              <a:t>14/07/2023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C92E-2593-49E5-BA8B-2B739A11720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81150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699593-AA4A-4D02-A6D9-9AA2400BCD65}" type="datetimeFigureOut">
              <a:rPr lang="en-ID" smtClean="0"/>
              <a:t>14/07/2023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2C92E-2593-49E5-BA8B-2B739A11720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27560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2A397E7-BF60-45B2-84C7-B074B76C3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7980B2-A26D-7436-D1A2-3C96051755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7029" r="6487"/>
          <a:stretch/>
        </p:blipFill>
        <p:spPr>
          <a:xfrm>
            <a:off x="3212926" y="10"/>
            <a:ext cx="5931074" cy="685799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1D596F-2B46-E058-0CEC-D04A07F1C8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6497" y="1115219"/>
            <a:ext cx="4663678" cy="2387600"/>
          </a:xfrm>
        </p:spPr>
        <p:txBody>
          <a:bodyPr>
            <a:normAutofit/>
          </a:bodyPr>
          <a:lstStyle/>
          <a:p>
            <a:pPr algn="l"/>
            <a:r>
              <a:rPr lang="en-US" sz="4800" dirty="0">
                <a:solidFill>
                  <a:schemeClr val="bg1"/>
                </a:solidFill>
                <a:latin typeface="Eras Bold ITC" panose="020B0907030504020204" pitchFamily="34" charset="0"/>
              </a:rPr>
              <a:t>KUASA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  <a:latin typeface="Impact" panose="020B0806030902050204" pitchFamily="34" charset="0"/>
              </a:rPr>
              <a:t>YESUS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sz="3600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YANG DITINGGIKAN</a:t>
            </a:r>
            <a:endParaRPr lang="en-ID" sz="3600" dirty="0">
              <a:solidFill>
                <a:schemeClr val="bg1"/>
              </a:solidFill>
              <a:latin typeface="Avenir Next LT Pro Demi" panose="020B07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0C0816-FE3D-FFA1-C179-2103699372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6497" y="4067174"/>
            <a:ext cx="4129087" cy="1423987"/>
          </a:xfrm>
        </p:spPr>
        <p:txBody>
          <a:bodyPr>
            <a:normAutofit/>
          </a:bodyPr>
          <a:lstStyle/>
          <a:p>
            <a:pPr algn="l"/>
            <a:r>
              <a:rPr lang="en-US" sz="1700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Pelajaran ke-3, </a:t>
            </a:r>
            <a:r>
              <a:rPr lang="en-US" sz="1700" dirty="0" err="1">
                <a:solidFill>
                  <a:schemeClr val="bg1"/>
                </a:solidFill>
                <a:latin typeface="Avenir Next LT Pro Demi" panose="020B0704020202020204" pitchFamily="34" charset="0"/>
              </a:rPr>
              <a:t>Triwulan</a:t>
            </a:r>
            <a:r>
              <a:rPr lang="en-US" sz="1700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 III</a:t>
            </a:r>
          </a:p>
          <a:p>
            <a:pPr algn="l"/>
            <a:r>
              <a:rPr lang="en-US" sz="1700" dirty="0" err="1">
                <a:solidFill>
                  <a:schemeClr val="bg1"/>
                </a:solidFill>
                <a:latin typeface="Avenir Next LT Pro Demi" panose="020B0704020202020204" pitchFamily="34" charset="0"/>
              </a:rPr>
              <a:t>Tahun</a:t>
            </a:r>
            <a:r>
              <a:rPr lang="en-US" sz="1700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 2023</a:t>
            </a:r>
            <a:endParaRPr lang="en-ID" sz="1700" dirty="0">
              <a:solidFill>
                <a:schemeClr val="bg1"/>
              </a:solidFill>
              <a:latin typeface="Avenir Next LT Pro Demi" panose="020B0704020202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96438" y="3681408"/>
            <a:ext cx="8951115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0476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769FE7B-01AA-77CE-E74D-0B4970CD7F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53306F-7C44-A59E-BA72-0504072DCCC2}"/>
              </a:ext>
            </a:extLst>
          </p:cNvPr>
          <p:cNvSpPr txBox="1"/>
          <p:nvPr/>
        </p:nvSpPr>
        <p:spPr>
          <a:xfrm>
            <a:off x="1523480" y="316603"/>
            <a:ext cx="750073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6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"</a:t>
            </a:r>
            <a:r>
              <a:rPr lang="en-ID" sz="26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Betapa</a:t>
            </a:r>
            <a:r>
              <a:rPr lang="en-ID" sz="26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kayanya</a:t>
            </a:r>
            <a:r>
              <a:rPr lang="en-ID" sz="26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kemuliaan</a:t>
            </a:r>
            <a:r>
              <a:rPr lang="en-ID" sz="26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bagian</a:t>
            </a:r>
            <a:r>
              <a:rPr lang="en-ID" sz="26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yang </a:t>
            </a:r>
            <a:r>
              <a:rPr lang="en-ID" sz="26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ditentukan</a:t>
            </a:r>
            <a:r>
              <a:rPr lang="en-ID" sz="26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-Nya </a:t>
            </a:r>
            <a:r>
              <a:rPr lang="en-ID" sz="26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bagi</a:t>
            </a:r>
            <a:r>
              <a:rPr lang="en-ID" sz="26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orang-orang kudus"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: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Dalam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hal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ini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Paulus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sedang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mengingat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gagasan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di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Perjanjian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Lama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tentang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>
                <a:solidFill>
                  <a:srgbClr val="FF0000"/>
                </a:solidFill>
                <a:latin typeface="Trade Gothic Next Heavy" panose="020B0903040303020004" pitchFamily="34" charset="0"/>
              </a:rPr>
              <a:t>orang </a:t>
            </a:r>
            <a:r>
              <a:rPr lang="en-ID" sz="2600" dirty="0" err="1">
                <a:solidFill>
                  <a:srgbClr val="FF0000"/>
                </a:solidFill>
                <a:latin typeface="Trade Gothic Next Heavy" panose="020B0903040303020004" pitchFamily="34" charset="0"/>
              </a:rPr>
              <a:t>percaya</a:t>
            </a:r>
            <a:r>
              <a:rPr lang="en-ID" sz="2600" dirty="0">
                <a:solidFill>
                  <a:srgbClr val="FF0000"/>
                </a:solidFill>
                <a:latin typeface="Trade Gothic Next Heavy" panose="020B0903040303020004" pitchFamily="34" charset="0"/>
              </a:rPr>
              <a:t> </a:t>
            </a:r>
            <a:r>
              <a:rPr lang="en-ID" sz="2600" dirty="0" err="1">
                <a:solidFill>
                  <a:srgbClr val="FF0000"/>
                </a:solidFill>
                <a:latin typeface="Trade Gothic Next Heavy" panose="020B0903040303020004" pitchFamily="34" charset="0"/>
              </a:rPr>
              <a:t>sebagai</a:t>
            </a:r>
            <a:r>
              <a:rPr lang="en-ID" sz="2600" dirty="0">
                <a:solidFill>
                  <a:srgbClr val="FF0000"/>
                </a:solidFill>
                <a:latin typeface="Trade Gothic Next Heavy" panose="020B0903040303020004" pitchFamily="34" charset="0"/>
              </a:rPr>
              <a:t> </a:t>
            </a:r>
            <a:r>
              <a:rPr lang="en-ID" sz="2600" dirty="0" err="1">
                <a:solidFill>
                  <a:srgbClr val="FF0000"/>
                </a:solidFill>
                <a:latin typeface="Trade Gothic Next Heavy" panose="020B0903040303020004" pitchFamily="34" charset="0"/>
              </a:rPr>
              <a:t>milik</a:t>
            </a:r>
            <a:r>
              <a:rPr lang="en-ID" sz="2600" dirty="0">
                <a:solidFill>
                  <a:srgbClr val="FF0000"/>
                </a:solidFill>
                <a:latin typeface="Trade Gothic Next Heavy" panose="020B0903040303020004" pitchFamily="34" charset="0"/>
              </a:rPr>
              <a:t> </a:t>
            </a:r>
            <a:r>
              <a:rPr lang="en-ID" sz="2600" dirty="0" err="1">
                <a:solidFill>
                  <a:srgbClr val="FF0000"/>
                </a:solidFill>
                <a:latin typeface="Trade Gothic Next Heavy" panose="020B0903040303020004" pitchFamily="34" charset="0"/>
              </a:rPr>
              <a:t>pusaka</a:t>
            </a:r>
            <a:r>
              <a:rPr lang="en-ID" sz="2600" dirty="0">
                <a:solidFill>
                  <a:srgbClr val="FF0000"/>
                </a:solidFill>
                <a:latin typeface="Trade Gothic Next Heavy" panose="020B0903040303020004" pitchFamily="34" charset="0"/>
              </a:rPr>
              <a:t> Allah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[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Ulangan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9:29;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Ulangan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32:9;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Zakharia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2:12,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Efesus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1:11]. </a:t>
            </a:r>
            <a:r>
              <a:rPr lang="en-ID" sz="26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Dia</a:t>
            </a:r>
            <a:r>
              <a:rPr lang="en-ID" sz="26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ingin</a:t>
            </a:r>
            <a:r>
              <a:rPr lang="en-ID" sz="26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mereka</a:t>
            </a:r>
            <a:r>
              <a:rPr lang="en-ID" sz="26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tahu</a:t>
            </a:r>
            <a:r>
              <a:rPr lang="en-ID" sz="26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bahwa</a:t>
            </a:r>
            <a:r>
              <a:rPr lang="en-ID" sz="26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mereka</a:t>
            </a:r>
            <a:r>
              <a:rPr lang="en-ID" sz="26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tidak</a:t>
            </a:r>
            <a:r>
              <a:rPr lang="en-ID" sz="26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hanya</a:t>
            </a:r>
            <a:r>
              <a:rPr lang="en-ID" sz="26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memiliki</a:t>
            </a:r>
            <a:r>
              <a:rPr lang="en-ID" sz="26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warisan</a:t>
            </a:r>
            <a:r>
              <a:rPr lang="en-ID" sz="26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dari</a:t>
            </a:r>
            <a:r>
              <a:rPr lang="en-ID" sz="26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Tuhan</a:t>
            </a:r>
            <a:r>
              <a:rPr lang="en-ID" sz="26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sz="26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tetapi</a:t>
            </a:r>
            <a:r>
              <a:rPr lang="en-ID" sz="26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mereka</a:t>
            </a:r>
            <a:r>
              <a:rPr lang="en-ID" sz="26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adalah</a:t>
            </a:r>
            <a:r>
              <a:rPr lang="en-ID" sz="26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milik</a:t>
            </a:r>
            <a:r>
              <a:rPr lang="en-ID" sz="26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pusaka</a:t>
            </a:r>
            <a:r>
              <a:rPr lang="en-ID" sz="26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Tuhan</a:t>
            </a:r>
            <a:r>
              <a:rPr lang="en-ID" sz="26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, dan Paulus </a:t>
            </a:r>
            <a:r>
              <a:rPr lang="en-ID" sz="26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ingin</a:t>
            </a:r>
            <a:r>
              <a:rPr lang="en-ID" sz="26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mereka</a:t>
            </a:r>
            <a:r>
              <a:rPr lang="en-ID" sz="26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memahami</a:t>
            </a:r>
            <a:r>
              <a:rPr lang="en-ID" sz="26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nilai</a:t>
            </a:r>
            <a:r>
              <a:rPr lang="en-ID" sz="26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mereka</a:t>
            </a:r>
            <a:r>
              <a:rPr lang="en-ID" sz="26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di </a:t>
            </a:r>
            <a:r>
              <a:rPr lang="en-ID" sz="26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mata</a:t>
            </a:r>
            <a:r>
              <a:rPr lang="en-ID" sz="26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Tuhan</a:t>
            </a:r>
            <a:r>
              <a:rPr lang="en-ID" sz="26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263719-C141-FF5E-845F-908254B01E5C}"/>
              </a:ext>
            </a:extLst>
          </p:cNvPr>
          <p:cNvSpPr txBox="1"/>
          <p:nvPr/>
        </p:nvSpPr>
        <p:spPr>
          <a:xfrm>
            <a:off x="1517894" y="4392827"/>
            <a:ext cx="7407031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6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"</a:t>
            </a:r>
            <a:r>
              <a:rPr lang="en-ID" sz="26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Betapa</a:t>
            </a:r>
            <a:r>
              <a:rPr lang="en-ID" sz="26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hebat</a:t>
            </a:r>
            <a:r>
              <a:rPr lang="en-ID" sz="26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kuasa</a:t>
            </a:r>
            <a:r>
              <a:rPr lang="en-ID" sz="26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-Nya </a:t>
            </a:r>
            <a:r>
              <a:rPr lang="en-ID" sz="26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bagi</a:t>
            </a:r>
            <a:r>
              <a:rPr lang="en-ID" sz="26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kita</a:t>
            </a:r>
            <a:r>
              <a:rPr lang="en-ID" sz="26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yang </a:t>
            </a:r>
            <a:r>
              <a:rPr lang="en-ID" sz="26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percaya</a:t>
            </a:r>
            <a:r>
              <a:rPr lang="en-ID" sz="26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"</a:t>
            </a:r>
            <a:r>
              <a:rPr lang="en-ID" sz="26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: Di </a:t>
            </a:r>
            <a:r>
              <a:rPr lang="en-ID" sz="26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sini</a:t>
            </a:r>
            <a:r>
              <a:rPr lang="en-ID" sz="26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rasul</a:t>
            </a:r>
            <a:r>
              <a:rPr lang="en-ID" sz="26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Paulus </a:t>
            </a:r>
            <a:r>
              <a:rPr lang="en-ID" sz="26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sedang</a:t>
            </a:r>
            <a:r>
              <a:rPr lang="en-ID" sz="26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membayangkan</a:t>
            </a:r>
            <a:r>
              <a:rPr lang="en-ID" sz="26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bagaimana</a:t>
            </a:r>
            <a:r>
              <a:rPr lang="en-ID" sz="26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Trade Gothic Next Heavy" panose="020B0903040303020004" pitchFamily="34" charset="0"/>
              </a:rPr>
              <a:t>Roh</a:t>
            </a:r>
            <a:r>
              <a:rPr lang="en-ID" sz="2600" dirty="0">
                <a:solidFill>
                  <a:srgbClr val="002060"/>
                </a:solidFill>
                <a:latin typeface="Trade Gothic Next Heavy" panose="020B0903040303020004" pitchFamily="34" charset="0"/>
              </a:rPr>
              <a:t> Kudus </a:t>
            </a:r>
            <a:r>
              <a:rPr lang="en-ID" sz="2600" dirty="0" err="1">
                <a:solidFill>
                  <a:srgbClr val="002060"/>
                </a:solidFill>
                <a:latin typeface="Trade Gothic Next Heavy" panose="020B0903040303020004" pitchFamily="34" charset="0"/>
              </a:rPr>
              <a:t>membawa</a:t>
            </a:r>
            <a:r>
              <a:rPr lang="en-ID" sz="2600" dirty="0">
                <a:solidFill>
                  <a:srgbClr val="002060"/>
                </a:solidFill>
                <a:latin typeface="Trade Gothic Next Heavy" panose="020B09030403030200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Trade Gothic Next Heavy" panose="020B0903040303020004" pitchFamily="34" charset="0"/>
              </a:rPr>
              <a:t>pemahaman</a:t>
            </a:r>
            <a:r>
              <a:rPr lang="en-ID" sz="2600" dirty="0">
                <a:solidFill>
                  <a:srgbClr val="002060"/>
                </a:solidFill>
                <a:latin typeface="Trade Gothic Next Heavy" panose="020B09030403030200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Trade Gothic Next Heavy" panose="020B0903040303020004" pitchFamily="34" charset="0"/>
              </a:rPr>
              <a:t>baru</a:t>
            </a:r>
            <a:r>
              <a:rPr lang="en-ID" sz="2600" dirty="0">
                <a:solidFill>
                  <a:srgbClr val="002060"/>
                </a:solidFill>
                <a:latin typeface="Trade Gothic Next Heavy" panose="020B09030403030200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tentang</a:t>
            </a:r>
            <a:r>
              <a:rPr lang="en-ID" sz="26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besarnya</a:t>
            </a:r>
            <a:r>
              <a:rPr lang="en-ID" sz="26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kuasa</a:t>
            </a:r>
            <a:r>
              <a:rPr lang="en-ID" sz="26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Allah dan </a:t>
            </a:r>
            <a:r>
              <a:rPr lang="en-ID" sz="26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mewujudkannya</a:t>
            </a:r>
            <a:r>
              <a:rPr lang="en-ID" sz="26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dalam</a:t>
            </a:r>
            <a:r>
              <a:rPr lang="en-ID" sz="26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pengalaman</a:t>
            </a:r>
            <a:r>
              <a:rPr lang="en-ID" sz="26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org </a:t>
            </a:r>
            <a:r>
              <a:rPr lang="en-ID" sz="26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percaya</a:t>
            </a:r>
            <a:r>
              <a:rPr lang="en-ID" sz="26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di </a:t>
            </a:r>
            <a:r>
              <a:rPr lang="en-ID" sz="26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Efesus</a:t>
            </a:r>
            <a:r>
              <a:rPr lang="en-ID" sz="26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22943C6-A74C-2964-05C9-6CD7C7487663}"/>
              </a:ext>
            </a:extLst>
          </p:cNvPr>
          <p:cNvSpPr/>
          <p:nvPr/>
        </p:nvSpPr>
        <p:spPr>
          <a:xfrm>
            <a:off x="202876" y="1265591"/>
            <a:ext cx="965329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60CEDBA-A7B3-E5CA-98FB-7D7574CBE9B5}"/>
              </a:ext>
            </a:extLst>
          </p:cNvPr>
          <p:cNvSpPr/>
          <p:nvPr/>
        </p:nvSpPr>
        <p:spPr>
          <a:xfrm>
            <a:off x="363915" y="4470174"/>
            <a:ext cx="965329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2017775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89AE56-5CE9-D9D7-60A8-CCBF18EC33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853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484AC-B24A-8B7B-46D1-F4F25A4D0F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331" y="3933411"/>
            <a:ext cx="7619170" cy="245268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ID" sz="3200" dirty="0" err="1">
                <a:latin typeface="Gill Sans Nova Cond Ultra Bold" panose="020B0B04020104020203" pitchFamily="34" charset="0"/>
              </a:rPr>
              <a:t>Dalam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doa-nya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ini</a:t>
            </a:r>
            <a:r>
              <a:rPr lang="en-ID" sz="3200" dirty="0">
                <a:latin typeface="Gill Sans Nova Cond Ultra Bold" panose="020B0B04020104020203" pitchFamily="34" charset="0"/>
              </a:rPr>
              <a:t>, Paulus </a:t>
            </a:r>
            <a:r>
              <a:rPr lang="en-ID" sz="3200" dirty="0" err="1">
                <a:latin typeface="Gill Sans Nova Cond Ultra Bold" panose="020B0B04020104020203" pitchFamily="34" charset="0"/>
              </a:rPr>
              <a:t>ingin</a:t>
            </a:r>
            <a:r>
              <a:rPr lang="en-ID" sz="3200" dirty="0">
                <a:latin typeface="Gill Sans Nova Cond Ultra Bold" panose="020B0B04020104020203" pitchFamily="34" charset="0"/>
              </a:rPr>
              <a:t> agar orang-orang </a:t>
            </a:r>
            <a:r>
              <a:rPr lang="en-ID" sz="3200" dirty="0" err="1">
                <a:latin typeface="Gill Sans Nova Cond Ultra Bold" panose="020B0B04020104020203" pitchFamily="34" charset="0"/>
              </a:rPr>
              <a:t>percaya</a:t>
            </a:r>
            <a:r>
              <a:rPr lang="en-ID" sz="3200" dirty="0">
                <a:latin typeface="Gill Sans Nova Cond Ultra Bold" panose="020B0B04020104020203" pitchFamily="34" charset="0"/>
              </a:rPr>
              <a:t> di </a:t>
            </a:r>
            <a:r>
              <a:rPr lang="en-ID" sz="3200" dirty="0" err="1">
                <a:latin typeface="Gill Sans Nova Cond Ultra Bold" panose="020B0B04020104020203" pitchFamily="34" charset="0"/>
              </a:rPr>
              <a:t>Efesus</a:t>
            </a:r>
            <a:r>
              <a:rPr lang="en-ID" sz="3200" dirty="0">
                <a:latin typeface="Gill Sans Nova Cond Ultra Bold" panose="020B0B04020104020203" pitchFamily="34" charset="0"/>
              </a:rPr>
              <a:t>, </a:t>
            </a:r>
            <a:r>
              <a:rPr lang="en-ID" sz="3200" dirty="0" err="1">
                <a:latin typeface="Gill Sans Nova Cond Ultra Bold" panose="020B0B04020104020203" pitchFamily="34" charset="0"/>
              </a:rPr>
              <a:t>mengalami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sendiri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kebesaran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kuasa</a:t>
            </a:r>
            <a:r>
              <a:rPr lang="en-ID" sz="3200" dirty="0">
                <a:latin typeface="Gill Sans Nova Cond Ultra Bold" panose="020B0B04020104020203" pitchFamily="34" charset="0"/>
              </a:rPr>
              <a:t> Allah yang </a:t>
            </a:r>
            <a:r>
              <a:rPr lang="en-ID" sz="3200" dirty="0" err="1">
                <a:latin typeface="Gill Sans Nova Cond Ultra Bold" panose="020B0B04020104020203" pitchFamily="34" charset="0"/>
              </a:rPr>
              <a:t>telah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diberikan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kepada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mereka</a:t>
            </a:r>
            <a:r>
              <a:rPr lang="en-ID" sz="3200" dirty="0">
                <a:latin typeface="Gill Sans Nova Cond Ultra Bold" panose="020B0B04020104020203" pitchFamily="34" charset="0"/>
              </a:rPr>
              <a:t> di </a:t>
            </a:r>
            <a:r>
              <a:rPr lang="en-ID" sz="3200" dirty="0" err="1">
                <a:latin typeface="Gill Sans Nova Cond Ultra Bold" panose="020B0B04020104020203" pitchFamily="34" charset="0"/>
              </a:rPr>
              <a:t>dalam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Yesus</a:t>
            </a:r>
            <a:r>
              <a:rPr lang="en-ID" sz="3200" dirty="0">
                <a:latin typeface="Gill Sans Nova Cond Ultra Bold" panose="020B0B04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341721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D1427D-966B-F893-C023-414BB1D2F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9141714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ID" sz="4000" dirty="0">
                <a:solidFill>
                  <a:srgbClr val="C00000"/>
                </a:solidFill>
                <a:latin typeface="Impact" panose="020B0806030902050204" pitchFamily="34" charset="0"/>
              </a:rPr>
              <a:t>MENGAMBIL BAGIAN DALAM KUASA KEBANGKITAN</a:t>
            </a:r>
            <a:br>
              <a:rPr lang="en-ID" sz="2900" dirty="0"/>
            </a:br>
            <a:r>
              <a:rPr lang="en-ID" sz="3100" dirty="0" err="1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Selasa</a:t>
            </a:r>
            <a:r>
              <a:rPr lang="en-ID" sz="31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11 </a:t>
            </a:r>
            <a:r>
              <a:rPr lang="en-ID" sz="3100" dirty="0" err="1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Juli</a:t>
            </a:r>
            <a:r>
              <a:rPr lang="en-ID" sz="31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2023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onnsiteX0" fmla="*/ 0 w 8140446"/>
              <a:gd name="connsiteY0" fmla="*/ 0 h 18288"/>
              <a:gd name="connsiteX1" fmla="*/ 434157 w 8140446"/>
              <a:gd name="connsiteY1" fmla="*/ 0 h 18288"/>
              <a:gd name="connsiteX2" fmla="*/ 1193932 w 8140446"/>
              <a:gd name="connsiteY2" fmla="*/ 0 h 18288"/>
              <a:gd name="connsiteX3" fmla="*/ 1628089 w 8140446"/>
              <a:gd name="connsiteY3" fmla="*/ 0 h 18288"/>
              <a:gd name="connsiteX4" fmla="*/ 2225055 w 8140446"/>
              <a:gd name="connsiteY4" fmla="*/ 0 h 18288"/>
              <a:gd name="connsiteX5" fmla="*/ 3066235 w 8140446"/>
              <a:gd name="connsiteY5" fmla="*/ 0 h 18288"/>
              <a:gd name="connsiteX6" fmla="*/ 3744605 w 8140446"/>
              <a:gd name="connsiteY6" fmla="*/ 0 h 18288"/>
              <a:gd name="connsiteX7" fmla="*/ 4504380 w 8140446"/>
              <a:gd name="connsiteY7" fmla="*/ 0 h 18288"/>
              <a:gd name="connsiteX8" fmla="*/ 5101346 w 8140446"/>
              <a:gd name="connsiteY8" fmla="*/ 0 h 18288"/>
              <a:gd name="connsiteX9" fmla="*/ 5779717 w 8140446"/>
              <a:gd name="connsiteY9" fmla="*/ 0 h 18288"/>
              <a:gd name="connsiteX10" fmla="*/ 6620896 w 8140446"/>
              <a:gd name="connsiteY10" fmla="*/ 0 h 18288"/>
              <a:gd name="connsiteX11" fmla="*/ 7136458 w 8140446"/>
              <a:gd name="connsiteY11" fmla="*/ 0 h 18288"/>
              <a:gd name="connsiteX12" fmla="*/ 8140446 w 8140446"/>
              <a:gd name="connsiteY12" fmla="*/ 0 h 18288"/>
              <a:gd name="connsiteX13" fmla="*/ 8140446 w 8140446"/>
              <a:gd name="connsiteY13" fmla="*/ 18288 h 18288"/>
              <a:gd name="connsiteX14" fmla="*/ 7543480 w 8140446"/>
              <a:gd name="connsiteY14" fmla="*/ 18288 h 18288"/>
              <a:gd name="connsiteX15" fmla="*/ 7109323 w 8140446"/>
              <a:gd name="connsiteY15" fmla="*/ 18288 h 18288"/>
              <a:gd name="connsiteX16" fmla="*/ 6430952 w 8140446"/>
              <a:gd name="connsiteY16" fmla="*/ 18288 h 18288"/>
              <a:gd name="connsiteX17" fmla="*/ 5915391 w 8140446"/>
              <a:gd name="connsiteY17" fmla="*/ 18288 h 18288"/>
              <a:gd name="connsiteX18" fmla="*/ 5237020 w 8140446"/>
              <a:gd name="connsiteY18" fmla="*/ 18288 h 18288"/>
              <a:gd name="connsiteX19" fmla="*/ 4558650 w 8140446"/>
              <a:gd name="connsiteY19" fmla="*/ 18288 h 18288"/>
              <a:gd name="connsiteX20" fmla="*/ 3880279 w 8140446"/>
              <a:gd name="connsiteY20" fmla="*/ 18288 h 18288"/>
              <a:gd name="connsiteX21" fmla="*/ 3201909 w 8140446"/>
              <a:gd name="connsiteY21" fmla="*/ 18288 h 18288"/>
              <a:gd name="connsiteX22" fmla="*/ 2604943 w 8140446"/>
              <a:gd name="connsiteY22" fmla="*/ 18288 h 18288"/>
              <a:gd name="connsiteX23" fmla="*/ 1845168 w 8140446"/>
              <a:gd name="connsiteY23" fmla="*/ 18288 h 18288"/>
              <a:gd name="connsiteX24" fmla="*/ 1166797 w 8140446"/>
              <a:gd name="connsiteY24" fmla="*/ 18288 h 18288"/>
              <a:gd name="connsiteX25" fmla="*/ 0 w 8140446"/>
              <a:gd name="connsiteY25" fmla="*/ 18288 h 18288"/>
              <a:gd name="connsiteX26" fmla="*/ 0 w 8140446"/>
              <a:gd name="connsiteY26" fmla="*/ 0 h 18288"/>
              <a:gd name="connsiteX0" fmla="*/ 0 w 8140446"/>
              <a:gd name="connsiteY0" fmla="*/ 0 h 18288"/>
              <a:gd name="connsiteX1" fmla="*/ 596966 w 8140446"/>
              <a:gd name="connsiteY1" fmla="*/ 0 h 18288"/>
              <a:gd name="connsiteX2" fmla="*/ 1031123 w 8140446"/>
              <a:gd name="connsiteY2" fmla="*/ 0 h 18288"/>
              <a:gd name="connsiteX3" fmla="*/ 1872303 w 8140446"/>
              <a:gd name="connsiteY3" fmla="*/ 0 h 18288"/>
              <a:gd name="connsiteX4" fmla="*/ 2469269 w 8140446"/>
              <a:gd name="connsiteY4" fmla="*/ 0 h 18288"/>
              <a:gd name="connsiteX5" fmla="*/ 3066235 w 8140446"/>
              <a:gd name="connsiteY5" fmla="*/ 0 h 18288"/>
              <a:gd name="connsiteX6" fmla="*/ 3907414 w 8140446"/>
              <a:gd name="connsiteY6" fmla="*/ 0 h 18288"/>
              <a:gd name="connsiteX7" fmla="*/ 4422976 w 8140446"/>
              <a:gd name="connsiteY7" fmla="*/ 0 h 18288"/>
              <a:gd name="connsiteX8" fmla="*/ 5264155 w 8140446"/>
              <a:gd name="connsiteY8" fmla="*/ 0 h 18288"/>
              <a:gd name="connsiteX9" fmla="*/ 6105335 w 8140446"/>
              <a:gd name="connsiteY9" fmla="*/ 0 h 18288"/>
              <a:gd name="connsiteX10" fmla="*/ 6783705 w 8140446"/>
              <a:gd name="connsiteY10" fmla="*/ 0 h 18288"/>
              <a:gd name="connsiteX11" fmla="*/ 8140446 w 8140446"/>
              <a:gd name="connsiteY11" fmla="*/ 0 h 18288"/>
              <a:gd name="connsiteX12" fmla="*/ 8140446 w 8140446"/>
              <a:gd name="connsiteY12" fmla="*/ 18288 h 18288"/>
              <a:gd name="connsiteX13" fmla="*/ 7706289 w 8140446"/>
              <a:gd name="connsiteY13" fmla="*/ 18288 h 18288"/>
              <a:gd name="connsiteX14" fmla="*/ 6865109 w 8140446"/>
              <a:gd name="connsiteY14" fmla="*/ 18288 h 18288"/>
              <a:gd name="connsiteX15" fmla="*/ 6349548 w 8140446"/>
              <a:gd name="connsiteY15" fmla="*/ 18288 h 18288"/>
              <a:gd name="connsiteX16" fmla="*/ 5671177 w 8140446"/>
              <a:gd name="connsiteY16" fmla="*/ 18288 h 18288"/>
              <a:gd name="connsiteX17" fmla="*/ 4829998 w 8140446"/>
              <a:gd name="connsiteY17" fmla="*/ 18288 h 18288"/>
              <a:gd name="connsiteX18" fmla="*/ 4151627 w 8140446"/>
              <a:gd name="connsiteY18" fmla="*/ 18288 h 18288"/>
              <a:gd name="connsiteX19" fmla="*/ 3717470 w 8140446"/>
              <a:gd name="connsiteY19" fmla="*/ 18288 h 18288"/>
              <a:gd name="connsiteX20" fmla="*/ 3201909 w 8140446"/>
              <a:gd name="connsiteY20" fmla="*/ 18288 h 18288"/>
              <a:gd name="connsiteX21" fmla="*/ 2360729 w 8140446"/>
              <a:gd name="connsiteY21" fmla="*/ 18288 h 18288"/>
              <a:gd name="connsiteX22" fmla="*/ 1682359 w 8140446"/>
              <a:gd name="connsiteY22" fmla="*/ 18288 h 18288"/>
              <a:gd name="connsiteX23" fmla="*/ 1166797 w 8140446"/>
              <a:gd name="connsiteY23" fmla="*/ 18288 h 18288"/>
              <a:gd name="connsiteX24" fmla="*/ 0 w 8140446"/>
              <a:gd name="connsiteY24" fmla="*/ 18288 h 18288"/>
              <a:gd name="connsiteX25" fmla="*/ 0 w 8140446"/>
              <a:gd name="connsiteY2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87427" y="6231"/>
                  <a:pt x="309612" y="-26324"/>
                  <a:pt x="434157" y="0"/>
                </a:cubicBezTo>
                <a:cubicBezTo>
                  <a:pt x="536972" y="29330"/>
                  <a:pt x="959392" y="28619"/>
                  <a:pt x="1193932" y="0"/>
                </a:cubicBezTo>
                <a:cubicBezTo>
                  <a:pt x="1446097" y="13819"/>
                  <a:pt x="1471680" y="7203"/>
                  <a:pt x="1628089" y="0"/>
                </a:cubicBezTo>
                <a:cubicBezTo>
                  <a:pt x="1817415" y="4047"/>
                  <a:pt x="1949536" y="-59324"/>
                  <a:pt x="2225055" y="0"/>
                </a:cubicBezTo>
                <a:cubicBezTo>
                  <a:pt x="2520490" y="18365"/>
                  <a:pt x="2717469" y="18707"/>
                  <a:pt x="3066235" y="0"/>
                </a:cubicBezTo>
                <a:cubicBezTo>
                  <a:pt x="3437075" y="3751"/>
                  <a:pt x="3408347" y="31644"/>
                  <a:pt x="3744605" y="0"/>
                </a:cubicBezTo>
                <a:cubicBezTo>
                  <a:pt x="4097249" y="-11527"/>
                  <a:pt x="4249699" y="-32555"/>
                  <a:pt x="4504380" y="0"/>
                </a:cubicBezTo>
                <a:cubicBezTo>
                  <a:pt x="4737570" y="17980"/>
                  <a:pt x="4877497" y="1006"/>
                  <a:pt x="5101346" y="0"/>
                </a:cubicBezTo>
                <a:cubicBezTo>
                  <a:pt x="5359305" y="-15330"/>
                  <a:pt x="5447195" y="7257"/>
                  <a:pt x="5779717" y="0"/>
                </a:cubicBezTo>
                <a:cubicBezTo>
                  <a:pt x="6090019" y="-17621"/>
                  <a:pt x="6273151" y="4279"/>
                  <a:pt x="6620896" y="0"/>
                </a:cubicBezTo>
                <a:cubicBezTo>
                  <a:pt x="6968586" y="34056"/>
                  <a:pt x="6990073" y="23587"/>
                  <a:pt x="7136458" y="0"/>
                </a:cubicBezTo>
                <a:cubicBezTo>
                  <a:pt x="7320575" y="20480"/>
                  <a:pt x="7847401" y="-6173"/>
                  <a:pt x="8140446" y="0"/>
                </a:cubicBezTo>
                <a:cubicBezTo>
                  <a:pt x="8139878" y="7862"/>
                  <a:pt x="8140227" y="13269"/>
                  <a:pt x="8140446" y="18288"/>
                </a:cubicBezTo>
                <a:cubicBezTo>
                  <a:pt x="7908069" y="-20636"/>
                  <a:pt x="7683037" y="21977"/>
                  <a:pt x="7543480" y="18288"/>
                </a:cubicBezTo>
                <a:cubicBezTo>
                  <a:pt x="7393752" y="10050"/>
                  <a:pt x="7221032" y="-3229"/>
                  <a:pt x="7109323" y="18288"/>
                </a:cubicBezTo>
                <a:cubicBezTo>
                  <a:pt x="7015297" y="22483"/>
                  <a:pt x="6599332" y="40899"/>
                  <a:pt x="6430952" y="18288"/>
                </a:cubicBezTo>
                <a:cubicBezTo>
                  <a:pt x="6292915" y="-34150"/>
                  <a:pt x="6142305" y="21507"/>
                  <a:pt x="5915391" y="18288"/>
                </a:cubicBezTo>
                <a:cubicBezTo>
                  <a:pt x="5682725" y="47843"/>
                  <a:pt x="5440566" y="31420"/>
                  <a:pt x="5237020" y="18288"/>
                </a:cubicBezTo>
                <a:cubicBezTo>
                  <a:pt x="5046456" y="10577"/>
                  <a:pt x="4706449" y="51976"/>
                  <a:pt x="4558650" y="18288"/>
                </a:cubicBezTo>
                <a:cubicBezTo>
                  <a:pt x="4361396" y="-987"/>
                  <a:pt x="4145362" y="-22303"/>
                  <a:pt x="3880279" y="18288"/>
                </a:cubicBezTo>
                <a:cubicBezTo>
                  <a:pt x="3610716" y="25411"/>
                  <a:pt x="3472690" y="4008"/>
                  <a:pt x="3201909" y="18288"/>
                </a:cubicBezTo>
                <a:cubicBezTo>
                  <a:pt x="2913595" y="35097"/>
                  <a:pt x="2753317" y="-1149"/>
                  <a:pt x="2604943" y="18288"/>
                </a:cubicBezTo>
                <a:cubicBezTo>
                  <a:pt x="2450130" y="36989"/>
                  <a:pt x="1974183" y="40159"/>
                  <a:pt x="1845168" y="18288"/>
                </a:cubicBezTo>
                <a:cubicBezTo>
                  <a:pt x="1677929" y="220"/>
                  <a:pt x="1378098" y="-772"/>
                  <a:pt x="1166797" y="18288"/>
                </a:cubicBezTo>
                <a:cubicBezTo>
                  <a:pt x="921150" y="53277"/>
                  <a:pt x="327457" y="47297"/>
                  <a:pt x="0" y="18288"/>
                </a:cubicBezTo>
                <a:cubicBezTo>
                  <a:pt x="-589" y="13471"/>
                  <a:pt x="-474" y="7409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36968" y="-25482"/>
                  <a:pt x="379786" y="11224"/>
                  <a:pt x="596966" y="0"/>
                </a:cubicBezTo>
                <a:cubicBezTo>
                  <a:pt x="815878" y="-21223"/>
                  <a:pt x="832062" y="11868"/>
                  <a:pt x="1031123" y="0"/>
                </a:cubicBezTo>
                <a:cubicBezTo>
                  <a:pt x="1256800" y="-30738"/>
                  <a:pt x="1658090" y="-20345"/>
                  <a:pt x="1872303" y="0"/>
                </a:cubicBezTo>
                <a:cubicBezTo>
                  <a:pt x="2115604" y="28431"/>
                  <a:pt x="2277865" y="-40642"/>
                  <a:pt x="2469269" y="0"/>
                </a:cubicBezTo>
                <a:cubicBezTo>
                  <a:pt x="2679731" y="25919"/>
                  <a:pt x="2788602" y="-6498"/>
                  <a:pt x="3066235" y="0"/>
                </a:cubicBezTo>
                <a:cubicBezTo>
                  <a:pt x="3325663" y="-14487"/>
                  <a:pt x="3706561" y="67517"/>
                  <a:pt x="3907414" y="0"/>
                </a:cubicBezTo>
                <a:cubicBezTo>
                  <a:pt x="4127229" y="-37113"/>
                  <a:pt x="4179037" y="-8167"/>
                  <a:pt x="4422976" y="0"/>
                </a:cubicBezTo>
                <a:cubicBezTo>
                  <a:pt x="4683575" y="-28486"/>
                  <a:pt x="5055803" y="-13799"/>
                  <a:pt x="5264155" y="0"/>
                </a:cubicBezTo>
                <a:cubicBezTo>
                  <a:pt x="5513566" y="14315"/>
                  <a:pt x="5735215" y="2768"/>
                  <a:pt x="6105335" y="0"/>
                </a:cubicBezTo>
                <a:cubicBezTo>
                  <a:pt x="6510913" y="-12587"/>
                  <a:pt x="6456171" y="3247"/>
                  <a:pt x="6783705" y="0"/>
                </a:cubicBezTo>
                <a:cubicBezTo>
                  <a:pt x="7057099" y="-15461"/>
                  <a:pt x="7592067" y="5384"/>
                  <a:pt x="8140446" y="0"/>
                </a:cubicBezTo>
                <a:cubicBezTo>
                  <a:pt x="8140452" y="8597"/>
                  <a:pt x="8141122" y="9732"/>
                  <a:pt x="8140446" y="18288"/>
                </a:cubicBezTo>
                <a:cubicBezTo>
                  <a:pt x="7961834" y="8406"/>
                  <a:pt x="7874097" y="10350"/>
                  <a:pt x="7706289" y="18288"/>
                </a:cubicBezTo>
                <a:cubicBezTo>
                  <a:pt x="7582508" y="-14920"/>
                  <a:pt x="7179551" y="-33111"/>
                  <a:pt x="6865109" y="18288"/>
                </a:cubicBezTo>
                <a:cubicBezTo>
                  <a:pt x="6583382" y="24117"/>
                  <a:pt x="6525821" y="36696"/>
                  <a:pt x="6349548" y="18288"/>
                </a:cubicBezTo>
                <a:cubicBezTo>
                  <a:pt x="6209953" y="10881"/>
                  <a:pt x="5959707" y="-47828"/>
                  <a:pt x="5671177" y="18288"/>
                </a:cubicBezTo>
                <a:cubicBezTo>
                  <a:pt x="5387744" y="29809"/>
                  <a:pt x="5228514" y="101507"/>
                  <a:pt x="4829998" y="18288"/>
                </a:cubicBezTo>
                <a:cubicBezTo>
                  <a:pt x="4415646" y="-28596"/>
                  <a:pt x="4343809" y="28954"/>
                  <a:pt x="4151627" y="18288"/>
                </a:cubicBezTo>
                <a:cubicBezTo>
                  <a:pt x="3950673" y="-9796"/>
                  <a:pt x="3879947" y="41143"/>
                  <a:pt x="3717470" y="18288"/>
                </a:cubicBezTo>
                <a:cubicBezTo>
                  <a:pt x="3558660" y="10110"/>
                  <a:pt x="3468854" y="29375"/>
                  <a:pt x="3201909" y="18288"/>
                </a:cubicBezTo>
                <a:cubicBezTo>
                  <a:pt x="2965673" y="10505"/>
                  <a:pt x="2568327" y="22116"/>
                  <a:pt x="2360729" y="18288"/>
                </a:cubicBezTo>
                <a:cubicBezTo>
                  <a:pt x="2171885" y="49144"/>
                  <a:pt x="1923258" y="16020"/>
                  <a:pt x="1682359" y="18288"/>
                </a:cubicBezTo>
                <a:cubicBezTo>
                  <a:pt x="1430698" y="-2378"/>
                  <a:pt x="1324229" y="-1751"/>
                  <a:pt x="1166797" y="18288"/>
                </a:cubicBezTo>
                <a:cubicBezTo>
                  <a:pt x="1001390" y="41795"/>
                  <a:pt x="324313" y="57964"/>
                  <a:pt x="0" y="18288"/>
                </a:cubicBezTo>
                <a:cubicBezTo>
                  <a:pt x="285" y="13135"/>
                  <a:pt x="532" y="5956"/>
                  <a:pt x="0" y="0"/>
                </a:cubicBezTo>
                <a:close/>
              </a:path>
              <a:path w="8140446" h="18288" fill="none" stroke="0" extrusionOk="0">
                <a:moveTo>
                  <a:pt x="0" y="0"/>
                </a:moveTo>
                <a:cubicBezTo>
                  <a:pt x="69532" y="-6557"/>
                  <a:pt x="264219" y="3919"/>
                  <a:pt x="434157" y="0"/>
                </a:cubicBezTo>
                <a:cubicBezTo>
                  <a:pt x="600013" y="9090"/>
                  <a:pt x="921449" y="-13478"/>
                  <a:pt x="1193932" y="0"/>
                </a:cubicBezTo>
                <a:cubicBezTo>
                  <a:pt x="1443592" y="14844"/>
                  <a:pt x="1471188" y="10722"/>
                  <a:pt x="1628089" y="0"/>
                </a:cubicBezTo>
                <a:cubicBezTo>
                  <a:pt x="1750006" y="-24149"/>
                  <a:pt x="1967480" y="-14904"/>
                  <a:pt x="2225055" y="0"/>
                </a:cubicBezTo>
                <a:cubicBezTo>
                  <a:pt x="2503918" y="19247"/>
                  <a:pt x="2709263" y="-16351"/>
                  <a:pt x="3066235" y="0"/>
                </a:cubicBezTo>
                <a:cubicBezTo>
                  <a:pt x="3429723" y="-1627"/>
                  <a:pt x="3399401" y="30976"/>
                  <a:pt x="3744605" y="0"/>
                </a:cubicBezTo>
                <a:cubicBezTo>
                  <a:pt x="4081920" y="-40602"/>
                  <a:pt x="4258272" y="-2441"/>
                  <a:pt x="4504380" y="0"/>
                </a:cubicBezTo>
                <a:cubicBezTo>
                  <a:pt x="4760039" y="21121"/>
                  <a:pt x="4866555" y="-1351"/>
                  <a:pt x="5101346" y="0"/>
                </a:cubicBezTo>
                <a:cubicBezTo>
                  <a:pt x="5336279" y="1859"/>
                  <a:pt x="5465100" y="30801"/>
                  <a:pt x="5779717" y="0"/>
                </a:cubicBezTo>
                <a:cubicBezTo>
                  <a:pt x="6117018" y="-2879"/>
                  <a:pt x="6273497" y="-5002"/>
                  <a:pt x="6620896" y="0"/>
                </a:cubicBezTo>
                <a:cubicBezTo>
                  <a:pt x="6972306" y="38666"/>
                  <a:pt x="6992056" y="28334"/>
                  <a:pt x="7136458" y="0"/>
                </a:cubicBezTo>
                <a:cubicBezTo>
                  <a:pt x="7325567" y="-61201"/>
                  <a:pt x="7766555" y="-88399"/>
                  <a:pt x="8140446" y="0"/>
                </a:cubicBezTo>
                <a:cubicBezTo>
                  <a:pt x="8140031" y="7748"/>
                  <a:pt x="8139515" y="13015"/>
                  <a:pt x="8140446" y="18288"/>
                </a:cubicBezTo>
                <a:cubicBezTo>
                  <a:pt x="7892673" y="-4012"/>
                  <a:pt x="7668025" y="650"/>
                  <a:pt x="7543480" y="18288"/>
                </a:cubicBezTo>
                <a:cubicBezTo>
                  <a:pt x="7406710" y="-3467"/>
                  <a:pt x="7207646" y="8893"/>
                  <a:pt x="7109323" y="18288"/>
                </a:cubicBezTo>
                <a:cubicBezTo>
                  <a:pt x="6993037" y="49011"/>
                  <a:pt x="6598723" y="59405"/>
                  <a:pt x="6430952" y="18288"/>
                </a:cubicBezTo>
                <a:cubicBezTo>
                  <a:pt x="6284771" y="15315"/>
                  <a:pt x="6162730" y="20350"/>
                  <a:pt x="5915391" y="18288"/>
                </a:cubicBezTo>
                <a:cubicBezTo>
                  <a:pt x="5684668" y="13603"/>
                  <a:pt x="5422852" y="53618"/>
                  <a:pt x="5237020" y="18288"/>
                </a:cubicBezTo>
                <a:cubicBezTo>
                  <a:pt x="5035482" y="26296"/>
                  <a:pt x="4719808" y="55145"/>
                  <a:pt x="4558650" y="18288"/>
                </a:cubicBezTo>
                <a:cubicBezTo>
                  <a:pt x="4375169" y="-35587"/>
                  <a:pt x="4137553" y="12086"/>
                  <a:pt x="3880279" y="18288"/>
                </a:cubicBezTo>
                <a:cubicBezTo>
                  <a:pt x="3624533" y="32648"/>
                  <a:pt x="3467387" y="6480"/>
                  <a:pt x="3201909" y="18288"/>
                </a:cubicBezTo>
                <a:cubicBezTo>
                  <a:pt x="2918126" y="73342"/>
                  <a:pt x="2717830" y="-17156"/>
                  <a:pt x="2604943" y="18288"/>
                </a:cubicBezTo>
                <a:cubicBezTo>
                  <a:pt x="2496133" y="44525"/>
                  <a:pt x="2003915" y="18254"/>
                  <a:pt x="1845168" y="18288"/>
                </a:cubicBezTo>
                <a:cubicBezTo>
                  <a:pt x="1694518" y="14989"/>
                  <a:pt x="1344959" y="44188"/>
                  <a:pt x="1166797" y="18288"/>
                </a:cubicBezTo>
                <a:cubicBezTo>
                  <a:pt x="935925" y="69451"/>
                  <a:pt x="319712" y="-63972"/>
                  <a:pt x="0" y="18288"/>
                </a:cubicBezTo>
                <a:cubicBezTo>
                  <a:pt x="1307" y="12414"/>
                  <a:pt x="-32" y="574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140446"/>
                      <a:gd name="connsiteY0" fmla="*/ 0 h 18288"/>
                      <a:gd name="connsiteX1" fmla="*/ 434157 w 8140446"/>
                      <a:gd name="connsiteY1" fmla="*/ 0 h 18288"/>
                      <a:gd name="connsiteX2" fmla="*/ 1193932 w 8140446"/>
                      <a:gd name="connsiteY2" fmla="*/ 0 h 18288"/>
                      <a:gd name="connsiteX3" fmla="*/ 1628089 w 8140446"/>
                      <a:gd name="connsiteY3" fmla="*/ 0 h 18288"/>
                      <a:gd name="connsiteX4" fmla="*/ 2225055 w 8140446"/>
                      <a:gd name="connsiteY4" fmla="*/ 0 h 18288"/>
                      <a:gd name="connsiteX5" fmla="*/ 3066235 w 8140446"/>
                      <a:gd name="connsiteY5" fmla="*/ 0 h 18288"/>
                      <a:gd name="connsiteX6" fmla="*/ 3744605 w 8140446"/>
                      <a:gd name="connsiteY6" fmla="*/ 0 h 18288"/>
                      <a:gd name="connsiteX7" fmla="*/ 4504380 w 8140446"/>
                      <a:gd name="connsiteY7" fmla="*/ 0 h 18288"/>
                      <a:gd name="connsiteX8" fmla="*/ 5101346 w 8140446"/>
                      <a:gd name="connsiteY8" fmla="*/ 0 h 18288"/>
                      <a:gd name="connsiteX9" fmla="*/ 5779717 w 8140446"/>
                      <a:gd name="connsiteY9" fmla="*/ 0 h 18288"/>
                      <a:gd name="connsiteX10" fmla="*/ 6620896 w 8140446"/>
                      <a:gd name="connsiteY10" fmla="*/ 0 h 18288"/>
                      <a:gd name="connsiteX11" fmla="*/ 7136458 w 8140446"/>
                      <a:gd name="connsiteY11" fmla="*/ 0 h 18288"/>
                      <a:gd name="connsiteX12" fmla="*/ 8140446 w 8140446"/>
                      <a:gd name="connsiteY12" fmla="*/ 0 h 18288"/>
                      <a:gd name="connsiteX13" fmla="*/ 8140446 w 8140446"/>
                      <a:gd name="connsiteY13" fmla="*/ 18288 h 18288"/>
                      <a:gd name="connsiteX14" fmla="*/ 7543480 w 8140446"/>
                      <a:gd name="connsiteY14" fmla="*/ 18288 h 18288"/>
                      <a:gd name="connsiteX15" fmla="*/ 7109323 w 8140446"/>
                      <a:gd name="connsiteY15" fmla="*/ 18288 h 18288"/>
                      <a:gd name="connsiteX16" fmla="*/ 6430952 w 8140446"/>
                      <a:gd name="connsiteY16" fmla="*/ 18288 h 18288"/>
                      <a:gd name="connsiteX17" fmla="*/ 5915391 w 8140446"/>
                      <a:gd name="connsiteY17" fmla="*/ 18288 h 18288"/>
                      <a:gd name="connsiteX18" fmla="*/ 5237020 w 8140446"/>
                      <a:gd name="connsiteY18" fmla="*/ 18288 h 18288"/>
                      <a:gd name="connsiteX19" fmla="*/ 4558650 w 8140446"/>
                      <a:gd name="connsiteY19" fmla="*/ 18288 h 18288"/>
                      <a:gd name="connsiteX20" fmla="*/ 3880279 w 8140446"/>
                      <a:gd name="connsiteY20" fmla="*/ 18288 h 18288"/>
                      <a:gd name="connsiteX21" fmla="*/ 3201909 w 8140446"/>
                      <a:gd name="connsiteY21" fmla="*/ 18288 h 18288"/>
                      <a:gd name="connsiteX22" fmla="*/ 2604943 w 8140446"/>
                      <a:gd name="connsiteY22" fmla="*/ 18288 h 18288"/>
                      <a:gd name="connsiteX23" fmla="*/ 1845168 w 8140446"/>
                      <a:gd name="connsiteY23" fmla="*/ 18288 h 18288"/>
                      <a:gd name="connsiteX24" fmla="*/ 1166797 w 8140446"/>
                      <a:gd name="connsiteY24" fmla="*/ 18288 h 18288"/>
                      <a:gd name="connsiteX25" fmla="*/ 0 w 8140446"/>
                      <a:gd name="connsiteY25" fmla="*/ 18288 h 18288"/>
                      <a:gd name="connsiteX26" fmla="*/ 0 w 8140446"/>
                      <a:gd name="connsiteY26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8140446" h="18288" fill="none" extrusionOk="0">
                        <a:moveTo>
                          <a:pt x="0" y="0"/>
                        </a:moveTo>
                        <a:cubicBezTo>
                          <a:pt x="94920" y="9103"/>
                          <a:pt x="287892" y="-4966"/>
                          <a:pt x="434157" y="0"/>
                        </a:cubicBezTo>
                        <a:cubicBezTo>
                          <a:pt x="580422" y="4966"/>
                          <a:pt x="943595" y="-14182"/>
                          <a:pt x="1193932" y="0"/>
                        </a:cubicBezTo>
                        <a:cubicBezTo>
                          <a:pt x="1444270" y="14182"/>
                          <a:pt x="1472129" y="5523"/>
                          <a:pt x="1628089" y="0"/>
                        </a:cubicBezTo>
                        <a:cubicBezTo>
                          <a:pt x="1784049" y="-5523"/>
                          <a:pt x="1962419" y="-17322"/>
                          <a:pt x="2225055" y="0"/>
                        </a:cubicBezTo>
                        <a:cubicBezTo>
                          <a:pt x="2487691" y="17322"/>
                          <a:pt x="2700681" y="1311"/>
                          <a:pt x="3066235" y="0"/>
                        </a:cubicBezTo>
                        <a:cubicBezTo>
                          <a:pt x="3431789" y="-1311"/>
                          <a:pt x="3405662" y="25081"/>
                          <a:pt x="3744605" y="0"/>
                        </a:cubicBezTo>
                        <a:cubicBezTo>
                          <a:pt x="4083548" y="-25081"/>
                          <a:pt x="4265111" y="-11945"/>
                          <a:pt x="4504380" y="0"/>
                        </a:cubicBezTo>
                        <a:cubicBezTo>
                          <a:pt x="4743649" y="11945"/>
                          <a:pt x="4860394" y="-2832"/>
                          <a:pt x="5101346" y="0"/>
                        </a:cubicBezTo>
                        <a:cubicBezTo>
                          <a:pt x="5342298" y="2832"/>
                          <a:pt x="5456387" y="23676"/>
                          <a:pt x="5779717" y="0"/>
                        </a:cubicBezTo>
                        <a:cubicBezTo>
                          <a:pt x="6103047" y="-23676"/>
                          <a:pt x="6270379" y="-37291"/>
                          <a:pt x="6620896" y="0"/>
                        </a:cubicBezTo>
                        <a:cubicBezTo>
                          <a:pt x="6971413" y="37291"/>
                          <a:pt x="6989068" y="24674"/>
                          <a:pt x="7136458" y="0"/>
                        </a:cubicBezTo>
                        <a:cubicBezTo>
                          <a:pt x="7283848" y="-24674"/>
                          <a:pt x="7752532" y="-22436"/>
                          <a:pt x="8140446" y="0"/>
                        </a:cubicBezTo>
                        <a:cubicBezTo>
                          <a:pt x="8140314" y="7702"/>
                          <a:pt x="8140234" y="13511"/>
                          <a:pt x="8140446" y="18288"/>
                        </a:cubicBezTo>
                        <a:cubicBezTo>
                          <a:pt x="7906329" y="-3043"/>
                          <a:pt x="7681180" y="27465"/>
                          <a:pt x="7543480" y="18288"/>
                        </a:cubicBezTo>
                        <a:cubicBezTo>
                          <a:pt x="7405780" y="9111"/>
                          <a:pt x="7216607" y="3660"/>
                          <a:pt x="7109323" y="18288"/>
                        </a:cubicBezTo>
                        <a:cubicBezTo>
                          <a:pt x="7002039" y="32916"/>
                          <a:pt x="6576231" y="42692"/>
                          <a:pt x="6430952" y="18288"/>
                        </a:cubicBezTo>
                        <a:cubicBezTo>
                          <a:pt x="6285673" y="-6116"/>
                          <a:pt x="6138840" y="34521"/>
                          <a:pt x="5915391" y="18288"/>
                        </a:cubicBezTo>
                        <a:cubicBezTo>
                          <a:pt x="5691942" y="2055"/>
                          <a:pt x="5459460" y="51666"/>
                          <a:pt x="5237020" y="18288"/>
                        </a:cubicBezTo>
                        <a:cubicBezTo>
                          <a:pt x="5014580" y="-15090"/>
                          <a:pt x="4747677" y="40449"/>
                          <a:pt x="4558650" y="18288"/>
                        </a:cubicBezTo>
                        <a:cubicBezTo>
                          <a:pt x="4369623" y="-3873"/>
                          <a:pt x="4146061" y="12568"/>
                          <a:pt x="3880279" y="18288"/>
                        </a:cubicBezTo>
                        <a:cubicBezTo>
                          <a:pt x="3614497" y="24008"/>
                          <a:pt x="3473808" y="-12908"/>
                          <a:pt x="3201909" y="18288"/>
                        </a:cubicBezTo>
                        <a:cubicBezTo>
                          <a:pt x="2930010" y="49484"/>
                          <a:pt x="2728175" y="-3430"/>
                          <a:pt x="2604943" y="18288"/>
                        </a:cubicBezTo>
                        <a:cubicBezTo>
                          <a:pt x="2481711" y="40006"/>
                          <a:pt x="2004334" y="26952"/>
                          <a:pt x="1845168" y="18288"/>
                        </a:cubicBezTo>
                        <a:cubicBezTo>
                          <a:pt x="1686003" y="9624"/>
                          <a:pt x="1375070" y="37580"/>
                          <a:pt x="1166797" y="18288"/>
                        </a:cubicBezTo>
                        <a:cubicBezTo>
                          <a:pt x="958524" y="-1004"/>
                          <a:pt x="342846" y="8880"/>
                          <a:pt x="0" y="18288"/>
                        </a:cubicBezTo>
                        <a:cubicBezTo>
                          <a:pt x="129" y="13298"/>
                          <a:pt x="-675" y="6857"/>
                          <a:pt x="0" y="0"/>
                        </a:cubicBezTo>
                        <a:close/>
                      </a:path>
                      <a:path w="8140446" h="18288" stroke="0" extrusionOk="0">
                        <a:moveTo>
                          <a:pt x="0" y="0"/>
                        </a:moveTo>
                        <a:cubicBezTo>
                          <a:pt x="142435" y="-24533"/>
                          <a:pt x="380026" y="17447"/>
                          <a:pt x="596966" y="0"/>
                        </a:cubicBezTo>
                        <a:cubicBezTo>
                          <a:pt x="813906" y="-17447"/>
                          <a:pt x="830530" y="13462"/>
                          <a:pt x="1031123" y="0"/>
                        </a:cubicBezTo>
                        <a:cubicBezTo>
                          <a:pt x="1231716" y="-13462"/>
                          <a:pt x="1634038" y="0"/>
                          <a:pt x="1872303" y="0"/>
                        </a:cubicBezTo>
                        <a:cubicBezTo>
                          <a:pt x="2110568" y="0"/>
                          <a:pt x="2261934" y="-25727"/>
                          <a:pt x="2469269" y="0"/>
                        </a:cubicBezTo>
                        <a:cubicBezTo>
                          <a:pt x="2676604" y="25727"/>
                          <a:pt x="2790440" y="16284"/>
                          <a:pt x="3066235" y="0"/>
                        </a:cubicBezTo>
                        <a:cubicBezTo>
                          <a:pt x="3342030" y="-16284"/>
                          <a:pt x="3685603" y="41976"/>
                          <a:pt x="3907414" y="0"/>
                        </a:cubicBezTo>
                        <a:cubicBezTo>
                          <a:pt x="4129225" y="-41976"/>
                          <a:pt x="4177416" y="-7598"/>
                          <a:pt x="4422976" y="0"/>
                        </a:cubicBezTo>
                        <a:cubicBezTo>
                          <a:pt x="4668536" y="7598"/>
                          <a:pt x="5023499" y="-28058"/>
                          <a:pt x="5264155" y="0"/>
                        </a:cubicBezTo>
                        <a:cubicBezTo>
                          <a:pt x="5504811" y="28058"/>
                          <a:pt x="5703675" y="13288"/>
                          <a:pt x="6105335" y="0"/>
                        </a:cubicBezTo>
                        <a:cubicBezTo>
                          <a:pt x="6506995" y="-13288"/>
                          <a:pt x="6455516" y="-5124"/>
                          <a:pt x="6783705" y="0"/>
                        </a:cubicBezTo>
                        <a:cubicBezTo>
                          <a:pt x="7111894" y="5124"/>
                          <a:pt x="7512856" y="10604"/>
                          <a:pt x="8140446" y="0"/>
                        </a:cubicBezTo>
                        <a:cubicBezTo>
                          <a:pt x="8140458" y="8833"/>
                          <a:pt x="8140986" y="9830"/>
                          <a:pt x="8140446" y="18288"/>
                        </a:cubicBezTo>
                        <a:cubicBezTo>
                          <a:pt x="7959314" y="3345"/>
                          <a:pt x="7870113" y="10437"/>
                          <a:pt x="7706289" y="18288"/>
                        </a:cubicBezTo>
                        <a:cubicBezTo>
                          <a:pt x="7542465" y="26139"/>
                          <a:pt x="7157940" y="17482"/>
                          <a:pt x="6865109" y="18288"/>
                        </a:cubicBezTo>
                        <a:cubicBezTo>
                          <a:pt x="6572278" y="19094"/>
                          <a:pt x="6524256" y="38051"/>
                          <a:pt x="6349548" y="18288"/>
                        </a:cubicBezTo>
                        <a:cubicBezTo>
                          <a:pt x="6174840" y="-1475"/>
                          <a:pt x="5951624" y="174"/>
                          <a:pt x="5671177" y="18288"/>
                        </a:cubicBezTo>
                        <a:cubicBezTo>
                          <a:pt x="5390730" y="36402"/>
                          <a:pt x="5222992" y="60058"/>
                          <a:pt x="4829998" y="18288"/>
                        </a:cubicBezTo>
                        <a:cubicBezTo>
                          <a:pt x="4437004" y="-23482"/>
                          <a:pt x="4344181" y="39087"/>
                          <a:pt x="4151627" y="18288"/>
                        </a:cubicBezTo>
                        <a:cubicBezTo>
                          <a:pt x="3959073" y="-2511"/>
                          <a:pt x="3886970" y="32875"/>
                          <a:pt x="3717470" y="18288"/>
                        </a:cubicBezTo>
                        <a:cubicBezTo>
                          <a:pt x="3547970" y="3701"/>
                          <a:pt x="3451521" y="31872"/>
                          <a:pt x="3201909" y="18288"/>
                        </a:cubicBezTo>
                        <a:cubicBezTo>
                          <a:pt x="2952297" y="4704"/>
                          <a:pt x="2543413" y="6029"/>
                          <a:pt x="2360729" y="18288"/>
                        </a:cubicBezTo>
                        <a:cubicBezTo>
                          <a:pt x="2178045" y="30547"/>
                          <a:pt x="1906056" y="25847"/>
                          <a:pt x="1682359" y="18288"/>
                        </a:cubicBezTo>
                        <a:cubicBezTo>
                          <a:pt x="1458662" y="10730"/>
                          <a:pt x="1330405" y="8046"/>
                          <a:pt x="1166797" y="18288"/>
                        </a:cubicBezTo>
                        <a:cubicBezTo>
                          <a:pt x="1003189" y="28530"/>
                          <a:pt x="278098" y="19533"/>
                          <a:pt x="0" y="18288"/>
                        </a:cubicBezTo>
                        <a:cubicBezTo>
                          <a:pt x="74" y="14054"/>
                          <a:pt x="-46" y="699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1A0A48-06DA-255A-38B8-BE018FD3D236}"/>
              </a:ext>
            </a:extLst>
          </p:cNvPr>
          <p:cNvSpPr txBox="1"/>
          <p:nvPr/>
        </p:nvSpPr>
        <p:spPr>
          <a:xfrm>
            <a:off x="739952" y="1934504"/>
            <a:ext cx="496739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800" dirty="0" err="1">
                <a:solidFill>
                  <a:srgbClr val="002060"/>
                </a:solidFill>
                <a:latin typeface="Impact" panose="020B0806030902050204" pitchFamily="34" charset="0"/>
              </a:rPr>
              <a:t>Efesus</a:t>
            </a:r>
            <a:r>
              <a:rPr lang="en-ID" sz="2800" dirty="0">
                <a:solidFill>
                  <a:srgbClr val="002060"/>
                </a:solidFill>
                <a:latin typeface="Impact" panose="020B0806030902050204" pitchFamily="34" charset="0"/>
              </a:rPr>
              <a:t> 1:20</a:t>
            </a:r>
            <a:r>
              <a:rPr lang="en-ID" sz="28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"yang </a:t>
            </a:r>
            <a:r>
              <a:rPr lang="en-ID" sz="28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dikerjakan</a:t>
            </a:r>
            <a:r>
              <a:rPr lang="en-ID" sz="28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-Nya di </a:t>
            </a:r>
            <a:r>
              <a:rPr lang="en-ID" sz="28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dalam</a:t>
            </a:r>
            <a:r>
              <a:rPr lang="en-ID" sz="28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Kristus</a:t>
            </a:r>
            <a:r>
              <a:rPr lang="en-ID" sz="28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dengan</a:t>
            </a:r>
            <a:r>
              <a:rPr lang="en-ID" sz="28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membangkitkan</a:t>
            </a:r>
            <a:r>
              <a:rPr lang="en-ID" sz="28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Dia</a:t>
            </a:r>
            <a:r>
              <a:rPr lang="en-ID" sz="28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dari</a:t>
            </a:r>
            <a:r>
              <a:rPr lang="en-ID" sz="28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antara</a:t>
            </a:r>
            <a:r>
              <a:rPr lang="en-ID" sz="28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orang </a:t>
            </a:r>
            <a:r>
              <a:rPr lang="en-ID" sz="28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mati</a:t>
            </a:r>
            <a:r>
              <a:rPr lang="en-ID" sz="28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dan </a:t>
            </a:r>
            <a:r>
              <a:rPr lang="en-ID" sz="28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mendudukkan</a:t>
            </a:r>
            <a:r>
              <a:rPr lang="en-ID" sz="28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Dia</a:t>
            </a:r>
            <a:r>
              <a:rPr lang="en-ID" sz="28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di </a:t>
            </a:r>
            <a:r>
              <a:rPr lang="en-ID" sz="28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sebelah</a:t>
            </a:r>
            <a:r>
              <a:rPr lang="en-ID" sz="28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kanan</a:t>
            </a:r>
            <a:r>
              <a:rPr lang="en-ID" sz="28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-Nya di </a:t>
            </a:r>
            <a:r>
              <a:rPr lang="en-ID" sz="28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sorga</a:t>
            </a:r>
            <a:r>
              <a:rPr lang="en-ID" sz="28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".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0E04F2-56AA-BE60-A5E2-DB2262BB96D1}"/>
              </a:ext>
            </a:extLst>
          </p:cNvPr>
          <p:cNvSpPr txBox="1"/>
          <p:nvPr/>
        </p:nvSpPr>
        <p:spPr>
          <a:xfrm>
            <a:off x="737666" y="4427258"/>
            <a:ext cx="766638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8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Efesus</a:t>
            </a:r>
            <a:r>
              <a:rPr lang="en-ID" sz="2800" dirty="0">
                <a:latin typeface="Impact" panose="020B0806030902050204" pitchFamily="34" charset="0"/>
              </a:rPr>
              <a:t> 1:20-23</a:t>
            </a:r>
            <a:r>
              <a:rPr lang="en-ID" sz="2800" dirty="0">
                <a:latin typeface="Tw Cen MT Condensed Extra Bold" panose="020B0803020202020204" pitchFamily="34" charset="0"/>
              </a:rPr>
              <a:t>, </a:t>
            </a:r>
            <a:r>
              <a:rPr lang="en-ID" sz="2800" dirty="0" err="1">
                <a:latin typeface="Tw Cen MT Condensed Extra Bold" panose="020B0803020202020204" pitchFamily="34" charset="0"/>
              </a:rPr>
              <a:t>rasul</a:t>
            </a:r>
            <a:r>
              <a:rPr lang="en-ID" sz="2800" dirty="0">
                <a:latin typeface="Tw Cen MT Condensed Extra Bold" panose="020B0803020202020204" pitchFamily="34" charset="0"/>
              </a:rPr>
              <a:t> Paulus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menjelaskan</a:t>
            </a:r>
            <a:r>
              <a:rPr lang="en-ID" sz="2800" dirty="0">
                <a:latin typeface="Tw Cen MT Condensed Extra Bold" panose="020B0803020202020204" pitchFamily="34" charset="0"/>
              </a:rPr>
              <a:t> dua </a:t>
            </a:r>
            <a:r>
              <a:rPr lang="en-ID" sz="2800" dirty="0" err="1">
                <a:latin typeface="Tw Cen MT Condensed Extra Bold" panose="020B0803020202020204" pitchFamily="34" charset="0"/>
              </a:rPr>
              <a:t>peristiwa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sejarah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keselamatan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menekankan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akan</a:t>
            </a:r>
            <a:r>
              <a:rPr lang="en-ID" sz="2800" dirty="0">
                <a:latin typeface="Tw Cen MT Condensed Extra Bold" panose="020B0803020202020204" pitchFamily="34" charset="0"/>
              </a:rPr>
              <a:t> KUASA ALLAH, </a:t>
            </a:r>
            <a:r>
              <a:rPr lang="en-ID" sz="2800" dirty="0" err="1">
                <a:latin typeface="Tw Cen MT Condensed Extra Bold" panose="020B0803020202020204" pitchFamily="34" charset="0"/>
              </a:rPr>
              <a:t>yaitu</a:t>
            </a:r>
            <a:r>
              <a:rPr lang="en-ID" sz="2800" dirty="0">
                <a:latin typeface="Tw Cen MT Condensed Extra Bold" panose="020B0803020202020204" pitchFamily="34" charset="0"/>
              </a:rPr>
              <a:t>: </a:t>
            </a:r>
            <a:r>
              <a:rPr lang="en-ID" sz="28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Kebangkitan</a:t>
            </a:r>
            <a:r>
              <a:rPr lang="en-ID" sz="28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Yesus</a:t>
            </a:r>
            <a:r>
              <a:rPr lang="en-ID" sz="28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dari</a:t>
            </a:r>
            <a:r>
              <a:rPr lang="en-ID" sz="28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kematian</a:t>
            </a:r>
            <a:r>
              <a:rPr lang="en-ID" sz="28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, dan </a:t>
            </a:r>
            <a:r>
              <a:rPr lang="en-ID" sz="28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Yesus</a:t>
            </a:r>
            <a:r>
              <a:rPr lang="en-ID" sz="28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dimuliakan</a:t>
            </a:r>
            <a:r>
              <a:rPr lang="en-ID" sz="28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dengan</a:t>
            </a:r>
            <a:r>
              <a:rPr lang="en-ID" sz="28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duduk di </a:t>
            </a:r>
            <a:r>
              <a:rPr lang="en-ID" sz="28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sebelah</a:t>
            </a:r>
            <a:r>
              <a:rPr lang="en-ID" sz="28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kanan</a:t>
            </a:r>
            <a:r>
              <a:rPr lang="en-ID" sz="28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Bapa di </a:t>
            </a:r>
            <a:r>
              <a:rPr lang="en-ID" sz="28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sorga</a:t>
            </a:r>
            <a:r>
              <a:rPr lang="en-ID" sz="28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D33CCD-973D-F554-FD61-5B23F2136B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63" r="21262"/>
          <a:stretch/>
        </p:blipFill>
        <p:spPr>
          <a:xfrm>
            <a:off x="6089194" y="2001754"/>
            <a:ext cx="2034389" cy="20023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988905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CEF6FD-89A6-7410-9462-B48BF7BEB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7D44AB-70C2-4070-1075-D126048F8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802296"/>
          </a:xfrm>
          <a:solidFill>
            <a:schemeClr val="accent2">
              <a:lumMod val="5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Mengapa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penting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kebangkitan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Yesus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bagi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kita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? Dan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mengapa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kebangkitan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Yesus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adalah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keyakinan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iman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Kristen yang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tidak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dapat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ditawar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lagi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[1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Korintus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15:14, 17]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65A006-49D9-E292-DECD-ECA1BAED56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66122"/>
            <a:ext cx="7932254" cy="3803374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ID" dirty="0">
                <a:latin typeface="Berlin Sans FB" panose="020E0602020502020306" pitchFamily="34" charset="0"/>
              </a:rPr>
              <a:t>Karena </a:t>
            </a:r>
            <a:r>
              <a:rPr lang="en-ID" dirty="0" err="1">
                <a:latin typeface="Berlin Sans FB" panose="020E0602020502020306" pitchFamily="34" charset="0"/>
              </a:rPr>
              <a:t>Kristus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telah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bangkit</a:t>
            </a:r>
            <a:r>
              <a:rPr lang="en-ID" dirty="0">
                <a:latin typeface="Berlin Sans FB" panose="020E0602020502020306" pitchFamily="34" charset="0"/>
              </a:rPr>
              <a:t>, </a:t>
            </a:r>
            <a:r>
              <a:rPr lang="en-ID" dirty="0" err="1">
                <a:latin typeface="Trade Gothic Next Heavy" panose="020B0903040303020004" pitchFamily="34" charset="0"/>
              </a:rPr>
              <a:t>maka</a:t>
            </a:r>
            <a:r>
              <a:rPr lang="en-ID" dirty="0">
                <a:latin typeface="Trade Gothic Next Heavy" panose="020B0903040303020004" pitchFamily="34" charset="0"/>
              </a:rPr>
              <a:t> orang-orang </a:t>
            </a:r>
            <a:r>
              <a:rPr lang="en-ID" dirty="0" err="1">
                <a:latin typeface="Trade Gothic Next Heavy" panose="020B0903040303020004" pitchFamily="34" charset="0"/>
              </a:rPr>
              <a:t>percaya</a:t>
            </a:r>
            <a:r>
              <a:rPr lang="en-ID" dirty="0">
                <a:latin typeface="Trade Gothic Next Heavy" panose="020B0903040303020004" pitchFamily="34" charset="0"/>
              </a:rPr>
              <a:t> yang </a:t>
            </a:r>
            <a:r>
              <a:rPr lang="en-ID" dirty="0" err="1">
                <a:latin typeface="Trade Gothic Next Heavy" panose="020B0903040303020004" pitchFamily="34" charset="0"/>
              </a:rPr>
              <a:t>setia</a:t>
            </a:r>
            <a:r>
              <a:rPr lang="en-ID" dirty="0">
                <a:latin typeface="Trade Gothic Next Heavy" panose="020B0903040303020004" pitchFamily="34" charset="0"/>
              </a:rPr>
              <a:t> </a:t>
            </a:r>
            <a:r>
              <a:rPr lang="en-ID" dirty="0" err="1">
                <a:latin typeface="Trade Gothic Next Heavy" panose="020B0903040303020004" pitchFamily="34" charset="0"/>
              </a:rPr>
              <a:t>menantikan</a:t>
            </a:r>
            <a:r>
              <a:rPr lang="en-ID" dirty="0">
                <a:latin typeface="Trade Gothic Next Heavy" panose="020B0903040303020004" pitchFamily="34" charset="0"/>
              </a:rPr>
              <a:t> </a:t>
            </a:r>
            <a:r>
              <a:rPr lang="en-ID" dirty="0" err="1">
                <a:latin typeface="Trade Gothic Next Heavy" panose="020B0903040303020004" pitchFamily="34" charset="0"/>
              </a:rPr>
              <a:t>kebangkitan</a:t>
            </a:r>
            <a:r>
              <a:rPr lang="en-ID" dirty="0">
                <a:latin typeface="Trade Gothic Next Heavy" panose="020B0903040303020004" pitchFamily="34" charset="0"/>
              </a:rPr>
              <a:t> yang agung di masa </a:t>
            </a:r>
            <a:r>
              <a:rPr lang="en-ID" dirty="0" err="1">
                <a:latin typeface="Trade Gothic Next Heavy" panose="020B0903040303020004" pitchFamily="34" charset="0"/>
              </a:rPr>
              <a:t>depan</a:t>
            </a:r>
            <a:r>
              <a:rPr lang="en-ID" dirty="0">
                <a:latin typeface="Trade Gothic Next Heavy" panose="020B0903040303020004" pitchFamily="34" charset="0"/>
              </a:rPr>
              <a:t> </a:t>
            </a:r>
            <a:r>
              <a:rPr lang="en-ID" dirty="0" err="1">
                <a:latin typeface="Trade Gothic Next Heavy" panose="020B0903040303020004" pitchFamily="34" charset="0"/>
              </a:rPr>
              <a:t>kepada</a:t>
            </a:r>
            <a:r>
              <a:rPr lang="en-ID" dirty="0">
                <a:latin typeface="Trade Gothic Next Heavy" panose="020B0903040303020004" pitchFamily="34" charset="0"/>
              </a:rPr>
              <a:t> </a:t>
            </a:r>
            <a:r>
              <a:rPr lang="en-ID" dirty="0" err="1">
                <a:latin typeface="Trade Gothic Next Heavy" panose="020B0903040303020004" pitchFamily="34" charset="0"/>
              </a:rPr>
              <a:t>kehidupan</a:t>
            </a:r>
            <a:r>
              <a:rPr lang="en-ID" dirty="0">
                <a:latin typeface="Trade Gothic Next Heavy" panose="020B0903040303020004" pitchFamily="34" charset="0"/>
              </a:rPr>
              <a:t> </a:t>
            </a:r>
            <a:r>
              <a:rPr lang="en-ID" dirty="0" err="1">
                <a:latin typeface="Trade Gothic Next Heavy" panose="020B0903040303020004" pitchFamily="34" charset="0"/>
              </a:rPr>
              <a:t>kekal</a:t>
            </a:r>
            <a:r>
              <a:rPr lang="en-ID" dirty="0">
                <a:latin typeface="Trade Gothic Next Heavy" panose="020B0903040303020004" pitchFamily="34" charset="0"/>
              </a:rPr>
              <a:t> pada </a:t>
            </a:r>
            <a:r>
              <a:rPr lang="en-ID" dirty="0" err="1">
                <a:latin typeface="Trade Gothic Next Heavy" panose="020B0903040303020004" pitchFamily="34" charset="0"/>
              </a:rPr>
              <a:t>saat</a:t>
            </a:r>
            <a:r>
              <a:rPr lang="en-ID" dirty="0">
                <a:latin typeface="Trade Gothic Next Heavy" panose="020B0903040303020004" pitchFamily="34" charset="0"/>
              </a:rPr>
              <a:t> </a:t>
            </a:r>
            <a:r>
              <a:rPr lang="en-ID" dirty="0" err="1">
                <a:latin typeface="Trade Gothic Next Heavy" panose="020B0903040303020004" pitchFamily="34" charset="0"/>
              </a:rPr>
              <a:t>Kristus</a:t>
            </a:r>
            <a:r>
              <a:rPr lang="en-ID" dirty="0">
                <a:latin typeface="Trade Gothic Next Heavy" panose="020B0903040303020004" pitchFamily="34" charset="0"/>
              </a:rPr>
              <a:t> </a:t>
            </a:r>
            <a:r>
              <a:rPr lang="en-ID" dirty="0" err="1">
                <a:latin typeface="Trade Gothic Next Heavy" panose="020B0903040303020004" pitchFamily="34" charset="0"/>
              </a:rPr>
              <a:t>kembali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>
                <a:latin typeface="Impact" panose="020B0806030902050204" pitchFamily="34" charset="0"/>
              </a:rPr>
              <a:t>[1 </a:t>
            </a:r>
            <a:r>
              <a:rPr lang="en-ID" dirty="0" err="1">
                <a:latin typeface="Impact" panose="020B0806030902050204" pitchFamily="34" charset="0"/>
              </a:rPr>
              <a:t>Korintus</a:t>
            </a:r>
            <a:r>
              <a:rPr lang="en-ID" dirty="0">
                <a:latin typeface="Impact" panose="020B0806030902050204" pitchFamily="34" charset="0"/>
              </a:rPr>
              <a:t> 15:20-23].  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D" dirty="0">
                <a:latin typeface="Berlin Sans FB" panose="020E0602020502020306" pitchFamily="34" charset="0"/>
              </a:rPr>
              <a:t>Karena </a:t>
            </a:r>
            <a:r>
              <a:rPr lang="en-ID" dirty="0" err="1">
                <a:latin typeface="Berlin Sans FB" panose="020E0602020502020306" pitchFamily="34" charset="0"/>
              </a:rPr>
              <a:t>Kristus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telah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bangkit</a:t>
            </a:r>
            <a:r>
              <a:rPr lang="en-ID" dirty="0">
                <a:latin typeface="Berlin Sans FB" panose="020E0602020502020306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maka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dapat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memandang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kepada</a:t>
            </a:r>
            <a:r>
              <a:rPr lang="en-ID" dirty="0">
                <a:latin typeface="Gill Sans Nova Cond XBd" panose="020B0A06020104020203" pitchFamily="34" charset="0"/>
              </a:rPr>
              <a:t>-Nya </a:t>
            </a:r>
            <a:r>
              <a:rPr lang="en-ID" dirty="0" err="1">
                <a:latin typeface="Gill Sans Nova Cond XBd" panose="020B0A06020104020203" pitchFamily="34" charset="0"/>
              </a:rPr>
              <a:t>hari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ini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untuk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semua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berkat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Injil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termasuk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kehadiran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Roh</a:t>
            </a:r>
            <a:r>
              <a:rPr lang="en-ID" dirty="0">
                <a:latin typeface="Gill Sans Nova Cond XBd" panose="020B0A06020104020203" pitchFamily="34" charset="0"/>
              </a:rPr>
              <a:t> Kudus </a:t>
            </a:r>
            <a:r>
              <a:rPr lang="en-ID" dirty="0" err="1">
                <a:latin typeface="Gill Sans Nova Cond XBd" panose="020B0A06020104020203" pitchFamily="34" charset="0"/>
              </a:rPr>
              <a:t>dalam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hidup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604582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714337-D08B-EE4C-6014-148D76CB2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AE1383-732F-8FE2-210D-62596DBC3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44487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ID" sz="3200" dirty="0" err="1">
                <a:latin typeface="Bernard MT Condensed" panose="02050806060905020404" pitchFamily="18" charset="0"/>
              </a:rPr>
              <a:t>Apakah</a:t>
            </a:r>
            <a:r>
              <a:rPr lang="en-ID" sz="3200" dirty="0">
                <a:latin typeface="Bernard MT Condensed" panose="02050806060905020404" pitchFamily="18" charset="0"/>
              </a:rPr>
              <a:t> yang </a:t>
            </a:r>
            <a:r>
              <a:rPr lang="en-ID" sz="3200" dirty="0" err="1">
                <a:latin typeface="Bernard MT Condensed" panose="02050806060905020404" pitchFamily="18" charset="0"/>
              </a:rPr>
              <a:t>harus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kita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pahami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dari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hal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Yesus</a:t>
            </a:r>
            <a:r>
              <a:rPr lang="en-ID" sz="3200" dirty="0">
                <a:latin typeface="Bernard MT Condensed" panose="02050806060905020404" pitchFamily="18" charset="0"/>
              </a:rPr>
              <a:t> yang </a:t>
            </a:r>
            <a:r>
              <a:rPr lang="en-ID" sz="3200" dirty="0" err="1">
                <a:latin typeface="Bernard MT Condensed" panose="02050806060905020404" pitchFamily="18" charset="0"/>
              </a:rPr>
              <a:t>dimuliakan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itu</a:t>
            </a:r>
            <a:r>
              <a:rPr lang="en-ID" sz="3200" dirty="0">
                <a:latin typeface="Bernard MT Condensed" panose="02050806060905020404" pitchFamily="18" charset="0"/>
              </a:rPr>
              <a:t>, duduk </a:t>
            </a:r>
            <a:r>
              <a:rPr lang="en-ID" sz="3200" dirty="0" err="1">
                <a:latin typeface="Bernard MT Condensed" panose="02050806060905020404" pitchFamily="18" charset="0"/>
              </a:rPr>
              <a:t>disebelah</a:t>
            </a:r>
            <a:r>
              <a:rPr lang="en-ID" sz="3200" dirty="0"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latin typeface="Bernard MT Condensed" panose="02050806060905020404" pitchFamily="18" charset="0"/>
              </a:rPr>
              <a:t>kanan</a:t>
            </a:r>
            <a:r>
              <a:rPr lang="en-ID" sz="3200" dirty="0">
                <a:latin typeface="Bernard MT Condensed" panose="02050806060905020404" pitchFamily="18" charset="0"/>
              </a:rPr>
              <a:t> Bapa di </a:t>
            </a:r>
            <a:r>
              <a:rPr lang="en-ID" sz="3200" dirty="0" err="1">
                <a:latin typeface="Bernard MT Condensed" panose="02050806060905020404" pitchFamily="18" charset="0"/>
              </a:rPr>
              <a:t>sorga</a:t>
            </a:r>
            <a:r>
              <a:rPr lang="en-ID" sz="3200" dirty="0">
                <a:latin typeface="Bernard MT Condensed" panose="02050806060905020404" pitchFamily="18" charset="0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E13DBE-26B4-92B5-0803-5E0657BB32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136" y="1785730"/>
            <a:ext cx="8316567" cy="4611757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Peninggian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Kristus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memiliki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profil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tinggi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di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Efesus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Dan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bahwa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orang-orang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percaya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dapat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memiliki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kesempatan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untuk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"duduk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dengan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Dia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[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Yesus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Kristus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] di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surga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" [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Efesus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2:6].   </a:t>
            </a:r>
          </a:p>
          <a:p>
            <a:pPr marL="514350" indent="-514350">
              <a:buFont typeface="+mj-lt"/>
              <a:buAutoNum type="arabicPeriod"/>
            </a:pP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Kenaikan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Kristus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ke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sorga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sebagai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pendahuluan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bagi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Kristus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memenuhi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segala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sesuatu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dan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memberikan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karunia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kepada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gereja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-Nya [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Efesus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4:8-11].   </a:t>
            </a:r>
          </a:p>
          <a:p>
            <a:pPr marL="514350" indent="-514350">
              <a:buFont typeface="+mj-lt"/>
              <a:buAutoNum type="arabicPeriod"/>
            </a:pP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Peninggian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/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penobatan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Kristus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tidak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hanya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sebagai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ilustrasi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dari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kuasa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Ilahi yang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ditawarkan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kepada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orang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percaya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tetapi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sebagai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sumber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dari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kuasa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itu</a:t>
            </a:r>
            <a:r>
              <a:rPr lang="en-ID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5241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BD4386-E097-248A-82B5-C1BC604D54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1667" r="-1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1BB663-0BF8-8756-9D9D-6D3BD4944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en-ID" dirty="0" err="1">
                <a:solidFill>
                  <a:srgbClr val="FFFFFF"/>
                </a:solidFill>
                <a:latin typeface="Britannic Bold" panose="020B0903060703020204" pitchFamily="34" charset="0"/>
              </a:rPr>
              <a:t>Pertanyaan</a:t>
            </a:r>
            <a:r>
              <a:rPr lang="en-ID" dirty="0">
                <a:solidFill>
                  <a:srgbClr val="FFFFFF"/>
                </a:solidFill>
                <a:latin typeface="Britannic Bold" panose="020B09030607030202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Britannic Bold" panose="020B0903060703020204" pitchFamily="34" charset="0"/>
              </a:rPr>
              <a:t>renungan</a:t>
            </a:r>
            <a:r>
              <a:rPr lang="en-ID" dirty="0">
                <a:solidFill>
                  <a:srgbClr val="FFFFFF"/>
                </a:solidFill>
                <a:latin typeface="Britannic Bold" panose="020B0903060703020204" pitchFamily="34" charset="0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C00D6B-AF14-7E9A-74F6-786DF986B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353" y="2055803"/>
            <a:ext cx="5069785" cy="43513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ID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Bagaimanakah</a:t>
            </a:r>
            <a:r>
              <a:rPr lang="en-ID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kuasa</a:t>
            </a:r>
            <a:r>
              <a:rPr lang="en-ID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kebangkitan</a:t>
            </a:r>
            <a:r>
              <a:rPr lang="en-ID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Yesus</a:t>
            </a:r>
            <a:r>
              <a:rPr lang="en-ID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dapat</a:t>
            </a:r>
            <a:r>
              <a:rPr lang="en-ID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mentransformasi</a:t>
            </a:r>
            <a:r>
              <a:rPr lang="en-ID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kehidupan</a:t>
            </a:r>
            <a:r>
              <a:rPr lang="en-ID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kita</a:t>
            </a:r>
            <a:r>
              <a:rPr lang="en-ID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untuk</a:t>
            </a:r>
            <a:r>
              <a:rPr lang="en-ID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lebih</a:t>
            </a:r>
            <a:r>
              <a:rPr lang="en-ID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baik</a:t>
            </a:r>
            <a:r>
              <a:rPr lang="en-ID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D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Apakah</a:t>
            </a:r>
            <a:r>
              <a:rPr lang="en-ID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yang </a:t>
            </a:r>
            <a:r>
              <a:rPr lang="en-ID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mungkin</a:t>
            </a:r>
            <a:r>
              <a:rPr lang="en-ID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menjadi </a:t>
            </a:r>
            <a:r>
              <a:rPr lang="en-ID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penghalang</a:t>
            </a:r>
            <a:r>
              <a:rPr lang="en-ID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untuk</a:t>
            </a:r>
            <a:r>
              <a:rPr lang="en-ID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memperoleh</a:t>
            </a:r>
            <a:r>
              <a:rPr lang="en-ID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akses</a:t>
            </a:r>
            <a:r>
              <a:rPr lang="en-ID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kepada</a:t>
            </a:r>
            <a:r>
              <a:rPr lang="en-ID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kuasa</a:t>
            </a:r>
            <a:r>
              <a:rPr lang="en-ID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Allah </a:t>
            </a:r>
            <a:r>
              <a:rPr lang="en-ID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tersebut</a:t>
            </a:r>
            <a:r>
              <a:rPr lang="en-ID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595605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650528-BD6A-1C90-94A5-108C094E7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9141714" cy="1325563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C00000"/>
                </a:solidFill>
                <a:latin typeface="Impact" panose="020B0806030902050204" pitchFamily="34" charset="0"/>
              </a:rPr>
              <a:t>KRISTUS DI ATAS SEGALA KUASA</a:t>
            </a:r>
            <a:br>
              <a:rPr lang="en-ID" sz="4300" dirty="0"/>
            </a:br>
            <a:r>
              <a:rPr lang="en-ID" sz="28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Rabu, 12 </a:t>
            </a:r>
            <a:r>
              <a:rPr lang="en-ID" sz="2800" dirty="0" err="1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Juli</a:t>
            </a:r>
            <a:r>
              <a:rPr lang="en-ID" sz="28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2023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onnsiteX0" fmla="*/ 0 w 8140446"/>
              <a:gd name="connsiteY0" fmla="*/ 0 h 18288"/>
              <a:gd name="connsiteX1" fmla="*/ 434157 w 8140446"/>
              <a:gd name="connsiteY1" fmla="*/ 0 h 18288"/>
              <a:gd name="connsiteX2" fmla="*/ 1193932 w 8140446"/>
              <a:gd name="connsiteY2" fmla="*/ 0 h 18288"/>
              <a:gd name="connsiteX3" fmla="*/ 1628089 w 8140446"/>
              <a:gd name="connsiteY3" fmla="*/ 0 h 18288"/>
              <a:gd name="connsiteX4" fmla="*/ 2225055 w 8140446"/>
              <a:gd name="connsiteY4" fmla="*/ 0 h 18288"/>
              <a:gd name="connsiteX5" fmla="*/ 3066235 w 8140446"/>
              <a:gd name="connsiteY5" fmla="*/ 0 h 18288"/>
              <a:gd name="connsiteX6" fmla="*/ 3744605 w 8140446"/>
              <a:gd name="connsiteY6" fmla="*/ 0 h 18288"/>
              <a:gd name="connsiteX7" fmla="*/ 4504380 w 8140446"/>
              <a:gd name="connsiteY7" fmla="*/ 0 h 18288"/>
              <a:gd name="connsiteX8" fmla="*/ 5101346 w 8140446"/>
              <a:gd name="connsiteY8" fmla="*/ 0 h 18288"/>
              <a:gd name="connsiteX9" fmla="*/ 5779717 w 8140446"/>
              <a:gd name="connsiteY9" fmla="*/ 0 h 18288"/>
              <a:gd name="connsiteX10" fmla="*/ 6620896 w 8140446"/>
              <a:gd name="connsiteY10" fmla="*/ 0 h 18288"/>
              <a:gd name="connsiteX11" fmla="*/ 7136458 w 8140446"/>
              <a:gd name="connsiteY11" fmla="*/ 0 h 18288"/>
              <a:gd name="connsiteX12" fmla="*/ 8140446 w 8140446"/>
              <a:gd name="connsiteY12" fmla="*/ 0 h 18288"/>
              <a:gd name="connsiteX13" fmla="*/ 8140446 w 8140446"/>
              <a:gd name="connsiteY13" fmla="*/ 18288 h 18288"/>
              <a:gd name="connsiteX14" fmla="*/ 7543480 w 8140446"/>
              <a:gd name="connsiteY14" fmla="*/ 18288 h 18288"/>
              <a:gd name="connsiteX15" fmla="*/ 7109323 w 8140446"/>
              <a:gd name="connsiteY15" fmla="*/ 18288 h 18288"/>
              <a:gd name="connsiteX16" fmla="*/ 6430952 w 8140446"/>
              <a:gd name="connsiteY16" fmla="*/ 18288 h 18288"/>
              <a:gd name="connsiteX17" fmla="*/ 5915391 w 8140446"/>
              <a:gd name="connsiteY17" fmla="*/ 18288 h 18288"/>
              <a:gd name="connsiteX18" fmla="*/ 5237020 w 8140446"/>
              <a:gd name="connsiteY18" fmla="*/ 18288 h 18288"/>
              <a:gd name="connsiteX19" fmla="*/ 4558650 w 8140446"/>
              <a:gd name="connsiteY19" fmla="*/ 18288 h 18288"/>
              <a:gd name="connsiteX20" fmla="*/ 3880279 w 8140446"/>
              <a:gd name="connsiteY20" fmla="*/ 18288 h 18288"/>
              <a:gd name="connsiteX21" fmla="*/ 3201909 w 8140446"/>
              <a:gd name="connsiteY21" fmla="*/ 18288 h 18288"/>
              <a:gd name="connsiteX22" fmla="*/ 2604943 w 8140446"/>
              <a:gd name="connsiteY22" fmla="*/ 18288 h 18288"/>
              <a:gd name="connsiteX23" fmla="*/ 1845168 w 8140446"/>
              <a:gd name="connsiteY23" fmla="*/ 18288 h 18288"/>
              <a:gd name="connsiteX24" fmla="*/ 1166797 w 8140446"/>
              <a:gd name="connsiteY24" fmla="*/ 18288 h 18288"/>
              <a:gd name="connsiteX25" fmla="*/ 0 w 8140446"/>
              <a:gd name="connsiteY25" fmla="*/ 18288 h 18288"/>
              <a:gd name="connsiteX26" fmla="*/ 0 w 8140446"/>
              <a:gd name="connsiteY26" fmla="*/ 0 h 18288"/>
              <a:gd name="connsiteX0" fmla="*/ 0 w 8140446"/>
              <a:gd name="connsiteY0" fmla="*/ 0 h 18288"/>
              <a:gd name="connsiteX1" fmla="*/ 596966 w 8140446"/>
              <a:gd name="connsiteY1" fmla="*/ 0 h 18288"/>
              <a:gd name="connsiteX2" fmla="*/ 1031123 w 8140446"/>
              <a:gd name="connsiteY2" fmla="*/ 0 h 18288"/>
              <a:gd name="connsiteX3" fmla="*/ 1872303 w 8140446"/>
              <a:gd name="connsiteY3" fmla="*/ 0 h 18288"/>
              <a:gd name="connsiteX4" fmla="*/ 2469269 w 8140446"/>
              <a:gd name="connsiteY4" fmla="*/ 0 h 18288"/>
              <a:gd name="connsiteX5" fmla="*/ 3066235 w 8140446"/>
              <a:gd name="connsiteY5" fmla="*/ 0 h 18288"/>
              <a:gd name="connsiteX6" fmla="*/ 3907414 w 8140446"/>
              <a:gd name="connsiteY6" fmla="*/ 0 h 18288"/>
              <a:gd name="connsiteX7" fmla="*/ 4422976 w 8140446"/>
              <a:gd name="connsiteY7" fmla="*/ 0 h 18288"/>
              <a:gd name="connsiteX8" fmla="*/ 5264155 w 8140446"/>
              <a:gd name="connsiteY8" fmla="*/ 0 h 18288"/>
              <a:gd name="connsiteX9" fmla="*/ 6105335 w 8140446"/>
              <a:gd name="connsiteY9" fmla="*/ 0 h 18288"/>
              <a:gd name="connsiteX10" fmla="*/ 6783705 w 8140446"/>
              <a:gd name="connsiteY10" fmla="*/ 0 h 18288"/>
              <a:gd name="connsiteX11" fmla="*/ 8140446 w 8140446"/>
              <a:gd name="connsiteY11" fmla="*/ 0 h 18288"/>
              <a:gd name="connsiteX12" fmla="*/ 8140446 w 8140446"/>
              <a:gd name="connsiteY12" fmla="*/ 18288 h 18288"/>
              <a:gd name="connsiteX13" fmla="*/ 7706289 w 8140446"/>
              <a:gd name="connsiteY13" fmla="*/ 18288 h 18288"/>
              <a:gd name="connsiteX14" fmla="*/ 6865109 w 8140446"/>
              <a:gd name="connsiteY14" fmla="*/ 18288 h 18288"/>
              <a:gd name="connsiteX15" fmla="*/ 6349548 w 8140446"/>
              <a:gd name="connsiteY15" fmla="*/ 18288 h 18288"/>
              <a:gd name="connsiteX16" fmla="*/ 5671177 w 8140446"/>
              <a:gd name="connsiteY16" fmla="*/ 18288 h 18288"/>
              <a:gd name="connsiteX17" fmla="*/ 4829998 w 8140446"/>
              <a:gd name="connsiteY17" fmla="*/ 18288 h 18288"/>
              <a:gd name="connsiteX18" fmla="*/ 4151627 w 8140446"/>
              <a:gd name="connsiteY18" fmla="*/ 18288 h 18288"/>
              <a:gd name="connsiteX19" fmla="*/ 3717470 w 8140446"/>
              <a:gd name="connsiteY19" fmla="*/ 18288 h 18288"/>
              <a:gd name="connsiteX20" fmla="*/ 3201909 w 8140446"/>
              <a:gd name="connsiteY20" fmla="*/ 18288 h 18288"/>
              <a:gd name="connsiteX21" fmla="*/ 2360729 w 8140446"/>
              <a:gd name="connsiteY21" fmla="*/ 18288 h 18288"/>
              <a:gd name="connsiteX22" fmla="*/ 1682359 w 8140446"/>
              <a:gd name="connsiteY22" fmla="*/ 18288 h 18288"/>
              <a:gd name="connsiteX23" fmla="*/ 1166797 w 8140446"/>
              <a:gd name="connsiteY23" fmla="*/ 18288 h 18288"/>
              <a:gd name="connsiteX24" fmla="*/ 0 w 8140446"/>
              <a:gd name="connsiteY24" fmla="*/ 18288 h 18288"/>
              <a:gd name="connsiteX25" fmla="*/ 0 w 8140446"/>
              <a:gd name="connsiteY2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87427" y="6231"/>
                  <a:pt x="309612" y="-26324"/>
                  <a:pt x="434157" y="0"/>
                </a:cubicBezTo>
                <a:cubicBezTo>
                  <a:pt x="536972" y="29330"/>
                  <a:pt x="959392" y="28619"/>
                  <a:pt x="1193932" y="0"/>
                </a:cubicBezTo>
                <a:cubicBezTo>
                  <a:pt x="1446097" y="13819"/>
                  <a:pt x="1471680" y="7203"/>
                  <a:pt x="1628089" y="0"/>
                </a:cubicBezTo>
                <a:cubicBezTo>
                  <a:pt x="1817415" y="4047"/>
                  <a:pt x="1949536" y="-59324"/>
                  <a:pt x="2225055" y="0"/>
                </a:cubicBezTo>
                <a:cubicBezTo>
                  <a:pt x="2520490" y="18365"/>
                  <a:pt x="2717469" y="18707"/>
                  <a:pt x="3066235" y="0"/>
                </a:cubicBezTo>
                <a:cubicBezTo>
                  <a:pt x="3437075" y="3751"/>
                  <a:pt x="3408347" y="31644"/>
                  <a:pt x="3744605" y="0"/>
                </a:cubicBezTo>
                <a:cubicBezTo>
                  <a:pt x="4097249" y="-11527"/>
                  <a:pt x="4249699" y="-32555"/>
                  <a:pt x="4504380" y="0"/>
                </a:cubicBezTo>
                <a:cubicBezTo>
                  <a:pt x="4737570" y="17980"/>
                  <a:pt x="4877497" y="1006"/>
                  <a:pt x="5101346" y="0"/>
                </a:cubicBezTo>
                <a:cubicBezTo>
                  <a:pt x="5359305" y="-15330"/>
                  <a:pt x="5447195" y="7257"/>
                  <a:pt x="5779717" y="0"/>
                </a:cubicBezTo>
                <a:cubicBezTo>
                  <a:pt x="6090019" y="-17621"/>
                  <a:pt x="6273151" y="4279"/>
                  <a:pt x="6620896" y="0"/>
                </a:cubicBezTo>
                <a:cubicBezTo>
                  <a:pt x="6968586" y="34056"/>
                  <a:pt x="6990073" y="23587"/>
                  <a:pt x="7136458" y="0"/>
                </a:cubicBezTo>
                <a:cubicBezTo>
                  <a:pt x="7320575" y="20480"/>
                  <a:pt x="7847401" y="-6173"/>
                  <a:pt x="8140446" y="0"/>
                </a:cubicBezTo>
                <a:cubicBezTo>
                  <a:pt x="8139878" y="7862"/>
                  <a:pt x="8140227" y="13269"/>
                  <a:pt x="8140446" y="18288"/>
                </a:cubicBezTo>
                <a:cubicBezTo>
                  <a:pt x="7908069" y="-20636"/>
                  <a:pt x="7683037" y="21977"/>
                  <a:pt x="7543480" y="18288"/>
                </a:cubicBezTo>
                <a:cubicBezTo>
                  <a:pt x="7393752" y="10050"/>
                  <a:pt x="7221032" y="-3229"/>
                  <a:pt x="7109323" y="18288"/>
                </a:cubicBezTo>
                <a:cubicBezTo>
                  <a:pt x="7015297" y="22483"/>
                  <a:pt x="6599332" y="40899"/>
                  <a:pt x="6430952" y="18288"/>
                </a:cubicBezTo>
                <a:cubicBezTo>
                  <a:pt x="6292915" y="-34150"/>
                  <a:pt x="6142305" y="21507"/>
                  <a:pt x="5915391" y="18288"/>
                </a:cubicBezTo>
                <a:cubicBezTo>
                  <a:pt x="5682725" y="47843"/>
                  <a:pt x="5440566" y="31420"/>
                  <a:pt x="5237020" y="18288"/>
                </a:cubicBezTo>
                <a:cubicBezTo>
                  <a:pt x="5046456" y="10577"/>
                  <a:pt x="4706449" y="51976"/>
                  <a:pt x="4558650" y="18288"/>
                </a:cubicBezTo>
                <a:cubicBezTo>
                  <a:pt x="4361396" y="-987"/>
                  <a:pt x="4145362" y="-22303"/>
                  <a:pt x="3880279" y="18288"/>
                </a:cubicBezTo>
                <a:cubicBezTo>
                  <a:pt x="3610716" y="25411"/>
                  <a:pt x="3472690" y="4008"/>
                  <a:pt x="3201909" y="18288"/>
                </a:cubicBezTo>
                <a:cubicBezTo>
                  <a:pt x="2913595" y="35097"/>
                  <a:pt x="2753317" y="-1149"/>
                  <a:pt x="2604943" y="18288"/>
                </a:cubicBezTo>
                <a:cubicBezTo>
                  <a:pt x="2450130" y="36989"/>
                  <a:pt x="1974183" y="40159"/>
                  <a:pt x="1845168" y="18288"/>
                </a:cubicBezTo>
                <a:cubicBezTo>
                  <a:pt x="1677929" y="220"/>
                  <a:pt x="1378098" y="-772"/>
                  <a:pt x="1166797" y="18288"/>
                </a:cubicBezTo>
                <a:cubicBezTo>
                  <a:pt x="921150" y="53277"/>
                  <a:pt x="327457" y="47297"/>
                  <a:pt x="0" y="18288"/>
                </a:cubicBezTo>
                <a:cubicBezTo>
                  <a:pt x="-589" y="13471"/>
                  <a:pt x="-474" y="7409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36968" y="-25482"/>
                  <a:pt x="379786" y="11224"/>
                  <a:pt x="596966" y="0"/>
                </a:cubicBezTo>
                <a:cubicBezTo>
                  <a:pt x="815878" y="-21223"/>
                  <a:pt x="832062" y="11868"/>
                  <a:pt x="1031123" y="0"/>
                </a:cubicBezTo>
                <a:cubicBezTo>
                  <a:pt x="1256800" y="-30738"/>
                  <a:pt x="1658090" y="-20345"/>
                  <a:pt x="1872303" y="0"/>
                </a:cubicBezTo>
                <a:cubicBezTo>
                  <a:pt x="2115604" y="28431"/>
                  <a:pt x="2277865" y="-40642"/>
                  <a:pt x="2469269" y="0"/>
                </a:cubicBezTo>
                <a:cubicBezTo>
                  <a:pt x="2679731" y="25919"/>
                  <a:pt x="2788602" y="-6498"/>
                  <a:pt x="3066235" y="0"/>
                </a:cubicBezTo>
                <a:cubicBezTo>
                  <a:pt x="3325663" y="-14487"/>
                  <a:pt x="3706561" y="67517"/>
                  <a:pt x="3907414" y="0"/>
                </a:cubicBezTo>
                <a:cubicBezTo>
                  <a:pt x="4127229" y="-37113"/>
                  <a:pt x="4179037" y="-8167"/>
                  <a:pt x="4422976" y="0"/>
                </a:cubicBezTo>
                <a:cubicBezTo>
                  <a:pt x="4683575" y="-28486"/>
                  <a:pt x="5055803" y="-13799"/>
                  <a:pt x="5264155" y="0"/>
                </a:cubicBezTo>
                <a:cubicBezTo>
                  <a:pt x="5513566" y="14315"/>
                  <a:pt x="5735215" y="2768"/>
                  <a:pt x="6105335" y="0"/>
                </a:cubicBezTo>
                <a:cubicBezTo>
                  <a:pt x="6510913" y="-12587"/>
                  <a:pt x="6456171" y="3247"/>
                  <a:pt x="6783705" y="0"/>
                </a:cubicBezTo>
                <a:cubicBezTo>
                  <a:pt x="7057099" y="-15461"/>
                  <a:pt x="7592067" y="5384"/>
                  <a:pt x="8140446" y="0"/>
                </a:cubicBezTo>
                <a:cubicBezTo>
                  <a:pt x="8140452" y="8597"/>
                  <a:pt x="8141122" y="9732"/>
                  <a:pt x="8140446" y="18288"/>
                </a:cubicBezTo>
                <a:cubicBezTo>
                  <a:pt x="7961834" y="8406"/>
                  <a:pt x="7874097" y="10350"/>
                  <a:pt x="7706289" y="18288"/>
                </a:cubicBezTo>
                <a:cubicBezTo>
                  <a:pt x="7582508" y="-14920"/>
                  <a:pt x="7179551" y="-33111"/>
                  <a:pt x="6865109" y="18288"/>
                </a:cubicBezTo>
                <a:cubicBezTo>
                  <a:pt x="6583382" y="24117"/>
                  <a:pt x="6525821" y="36696"/>
                  <a:pt x="6349548" y="18288"/>
                </a:cubicBezTo>
                <a:cubicBezTo>
                  <a:pt x="6209953" y="10881"/>
                  <a:pt x="5959707" y="-47828"/>
                  <a:pt x="5671177" y="18288"/>
                </a:cubicBezTo>
                <a:cubicBezTo>
                  <a:pt x="5387744" y="29809"/>
                  <a:pt x="5228514" y="101507"/>
                  <a:pt x="4829998" y="18288"/>
                </a:cubicBezTo>
                <a:cubicBezTo>
                  <a:pt x="4415646" y="-28596"/>
                  <a:pt x="4343809" y="28954"/>
                  <a:pt x="4151627" y="18288"/>
                </a:cubicBezTo>
                <a:cubicBezTo>
                  <a:pt x="3950673" y="-9796"/>
                  <a:pt x="3879947" y="41143"/>
                  <a:pt x="3717470" y="18288"/>
                </a:cubicBezTo>
                <a:cubicBezTo>
                  <a:pt x="3558660" y="10110"/>
                  <a:pt x="3468854" y="29375"/>
                  <a:pt x="3201909" y="18288"/>
                </a:cubicBezTo>
                <a:cubicBezTo>
                  <a:pt x="2965673" y="10505"/>
                  <a:pt x="2568327" y="22116"/>
                  <a:pt x="2360729" y="18288"/>
                </a:cubicBezTo>
                <a:cubicBezTo>
                  <a:pt x="2171885" y="49144"/>
                  <a:pt x="1923258" y="16020"/>
                  <a:pt x="1682359" y="18288"/>
                </a:cubicBezTo>
                <a:cubicBezTo>
                  <a:pt x="1430698" y="-2378"/>
                  <a:pt x="1324229" y="-1751"/>
                  <a:pt x="1166797" y="18288"/>
                </a:cubicBezTo>
                <a:cubicBezTo>
                  <a:pt x="1001390" y="41795"/>
                  <a:pt x="324313" y="57964"/>
                  <a:pt x="0" y="18288"/>
                </a:cubicBezTo>
                <a:cubicBezTo>
                  <a:pt x="285" y="13135"/>
                  <a:pt x="532" y="5956"/>
                  <a:pt x="0" y="0"/>
                </a:cubicBezTo>
                <a:close/>
              </a:path>
              <a:path w="8140446" h="18288" fill="none" stroke="0" extrusionOk="0">
                <a:moveTo>
                  <a:pt x="0" y="0"/>
                </a:moveTo>
                <a:cubicBezTo>
                  <a:pt x="69532" y="-6557"/>
                  <a:pt x="264219" y="3919"/>
                  <a:pt x="434157" y="0"/>
                </a:cubicBezTo>
                <a:cubicBezTo>
                  <a:pt x="600013" y="9090"/>
                  <a:pt x="921449" y="-13478"/>
                  <a:pt x="1193932" y="0"/>
                </a:cubicBezTo>
                <a:cubicBezTo>
                  <a:pt x="1443592" y="14844"/>
                  <a:pt x="1471188" y="10722"/>
                  <a:pt x="1628089" y="0"/>
                </a:cubicBezTo>
                <a:cubicBezTo>
                  <a:pt x="1750006" y="-24149"/>
                  <a:pt x="1967480" y="-14904"/>
                  <a:pt x="2225055" y="0"/>
                </a:cubicBezTo>
                <a:cubicBezTo>
                  <a:pt x="2503918" y="19247"/>
                  <a:pt x="2709263" y="-16351"/>
                  <a:pt x="3066235" y="0"/>
                </a:cubicBezTo>
                <a:cubicBezTo>
                  <a:pt x="3429723" y="-1627"/>
                  <a:pt x="3399401" y="30976"/>
                  <a:pt x="3744605" y="0"/>
                </a:cubicBezTo>
                <a:cubicBezTo>
                  <a:pt x="4081920" y="-40602"/>
                  <a:pt x="4258272" y="-2441"/>
                  <a:pt x="4504380" y="0"/>
                </a:cubicBezTo>
                <a:cubicBezTo>
                  <a:pt x="4760039" y="21121"/>
                  <a:pt x="4866555" y="-1351"/>
                  <a:pt x="5101346" y="0"/>
                </a:cubicBezTo>
                <a:cubicBezTo>
                  <a:pt x="5336279" y="1859"/>
                  <a:pt x="5465100" y="30801"/>
                  <a:pt x="5779717" y="0"/>
                </a:cubicBezTo>
                <a:cubicBezTo>
                  <a:pt x="6117018" y="-2879"/>
                  <a:pt x="6273497" y="-5002"/>
                  <a:pt x="6620896" y="0"/>
                </a:cubicBezTo>
                <a:cubicBezTo>
                  <a:pt x="6972306" y="38666"/>
                  <a:pt x="6992056" y="28334"/>
                  <a:pt x="7136458" y="0"/>
                </a:cubicBezTo>
                <a:cubicBezTo>
                  <a:pt x="7325567" y="-61201"/>
                  <a:pt x="7766555" y="-88399"/>
                  <a:pt x="8140446" y="0"/>
                </a:cubicBezTo>
                <a:cubicBezTo>
                  <a:pt x="8140031" y="7748"/>
                  <a:pt x="8139515" y="13015"/>
                  <a:pt x="8140446" y="18288"/>
                </a:cubicBezTo>
                <a:cubicBezTo>
                  <a:pt x="7892673" y="-4012"/>
                  <a:pt x="7668025" y="650"/>
                  <a:pt x="7543480" y="18288"/>
                </a:cubicBezTo>
                <a:cubicBezTo>
                  <a:pt x="7406710" y="-3467"/>
                  <a:pt x="7207646" y="8893"/>
                  <a:pt x="7109323" y="18288"/>
                </a:cubicBezTo>
                <a:cubicBezTo>
                  <a:pt x="6993037" y="49011"/>
                  <a:pt x="6598723" y="59405"/>
                  <a:pt x="6430952" y="18288"/>
                </a:cubicBezTo>
                <a:cubicBezTo>
                  <a:pt x="6284771" y="15315"/>
                  <a:pt x="6162730" y="20350"/>
                  <a:pt x="5915391" y="18288"/>
                </a:cubicBezTo>
                <a:cubicBezTo>
                  <a:pt x="5684668" y="13603"/>
                  <a:pt x="5422852" y="53618"/>
                  <a:pt x="5237020" y="18288"/>
                </a:cubicBezTo>
                <a:cubicBezTo>
                  <a:pt x="5035482" y="26296"/>
                  <a:pt x="4719808" y="55145"/>
                  <a:pt x="4558650" y="18288"/>
                </a:cubicBezTo>
                <a:cubicBezTo>
                  <a:pt x="4375169" y="-35587"/>
                  <a:pt x="4137553" y="12086"/>
                  <a:pt x="3880279" y="18288"/>
                </a:cubicBezTo>
                <a:cubicBezTo>
                  <a:pt x="3624533" y="32648"/>
                  <a:pt x="3467387" y="6480"/>
                  <a:pt x="3201909" y="18288"/>
                </a:cubicBezTo>
                <a:cubicBezTo>
                  <a:pt x="2918126" y="73342"/>
                  <a:pt x="2717830" y="-17156"/>
                  <a:pt x="2604943" y="18288"/>
                </a:cubicBezTo>
                <a:cubicBezTo>
                  <a:pt x="2496133" y="44525"/>
                  <a:pt x="2003915" y="18254"/>
                  <a:pt x="1845168" y="18288"/>
                </a:cubicBezTo>
                <a:cubicBezTo>
                  <a:pt x="1694518" y="14989"/>
                  <a:pt x="1344959" y="44188"/>
                  <a:pt x="1166797" y="18288"/>
                </a:cubicBezTo>
                <a:cubicBezTo>
                  <a:pt x="935925" y="69451"/>
                  <a:pt x="319712" y="-63972"/>
                  <a:pt x="0" y="18288"/>
                </a:cubicBezTo>
                <a:cubicBezTo>
                  <a:pt x="1307" y="12414"/>
                  <a:pt x="-32" y="574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140446"/>
                      <a:gd name="connsiteY0" fmla="*/ 0 h 18288"/>
                      <a:gd name="connsiteX1" fmla="*/ 434157 w 8140446"/>
                      <a:gd name="connsiteY1" fmla="*/ 0 h 18288"/>
                      <a:gd name="connsiteX2" fmla="*/ 1193932 w 8140446"/>
                      <a:gd name="connsiteY2" fmla="*/ 0 h 18288"/>
                      <a:gd name="connsiteX3" fmla="*/ 1628089 w 8140446"/>
                      <a:gd name="connsiteY3" fmla="*/ 0 h 18288"/>
                      <a:gd name="connsiteX4" fmla="*/ 2225055 w 8140446"/>
                      <a:gd name="connsiteY4" fmla="*/ 0 h 18288"/>
                      <a:gd name="connsiteX5" fmla="*/ 3066235 w 8140446"/>
                      <a:gd name="connsiteY5" fmla="*/ 0 h 18288"/>
                      <a:gd name="connsiteX6" fmla="*/ 3744605 w 8140446"/>
                      <a:gd name="connsiteY6" fmla="*/ 0 h 18288"/>
                      <a:gd name="connsiteX7" fmla="*/ 4504380 w 8140446"/>
                      <a:gd name="connsiteY7" fmla="*/ 0 h 18288"/>
                      <a:gd name="connsiteX8" fmla="*/ 5101346 w 8140446"/>
                      <a:gd name="connsiteY8" fmla="*/ 0 h 18288"/>
                      <a:gd name="connsiteX9" fmla="*/ 5779717 w 8140446"/>
                      <a:gd name="connsiteY9" fmla="*/ 0 h 18288"/>
                      <a:gd name="connsiteX10" fmla="*/ 6620896 w 8140446"/>
                      <a:gd name="connsiteY10" fmla="*/ 0 h 18288"/>
                      <a:gd name="connsiteX11" fmla="*/ 7136458 w 8140446"/>
                      <a:gd name="connsiteY11" fmla="*/ 0 h 18288"/>
                      <a:gd name="connsiteX12" fmla="*/ 8140446 w 8140446"/>
                      <a:gd name="connsiteY12" fmla="*/ 0 h 18288"/>
                      <a:gd name="connsiteX13" fmla="*/ 8140446 w 8140446"/>
                      <a:gd name="connsiteY13" fmla="*/ 18288 h 18288"/>
                      <a:gd name="connsiteX14" fmla="*/ 7543480 w 8140446"/>
                      <a:gd name="connsiteY14" fmla="*/ 18288 h 18288"/>
                      <a:gd name="connsiteX15" fmla="*/ 7109323 w 8140446"/>
                      <a:gd name="connsiteY15" fmla="*/ 18288 h 18288"/>
                      <a:gd name="connsiteX16" fmla="*/ 6430952 w 8140446"/>
                      <a:gd name="connsiteY16" fmla="*/ 18288 h 18288"/>
                      <a:gd name="connsiteX17" fmla="*/ 5915391 w 8140446"/>
                      <a:gd name="connsiteY17" fmla="*/ 18288 h 18288"/>
                      <a:gd name="connsiteX18" fmla="*/ 5237020 w 8140446"/>
                      <a:gd name="connsiteY18" fmla="*/ 18288 h 18288"/>
                      <a:gd name="connsiteX19" fmla="*/ 4558650 w 8140446"/>
                      <a:gd name="connsiteY19" fmla="*/ 18288 h 18288"/>
                      <a:gd name="connsiteX20" fmla="*/ 3880279 w 8140446"/>
                      <a:gd name="connsiteY20" fmla="*/ 18288 h 18288"/>
                      <a:gd name="connsiteX21" fmla="*/ 3201909 w 8140446"/>
                      <a:gd name="connsiteY21" fmla="*/ 18288 h 18288"/>
                      <a:gd name="connsiteX22" fmla="*/ 2604943 w 8140446"/>
                      <a:gd name="connsiteY22" fmla="*/ 18288 h 18288"/>
                      <a:gd name="connsiteX23" fmla="*/ 1845168 w 8140446"/>
                      <a:gd name="connsiteY23" fmla="*/ 18288 h 18288"/>
                      <a:gd name="connsiteX24" fmla="*/ 1166797 w 8140446"/>
                      <a:gd name="connsiteY24" fmla="*/ 18288 h 18288"/>
                      <a:gd name="connsiteX25" fmla="*/ 0 w 8140446"/>
                      <a:gd name="connsiteY25" fmla="*/ 18288 h 18288"/>
                      <a:gd name="connsiteX26" fmla="*/ 0 w 8140446"/>
                      <a:gd name="connsiteY26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8140446" h="18288" fill="none" extrusionOk="0">
                        <a:moveTo>
                          <a:pt x="0" y="0"/>
                        </a:moveTo>
                        <a:cubicBezTo>
                          <a:pt x="94920" y="9103"/>
                          <a:pt x="287892" y="-4966"/>
                          <a:pt x="434157" y="0"/>
                        </a:cubicBezTo>
                        <a:cubicBezTo>
                          <a:pt x="580422" y="4966"/>
                          <a:pt x="943595" y="-14182"/>
                          <a:pt x="1193932" y="0"/>
                        </a:cubicBezTo>
                        <a:cubicBezTo>
                          <a:pt x="1444270" y="14182"/>
                          <a:pt x="1472129" y="5523"/>
                          <a:pt x="1628089" y="0"/>
                        </a:cubicBezTo>
                        <a:cubicBezTo>
                          <a:pt x="1784049" y="-5523"/>
                          <a:pt x="1962419" y="-17322"/>
                          <a:pt x="2225055" y="0"/>
                        </a:cubicBezTo>
                        <a:cubicBezTo>
                          <a:pt x="2487691" y="17322"/>
                          <a:pt x="2700681" y="1311"/>
                          <a:pt x="3066235" y="0"/>
                        </a:cubicBezTo>
                        <a:cubicBezTo>
                          <a:pt x="3431789" y="-1311"/>
                          <a:pt x="3405662" y="25081"/>
                          <a:pt x="3744605" y="0"/>
                        </a:cubicBezTo>
                        <a:cubicBezTo>
                          <a:pt x="4083548" y="-25081"/>
                          <a:pt x="4265111" y="-11945"/>
                          <a:pt x="4504380" y="0"/>
                        </a:cubicBezTo>
                        <a:cubicBezTo>
                          <a:pt x="4743649" y="11945"/>
                          <a:pt x="4860394" y="-2832"/>
                          <a:pt x="5101346" y="0"/>
                        </a:cubicBezTo>
                        <a:cubicBezTo>
                          <a:pt x="5342298" y="2832"/>
                          <a:pt x="5456387" y="23676"/>
                          <a:pt x="5779717" y="0"/>
                        </a:cubicBezTo>
                        <a:cubicBezTo>
                          <a:pt x="6103047" y="-23676"/>
                          <a:pt x="6270379" y="-37291"/>
                          <a:pt x="6620896" y="0"/>
                        </a:cubicBezTo>
                        <a:cubicBezTo>
                          <a:pt x="6971413" y="37291"/>
                          <a:pt x="6989068" y="24674"/>
                          <a:pt x="7136458" y="0"/>
                        </a:cubicBezTo>
                        <a:cubicBezTo>
                          <a:pt x="7283848" y="-24674"/>
                          <a:pt x="7752532" y="-22436"/>
                          <a:pt x="8140446" y="0"/>
                        </a:cubicBezTo>
                        <a:cubicBezTo>
                          <a:pt x="8140314" y="7702"/>
                          <a:pt x="8140234" y="13511"/>
                          <a:pt x="8140446" y="18288"/>
                        </a:cubicBezTo>
                        <a:cubicBezTo>
                          <a:pt x="7906329" y="-3043"/>
                          <a:pt x="7681180" y="27465"/>
                          <a:pt x="7543480" y="18288"/>
                        </a:cubicBezTo>
                        <a:cubicBezTo>
                          <a:pt x="7405780" y="9111"/>
                          <a:pt x="7216607" y="3660"/>
                          <a:pt x="7109323" y="18288"/>
                        </a:cubicBezTo>
                        <a:cubicBezTo>
                          <a:pt x="7002039" y="32916"/>
                          <a:pt x="6576231" y="42692"/>
                          <a:pt x="6430952" y="18288"/>
                        </a:cubicBezTo>
                        <a:cubicBezTo>
                          <a:pt x="6285673" y="-6116"/>
                          <a:pt x="6138840" y="34521"/>
                          <a:pt x="5915391" y="18288"/>
                        </a:cubicBezTo>
                        <a:cubicBezTo>
                          <a:pt x="5691942" y="2055"/>
                          <a:pt x="5459460" y="51666"/>
                          <a:pt x="5237020" y="18288"/>
                        </a:cubicBezTo>
                        <a:cubicBezTo>
                          <a:pt x="5014580" y="-15090"/>
                          <a:pt x="4747677" y="40449"/>
                          <a:pt x="4558650" y="18288"/>
                        </a:cubicBezTo>
                        <a:cubicBezTo>
                          <a:pt x="4369623" y="-3873"/>
                          <a:pt x="4146061" y="12568"/>
                          <a:pt x="3880279" y="18288"/>
                        </a:cubicBezTo>
                        <a:cubicBezTo>
                          <a:pt x="3614497" y="24008"/>
                          <a:pt x="3473808" y="-12908"/>
                          <a:pt x="3201909" y="18288"/>
                        </a:cubicBezTo>
                        <a:cubicBezTo>
                          <a:pt x="2930010" y="49484"/>
                          <a:pt x="2728175" y="-3430"/>
                          <a:pt x="2604943" y="18288"/>
                        </a:cubicBezTo>
                        <a:cubicBezTo>
                          <a:pt x="2481711" y="40006"/>
                          <a:pt x="2004334" y="26952"/>
                          <a:pt x="1845168" y="18288"/>
                        </a:cubicBezTo>
                        <a:cubicBezTo>
                          <a:pt x="1686003" y="9624"/>
                          <a:pt x="1375070" y="37580"/>
                          <a:pt x="1166797" y="18288"/>
                        </a:cubicBezTo>
                        <a:cubicBezTo>
                          <a:pt x="958524" y="-1004"/>
                          <a:pt x="342846" y="8880"/>
                          <a:pt x="0" y="18288"/>
                        </a:cubicBezTo>
                        <a:cubicBezTo>
                          <a:pt x="129" y="13298"/>
                          <a:pt x="-675" y="6857"/>
                          <a:pt x="0" y="0"/>
                        </a:cubicBezTo>
                        <a:close/>
                      </a:path>
                      <a:path w="8140446" h="18288" stroke="0" extrusionOk="0">
                        <a:moveTo>
                          <a:pt x="0" y="0"/>
                        </a:moveTo>
                        <a:cubicBezTo>
                          <a:pt x="142435" y="-24533"/>
                          <a:pt x="380026" y="17447"/>
                          <a:pt x="596966" y="0"/>
                        </a:cubicBezTo>
                        <a:cubicBezTo>
                          <a:pt x="813906" y="-17447"/>
                          <a:pt x="830530" y="13462"/>
                          <a:pt x="1031123" y="0"/>
                        </a:cubicBezTo>
                        <a:cubicBezTo>
                          <a:pt x="1231716" y="-13462"/>
                          <a:pt x="1634038" y="0"/>
                          <a:pt x="1872303" y="0"/>
                        </a:cubicBezTo>
                        <a:cubicBezTo>
                          <a:pt x="2110568" y="0"/>
                          <a:pt x="2261934" y="-25727"/>
                          <a:pt x="2469269" y="0"/>
                        </a:cubicBezTo>
                        <a:cubicBezTo>
                          <a:pt x="2676604" y="25727"/>
                          <a:pt x="2790440" y="16284"/>
                          <a:pt x="3066235" y="0"/>
                        </a:cubicBezTo>
                        <a:cubicBezTo>
                          <a:pt x="3342030" y="-16284"/>
                          <a:pt x="3685603" y="41976"/>
                          <a:pt x="3907414" y="0"/>
                        </a:cubicBezTo>
                        <a:cubicBezTo>
                          <a:pt x="4129225" y="-41976"/>
                          <a:pt x="4177416" y="-7598"/>
                          <a:pt x="4422976" y="0"/>
                        </a:cubicBezTo>
                        <a:cubicBezTo>
                          <a:pt x="4668536" y="7598"/>
                          <a:pt x="5023499" y="-28058"/>
                          <a:pt x="5264155" y="0"/>
                        </a:cubicBezTo>
                        <a:cubicBezTo>
                          <a:pt x="5504811" y="28058"/>
                          <a:pt x="5703675" y="13288"/>
                          <a:pt x="6105335" y="0"/>
                        </a:cubicBezTo>
                        <a:cubicBezTo>
                          <a:pt x="6506995" y="-13288"/>
                          <a:pt x="6455516" y="-5124"/>
                          <a:pt x="6783705" y="0"/>
                        </a:cubicBezTo>
                        <a:cubicBezTo>
                          <a:pt x="7111894" y="5124"/>
                          <a:pt x="7512856" y="10604"/>
                          <a:pt x="8140446" y="0"/>
                        </a:cubicBezTo>
                        <a:cubicBezTo>
                          <a:pt x="8140458" y="8833"/>
                          <a:pt x="8140986" y="9830"/>
                          <a:pt x="8140446" y="18288"/>
                        </a:cubicBezTo>
                        <a:cubicBezTo>
                          <a:pt x="7959314" y="3345"/>
                          <a:pt x="7870113" y="10437"/>
                          <a:pt x="7706289" y="18288"/>
                        </a:cubicBezTo>
                        <a:cubicBezTo>
                          <a:pt x="7542465" y="26139"/>
                          <a:pt x="7157940" y="17482"/>
                          <a:pt x="6865109" y="18288"/>
                        </a:cubicBezTo>
                        <a:cubicBezTo>
                          <a:pt x="6572278" y="19094"/>
                          <a:pt x="6524256" y="38051"/>
                          <a:pt x="6349548" y="18288"/>
                        </a:cubicBezTo>
                        <a:cubicBezTo>
                          <a:pt x="6174840" y="-1475"/>
                          <a:pt x="5951624" y="174"/>
                          <a:pt x="5671177" y="18288"/>
                        </a:cubicBezTo>
                        <a:cubicBezTo>
                          <a:pt x="5390730" y="36402"/>
                          <a:pt x="5222992" y="60058"/>
                          <a:pt x="4829998" y="18288"/>
                        </a:cubicBezTo>
                        <a:cubicBezTo>
                          <a:pt x="4437004" y="-23482"/>
                          <a:pt x="4344181" y="39087"/>
                          <a:pt x="4151627" y="18288"/>
                        </a:cubicBezTo>
                        <a:cubicBezTo>
                          <a:pt x="3959073" y="-2511"/>
                          <a:pt x="3886970" y="32875"/>
                          <a:pt x="3717470" y="18288"/>
                        </a:cubicBezTo>
                        <a:cubicBezTo>
                          <a:pt x="3547970" y="3701"/>
                          <a:pt x="3451521" y="31872"/>
                          <a:pt x="3201909" y="18288"/>
                        </a:cubicBezTo>
                        <a:cubicBezTo>
                          <a:pt x="2952297" y="4704"/>
                          <a:pt x="2543413" y="6029"/>
                          <a:pt x="2360729" y="18288"/>
                        </a:cubicBezTo>
                        <a:cubicBezTo>
                          <a:pt x="2178045" y="30547"/>
                          <a:pt x="1906056" y="25847"/>
                          <a:pt x="1682359" y="18288"/>
                        </a:cubicBezTo>
                        <a:cubicBezTo>
                          <a:pt x="1458662" y="10730"/>
                          <a:pt x="1330405" y="8046"/>
                          <a:pt x="1166797" y="18288"/>
                        </a:cubicBezTo>
                        <a:cubicBezTo>
                          <a:pt x="1003189" y="28530"/>
                          <a:pt x="278098" y="19533"/>
                          <a:pt x="0" y="18288"/>
                        </a:cubicBezTo>
                        <a:cubicBezTo>
                          <a:pt x="74" y="14054"/>
                          <a:pt x="-46" y="699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E8D215-D086-08C3-4F57-E3BE99A943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777" y="2145877"/>
            <a:ext cx="5679385" cy="4251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4400" dirty="0" err="1">
                <a:latin typeface="Impact" panose="020B0806030902050204" pitchFamily="34" charset="0"/>
              </a:rPr>
              <a:t>Efesus</a:t>
            </a:r>
            <a:r>
              <a:rPr lang="en-ID" sz="4400" dirty="0">
                <a:latin typeface="Impact" panose="020B0806030902050204" pitchFamily="34" charset="0"/>
              </a:rPr>
              <a:t> 1:21</a:t>
            </a:r>
          </a:p>
          <a:p>
            <a:pPr marL="0" indent="0">
              <a:buNone/>
            </a:pPr>
            <a:r>
              <a:rPr lang="en-ID" sz="3200" dirty="0">
                <a:latin typeface="Tw Cen MT Condensed Extra Bold" panose="020B0803020202020204" pitchFamily="34" charset="0"/>
              </a:rPr>
              <a:t>"</a:t>
            </a:r>
            <a:r>
              <a:rPr lang="en-ID" sz="3200" dirty="0" err="1">
                <a:latin typeface="Tw Cen MT Condensed Extra Bold" panose="020B0803020202020204" pitchFamily="34" charset="0"/>
              </a:rPr>
              <a:t>Jauh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lebih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tinggi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dari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segala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pemerintah</a:t>
            </a:r>
            <a:r>
              <a:rPr lang="en-ID" sz="3200" dirty="0">
                <a:latin typeface="Tw Cen MT Condensed Extra Bold" panose="020B0803020202020204" pitchFamily="34" charset="0"/>
              </a:rPr>
              <a:t> dan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penguasa</a:t>
            </a:r>
            <a:r>
              <a:rPr lang="en-ID" sz="3200" dirty="0">
                <a:latin typeface="Tw Cen MT Condensed Extra Bold" panose="020B0803020202020204" pitchFamily="34" charset="0"/>
              </a:rPr>
              <a:t> dan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kekuasaan</a:t>
            </a:r>
            <a:r>
              <a:rPr lang="en-ID" sz="3200" dirty="0">
                <a:latin typeface="Tw Cen MT Condensed Extra Bold" panose="020B0803020202020204" pitchFamily="34" charset="0"/>
              </a:rPr>
              <a:t> dan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kerajaan</a:t>
            </a:r>
            <a:r>
              <a:rPr lang="en-ID" sz="3200" dirty="0">
                <a:latin typeface="Tw Cen MT Condensed Extra Bold" panose="020B0803020202020204" pitchFamily="34" charset="0"/>
              </a:rPr>
              <a:t> dan </a:t>
            </a:r>
            <a:r>
              <a:rPr lang="en-ID" sz="3200" dirty="0" err="1">
                <a:latin typeface="Tw Cen MT Condensed Extra Bold" panose="020B0803020202020204" pitchFamily="34" charset="0"/>
              </a:rPr>
              <a:t>tiap-tiap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nama</a:t>
            </a:r>
            <a:r>
              <a:rPr lang="en-ID" sz="3200" dirty="0"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dapat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disebut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bukan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hanya</a:t>
            </a:r>
            <a:r>
              <a:rPr lang="en-ID" sz="3200" dirty="0">
                <a:latin typeface="Tw Cen MT Condensed Extra Bold" panose="020B0803020202020204" pitchFamily="34" charset="0"/>
              </a:rPr>
              <a:t> di dunia </a:t>
            </a:r>
            <a:r>
              <a:rPr lang="en-ID" sz="3200" dirty="0" err="1">
                <a:latin typeface="Tw Cen MT Condensed Extra Bold" panose="020B0803020202020204" pitchFamily="34" charset="0"/>
              </a:rPr>
              <a:t>ini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saja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melainkan</a:t>
            </a:r>
            <a:r>
              <a:rPr lang="en-ID" sz="3200" dirty="0">
                <a:latin typeface="Tw Cen MT Condensed Extra Bold" panose="020B0803020202020204" pitchFamily="34" charset="0"/>
              </a:rPr>
              <a:t> juga di dunia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akan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datang</a:t>
            </a:r>
            <a:r>
              <a:rPr lang="en-ID" sz="3200" dirty="0">
                <a:latin typeface="Tw Cen MT Condensed Extra Bold" panose="020B0803020202020204" pitchFamily="34" charset="0"/>
              </a:rPr>
              <a:t>".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9F7E05-60EB-D07B-E974-722D8A71E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126" y="2159192"/>
            <a:ext cx="2552799" cy="38291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026902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423101-E3E6-FAB6-CF26-EA1A07142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FE9647-252E-3571-E193-9E6BCC1CC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5287"/>
            <a:ext cx="9144000" cy="1417984"/>
          </a:xfrm>
        </p:spPr>
        <p:txBody>
          <a:bodyPr>
            <a:noAutofit/>
          </a:bodyPr>
          <a:lstStyle/>
          <a:p>
            <a:pPr algn="ctr"/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Mengapa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rasul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Paulus </a:t>
            </a: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membandingkan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bahwa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status dan </a:t>
            </a: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kuasa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Kristus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jauh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lebih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tinggi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dari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semua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kekuasaan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di dunia </a:t>
            </a: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ini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B7D9AC-64C4-1D10-C77A-118AAEC77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044" y="1785733"/>
            <a:ext cx="8613912" cy="4956312"/>
          </a:xfrm>
        </p:spPr>
        <p:txBody>
          <a:bodyPr>
            <a:normAutofit fontScale="925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ID" sz="2600" dirty="0" err="1">
                <a:latin typeface="Impact" panose="020B0806030902050204" pitchFamily="34" charset="0"/>
              </a:rPr>
              <a:t>Mengingat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bahwa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kota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Efesus</a:t>
            </a:r>
            <a:r>
              <a:rPr lang="en-ID" sz="2600" dirty="0">
                <a:latin typeface="Impact" panose="020B0806030902050204" pitchFamily="34" charset="0"/>
              </a:rPr>
              <a:t> di zaman </a:t>
            </a:r>
            <a:r>
              <a:rPr lang="en-ID" sz="2600" dirty="0" err="1">
                <a:latin typeface="Impact" panose="020B0806030902050204" pitchFamily="34" charset="0"/>
              </a:rPr>
              <a:t>rasul</a:t>
            </a:r>
            <a:r>
              <a:rPr lang="en-ID" sz="2600" dirty="0">
                <a:latin typeface="Impact" panose="020B0806030902050204" pitchFamily="34" charset="0"/>
              </a:rPr>
              <a:t> Paulus </a:t>
            </a:r>
            <a:r>
              <a:rPr lang="en-ID" sz="2600" dirty="0" err="1">
                <a:latin typeface="Impact" panose="020B0806030902050204" pitchFamily="34" charset="0"/>
              </a:rPr>
              <a:t>adalah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pusat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seni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gaib</a:t>
            </a:r>
            <a:r>
              <a:rPr lang="en-ID" sz="2600" dirty="0">
                <a:latin typeface="Impact" panose="020B0806030902050204" pitchFamily="34" charset="0"/>
              </a:rPr>
              <a:t>.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>
                <a:latin typeface="Gill Sans Nova Cond Ultra Bold" panose="020B0B04020104020203" pitchFamily="34" charset="0"/>
              </a:rPr>
              <a:t>Clinton E. Arnold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latin typeface="Franklin Gothic Medium Cond" panose="020B0606030402020204" pitchFamily="34" charset="0"/>
              </a:rPr>
              <a:t>dalam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bukunya</a:t>
            </a:r>
            <a:r>
              <a:rPr lang="en-ID" sz="2600" dirty="0">
                <a:latin typeface="Franklin Gothic Medium Cond" panose="020B0606030402020204" pitchFamily="34" charset="0"/>
              </a:rPr>
              <a:t>: </a:t>
            </a:r>
            <a:r>
              <a:rPr lang="en-ID" sz="2600" dirty="0">
                <a:latin typeface="Eras Demi ITC" panose="020B0805030504020804" pitchFamily="34" charset="0"/>
              </a:rPr>
              <a:t>Power and Magic: The Concept of Power in Ephesians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latin typeface="Franklin Gothic Medium Cond" panose="020B0606030402020204" pitchFamily="34" charset="0"/>
              </a:rPr>
              <a:t>hlm</a:t>
            </a:r>
            <a:r>
              <a:rPr lang="en-ID" sz="2600" dirty="0">
                <a:latin typeface="Franklin Gothic Medium Cond" panose="020B0606030402020204" pitchFamily="34" charset="0"/>
              </a:rPr>
              <a:t>. 18, </a:t>
            </a:r>
            <a:r>
              <a:rPr lang="en-ID" sz="2600" dirty="0" err="1">
                <a:latin typeface="Franklin Gothic Medium Cond" panose="020B0606030402020204" pitchFamily="34" charset="0"/>
              </a:rPr>
              <a:t>menuliskan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bahwa</a:t>
            </a:r>
            <a:r>
              <a:rPr lang="en-ID" sz="2600" dirty="0">
                <a:latin typeface="Franklin Gothic Medium Cond" panose="020B0606030402020204" pitchFamily="34" charset="0"/>
              </a:rPr>
              <a:t>: </a:t>
            </a:r>
            <a:r>
              <a:rPr lang="en-ID" sz="2600" dirty="0">
                <a:latin typeface="Tw Cen MT Condensed Extra Bold" panose="020B0803020202020204" pitchFamily="34" charset="0"/>
              </a:rPr>
              <a:t>"Sifat </a:t>
            </a:r>
            <a:r>
              <a:rPr lang="en-ID" sz="2600" dirty="0" err="1">
                <a:latin typeface="Tw Cen MT Condensed Extra Bold" panose="020B0803020202020204" pitchFamily="34" charset="0"/>
              </a:rPr>
              <a:t>utama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dari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praktik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sihir</a:t>
            </a:r>
            <a:r>
              <a:rPr lang="en-ID" sz="2600" dirty="0">
                <a:latin typeface="Tw Cen MT Condensed Extra Bold" panose="020B0803020202020204" pitchFamily="34" charset="0"/>
              </a:rPr>
              <a:t> di </a:t>
            </a:r>
            <a:r>
              <a:rPr lang="en-ID" sz="2600" dirty="0" err="1">
                <a:latin typeface="Tw Cen MT Condensed Extra Bold" panose="020B0803020202020204" pitchFamily="34" charset="0"/>
              </a:rPr>
              <a:t>seluruh</a:t>
            </a:r>
            <a:r>
              <a:rPr lang="en-ID" sz="2600" dirty="0">
                <a:latin typeface="Tw Cen MT Condensed Extra Bold" panose="020B0803020202020204" pitchFamily="34" charset="0"/>
              </a:rPr>
              <a:t> dunia </a:t>
            </a:r>
            <a:r>
              <a:rPr lang="en-ID" sz="2600" dirty="0" err="1">
                <a:latin typeface="Tw Cen MT Condensed Extra Bold" panose="020B0803020202020204" pitchFamily="34" charset="0"/>
              </a:rPr>
              <a:t>Helenistik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adalah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pengetahuan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akan</a:t>
            </a:r>
            <a:r>
              <a:rPr lang="en-ID" sz="2600" dirty="0">
                <a:latin typeface="Tw Cen MT Condensed Extra Bold" panose="020B0803020202020204" pitchFamily="34" charset="0"/>
              </a:rPr>
              <a:t> dunia </a:t>
            </a:r>
            <a:r>
              <a:rPr lang="en-ID" sz="2600" dirty="0" err="1">
                <a:latin typeface="Tw Cen MT Condensed Extra Bold" panose="020B0803020202020204" pitchFamily="34" charset="0"/>
              </a:rPr>
              <a:t>roh</a:t>
            </a:r>
            <a:r>
              <a:rPr lang="en-ID" sz="2600" dirty="0">
                <a:latin typeface="Tw Cen MT Condensed Extra Bold" panose="020B0803020202020204" pitchFamily="34" charset="0"/>
              </a:rPr>
              <a:t> yang </a:t>
            </a:r>
            <a:r>
              <a:rPr lang="en-ID" sz="2600" dirty="0" err="1">
                <a:latin typeface="Tw Cen MT Condensed Extra Bold" panose="020B0803020202020204" pitchFamily="34" charset="0"/>
              </a:rPr>
              <a:t>memberikan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pengaruh</a:t>
            </a:r>
            <a:r>
              <a:rPr lang="en-ID" sz="2600" dirty="0">
                <a:latin typeface="Tw Cen MT Condensed Extra Bold" panose="020B0803020202020204" pitchFamily="34" charset="0"/>
              </a:rPr>
              <a:t> pada </a:t>
            </a:r>
            <a:r>
              <a:rPr lang="en-ID" sz="2600" dirty="0" err="1">
                <a:latin typeface="Tw Cen MT Condensed Extra Bold" panose="020B0803020202020204" pitchFamily="34" charset="0"/>
              </a:rPr>
              <a:t>hampir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setiap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aspek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kehidupan</a:t>
            </a:r>
            <a:r>
              <a:rPr lang="en-ID" sz="2600" dirty="0">
                <a:latin typeface="Tw Cen MT Condensed Extra Bold" panose="020B0803020202020204" pitchFamily="34" charset="0"/>
              </a:rPr>
              <a:t>"</a:t>
            </a:r>
            <a:r>
              <a:rPr lang="en-ID" sz="2600" dirty="0">
                <a:latin typeface="Franklin Gothic Medium Cond" panose="020B0606030402020204" pitchFamily="34" charset="0"/>
              </a:rPr>
              <a:t>.   </a:t>
            </a:r>
          </a:p>
          <a:p>
            <a:pPr marL="514350" indent="-514350">
              <a:buFont typeface="+mj-lt"/>
              <a:buAutoNum type="arabicPeriod"/>
            </a:pPr>
            <a:endParaRPr lang="en-ID" sz="2600" dirty="0">
              <a:latin typeface="Franklin Gothic Medium Cond" panose="020B06060304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ID" sz="2600" dirty="0" err="1">
                <a:latin typeface="Gill Sans Nova Cond Ultra Bold" panose="020B0B04020104020203" pitchFamily="34" charset="0"/>
              </a:rPr>
              <a:t>Minat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untuk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memanggil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dewa</a:t>
            </a:r>
            <a:r>
              <a:rPr lang="en-ID" sz="2600" dirty="0">
                <a:latin typeface="Gill Sans Nova Cond Ultra Bold" panose="020B0B04020104020203" pitchFamily="34" charset="0"/>
              </a:rPr>
              <a:t> dan mantra </a:t>
            </a:r>
            <a:r>
              <a:rPr lang="en-ID" sz="2600" dirty="0" err="1">
                <a:latin typeface="Gill Sans Nova Cond Ultra Bold" panose="020B0B04020104020203" pitchFamily="34" charset="0"/>
              </a:rPr>
              <a:t>merupakan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ciri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kehidupan</a:t>
            </a:r>
            <a:r>
              <a:rPr lang="en-ID" sz="2600" dirty="0">
                <a:latin typeface="Gill Sans Nova Cond Ultra Bold" panose="020B0B04020104020203" pitchFamily="34" charset="0"/>
              </a:rPr>
              <a:t> agama di </a:t>
            </a:r>
            <a:r>
              <a:rPr lang="en-ID" sz="2600" dirty="0" err="1">
                <a:latin typeface="Gill Sans Nova Cond Ultra Bold" panose="020B0B04020104020203" pitchFamily="34" charset="0"/>
              </a:rPr>
              <a:t>Efesus</a:t>
            </a:r>
            <a:r>
              <a:rPr lang="en-ID" sz="2600" dirty="0">
                <a:latin typeface="Franklin Gothic Medium Cond" panose="020B0606030402020204" pitchFamily="34" charset="0"/>
              </a:rPr>
              <a:t> [</a:t>
            </a:r>
            <a:r>
              <a:rPr lang="en-ID" sz="2600" dirty="0" err="1">
                <a:latin typeface="Franklin Gothic Medium Cond" panose="020B0606030402020204" pitchFamily="34" charset="0"/>
              </a:rPr>
              <a:t>Kisah</a:t>
            </a:r>
            <a:r>
              <a:rPr lang="en-ID" sz="2600" dirty="0">
                <a:latin typeface="Franklin Gothic Medium Cond" panose="020B0606030402020204" pitchFamily="34" charset="0"/>
              </a:rPr>
              <a:t> Para Rasul 19:13], dan </a:t>
            </a:r>
            <a:r>
              <a:rPr lang="en-ID" sz="2600" dirty="0" err="1">
                <a:latin typeface="Franklin Gothic Medium Cond" panose="020B0606030402020204" pitchFamily="34" charset="0"/>
              </a:rPr>
              <a:t>bahkan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diantara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beberapa</a:t>
            </a:r>
            <a:r>
              <a:rPr lang="en-ID" sz="2600" dirty="0">
                <a:latin typeface="Franklin Gothic Medium Cond" panose="020B0606030402020204" pitchFamily="34" charset="0"/>
              </a:rPr>
              <a:t> orang </a:t>
            </a:r>
            <a:r>
              <a:rPr lang="en-ID" sz="2600" dirty="0" err="1">
                <a:latin typeface="Franklin Gothic Medium Cond" panose="020B0606030402020204" pitchFamily="34" charset="0"/>
              </a:rPr>
              <a:t>sampai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sekarang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ini</a:t>
            </a:r>
            <a:r>
              <a:rPr lang="en-ID" sz="2600" dirty="0">
                <a:latin typeface="Franklin Gothic Medium Cond" panose="020B0606030402020204" pitchFamily="34" charset="0"/>
              </a:rPr>
              <a:t>. Karena </a:t>
            </a:r>
            <a:r>
              <a:rPr lang="en-ID" sz="2600" dirty="0" err="1">
                <a:latin typeface="Franklin Gothic Medium Cond" panose="020B0606030402020204" pitchFamily="34" charset="0"/>
              </a:rPr>
              <a:t>itu</a:t>
            </a:r>
            <a:r>
              <a:rPr lang="en-ID" sz="2600" dirty="0">
                <a:latin typeface="Franklin Gothic Medium Cond" panose="020B0606030402020204" pitchFamily="34" charset="0"/>
              </a:rPr>
              <a:t> Paulus </a:t>
            </a:r>
            <a:r>
              <a:rPr lang="en-ID" sz="2600" dirty="0" err="1">
                <a:latin typeface="Franklin Gothic Medium Cond" panose="020B0606030402020204" pitchFamily="34" charset="0"/>
              </a:rPr>
              <a:t>ingin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memperjelas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hubungan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antara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Kristus</a:t>
            </a:r>
            <a:r>
              <a:rPr lang="en-ID" sz="2600" dirty="0">
                <a:latin typeface="Franklin Gothic Medium Cond" panose="020B0606030402020204" pitchFamily="34" charset="0"/>
              </a:rPr>
              <a:t> dan "</a:t>
            </a:r>
            <a:r>
              <a:rPr lang="en-ID" sz="2600" dirty="0" err="1">
                <a:latin typeface="Franklin Gothic Medium Cond" panose="020B0606030402020204" pitchFamily="34" charset="0"/>
              </a:rPr>
              <a:t>kuasa-kuasa</a:t>
            </a:r>
            <a:r>
              <a:rPr lang="en-ID" sz="2600" dirty="0">
                <a:latin typeface="Franklin Gothic Medium Cond" panose="020B0606030402020204" pitchFamily="34" charset="0"/>
              </a:rPr>
              <a:t>": </a:t>
            </a:r>
            <a:r>
              <a:rPr lang="en-ID" sz="2600" dirty="0" err="1">
                <a:latin typeface="Tw Cen MT Condensed Extra Bold" panose="020B0803020202020204" pitchFamily="34" charset="0"/>
              </a:rPr>
              <a:t>Yesus</a:t>
            </a:r>
            <a:r>
              <a:rPr lang="en-ID" sz="2600" dirty="0">
                <a:latin typeface="Tw Cen MT Condensed Extra Bold" panose="020B0803020202020204" pitchFamily="34" charset="0"/>
              </a:rPr>
              <a:t> yang </a:t>
            </a:r>
            <a:r>
              <a:rPr lang="en-ID" sz="2600" dirty="0" err="1">
                <a:latin typeface="Tw Cen MT Condensed Extra Bold" panose="020B0803020202020204" pitchFamily="34" charset="0"/>
              </a:rPr>
              <a:t>dimuliakan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itu</a:t>
            </a:r>
            <a:r>
              <a:rPr lang="en-ID" sz="2600" dirty="0">
                <a:latin typeface="Tw Cen MT Condensed Extra Bold" panose="020B0803020202020204" pitchFamily="34" charset="0"/>
              </a:rPr>
              <a:t> "</a:t>
            </a:r>
            <a:r>
              <a:rPr lang="en-ID" sz="2600" dirty="0" err="1">
                <a:latin typeface="Tw Cen MT Condensed Extra Bold" panose="020B0803020202020204" pitchFamily="34" charset="0"/>
              </a:rPr>
              <a:t>jauh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lebih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tinggi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dari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segala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pemerintah</a:t>
            </a:r>
            <a:r>
              <a:rPr lang="en-ID" sz="2600" dirty="0">
                <a:latin typeface="Tw Cen MT Condensed Extra Bold" panose="020B0803020202020204" pitchFamily="34" charset="0"/>
              </a:rPr>
              <a:t> dan </a:t>
            </a:r>
            <a:r>
              <a:rPr lang="en-ID" sz="2600" dirty="0" err="1">
                <a:latin typeface="Tw Cen MT Condensed Extra Bold" panose="020B0803020202020204" pitchFamily="34" charset="0"/>
              </a:rPr>
              <a:t>penguasa</a:t>
            </a:r>
            <a:r>
              <a:rPr lang="en-ID" sz="2600" dirty="0">
                <a:latin typeface="Tw Cen MT Condensed Extra Bold" panose="020B0803020202020204" pitchFamily="34" charset="0"/>
              </a:rPr>
              <a:t> dan </a:t>
            </a:r>
            <a:r>
              <a:rPr lang="en-ID" sz="2600" dirty="0" err="1">
                <a:latin typeface="Tw Cen MT Condensed Extra Bold" panose="020B0803020202020204" pitchFamily="34" charset="0"/>
              </a:rPr>
              <a:t>kekuasaan</a:t>
            </a:r>
            <a:r>
              <a:rPr lang="en-ID" sz="2600" dirty="0">
                <a:latin typeface="Tw Cen MT Condensed Extra Bold" panose="020B0803020202020204" pitchFamily="34" charset="0"/>
              </a:rPr>
              <a:t> dan </a:t>
            </a:r>
            <a:r>
              <a:rPr lang="en-ID" sz="2600" dirty="0" err="1">
                <a:latin typeface="Tw Cen MT Condensed Extra Bold" panose="020B0803020202020204" pitchFamily="34" charset="0"/>
              </a:rPr>
              <a:t>kerajaan</a:t>
            </a:r>
            <a:r>
              <a:rPr lang="en-ID" sz="2600" dirty="0">
                <a:latin typeface="Franklin Gothic Medium Cond" panose="020B0606030402020204" pitchFamily="34" charset="0"/>
              </a:rPr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33628088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C5B537-B2EB-57E7-6968-0BCEBA62A5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94" r="18718" b="-1"/>
          <a:stretch/>
        </p:blipFill>
        <p:spPr>
          <a:xfrm>
            <a:off x="20" y="10"/>
            <a:ext cx="72522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3B5E6-A9B1-8B3D-5F59-FFD0625CDF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0856" y="1536424"/>
            <a:ext cx="4487419" cy="4311926"/>
          </a:xfrm>
          <a:solidFill>
            <a:schemeClr val="bg1">
              <a:alpha val="6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600" dirty="0">
                <a:latin typeface="Tw Cen MT Condensed Extra Bold" panose="020B0803020202020204" pitchFamily="34" charset="0"/>
              </a:rPr>
              <a:t>Dunia </a:t>
            </a:r>
            <a:r>
              <a:rPr lang="en-ID" sz="3600" dirty="0" err="1">
                <a:latin typeface="Tw Cen MT Condensed Extra Bold" panose="020B0803020202020204" pitchFamily="34" charset="0"/>
              </a:rPr>
              <a:t>ini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secara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khusus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terus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mencari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sumber</a:t>
            </a:r>
            <a:r>
              <a:rPr lang="en-ID" sz="3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kuasa</a:t>
            </a:r>
            <a:r>
              <a:rPr lang="en-ID" sz="3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spiritual, </a:t>
            </a:r>
            <a:r>
              <a:rPr lang="en-ID" sz="3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kekuasaan</a:t>
            </a:r>
            <a:r>
              <a:rPr lang="en-ID" sz="3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yang </a:t>
            </a:r>
            <a:r>
              <a:rPr lang="en-ID" sz="3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akan</a:t>
            </a:r>
            <a:r>
              <a:rPr lang="en-ID" sz="3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memberikan</a:t>
            </a:r>
            <a:r>
              <a:rPr lang="en-ID" sz="3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kesuksesan</a:t>
            </a:r>
            <a:r>
              <a:rPr lang="en-ID" sz="3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seumur</a:t>
            </a:r>
            <a:r>
              <a:rPr lang="en-ID" sz="3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hidup</a:t>
            </a:r>
            <a:r>
              <a:rPr lang="en-ID" sz="3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sz="3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dominasi</a:t>
            </a:r>
            <a:r>
              <a:rPr lang="en-ID" sz="3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atau</a:t>
            </a:r>
            <a:r>
              <a:rPr lang="en-ID" sz="3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kedamaian</a:t>
            </a:r>
            <a:r>
              <a:rPr lang="en-ID" sz="3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sz="3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kendali</a:t>
            </a:r>
            <a:r>
              <a:rPr lang="en-ID" sz="3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, dan </a:t>
            </a:r>
            <a:r>
              <a:rPr lang="en-ID" sz="3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kepuasan</a:t>
            </a:r>
            <a:r>
              <a:rPr lang="en-ID" sz="3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957015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6D654F-E302-311D-FFD6-1D56B28643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04" r="30353"/>
          <a:stretch/>
        </p:blipFill>
        <p:spPr>
          <a:xfrm>
            <a:off x="1" y="1587"/>
            <a:ext cx="4571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C208AD-F26A-563F-9184-F0A1BC7EF7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00" y="808384"/>
            <a:ext cx="4238624" cy="54400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dirty="0" err="1">
                <a:latin typeface="Berlin Sans FB" panose="020E0602020502020306" pitchFamily="34" charset="0"/>
              </a:rPr>
              <a:t>Saat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kita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mendekati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akhir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dari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sejarah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manusia</a:t>
            </a:r>
            <a:r>
              <a:rPr lang="en-ID" dirty="0">
                <a:latin typeface="Berlin Sans FB" panose="020E0602020502020306" pitchFamily="34" charset="0"/>
              </a:rPr>
              <a:t> yang </a:t>
            </a:r>
            <a:r>
              <a:rPr lang="en-ID" dirty="0" err="1">
                <a:latin typeface="Berlin Sans FB" panose="020E0602020502020306" pitchFamily="34" charset="0"/>
              </a:rPr>
              <a:t>berdosa</a:t>
            </a:r>
            <a:r>
              <a:rPr lang="en-ID" dirty="0">
                <a:latin typeface="Berlin Sans FB" panose="020E0602020502020306" pitchFamily="34" charset="0"/>
              </a:rPr>
              <a:t>, </a:t>
            </a:r>
            <a:r>
              <a:rPr lang="en-ID" dirty="0" err="1">
                <a:latin typeface="Berlin Sans FB" panose="020E0602020502020306" pitchFamily="34" charset="0"/>
              </a:rPr>
              <a:t>banyak</a:t>
            </a:r>
            <a:r>
              <a:rPr lang="en-ID" dirty="0">
                <a:latin typeface="Berlin Sans FB" panose="020E0602020502020306" pitchFamily="34" charset="0"/>
              </a:rPr>
              <a:t> orang </a:t>
            </a:r>
            <a:r>
              <a:rPr lang="en-ID" dirty="0" err="1">
                <a:latin typeface="Berlin Sans FB" panose="020E0602020502020306" pitchFamily="34" charset="0"/>
              </a:rPr>
              <a:t>mencari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kekuasaan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dari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sumber-sumber</a:t>
            </a:r>
            <a:r>
              <a:rPr lang="en-ID" dirty="0">
                <a:latin typeface="Berlin Sans FB" panose="020E0602020502020306" pitchFamily="34" charset="0"/>
              </a:rPr>
              <a:t> Iblis, </a:t>
            </a:r>
            <a:r>
              <a:rPr lang="en-ID" dirty="0" err="1">
                <a:latin typeface="Berlin Sans FB" panose="020E0602020502020306" pitchFamily="34" charset="0"/>
              </a:rPr>
              <a:t>secara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sadar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atau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tdk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sadar</a:t>
            </a:r>
            <a:r>
              <a:rPr lang="en-ID" dirty="0">
                <a:latin typeface="Berlin Sans FB" panose="020E0602020502020306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latin typeface="Bernard MT Condensed" panose="02050806060905020404" pitchFamily="18" charset="0"/>
              </a:rPr>
              <a:t>Sumber-sumber</a:t>
            </a:r>
            <a:r>
              <a:rPr lang="en-ID" dirty="0">
                <a:latin typeface="Bernard MT Condensed" panose="02050806060905020404" pitchFamily="18" charset="0"/>
              </a:rPr>
              <a:t> Iblis </a:t>
            </a:r>
            <a:r>
              <a:rPr lang="en-ID" dirty="0" err="1">
                <a:latin typeface="Bernard MT Condensed" panose="02050806060905020404" pitchFamily="18" charset="0"/>
              </a:rPr>
              <a:t>ini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adalah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kuasa</a:t>
            </a:r>
            <a:r>
              <a:rPr lang="en-ID" dirty="0">
                <a:latin typeface="Bernard MT Condensed" panose="02050806060905020404" pitchFamily="18" charset="0"/>
              </a:rPr>
              <a:t> yang </a:t>
            </a:r>
            <a:r>
              <a:rPr lang="en-ID" dirty="0" err="1">
                <a:latin typeface="Bernard MT Condensed" panose="02050806060905020404" pitchFamily="18" charset="0"/>
              </a:rPr>
              <a:t>memperhamba</a:t>
            </a:r>
            <a:r>
              <a:rPr lang="en-ID" dirty="0">
                <a:latin typeface="Bernard MT Condensed" panose="02050806060905020404" pitchFamily="18" charset="0"/>
              </a:rPr>
              <a:t> dan </a:t>
            </a:r>
            <a:r>
              <a:rPr lang="en-ID" dirty="0" err="1">
                <a:latin typeface="Bernard MT Condensed" panose="02050806060905020404" pitchFamily="18" charset="0"/>
              </a:rPr>
              <a:t>merusak</a:t>
            </a:r>
            <a:r>
              <a:rPr lang="en-ID" dirty="0">
                <a:latin typeface="Bernard MT Condensed" panose="02050806060905020404" pitchFamily="18" charset="0"/>
              </a:rPr>
              <a:t>. Banyak orang yang </a:t>
            </a:r>
            <a:r>
              <a:rPr lang="en-ID" dirty="0" err="1">
                <a:latin typeface="Bernard MT Condensed" panose="02050806060905020404" pitchFamily="18" charset="0"/>
              </a:rPr>
              <a:t>terjerat</a:t>
            </a:r>
            <a:r>
              <a:rPr lang="en-ID" dirty="0">
                <a:latin typeface="Bernard MT Condensed" panose="02050806060905020404" pitchFamily="18" charset="0"/>
              </a:rPr>
              <a:t> dan </a:t>
            </a:r>
            <a:r>
              <a:rPr lang="en-ID" dirty="0" err="1">
                <a:latin typeface="Bernard MT Condensed" panose="02050806060905020404" pitchFamily="18" charset="0"/>
              </a:rPr>
              <a:t>tidak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dapat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membebaskan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diri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dari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kuasa</a:t>
            </a:r>
            <a:r>
              <a:rPr lang="en-ID" dirty="0">
                <a:latin typeface="Bernard MT Condensed" panose="02050806060905020404" pitchFamily="18" charset="0"/>
              </a:rPr>
              <a:t> Iblis.</a:t>
            </a:r>
          </a:p>
        </p:txBody>
      </p:sp>
    </p:spTree>
    <p:extLst>
      <p:ext uri="{BB962C8B-B14F-4D97-AF65-F5344CB8AC3E}">
        <p14:creationId xmlns:p14="http://schemas.microsoft.com/office/powerpoint/2010/main" val="3420131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24C7B-698A-F745-57DE-0627E7808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4988" y="3566075"/>
            <a:ext cx="5934024" cy="786019"/>
          </a:xfrm>
        </p:spPr>
        <p:txBody>
          <a:bodyPr anchor="ctr">
            <a:noAutofit/>
          </a:bodyPr>
          <a:lstStyle/>
          <a:p>
            <a:pPr algn="ctr"/>
            <a:r>
              <a:rPr lang="en-US" sz="4000" dirty="0">
                <a:latin typeface="Impact" panose="020B0806030902050204" pitchFamily="34" charset="0"/>
                <a:cs typeface="Aharoni" panose="02010803020104030203" pitchFamily="2" charset="-79"/>
              </a:rPr>
              <a:t>EFESUS 1 : 19,20</a:t>
            </a:r>
            <a:endParaRPr lang="en-ID" sz="4000" dirty="0">
              <a:latin typeface="Impact" panose="020B0806030902050204" pitchFamily="34" charset="0"/>
              <a:cs typeface="Aharoni" panose="02010803020104030203" pitchFamily="2" charset="-79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AF8097-C666-8F4F-3D9F-AA86DD491F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624" b="15235"/>
          <a:stretch/>
        </p:blipFill>
        <p:spPr>
          <a:xfrm>
            <a:off x="9238" y="1"/>
            <a:ext cx="9143980" cy="3524250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77B42E-5A00-640A-6E35-ABDBCF541B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06" y="4302816"/>
            <a:ext cx="7925394" cy="257423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ID" sz="3000" dirty="0">
                <a:latin typeface="Tw Cen MT Condensed Extra Bold" panose="020B0803020202020204" pitchFamily="34" charset="0"/>
              </a:rPr>
              <a:t>“Dan </a:t>
            </a:r>
            <a:r>
              <a:rPr lang="en-ID" sz="3000" dirty="0" err="1">
                <a:latin typeface="Tw Cen MT Condensed Extra Bold" panose="020B0803020202020204" pitchFamily="34" charset="0"/>
              </a:rPr>
              <a:t>betapa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hebat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kuasa</a:t>
            </a:r>
            <a:r>
              <a:rPr lang="en-ID" sz="3000" dirty="0">
                <a:latin typeface="Tw Cen MT Condensed Extra Bold" panose="020B0803020202020204" pitchFamily="34" charset="0"/>
              </a:rPr>
              <a:t>-Nya </a:t>
            </a:r>
            <a:r>
              <a:rPr lang="en-ID" sz="3000" dirty="0" err="1">
                <a:latin typeface="Tw Cen MT Condensed Extra Bold" panose="020B0803020202020204" pitchFamily="34" charset="0"/>
              </a:rPr>
              <a:t>bagi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kita</a:t>
            </a:r>
            <a:r>
              <a:rPr lang="en-ID" sz="3000" dirty="0">
                <a:latin typeface="Tw Cen MT Condensed Extra Bold" panose="020B0803020202020204" pitchFamily="34" charset="0"/>
              </a:rPr>
              <a:t> yang </a:t>
            </a:r>
            <a:r>
              <a:rPr lang="en-ID" sz="3000" dirty="0" err="1">
                <a:latin typeface="Tw Cen MT Condensed Extra Bold" panose="020B0803020202020204" pitchFamily="34" charset="0"/>
              </a:rPr>
              <a:t>percaya</a:t>
            </a:r>
            <a:r>
              <a:rPr lang="en-ID" sz="3000" dirty="0"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latin typeface="Tw Cen MT Condensed Extra Bold" panose="020B0803020202020204" pitchFamily="34" charset="0"/>
              </a:rPr>
              <a:t>sesuai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kekuatan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kuasa</a:t>
            </a:r>
            <a:r>
              <a:rPr lang="en-ID" sz="3000" dirty="0">
                <a:latin typeface="Tw Cen MT Condensed Extra Bold" panose="020B0803020202020204" pitchFamily="34" charset="0"/>
              </a:rPr>
              <a:t>-Nya, yang </a:t>
            </a:r>
            <a:r>
              <a:rPr lang="en-ID" sz="3000" dirty="0" err="1">
                <a:latin typeface="Tw Cen MT Condensed Extra Bold" panose="020B0803020202020204" pitchFamily="34" charset="0"/>
              </a:rPr>
              <a:t>dikerjakan</a:t>
            </a:r>
            <a:r>
              <a:rPr lang="en-ID" sz="3000" dirty="0">
                <a:latin typeface="Tw Cen MT Condensed Extra Bold" panose="020B0803020202020204" pitchFamily="34" charset="0"/>
              </a:rPr>
              <a:t>-Nya di </a:t>
            </a:r>
            <a:r>
              <a:rPr lang="en-ID" sz="30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Kristus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membangkitkan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Dia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dari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antara</a:t>
            </a:r>
            <a:r>
              <a:rPr lang="en-ID" sz="3000" dirty="0">
                <a:latin typeface="Tw Cen MT Condensed Extra Bold" panose="020B0803020202020204" pitchFamily="34" charset="0"/>
              </a:rPr>
              <a:t> orang </a:t>
            </a:r>
            <a:r>
              <a:rPr lang="en-ID" sz="3000" dirty="0" err="1">
                <a:latin typeface="Tw Cen MT Condensed Extra Bold" panose="020B0803020202020204" pitchFamily="34" charset="0"/>
              </a:rPr>
              <a:t>mati</a:t>
            </a:r>
            <a:r>
              <a:rPr lang="en-ID" sz="3000" dirty="0">
                <a:latin typeface="Tw Cen MT Condensed Extra Bold" panose="020B0803020202020204" pitchFamily="34" charset="0"/>
              </a:rPr>
              <a:t> dan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mendudukkan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Dia</a:t>
            </a:r>
            <a:r>
              <a:rPr lang="en-ID" sz="3000" dirty="0">
                <a:latin typeface="Tw Cen MT Condensed Extra Bold" panose="020B0803020202020204" pitchFamily="34" charset="0"/>
              </a:rPr>
              <a:t> di </a:t>
            </a:r>
            <a:r>
              <a:rPr lang="en-ID" sz="3000" dirty="0" err="1">
                <a:latin typeface="Tw Cen MT Condensed Extra Bold" panose="020B0803020202020204" pitchFamily="34" charset="0"/>
              </a:rPr>
              <a:t>sebelah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kanan</a:t>
            </a:r>
            <a:r>
              <a:rPr lang="en-ID" sz="3000" dirty="0">
                <a:latin typeface="Tw Cen MT Condensed Extra Bold" panose="020B0803020202020204" pitchFamily="34" charset="0"/>
              </a:rPr>
              <a:t>-Nya di </a:t>
            </a:r>
            <a:r>
              <a:rPr lang="en-ID" sz="3000" dirty="0" err="1">
                <a:latin typeface="Tw Cen MT Condensed Extra Bold" panose="020B0803020202020204" pitchFamily="34" charset="0"/>
              </a:rPr>
              <a:t>sorga</a:t>
            </a:r>
            <a:r>
              <a:rPr lang="en-ID" sz="3000" dirty="0">
                <a:latin typeface="Tw Cen MT Condensed Extra Bold" panose="020B0803020202020204" pitchFamily="34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21014525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6129"/>
            <a:ext cx="4851603" cy="5925741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00"/>
          <a:stretch/>
        </p:blipFill>
        <p:spPr>
          <a:xfrm>
            <a:off x="0" y="466129"/>
            <a:ext cx="9144000" cy="5925741"/>
          </a:xfrm>
          <a:prstGeom prst="rect">
            <a:avLst/>
          </a:prstGeom>
        </p:spPr>
      </p:pic>
      <p:sp>
        <p:nvSpPr>
          <p:cNvPr id="13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86286"/>
            <a:ext cx="4320692" cy="4666770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38D953-3720-8899-EBB2-0D3BEE0833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14718" r="16971" b="3"/>
          <a:stretch/>
        </p:blipFill>
        <p:spPr>
          <a:xfrm>
            <a:off x="20" y="1351210"/>
            <a:ext cx="4180350" cy="4375387"/>
          </a:xfrm>
          <a:custGeom>
            <a:avLst/>
            <a:gdLst/>
            <a:ahLst/>
            <a:cxnLst/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17E58B-6BE6-063C-EC7A-46E0FCBBE7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9" y="325508"/>
            <a:ext cx="4465983" cy="6215268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Rasul Paulus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menegaskan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bahwa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kuasa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Kristus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jauh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lebih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unggul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dari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semua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kuasa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dan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kekuatan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jahat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di dunia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ini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.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n-ID" b="1" dirty="0" err="1">
                <a:solidFill>
                  <a:srgbClr val="000000"/>
                </a:solidFill>
                <a:latin typeface="Franklin Gothic Medium Cond" panose="020B0606030402020204" pitchFamily="34" charset="0"/>
              </a:rPr>
              <a:t>Kristus</a:t>
            </a:r>
            <a:r>
              <a:rPr lang="en-ID" b="1" dirty="0">
                <a:solidFill>
                  <a:srgbClr val="0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0000"/>
                </a:solidFill>
                <a:latin typeface="Franklin Gothic Medium Cond" panose="020B0606030402020204" pitchFamily="34" charset="0"/>
              </a:rPr>
              <a:t>menciptakan</a:t>
            </a:r>
            <a:r>
              <a:rPr lang="en-ID" b="1" dirty="0">
                <a:solidFill>
                  <a:srgbClr val="0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0000"/>
                </a:solidFill>
                <a:latin typeface="Franklin Gothic Medium Cond" panose="020B0606030402020204" pitchFamily="34" charset="0"/>
              </a:rPr>
              <a:t>seluruh</a:t>
            </a:r>
            <a:r>
              <a:rPr lang="en-ID" b="1" dirty="0">
                <a:solidFill>
                  <a:srgbClr val="0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0000"/>
                </a:solidFill>
                <a:latin typeface="Franklin Gothic Medium Cond" panose="020B0606030402020204" pitchFamily="34" charset="0"/>
              </a:rPr>
              <a:t>alam</a:t>
            </a:r>
            <a:r>
              <a:rPr lang="en-ID" b="1" dirty="0">
                <a:solidFill>
                  <a:srgbClr val="0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0000"/>
                </a:solidFill>
                <a:latin typeface="Franklin Gothic Medium Cond" panose="020B0606030402020204" pitchFamily="34" charset="0"/>
              </a:rPr>
              <a:t>semesta</a:t>
            </a:r>
            <a:r>
              <a:rPr lang="en-ID" b="1" dirty="0">
                <a:solidFill>
                  <a:srgbClr val="0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0000"/>
                </a:solidFill>
                <a:latin typeface="Franklin Gothic Medium Cond" panose="020B0606030402020204" pitchFamily="34" charset="0"/>
              </a:rPr>
              <a:t>dengan</a:t>
            </a:r>
            <a:r>
              <a:rPr lang="en-ID" b="1" dirty="0">
                <a:solidFill>
                  <a:srgbClr val="0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0000"/>
                </a:solidFill>
                <a:latin typeface="Franklin Gothic Medium Cond" panose="020B0606030402020204" pitchFamily="34" charset="0"/>
              </a:rPr>
              <a:t>segala</a:t>
            </a:r>
            <a:r>
              <a:rPr lang="en-ID" b="1" dirty="0">
                <a:solidFill>
                  <a:srgbClr val="0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0000"/>
                </a:solidFill>
                <a:latin typeface="Franklin Gothic Medium Cond" panose="020B0606030402020204" pitchFamily="34" charset="0"/>
              </a:rPr>
              <a:t>kuasa</a:t>
            </a:r>
            <a:r>
              <a:rPr lang="en-ID" b="1" dirty="0">
                <a:solidFill>
                  <a:srgbClr val="000000"/>
                </a:solidFill>
                <a:latin typeface="Franklin Gothic Medium Cond" panose="020B0606030402020204" pitchFamily="34" charset="0"/>
              </a:rPr>
              <a:t> dan </a:t>
            </a:r>
            <a:r>
              <a:rPr lang="en-ID" b="1" dirty="0" err="1">
                <a:solidFill>
                  <a:srgbClr val="000000"/>
                </a:solidFill>
                <a:latin typeface="Franklin Gothic Medium Cond" panose="020B0606030402020204" pitchFamily="34" charset="0"/>
              </a:rPr>
              <a:t>segala</a:t>
            </a:r>
            <a:r>
              <a:rPr lang="en-ID" b="1" dirty="0">
                <a:solidFill>
                  <a:srgbClr val="0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0000"/>
                </a:solidFill>
                <a:latin typeface="Franklin Gothic Medium Cond" panose="020B0606030402020204" pitchFamily="34" charset="0"/>
              </a:rPr>
              <a:t>sumber</a:t>
            </a:r>
            <a:r>
              <a:rPr lang="en-ID" b="1" dirty="0">
                <a:solidFill>
                  <a:srgbClr val="0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0000"/>
                </a:solidFill>
                <a:latin typeface="Franklin Gothic Medium Cond" panose="020B0606030402020204" pitchFamily="34" charset="0"/>
              </a:rPr>
              <a:t>energinya</a:t>
            </a:r>
            <a:r>
              <a:rPr lang="en-ID" b="1" dirty="0">
                <a:solidFill>
                  <a:srgbClr val="000000"/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b="1" dirty="0" err="1">
                <a:solidFill>
                  <a:srgbClr val="000000"/>
                </a:solidFill>
                <a:latin typeface="Franklin Gothic Medium Cond" panose="020B0606030402020204" pitchFamily="34" charset="0"/>
              </a:rPr>
              <a:t>jadi</a:t>
            </a:r>
            <a:r>
              <a:rPr lang="en-ID" b="1" dirty="0">
                <a:solidFill>
                  <a:srgbClr val="000000"/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b="1" dirty="0" err="1">
                <a:solidFill>
                  <a:srgbClr val="000000"/>
                </a:solidFill>
                <a:latin typeface="Franklin Gothic Medium Cond" panose="020B0606030402020204" pitchFamily="34" charset="0"/>
              </a:rPr>
              <a:t>semua</a:t>
            </a:r>
            <a:r>
              <a:rPr lang="en-ID" b="1" dirty="0">
                <a:solidFill>
                  <a:srgbClr val="0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0000"/>
                </a:solidFill>
                <a:latin typeface="Franklin Gothic Medium Cond" panose="020B0606030402020204" pitchFamily="34" charset="0"/>
              </a:rPr>
              <a:t>kuasa</a:t>
            </a:r>
            <a:r>
              <a:rPr lang="en-ID" b="1" dirty="0">
                <a:solidFill>
                  <a:srgbClr val="0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0000"/>
                </a:solidFill>
                <a:latin typeface="Franklin Gothic Medium Cond" panose="020B0606030402020204" pitchFamily="34" charset="0"/>
              </a:rPr>
              <a:t>ini</a:t>
            </a:r>
            <a:r>
              <a:rPr lang="en-ID" b="1" dirty="0">
                <a:solidFill>
                  <a:srgbClr val="0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0000"/>
                </a:solidFill>
                <a:latin typeface="Franklin Gothic Medium Cond" panose="020B0606030402020204" pitchFamily="34" charset="0"/>
              </a:rPr>
              <a:t>berada</a:t>
            </a:r>
            <a:r>
              <a:rPr lang="en-ID" b="1" dirty="0">
                <a:solidFill>
                  <a:srgbClr val="000000"/>
                </a:solidFill>
                <a:latin typeface="Franklin Gothic Medium Cond" panose="020B0606030402020204" pitchFamily="34" charset="0"/>
              </a:rPr>
              <a:t> di </a:t>
            </a:r>
            <a:r>
              <a:rPr lang="en-ID" b="1" dirty="0" err="1">
                <a:solidFill>
                  <a:srgbClr val="000000"/>
                </a:solidFill>
                <a:latin typeface="Franklin Gothic Medium Cond" panose="020B0606030402020204" pitchFamily="34" charset="0"/>
              </a:rPr>
              <a:t>bawah</a:t>
            </a:r>
            <a:r>
              <a:rPr lang="en-ID" b="1" dirty="0">
                <a:solidFill>
                  <a:srgbClr val="0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000000"/>
                </a:solidFill>
                <a:latin typeface="Franklin Gothic Medium Cond" panose="020B0606030402020204" pitchFamily="34" charset="0"/>
              </a:rPr>
              <a:t>kendali</a:t>
            </a:r>
            <a:r>
              <a:rPr lang="en-ID" b="1" dirty="0">
                <a:solidFill>
                  <a:srgbClr val="000000"/>
                </a:solidFill>
                <a:latin typeface="Franklin Gothic Medium Cond" panose="020B0606030402020204" pitchFamily="34" charset="0"/>
              </a:rPr>
              <a:t>-Nya. </a:t>
            </a:r>
          </a:p>
          <a:p>
            <a:pPr marL="0" indent="0">
              <a:buNone/>
            </a:pPr>
            <a:r>
              <a:rPr lang="en-ID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Dia</a:t>
            </a:r>
            <a:r>
              <a:rPr lang="en-ID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menciptakan</a:t>
            </a:r>
            <a:r>
              <a:rPr lang="en-ID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kita</a:t>
            </a:r>
            <a:r>
              <a:rPr lang="en-ID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, dan </a:t>
            </a:r>
            <a:r>
              <a:rPr lang="en-ID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Dia</a:t>
            </a:r>
            <a:r>
              <a:rPr lang="en-ID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dapat</a:t>
            </a:r>
            <a:r>
              <a:rPr lang="en-ID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memulihkan</a:t>
            </a:r>
            <a:r>
              <a:rPr lang="en-ID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kita</a:t>
            </a:r>
            <a:r>
              <a:rPr lang="en-ID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dan </a:t>
            </a:r>
            <a:r>
              <a:rPr lang="en-ID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menolong</a:t>
            </a:r>
            <a:r>
              <a:rPr lang="en-ID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kita</a:t>
            </a:r>
            <a:r>
              <a:rPr lang="en-ID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mengendalikan</a:t>
            </a:r>
            <a:r>
              <a:rPr lang="en-ID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diri</a:t>
            </a:r>
            <a:r>
              <a:rPr lang="en-ID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kita</a:t>
            </a:r>
            <a:r>
              <a:rPr lang="en-ID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sendiri</a:t>
            </a:r>
            <a:r>
              <a:rPr lang="en-ID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dan </a:t>
            </a:r>
            <a:r>
              <a:rPr lang="en-ID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masalah</a:t>
            </a:r>
            <a:r>
              <a:rPr lang="en-ID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batin</a:t>
            </a:r>
            <a:r>
              <a:rPr lang="en-ID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apa</a:t>
            </a:r>
            <a:r>
              <a:rPr lang="en-ID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pun yang </a:t>
            </a:r>
            <a:r>
              <a:rPr lang="en-ID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kita</a:t>
            </a:r>
            <a:r>
              <a:rPr lang="en-ID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takuti</a:t>
            </a:r>
            <a:r>
              <a:rPr lang="en-ID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309551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DBE96A-E5B9-671B-D130-7895B72EA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65125"/>
            <a:ext cx="9141713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YESUS, SEGALA SESUATU, DAN JEMAAT-NYA</a:t>
            </a:r>
            <a:b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</a:br>
            <a:r>
              <a:rPr lang="en-ID" sz="31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Kamis, 13 </a:t>
            </a:r>
            <a:r>
              <a:rPr lang="en-ID" sz="3100" dirty="0" err="1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Juli</a:t>
            </a:r>
            <a:r>
              <a:rPr lang="en-ID" sz="31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2023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onnsiteX0" fmla="*/ 0 w 8140446"/>
              <a:gd name="connsiteY0" fmla="*/ 0 h 18288"/>
              <a:gd name="connsiteX1" fmla="*/ 434157 w 8140446"/>
              <a:gd name="connsiteY1" fmla="*/ 0 h 18288"/>
              <a:gd name="connsiteX2" fmla="*/ 1193932 w 8140446"/>
              <a:gd name="connsiteY2" fmla="*/ 0 h 18288"/>
              <a:gd name="connsiteX3" fmla="*/ 1628089 w 8140446"/>
              <a:gd name="connsiteY3" fmla="*/ 0 h 18288"/>
              <a:gd name="connsiteX4" fmla="*/ 2225055 w 8140446"/>
              <a:gd name="connsiteY4" fmla="*/ 0 h 18288"/>
              <a:gd name="connsiteX5" fmla="*/ 3066235 w 8140446"/>
              <a:gd name="connsiteY5" fmla="*/ 0 h 18288"/>
              <a:gd name="connsiteX6" fmla="*/ 3744605 w 8140446"/>
              <a:gd name="connsiteY6" fmla="*/ 0 h 18288"/>
              <a:gd name="connsiteX7" fmla="*/ 4504380 w 8140446"/>
              <a:gd name="connsiteY7" fmla="*/ 0 h 18288"/>
              <a:gd name="connsiteX8" fmla="*/ 5101346 w 8140446"/>
              <a:gd name="connsiteY8" fmla="*/ 0 h 18288"/>
              <a:gd name="connsiteX9" fmla="*/ 5779717 w 8140446"/>
              <a:gd name="connsiteY9" fmla="*/ 0 h 18288"/>
              <a:gd name="connsiteX10" fmla="*/ 6620896 w 8140446"/>
              <a:gd name="connsiteY10" fmla="*/ 0 h 18288"/>
              <a:gd name="connsiteX11" fmla="*/ 7136458 w 8140446"/>
              <a:gd name="connsiteY11" fmla="*/ 0 h 18288"/>
              <a:gd name="connsiteX12" fmla="*/ 8140446 w 8140446"/>
              <a:gd name="connsiteY12" fmla="*/ 0 h 18288"/>
              <a:gd name="connsiteX13" fmla="*/ 8140446 w 8140446"/>
              <a:gd name="connsiteY13" fmla="*/ 18288 h 18288"/>
              <a:gd name="connsiteX14" fmla="*/ 7543480 w 8140446"/>
              <a:gd name="connsiteY14" fmla="*/ 18288 h 18288"/>
              <a:gd name="connsiteX15" fmla="*/ 7109323 w 8140446"/>
              <a:gd name="connsiteY15" fmla="*/ 18288 h 18288"/>
              <a:gd name="connsiteX16" fmla="*/ 6430952 w 8140446"/>
              <a:gd name="connsiteY16" fmla="*/ 18288 h 18288"/>
              <a:gd name="connsiteX17" fmla="*/ 5915391 w 8140446"/>
              <a:gd name="connsiteY17" fmla="*/ 18288 h 18288"/>
              <a:gd name="connsiteX18" fmla="*/ 5237020 w 8140446"/>
              <a:gd name="connsiteY18" fmla="*/ 18288 h 18288"/>
              <a:gd name="connsiteX19" fmla="*/ 4558650 w 8140446"/>
              <a:gd name="connsiteY19" fmla="*/ 18288 h 18288"/>
              <a:gd name="connsiteX20" fmla="*/ 3880279 w 8140446"/>
              <a:gd name="connsiteY20" fmla="*/ 18288 h 18288"/>
              <a:gd name="connsiteX21" fmla="*/ 3201909 w 8140446"/>
              <a:gd name="connsiteY21" fmla="*/ 18288 h 18288"/>
              <a:gd name="connsiteX22" fmla="*/ 2604943 w 8140446"/>
              <a:gd name="connsiteY22" fmla="*/ 18288 h 18288"/>
              <a:gd name="connsiteX23" fmla="*/ 1845168 w 8140446"/>
              <a:gd name="connsiteY23" fmla="*/ 18288 h 18288"/>
              <a:gd name="connsiteX24" fmla="*/ 1166797 w 8140446"/>
              <a:gd name="connsiteY24" fmla="*/ 18288 h 18288"/>
              <a:gd name="connsiteX25" fmla="*/ 0 w 8140446"/>
              <a:gd name="connsiteY25" fmla="*/ 18288 h 18288"/>
              <a:gd name="connsiteX26" fmla="*/ 0 w 8140446"/>
              <a:gd name="connsiteY26" fmla="*/ 0 h 18288"/>
              <a:gd name="connsiteX0" fmla="*/ 0 w 8140446"/>
              <a:gd name="connsiteY0" fmla="*/ 0 h 18288"/>
              <a:gd name="connsiteX1" fmla="*/ 596966 w 8140446"/>
              <a:gd name="connsiteY1" fmla="*/ 0 h 18288"/>
              <a:gd name="connsiteX2" fmla="*/ 1031123 w 8140446"/>
              <a:gd name="connsiteY2" fmla="*/ 0 h 18288"/>
              <a:gd name="connsiteX3" fmla="*/ 1872303 w 8140446"/>
              <a:gd name="connsiteY3" fmla="*/ 0 h 18288"/>
              <a:gd name="connsiteX4" fmla="*/ 2469269 w 8140446"/>
              <a:gd name="connsiteY4" fmla="*/ 0 h 18288"/>
              <a:gd name="connsiteX5" fmla="*/ 3066235 w 8140446"/>
              <a:gd name="connsiteY5" fmla="*/ 0 h 18288"/>
              <a:gd name="connsiteX6" fmla="*/ 3907414 w 8140446"/>
              <a:gd name="connsiteY6" fmla="*/ 0 h 18288"/>
              <a:gd name="connsiteX7" fmla="*/ 4422976 w 8140446"/>
              <a:gd name="connsiteY7" fmla="*/ 0 h 18288"/>
              <a:gd name="connsiteX8" fmla="*/ 5264155 w 8140446"/>
              <a:gd name="connsiteY8" fmla="*/ 0 h 18288"/>
              <a:gd name="connsiteX9" fmla="*/ 6105335 w 8140446"/>
              <a:gd name="connsiteY9" fmla="*/ 0 h 18288"/>
              <a:gd name="connsiteX10" fmla="*/ 6783705 w 8140446"/>
              <a:gd name="connsiteY10" fmla="*/ 0 h 18288"/>
              <a:gd name="connsiteX11" fmla="*/ 8140446 w 8140446"/>
              <a:gd name="connsiteY11" fmla="*/ 0 h 18288"/>
              <a:gd name="connsiteX12" fmla="*/ 8140446 w 8140446"/>
              <a:gd name="connsiteY12" fmla="*/ 18288 h 18288"/>
              <a:gd name="connsiteX13" fmla="*/ 7706289 w 8140446"/>
              <a:gd name="connsiteY13" fmla="*/ 18288 h 18288"/>
              <a:gd name="connsiteX14" fmla="*/ 6865109 w 8140446"/>
              <a:gd name="connsiteY14" fmla="*/ 18288 h 18288"/>
              <a:gd name="connsiteX15" fmla="*/ 6349548 w 8140446"/>
              <a:gd name="connsiteY15" fmla="*/ 18288 h 18288"/>
              <a:gd name="connsiteX16" fmla="*/ 5671177 w 8140446"/>
              <a:gd name="connsiteY16" fmla="*/ 18288 h 18288"/>
              <a:gd name="connsiteX17" fmla="*/ 4829998 w 8140446"/>
              <a:gd name="connsiteY17" fmla="*/ 18288 h 18288"/>
              <a:gd name="connsiteX18" fmla="*/ 4151627 w 8140446"/>
              <a:gd name="connsiteY18" fmla="*/ 18288 h 18288"/>
              <a:gd name="connsiteX19" fmla="*/ 3717470 w 8140446"/>
              <a:gd name="connsiteY19" fmla="*/ 18288 h 18288"/>
              <a:gd name="connsiteX20" fmla="*/ 3201909 w 8140446"/>
              <a:gd name="connsiteY20" fmla="*/ 18288 h 18288"/>
              <a:gd name="connsiteX21" fmla="*/ 2360729 w 8140446"/>
              <a:gd name="connsiteY21" fmla="*/ 18288 h 18288"/>
              <a:gd name="connsiteX22" fmla="*/ 1682359 w 8140446"/>
              <a:gd name="connsiteY22" fmla="*/ 18288 h 18288"/>
              <a:gd name="connsiteX23" fmla="*/ 1166797 w 8140446"/>
              <a:gd name="connsiteY23" fmla="*/ 18288 h 18288"/>
              <a:gd name="connsiteX24" fmla="*/ 0 w 8140446"/>
              <a:gd name="connsiteY24" fmla="*/ 18288 h 18288"/>
              <a:gd name="connsiteX25" fmla="*/ 0 w 8140446"/>
              <a:gd name="connsiteY2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87427" y="6231"/>
                  <a:pt x="309612" y="-26324"/>
                  <a:pt x="434157" y="0"/>
                </a:cubicBezTo>
                <a:cubicBezTo>
                  <a:pt x="536972" y="29330"/>
                  <a:pt x="959392" y="28619"/>
                  <a:pt x="1193932" y="0"/>
                </a:cubicBezTo>
                <a:cubicBezTo>
                  <a:pt x="1446097" y="13819"/>
                  <a:pt x="1471680" y="7203"/>
                  <a:pt x="1628089" y="0"/>
                </a:cubicBezTo>
                <a:cubicBezTo>
                  <a:pt x="1817415" y="4047"/>
                  <a:pt x="1949536" y="-59324"/>
                  <a:pt x="2225055" y="0"/>
                </a:cubicBezTo>
                <a:cubicBezTo>
                  <a:pt x="2520490" y="18365"/>
                  <a:pt x="2717469" y="18707"/>
                  <a:pt x="3066235" y="0"/>
                </a:cubicBezTo>
                <a:cubicBezTo>
                  <a:pt x="3437075" y="3751"/>
                  <a:pt x="3408347" y="31644"/>
                  <a:pt x="3744605" y="0"/>
                </a:cubicBezTo>
                <a:cubicBezTo>
                  <a:pt x="4097249" y="-11527"/>
                  <a:pt x="4249699" y="-32555"/>
                  <a:pt x="4504380" y="0"/>
                </a:cubicBezTo>
                <a:cubicBezTo>
                  <a:pt x="4737570" y="17980"/>
                  <a:pt x="4877497" y="1006"/>
                  <a:pt x="5101346" y="0"/>
                </a:cubicBezTo>
                <a:cubicBezTo>
                  <a:pt x="5359305" y="-15330"/>
                  <a:pt x="5447195" y="7257"/>
                  <a:pt x="5779717" y="0"/>
                </a:cubicBezTo>
                <a:cubicBezTo>
                  <a:pt x="6090019" y="-17621"/>
                  <a:pt x="6273151" y="4279"/>
                  <a:pt x="6620896" y="0"/>
                </a:cubicBezTo>
                <a:cubicBezTo>
                  <a:pt x="6968586" y="34056"/>
                  <a:pt x="6990073" y="23587"/>
                  <a:pt x="7136458" y="0"/>
                </a:cubicBezTo>
                <a:cubicBezTo>
                  <a:pt x="7320575" y="20480"/>
                  <a:pt x="7847401" y="-6173"/>
                  <a:pt x="8140446" y="0"/>
                </a:cubicBezTo>
                <a:cubicBezTo>
                  <a:pt x="8139878" y="7862"/>
                  <a:pt x="8140227" y="13269"/>
                  <a:pt x="8140446" y="18288"/>
                </a:cubicBezTo>
                <a:cubicBezTo>
                  <a:pt x="7908069" y="-20636"/>
                  <a:pt x="7683037" y="21977"/>
                  <a:pt x="7543480" y="18288"/>
                </a:cubicBezTo>
                <a:cubicBezTo>
                  <a:pt x="7393752" y="10050"/>
                  <a:pt x="7221032" y="-3229"/>
                  <a:pt x="7109323" y="18288"/>
                </a:cubicBezTo>
                <a:cubicBezTo>
                  <a:pt x="7015297" y="22483"/>
                  <a:pt x="6599332" y="40899"/>
                  <a:pt x="6430952" y="18288"/>
                </a:cubicBezTo>
                <a:cubicBezTo>
                  <a:pt x="6292915" y="-34150"/>
                  <a:pt x="6142305" y="21507"/>
                  <a:pt x="5915391" y="18288"/>
                </a:cubicBezTo>
                <a:cubicBezTo>
                  <a:pt x="5682725" y="47843"/>
                  <a:pt x="5440566" y="31420"/>
                  <a:pt x="5237020" y="18288"/>
                </a:cubicBezTo>
                <a:cubicBezTo>
                  <a:pt x="5046456" y="10577"/>
                  <a:pt x="4706449" y="51976"/>
                  <a:pt x="4558650" y="18288"/>
                </a:cubicBezTo>
                <a:cubicBezTo>
                  <a:pt x="4361396" y="-987"/>
                  <a:pt x="4145362" y="-22303"/>
                  <a:pt x="3880279" y="18288"/>
                </a:cubicBezTo>
                <a:cubicBezTo>
                  <a:pt x="3610716" y="25411"/>
                  <a:pt x="3472690" y="4008"/>
                  <a:pt x="3201909" y="18288"/>
                </a:cubicBezTo>
                <a:cubicBezTo>
                  <a:pt x="2913595" y="35097"/>
                  <a:pt x="2753317" y="-1149"/>
                  <a:pt x="2604943" y="18288"/>
                </a:cubicBezTo>
                <a:cubicBezTo>
                  <a:pt x="2450130" y="36989"/>
                  <a:pt x="1974183" y="40159"/>
                  <a:pt x="1845168" y="18288"/>
                </a:cubicBezTo>
                <a:cubicBezTo>
                  <a:pt x="1677929" y="220"/>
                  <a:pt x="1378098" y="-772"/>
                  <a:pt x="1166797" y="18288"/>
                </a:cubicBezTo>
                <a:cubicBezTo>
                  <a:pt x="921150" y="53277"/>
                  <a:pt x="327457" y="47297"/>
                  <a:pt x="0" y="18288"/>
                </a:cubicBezTo>
                <a:cubicBezTo>
                  <a:pt x="-589" y="13471"/>
                  <a:pt x="-474" y="7409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36968" y="-25482"/>
                  <a:pt x="379786" y="11224"/>
                  <a:pt x="596966" y="0"/>
                </a:cubicBezTo>
                <a:cubicBezTo>
                  <a:pt x="815878" y="-21223"/>
                  <a:pt x="832062" y="11868"/>
                  <a:pt x="1031123" y="0"/>
                </a:cubicBezTo>
                <a:cubicBezTo>
                  <a:pt x="1256800" y="-30738"/>
                  <a:pt x="1658090" y="-20345"/>
                  <a:pt x="1872303" y="0"/>
                </a:cubicBezTo>
                <a:cubicBezTo>
                  <a:pt x="2115604" y="28431"/>
                  <a:pt x="2277865" y="-40642"/>
                  <a:pt x="2469269" y="0"/>
                </a:cubicBezTo>
                <a:cubicBezTo>
                  <a:pt x="2679731" y="25919"/>
                  <a:pt x="2788602" y="-6498"/>
                  <a:pt x="3066235" y="0"/>
                </a:cubicBezTo>
                <a:cubicBezTo>
                  <a:pt x="3325663" y="-14487"/>
                  <a:pt x="3706561" y="67517"/>
                  <a:pt x="3907414" y="0"/>
                </a:cubicBezTo>
                <a:cubicBezTo>
                  <a:pt x="4127229" y="-37113"/>
                  <a:pt x="4179037" y="-8167"/>
                  <a:pt x="4422976" y="0"/>
                </a:cubicBezTo>
                <a:cubicBezTo>
                  <a:pt x="4683575" y="-28486"/>
                  <a:pt x="5055803" y="-13799"/>
                  <a:pt x="5264155" y="0"/>
                </a:cubicBezTo>
                <a:cubicBezTo>
                  <a:pt x="5513566" y="14315"/>
                  <a:pt x="5735215" y="2768"/>
                  <a:pt x="6105335" y="0"/>
                </a:cubicBezTo>
                <a:cubicBezTo>
                  <a:pt x="6510913" y="-12587"/>
                  <a:pt x="6456171" y="3247"/>
                  <a:pt x="6783705" y="0"/>
                </a:cubicBezTo>
                <a:cubicBezTo>
                  <a:pt x="7057099" y="-15461"/>
                  <a:pt x="7592067" y="5384"/>
                  <a:pt x="8140446" y="0"/>
                </a:cubicBezTo>
                <a:cubicBezTo>
                  <a:pt x="8140452" y="8597"/>
                  <a:pt x="8141122" y="9732"/>
                  <a:pt x="8140446" y="18288"/>
                </a:cubicBezTo>
                <a:cubicBezTo>
                  <a:pt x="7961834" y="8406"/>
                  <a:pt x="7874097" y="10350"/>
                  <a:pt x="7706289" y="18288"/>
                </a:cubicBezTo>
                <a:cubicBezTo>
                  <a:pt x="7582508" y="-14920"/>
                  <a:pt x="7179551" y="-33111"/>
                  <a:pt x="6865109" y="18288"/>
                </a:cubicBezTo>
                <a:cubicBezTo>
                  <a:pt x="6583382" y="24117"/>
                  <a:pt x="6525821" y="36696"/>
                  <a:pt x="6349548" y="18288"/>
                </a:cubicBezTo>
                <a:cubicBezTo>
                  <a:pt x="6209953" y="10881"/>
                  <a:pt x="5959707" y="-47828"/>
                  <a:pt x="5671177" y="18288"/>
                </a:cubicBezTo>
                <a:cubicBezTo>
                  <a:pt x="5387744" y="29809"/>
                  <a:pt x="5228514" y="101507"/>
                  <a:pt x="4829998" y="18288"/>
                </a:cubicBezTo>
                <a:cubicBezTo>
                  <a:pt x="4415646" y="-28596"/>
                  <a:pt x="4343809" y="28954"/>
                  <a:pt x="4151627" y="18288"/>
                </a:cubicBezTo>
                <a:cubicBezTo>
                  <a:pt x="3950673" y="-9796"/>
                  <a:pt x="3879947" y="41143"/>
                  <a:pt x="3717470" y="18288"/>
                </a:cubicBezTo>
                <a:cubicBezTo>
                  <a:pt x="3558660" y="10110"/>
                  <a:pt x="3468854" y="29375"/>
                  <a:pt x="3201909" y="18288"/>
                </a:cubicBezTo>
                <a:cubicBezTo>
                  <a:pt x="2965673" y="10505"/>
                  <a:pt x="2568327" y="22116"/>
                  <a:pt x="2360729" y="18288"/>
                </a:cubicBezTo>
                <a:cubicBezTo>
                  <a:pt x="2171885" y="49144"/>
                  <a:pt x="1923258" y="16020"/>
                  <a:pt x="1682359" y="18288"/>
                </a:cubicBezTo>
                <a:cubicBezTo>
                  <a:pt x="1430698" y="-2378"/>
                  <a:pt x="1324229" y="-1751"/>
                  <a:pt x="1166797" y="18288"/>
                </a:cubicBezTo>
                <a:cubicBezTo>
                  <a:pt x="1001390" y="41795"/>
                  <a:pt x="324313" y="57964"/>
                  <a:pt x="0" y="18288"/>
                </a:cubicBezTo>
                <a:cubicBezTo>
                  <a:pt x="285" y="13135"/>
                  <a:pt x="532" y="5956"/>
                  <a:pt x="0" y="0"/>
                </a:cubicBezTo>
                <a:close/>
              </a:path>
              <a:path w="8140446" h="18288" fill="none" stroke="0" extrusionOk="0">
                <a:moveTo>
                  <a:pt x="0" y="0"/>
                </a:moveTo>
                <a:cubicBezTo>
                  <a:pt x="69532" y="-6557"/>
                  <a:pt x="264219" y="3919"/>
                  <a:pt x="434157" y="0"/>
                </a:cubicBezTo>
                <a:cubicBezTo>
                  <a:pt x="600013" y="9090"/>
                  <a:pt x="921449" y="-13478"/>
                  <a:pt x="1193932" y="0"/>
                </a:cubicBezTo>
                <a:cubicBezTo>
                  <a:pt x="1443592" y="14844"/>
                  <a:pt x="1471188" y="10722"/>
                  <a:pt x="1628089" y="0"/>
                </a:cubicBezTo>
                <a:cubicBezTo>
                  <a:pt x="1750006" y="-24149"/>
                  <a:pt x="1967480" y="-14904"/>
                  <a:pt x="2225055" y="0"/>
                </a:cubicBezTo>
                <a:cubicBezTo>
                  <a:pt x="2503918" y="19247"/>
                  <a:pt x="2709263" y="-16351"/>
                  <a:pt x="3066235" y="0"/>
                </a:cubicBezTo>
                <a:cubicBezTo>
                  <a:pt x="3429723" y="-1627"/>
                  <a:pt x="3399401" y="30976"/>
                  <a:pt x="3744605" y="0"/>
                </a:cubicBezTo>
                <a:cubicBezTo>
                  <a:pt x="4081920" y="-40602"/>
                  <a:pt x="4258272" y="-2441"/>
                  <a:pt x="4504380" y="0"/>
                </a:cubicBezTo>
                <a:cubicBezTo>
                  <a:pt x="4760039" y="21121"/>
                  <a:pt x="4866555" y="-1351"/>
                  <a:pt x="5101346" y="0"/>
                </a:cubicBezTo>
                <a:cubicBezTo>
                  <a:pt x="5336279" y="1859"/>
                  <a:pt x="5465100" y="30801"/>
                  <a:pt x="5779717" y="0"/>
                </a:cubicBezTo>
                <a:cubicBezTo>
                  <a:pt x="6117018" y="-2879"/>
                  <a:pt x="6273497" y="-5002"/>
                  <a:pt x="6620896" y="0"/>
                </a:cubicBezTo>
                <a:cubicBezTo>
                  <a:pt x="6972306" y="38666"/>
                  <a:pt x="6992056" y="28334"/>
                  <a:pt x="7136458" y="0"/>
                </a:cubicBezTo>
                <a:cubicBezTo>
                  <a:pt x="7325567" y="-61201"/>
                  <a:pt x="7766555" y="-88399"/>
                  <a:pt x="8140446" y="0"/>
                </a:cubicBezTo>
                <a:cubicBezTo>
                  <a:pt x="8140031" y="7748"/>
                  <a:pt x="8139515" y="13015"/>
                  <a:pt x="8140446" y="18288"/>
                </a:cubicBezTo>
                <a:cubicBezTo>
                  <a:pt x="7892673" y="-4012"/>
                  <a:pt x="7668025" y="650"/>
                  <a:pt x="7543480" y="18288"/>
                </a:cubicBezTo>
                <a:cubicBezTo>
                  <a:pt x="7406710" y="-3467"/>
                  <a:pt x="7207646" y="8893"/>
                  <a:pt x="7109323" y="18288"/>
                </a:cubicBezTo>
                <a:cubicBezTo>
                  <a:pt x="6993037" y="49011"/>
                  <a:pt x="6598723" y="59405"/>
                  <a:pt x="6430952" y="18288"/>
                </a:cubicBezTo>
                <a:cubicBezTo>
                  <a:pt x="6284771" y="15315"/>
                  <a:pt x="6162730" y="20350"/>
                  <a:pt x="5915391" y="18288"/>
                </a:cubicBezTo>
                <a:cubicBezTo>
                  <a:pt x="5684668" y="13603"/>
                  <a:pt x="5422852" y="53618"/>
                  <a:pt x="5237020" y="18288"/>
                </a:cubicBezTo>
                <a:cubicBezTo>
                  <a:pt x="5035482" y="26296"/>
                  <a:pt x="4719808" y="55145"/>
                  <a:pt x="4558650" y="18288"/>
                </a:cubicBezTo>
                <a:cubicBezTo>
                  <a:pt x="4375169" y="-35587"/>
                  <a:pt x="4137553" y="12086"/>
                  <a:pt x="3880279" y="18288"/>
                </a:cubicBezTo>
                <a:cubicBezTo>
                  <a:pt x="3624533" y="32648"/>
                  <a:pt x="3467387" y="6480"/>
                  <a:pt x="3201909" y="18288"/>
                </a:cubicBezTo>
                <a:cubicBezTo>
                  <a:pt x="2918126" y="73342"/>
                  <a:pt x="2717830" y="-17156"/>
                  <a:pt x="2604943" y="18288"/>
                </a:cubicBezTo>
                <a:cubicBezTo>
                  <a:pt x="2496133" y="44525"/>
                  <a:pt x="2003915" y="18254"/>
                  <a:pt x="1845168" y="18288"/>
                </a:cubicBezTo>
                <a:cubicBezTo>
                  <a:pt x="1694518" y="14989"/>
                  <a:pt x="1344959" y="44188"/>
                  <a:pt x="1166797" y="18288"/>
                </a:cubicBezTo>
                <a:cubicBezTo>
                  <a:pt x="935925" y="69451"/>
                  <a:pt x="319712" y="-63972"/>
                  <a:pt x="0" y="18288"/>
                </a:cubicBezTo>
                <a:cubicBezTo>
                  <a:pt x="1307" y="12414"/>
                  <a:pt x="-32" y="574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140446"/>
                      <a:gd name="connsiteY0" fmla="*/ 0 h 18288"/>
                      <a:gd name="connsiteX1" fmla="*/ 434157 w 8140446"/>
                      <a:gd name="connsiteY1" fmla="*/ 0 h 18288"/>
                      <a:gd name="connsiteX2" fmla="*/ 1193932 w 8140446"/>
                      <a:gd name="connsiteY2" fmla="*/ 0 h 18288"/>
                      <a:gd name="connsiteX3" fmla="*/ 1628089 w 8140446"/>
                      <a:gd name="connsiteY3" fmla="*/ 0 h 18288"/>
                      <a:gd name="connsiteX4" fmla="*/ 2225055 w 8140446"/>
                      <a:gd name="connsiteY4" fmla="*/ 0 h 18288"/>
                      <a:gd name="connsiteX5" fmla="*/ 3066235 w 8140446"/>
                      <a:gd name="connsiteY5" fmla="*/ 0 h 18288"/>
                      <a:gd name="connsiteX6" fmla="*/ 3744605 w 8140446"/>
                      <a:gd name="connsiteY6" fmla="*/ 0 h 18288"/>
                      <a:gd name="connsiteX7" fmla="*/ 4504380 w 8140446"/>
                      <a:gd name="connsiteY7" fmla="*/ 0 h 18288"/>
                      <a:gd name="connsiteX8" fmla="*/ 5101346 w 8140446"/>
                      <a:gd name="connsiteY8" fmla="*/ 0 h 18288"/>
                      <a:gd name="connsiteX9" fmla="*/ 5779717 w 8140446"/>
                      <a:gd name="connsiteY9" fmla="*/ 0 h 18288"/>
                      <a:gd name="connsiteX10" fmla="*/ 6620896 w 8140446"/>
                      <a:gd name="connsiteY10" fmla="*/ 0 h 18288"/>
                      <a:gd name="connsiteX11" fmla="*/ 7136458 w 8140446"/>
                      <a:gd name="connsiteY11" fmla="*/ 0 h 18288"/>
                      <a:gd name="connsiteX12" fmla="*/ 8140446 w 8140446"/>
                      <a:gd name="connsiteY12" fmla="*/ 0 h 18288"/>
                      <a:gd name="connsiteX13" fmla="*/ 8140446 w 8140446"/>
                      <a:gd name="connsiteY13" fmla="*/ 18288 h 18288"/>
                      <a:gd name="connsiteX14" fmla="*/ 7543480 w 8140446"/>
                      <a:gd name="connsiteY14" fmla="*/ 18288 h 18288"/>
                      <a:gd name="connsiteX15" fmla="*/ 7109323 w 8140446"/>
                      <a:gd name="connsiteY15" fmla="*/ 18288 h 18288"/>
                      <a:gd name="connsiteX16" fmla="*/ 6430952 w 8140446"/>
                      <a:gd name="connsiteY16" fmla="*/ 18288 h 18288"/>
                      <a:gd name="connsiteX17" fmla="*/ 5915391 w 8140446"/>
                      <a:gd name="connsiteY17" fmla="*/ 18288 h 18288"/>
                      <a:gd name="connsiteX18" fmla="*/ 5237020 w 8140446"/>
                      <a:gd name="connsiteY18" fmla="*/ 18288 h 18288"/>
                      <a:gd name="connsiteX19" fmla="*/ 4558650 w 8140446"/>
                      <a:gd name="connsiteY19" fmla="*/ 18288 h 18288"/>
                      <a:gd name="connsiteX20" fmla="*/ 3880279 w 8140446"/>
                      <a:gd name="connsiteY20" fmla="*/ 18288 h 18288"/>
                      <a:gd name="connsiteX21" fmla="*/ 3201909 w 8140446"/>
                      <a:gd name="connsiteY21" fmla="*/ 18288 h 18288"/>
                      <a:gd name="connsiteX22" fmla="*/ 2604943 w 8140446"/>
                      <a:gd name="connsiteY22" fmla="*/ 18288 h 18288"/>
                      <a:gd name="connsiteX23" fmla="*/ 1845168 w 8140446"/>
                      <a:gd name="connsiteY23" fmla="*/ 18288 h 18288"/>
                      <a:gd name="connsiteX24" fmla="*/ 1166797 w 8140446"/>
                      <a:gd name="connsiteY24" fmla="*/ 18288 h 18288"/>
                      <a:gd name="connsiteX25" fmla="*/ 0 w 8140446"/>
                      <a:gd name="connsiteY25" fmla="*/ 18288 h 18288"/>
                      <a:gd name="connsiteX26" fmla="*/ 0 w 8140446"/>
                      <a:gd name="connsiteY26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8140446" h="18288" fill="none" extrusionOk="0">
                        <a:moveTo>
                          <a:pt x="0" y="0"/>
                        </a:moveTo>
                        <a:cubicBezTo>
                          <a:pt x="94920" y="9103"/>
                          <a:pt x="287892" y="-4966"/>
                          <a:pt x="434157" y="0"/>
                        </a:cubicBezTo>
                        <a:cubicBezTo>
                          <a:pt x="580422" y="4966"/>
                          <a:pt x="943595" y="-14182"/>
                          <a:pt x="1193932" y="0"/>
                        </a:cubicBezTo>
                        <a:cubicBezTo>
                          <a:pt x="1444270" y="14182"/>
                          <a:pt x="1472129" y="5523"/>
                          <a:pt x="1628089" y="0"/>
                        </a:cubicBezTo>
                        <a:cubicBezTo>
                          <a:pt x="1784049" y="-5523"/>
                          <a:pt x="1962419" y="-17322"/>
                          <a:pt x="2225055" y="0"/>
                        </a:cubicBezTo>
                        <a:cubicBezTo>
                          <a:pt x="2487691" y="17322"/>
                          <a:pt x="2700681" y="1311"/>
                          <a:pt x="3066235" y="0"/>
                        </a:cubicBezTo>
                        <a:cubicBezTo>
                          <a:pt x="3431789" y="-1311"/>
                          <a:pt x="3405662" y="25081"/>
                          <a:pt x="3744605" y="0"/>
                        </a:cubicBezTo>
                        <a:cubicBezTo>
                          <a:pt x="4083548" y="-25081"/>
                          <a:pt x="4265111" y="-11945"/>
                          <a:pt x="4504380" y="0"/>
                        </a:cubicBezTo>
                        <a:cubicBezTo>
                          <a:pt x="4743649" y="11945"/>
                          <a:pt x="4860394" y="-2832"/>
                          <a:pt x="5101346" y="0"/>
                        </a:cubicBezTo>
                        <a:cubicBezTo>
                          <a:pt x="5342298" y="2832"/>
                          <a:pt x="5456387" y="23676"/>
                          <a:pt x="5779717" y="0"/>
                        </a:cubicBezTo>
                        <a:cubicBezTo>
                          <a:pt x="6103047" y="-23676"/>
                          <a:pt x="6270379" y="-37291"/>
                          <a:pt x="6620896" y="0"/>
                        </a:cubicBezTo>
                        <a:cubicBezTo>
                          <a:pt x="6971413" y="37291"/>
                          <a:pt x="6989068" y="24674"/>
                          <a:pt x="7136458" y="0"/>
                        </a:cubicBezTo>
                        <a:cubicBezTo>
                          <a:pt x="7283848" y="-24674"/>
                          <a:pt x="7752532" y="-22436"/>
                          <a:pt x="8140446" y="0"/>
                        </a:cubicBezTo>
                        <a:cubicBezTo>
                          <a:pt x="8140314" y="7702"/>
                          <a:pt x="8140234" y="13511"/>
                          <a:pt x="8140446" y="18288"/>
                        </a:cubicBezTo>
                        <a:cubicBezTo>
                          <a:pt x="7906329" y="-3043"/>
                          <a:pt x="7681180" y="27465"/>
                          <a:pt x="7543480" y="18288"/>
                        </a:cubicBezTo>
                        <a:cubicBezTo>
                          <a:pt x="7405780" y="9111"/>
                          <a:pt x="7216607" y="3660"/>
                          <a:pt x="7109323" y="18288"/>
                        </a:cubicBezTo>
                        <a:cubicBezTo>
                          <a:pt x="7002039" y="32916"/>
                          <a:pt x="6576231" y="42692"/>
                          <a:pt x="6430952" y="18288"/>
                        </a:cubicBezTo>
                        <a:cubicBezTo>
                          <a:pt x="6285673" y="-6116"/>
                          <a:pt x="6138840" y="34521"/>
                          <a:pt x="5915391" y="18288"/>
                        </a:cubicBezTo>
                        <a:cubicBezTo>
                          <a:pt x="5691942" y="2055"/>
                          <a:pt x="5459460" y="51666"/>
                          <a:pt x="5237020" y="18288"/>
                        </a:cubicBezTo>
                        <a:cubicBezTo>
                          <a:pt x="5014580" y="-15090"/>
                          <a:pt x="4747677" y="40449"/>
                          <a:pt x="4558650" y="18288"/>
                        </a:cubicBezTo>
                        <a:cubicBezTo>
                          <a:pt x="4369623" y="-3873"/>
                          <a:pt x="4146061" y="12568"/>
                          <a:pt x="3880279" y="18288"/>
                        </a:cubicBezTo>
                        <a:cubicBezTo>
                          <a:pt x="3614497" y="24008"/>
                          <a:pt x="3473808" y="-12908"/>
                          <a:pt x="3201909" y="18288"/>
                        </a:cubicBezTo>
                        <a:cubicBezTo>
                          <a:pt x="2930010" y="49484"/>
                          <a:pt x="2728175" y="-3430"/>
                          <a:pt x="2604943" y="18288"/>
                        </a:cubicBezTo>
                        <a:cubicBezTo>
                          <a:pt x="2481711" y="40006"/>
                          <a:pt x="2004334" y="26952"/>
                          <a:pt x="1845168" y="18288"/>
                        </a:cubicBezTo>
                        <a:cubicBezTo>
                          <a:pt x="1686003" y="9624"/>
                          <a:pt x="1375070" y="37580"/>
                          <a:pt x="1166797" y="18288"/>
                        </a:cubicBezTo>
                        <a:cubicBezTo>
                          <a:pt x="958524" y="-1004"/>
                          <a:pt x="342846" y="8880"/>
                          <a:pt x="0" y="18288"/>
                        </a:cubicBezTo>
                        <a:cubicBezTo>
                          <a:pt x="129" y="13298"/>
                          <a:pt x="-675" y="6857"/>
                          <a:pt x="0" y="0"/>
                        </a:cubicBezTo>
                        <a:close/>
                      </a:path>
                      <a:path w="8140446" h="18288" stroke="0" extrusionOk="0">
                        <a:moveTo>
                          <a:pt x="0" y="0"/>
                        </a:moveTo>
                        <a:cubicBezTo>
                          <a:pt x="142435" y="-24533"/>
                          <a:pt x="380026" y="17447"/>
                          <a:pt x="596966" y="0"/>
                        </a:cubicBezTo>
                        <a:cubicBezTo>
                          <a:pt x="813906" y="-17447"/>
                          <a:pt x="830530" y="13462"/>
                          <a:pt x="1031123" y="0"/>
                        </a:cubicBezTo>
                        <a:cubicBezTo>
                          <a:pt x="1231716" y="-13462"/>
                          <a:pt x="1634038" y="0"/>
                          <a:pt x="1872303" y="0"/>
                        </a:cubicBezTo>
                        <a:cubicBezTo>
                          <a:pt x="2110568" y="0"/>
                          <a:pt x="2261934" y="-25727"/>
                          <a:pt x="2469269" y="0"/>
                        </a:cubicBezTo>
                        <a:cubicBezTo>
                          <a:pt x="2676604" y="25727"/>
                          <a:pt x="2790440" y="16284"/>
                          <a:pt x="3066235" y="0"/>
                        </a:cubicBezTo>
                        <a:cubicBezTo>
                          <a:pt x="3342030" y="-16284"/>
                          <a:pt x="3685603" y="41976"/>
                          <a:pt x="3907414" y="0"/>
                        </a:cubicBezTo>
                        <a:cubicBezTo>
                          <a:pt x="4129225" y="-41976"/>
                          <a:pt x="4177416" y="-7598"/>
                          <a:pt x="4422976" y="0"/>
                        </a:cubicBezTo>
                        <a:cubicBezTo>
                          <a:pt x="4668536" y="7598"/>
                          <a:pt x="5023499" y="-28058"/>
                          <a:pt x="5264155" y="0"/>
                        </a:cubicBezTo>
                        <a:cubicBezTo>
                          <a:pt x="5504811" y="28058"/>
                          <a:pt x="5703675" y="13288"/>
                          <a:pt x="6105335" y="0"/>
                        </a:cubicBezTo>
                        <a:cubicBezTo>
                          <a:pt x="6506995" y="-13288"/>
                          <a:pt x="6455516" y="-5124"/>
                          <a:pt x="6783705" y="0"/>
                        </a:cubicBezTo>
                        <a:cubicBezTo>
                          <a:pt x="7111894" y="5124"/>
                          <a:pt x="7512856" y="10604"/>
                          <a:pt x="8140446" y="0"/>
                        </a:cubicBezTo>
                        <a:cubicBezTo>
                          <a:pt x="8140458" y="8833"/>
                          <a:pt x="8140986" y="9830"/>
                          <a:pt x="8140446" y="18288"/>
                        </a:cubicBezTo>
                        <a:cubicBezTo>
                          <a:pt x="7959314" y="3345"/>
                          <a:pt x="7870113" y="10437"/>
                          <a:pt x="7706289" y="18288"/>
                        </a:cubicBezTo>
                        <a:cubicBezTo>
                          <a:pt x="7542465" y="26139"/>
                          <a:pt x="7157940" y="17482"/>
                          <a:pt x="6865109" y="18288"/>
                        </a:cubicBezTo>
                        <a:cubicBezTo>
                          <a:pt x="6572278" y="19094"/>
                          <a:pt x="6524256" y="38051"/>
                          <a:pt x="6349548" y="18288"/>
                        </a:cubicBezTo>
                        <a:cubicBezTo>
                          <a:pt x="6174840" y="-1475"/>
                          <a:pt x="5951624" y="174"/>
                          <a:pt x="5671177" y="18288"/>
                        </a:cubicBezTo>
                        <a:cubicBezTo>
                          <a:pt x="5390730" y="36402"/>
                          <a:pt x="5222992" y="60058"/>
                          <a:pt x="4829998" y="18288"/>
                        </a:cubicBezTo>
                        <a:cubicBezTo>
                          <a:pt x="4437004" y="-23482"/>
                          <a:pt x="4344181" y="39087"/>
                          <a:pt x="4151627" y="18288"/>
                        </a:cubicBezTo>
                        <a:cubicBezTo>
                          <a:pt x="3959073" y="-2511"/>
                          <a:pt x="3886970" y="32875"/>
                          <a:pt x="3717470" y="18288"/>
                        </a:cubicBezTo>
                        <a:cubicBezTo>
                          <a:pt x="3547970" y="3701"/>
                          <a:pt x="3451521" y="31872"/>
                          <a:pt x="3201909" y="18288"/>
                        </a:cubicBezTo>
                        <a:cubicBezTo>
                          <a:pt x="2952297" y="4704"/>
                          <a:pt x="2543413" y="6029"/>
                          <a:pt x="2360729" y="18288"/>
                        </a:cubicBezTo>
                        <a:cubicBezTo>
                          <a:pt x="2178045" y="30547"/>
                          <a:pt x="1906056" y="25847"/>
                          <a:pt x="1682359" y="18288"/>
                        </a:cubicBezTo>
                        <a:cubicBezTo>
                          <a:pt x="1458662" y="10730"/>
                          <a:pt x="1330405" y="8046"/>
                          <a:pt x="1166797" y="18288"/>
                        </a:cubicBezTo>
                        <a:cubicBezTo>
                          <a:pt x="1003189" y="28530"/>
                          <a:pt x="278098" y="19533"/>
                          <a:pt x="0" y="18288"/>
                        </a:cubicBezTo>
                        <a:cubicBezTo>
                          <a:pt x="74" y="14054"/>
                          <a:pt x="-46" y="699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4CB6BE-C3F9-6F21-660B-73303617FA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509" y="1952528"/>
            <a:ext cx="5618922" cy="463865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b="1" dirty="0">
                <a:latin typeface="Franklin Gothic Medium Cond" panose="020B0606030402020204" pitchFamily="34" charset="0"/>
              </a:rPr>
              <a:t>Orang Kristen </a:t>
            </a:r>
            <a:r>
              <a:rPr lang="en-ID" b="1" dirty="0" err="1">
                <a:latin typeface="Franklin Gothic Medium Cond" panose="020B0606030402020204" pitchFamily="34" charset="0"/>
              </a:rPr>
              <a:t>mula-mula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melihat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bahwa</a:t>
            </a:r>
            <a:r>
              <a:rPr lang="en-ID" b="1" dirty="0">
                <a:latin typeface="Franklin Gothic Medium Cond" panose="020B0606030402020204" pitchFamily="34" charset="0"/>
              </a:rPr>
              <a:t> 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D" sz="2600" dirty="0" err="1">
                <a:solidFill>
                  <a:srgbClr val="002060"/>
                </a:solidFill>
                <a:latin typeface="Impact" panose="020B0806030902050204" pitchFamily="34" charset="0"/>
              </a:rPr>
              <a:t>Mazmur</a:t>
            </a:r>
            <a:r>
              <a:rPr lang="en-ID" sz="2600" dirty="0">
                <a:solidFill>
                  <a:srgbClr val="002060"/>
                </a:solidFill>
                <a:latin typeface="Impact" panose="020B0806030902050204" pitchFamily="34" charset="0"/>
              </a:rPr>
              <a:t> 110:1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Demikianlah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firman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TUHAN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kepada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tuanku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: "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Duduklah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di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sebelah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kanan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-Ku,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sampai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Kubuat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musuh-musuhmu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menjadi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tumpuan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kakimu</a:t>
            </a:r>
            <a:r>
              <a:rPr lang="en-ID" sz="26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."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Mazmur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8:7</a:t>
            </a:r>
            <a:r>
              <a:rPr lang="en-ID" sz="26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"</a:t>
            </a:r>
            <a:r>
              <a:rPr lang="en-ID" sz="26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Engkau</a:t>
            </a:r>
            <a:r>
              <a:rPr lang="en-ID" sz="26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membuat</a:t>
            </a:r>
            <a:r>
              <a:rPr lang="en-ID" sz="26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dia</a:t>
            </a:r>
            <a:r>
              <a:rPr lang="en-ID" sz="26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berkuasa</a:t>
            </a:r>
            <a:r>
              <a:rPr lang="en-ID" sz="26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atas</a:t>
            </a:r>
            <a:r>
              <a:rPr lang="en-ID" sz="26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buatan</a:t>
            </a:r>
            <a:r>
              <a:rPr lang="en-ID" sz="26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tangan</a:t>
            </a:r>
            <a:r>
              <a:rPr lang="en-ID" sz="26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-Mu; </a:t>
            </a:r>
            <a:r>
              <a:rPr lang="en-ID" sz="26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segala-galanya</a:t>
            </a:r>
            <a:r>
              <a:rPr lang="en-ID" sz="26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telah</a:t>
            </a:r>
            <a:r>
              <a:rPr lang="en-ID" sz="26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Kauletakkan</a:t>
            </a:r>
            <a:r>
              <a:rPr lang="en-ID" sz="26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di </a:t>
            </a:r>
            <a:r>
              <a:rPr lang="en-ID" sz="26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bawah</a:t>
            </a:r>
            <a:r>
              <a:rPr lang="en-ID" sz="26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kakinya</a:t>
            </a:r>
            <a:r>
              <a:rPr lang="en-ID" sz="2600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". </a:t>
            </a:r>
          </a:p>
          <a:p>
            <a:pPr marL="0" indent="0">
              <a:buNone/>
            </a:pPr>
            <a:r>
              <a:rPr lang="en-ID" sz="2600" dirty="0" err="1">
                <a:latin typeface="Bernard MT Condensed" panose="02050806060905020404" pitchFamily="18" charset="0"/>
              </a:rPr>
              <a:t>Kedua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ayat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ini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adalah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nubuat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tentang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Yesus</a:t>
            </a:r>
            <a:r>
              <a:rPr lang="en-ID" sz="2600" dirty="0">
                <a:latin typeface="Bernard MT Condensed" panose="02050806060905020404" pitchFamily="18" charset="0"/>
              </a:rPr>
              <a:t> yang </a:t>
            </a:r>
            <a:r>
              <a:rPr lang="en-ID" sz="2600" dirty="0" err="1">
                <a:latin typeface="Bernard MT Condensed" panose="02050806060905020404" pitchFamily="18" charset="0"/>
              </a:rPr>
              <a:t>dimuliakan</a:t>
            </a:r>
            <a:r>
              <a:rPr lang="en-ID" sz="2600" dirty="0">
                <a:latin typeface="Bernard MT Condensed" panose="02050806060905020404" pitchFamily="18" charset="0"/>
              </a:rPr>
              <a:t> yang </a:t>
            </a:r>
            <a:r>
              <a:rPr lang="en-ID" sz="2600" dirty="0" err="1">
                <a:latin typeface="Bernard MT Condensed" panose="02050806060905020404" pitchFamily="18" charset="0"/>
              </a:rPr>
              <a:t>berkuasa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atas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segala</a:t>
            </a:r>
            <a:r>
              <a:rPr lang="en-ID" sz="2600" dirty="0"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latin typeface="Bernard MT Condensed" panose="02050806060905020404" pitchFamily="18" charset="0"/>
              </a:rPr>
              <a:t>sesuatu</a:t>
            </a:r>
            <a:r>
              <a:rPr lang="en-ID" sz="2600" dirty="0">
                <a:latin typeface="Bernard MT Condensed" panose="020508060609050204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5DB505-BA38-9CAF-DDDB-6D4C042265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78" t="21291" r="33652" b="11494"/>
          <a:stretch/>
        </p:blipFill>
        <p:spPr>
          <a:xfrm>
            <a:off x="5964431" y="2441166"/>
            <a:ext cx="2677792" cy="366138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8387811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38C319-F79D-5214-9601-7B39ACCF36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47554"/>
          <a:stretch/>
        </p:blipFill>
        <p:spPr>
          <a:xfrm>
            <a:off x="4348157" y="10"/>
            <a:ext cx="4795614" cy="5143490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87B7AA-E483-BD8F-1EB6-07140C3C34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726" y="560279"/>
            <a:ext cx="4443674" cy="4583221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 err="1">
                <a:solidFill>
                  <a:srgbClr val="000000"/>
                </a:solidFill>
                <a:latin typeface="Gill Sans Nova Cond XBd" panose="020B0A06020104020203" pitchFamily="34" charset="0"/>
              </a:rPr>
              <a:t>Kristus</a:t>
            </a:r>
            <a:r>
              <a:rPr lang="en-ID" dirty="0">
                <a:solidFill>
                  <a:srgbClr val="0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0000"/>
                </a:solidFill>
                <a:latin typeface="Gill Sans Nova Cond XBd" panose="020B0A06020104020203" pitchFamily="34" charset="0"/>
              </a:rPr>
              <a:t>Yesus</a:t>
            </a:r>
            <a:r>
              <a:rPr lang="en-ID" dirty="0">
                <a:solidFill>
                  <a:srgbClr val="0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0000"/>
                </a:solidFill>
                <a:latin typeface="Gill Sans Nova Cond XBd" panose="020B0A06020104020203" pitchFamily="34" charset="0"/>
              </a:rPr>
              <a:t>menciptakan</a:t>
            </a:r>
            <a:r>
              <a:rPr lang="en-ID" dirty="0">
                <a:solidFill>
                  <a:srgbClr val="0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0000"/>
                </a:solidFill>
                <a:latin typeface="Gill Sans Nova Cond XBd" panose="020B0A06020104020203" pitchFamily="34" charset="0"/>
              </a:rPr>
              <a:t>alam</a:t>
            </a:r>
            <a:r>
              <a:rPr lang="en-ID" dirty="0">
                <a:solidFill>
                  <a:srgbClr val="0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0000"/>
                </a:solidFill>
                <a:latin typeface="Gill Sans Nova Cond XBd" panose="020B0A06020104020203" pitchFamily="34" charset="0"/>
              </a:rPr>
              <a:t>semesta</a:t>
            </a:r>
            <a:r>
              <a:rPr lang="en-ID" dirty="0">
                <a:solidFill>
                  <a:srgbClr val="000000"/>
                </a:solidFill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solidFill>
                  <a:srgbClr val="000000"/>
                </a:solidFill>
                <a:latin typeface="Gill Sans Nova Cond XBd" panose="020B0A06020104020203" pitchFamily="34" charset="0"/>
              </a:rPr>
              <a:t>semua</a:t>
            </a:r>
            <a:r>
              <a:rPr lang="en-ID" dirty="0">
                <a:solidFill>
                  <a:srgbClr val="0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0000"/>
                </a:solidFill>
                <a:latin typeface="Gill Sans Nova Cond XBd" panose="020B0A06020104020203" pitchFamily="34" charset="0"/>
              </a:rPr>
              <a:t>kekuatan</a:t>
            </a:r>
            <a:r>
              <a:rPr lang="en-ID" dirty="0">
                <a:solidFill>
                  <a:srgbClr val="0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000000"/>
                </a:solidFill>
                <a:latin typeface="Gill Sans Nova Cond XBd" panose="020B0A06020104020203" pitchFamily="34" charset="0"/>
              </a:rPr>
              <a:t>fisik</a:t>
            </a:r>
            <a:r>
              <a:rPr lang="en-ID" dirty="0">
                <a:solidFill>
                  <a:srgbClr val="000000"/>
                </a:solidFill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solidFill>
                  <a:srgbClr val="000000"/>
                </a:solidFill>
                <a:latin typeface="Gill Sans Nova Cond XBd" panose="020B0A06020104020203" pitchFamily="34" charset="0"/>
              </a:rPr>
              <a:t>spiritualnya</a:t>
            </a:r>
            <a:r>
              <a:rPr lang="en-ID" dirty="0">
                <a:solidFill>
                  <a:srgbClr val="000000"/>
                </a:solidFill>
                <a:latin typeface="Gill Sans Nova Cond XBd" panose="020B0A06020104020203" pitchFamily="34" charset="0"/>
              </a:rPr>
              <a:t>; </a:t>
            </a:r>
            <a:r>
              <a:rPr lang="en-ID" dirty="0">
                <a:solidFill>
                  <a:srgbClr val="000000"/>
                </a:solidFill>
                <a:latin typeface="Impact" panose="020B0806030902050204" pitchFamily="34" charset="0"/>
              </a:rPr>
              <a:t>oleh </a:t>
            </a:r>
            <a:r>
              <a:rPr lang="en-ID" dirty="0" err="1">
                <a:solidFill>
                  <a:srgbClr val="000000"/>
                </a:solidFill>
                <a:latin typeface="Impact" panose="020B0806030902050204" pitchFamily="34" charset="0"/>
              </a:rPr>
              <a:t>karena</a:t>
            </a:r>
            <a:r>
              <a:rPr lang="en-ID" dirty="0">
                <a:solidFill>
                  <a:srgbClr val="0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000000"/>
                </a:solidFill>
                <a:latin typeface="Impact" panose="020B0806030902050204" pitchFamily="34" charset="0"/>
              </a:rPr>
              <a:t>itu</a:t>
            </a:r>
            <a:r>
              <a:rPr lang="en-ID" dirty="0">
                <a:solidFill>
                  <a:srgbClr val="000000"/>
                </a:solidFill>
                <a:latin typeface="Impact" panose="020B0806030902050204" pitchFamily="34" charset="0"/>
              </a:rPr>
              <a:t>, </a:t>
            </a:r>
            <a:r>
              <a:rPr lang="en-ID" dirty="0" err="1">
                <a:solidFill>
                  <a:srgbClr val="000000"/>
                </a:solidFill>
                <a:latin typeface="Impact" panose="020B0806030902050204" pitchFamily="34" charset="0"/>
              </a:rPr>
              <a:t>mereka</a:t>
            </a:r>
            <a:r>
              <a:rPr lang="en-ID" dirty="0">
                <a:solidFill>
                  <a:srgbClr val="0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000000"/>
                </a:solidFill>
                <a:latin typeface="Impact" panose="020B0806030902050204" pitchFamily="34" charset="0"/>
              </a:rPr>
              <a:t>semua</a:t>
            </a:r>
            <a:r>
              <a:rPr lang="en-ID" dirty="0">
                <a:solidFill>
                  <a:srgbClr val="0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000000"/>
                </a:solidFill>
                <a:latin typeface="Impact" panose="020B0806030902050204" pitchFamily="34" charset="0"/>
              </a:rPr>
              <a:t>tunduk</a:t>
            </a:r>
            <a:r>
              <a:rPr lang="en-ID" dirty="0">
                <a:solidFill>
                  <a:srgbClr val="0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000000"/>
                </a:solidFill>
                <a:latin typeface="Impact" panose="020B0806030902050204" pitchFamily="34" charset="0"/>
              </a:rPr>
              <a:t>kepada</a:t>
            </a:r>
            <a:r>
              <a:rPr lang="en-ID" dirty="0">
                <a:solidFill>
                  <a:srgbClr val="000000"/>
                </a:solidFill>
                <a:latin typeface="Impact" panose="020B0806030902050204" pitchFamily="34" charset="0"/>
              </a:rPr>
              <a:t>-Nya. </a:t>
            </a:r>
          </a:p>
          <a:p>
            <a:pPr marL="0" indent="0">
              <a:buNone/>
            </a:pPr>
            <a:r>
              <a:rPr lang="en-ID" sz="2600" dirty="0">
                <a:solidFill>
                  <a:srgbClr val="000000"/>
                </a:solidFill>
                <a:latin typeface="Eras Bold ITC" panose="020B0907030504020204" pitchFamily="34" charset="0"/>
              </a:rPr>
              <a:t>Kuasa </a:t>
            </a:r>
            <a:r>
              <a:rPr lang="en-ID" sz="2600" dirty="0" err="1">
                <a:solidFill>
                  <a:srgbClr val="000000"/>
                </a:solidFill>
                <a:latin typeface="Eras Bold ITC" panose="020B0907030504020204" pitchFamily="34" charset="0"/>
              </a:rPr>
              <a:t>pemberontak</a:t>
            </a:r>
            <a:r>
              <a:rPr lang="en-ID" sz="2600" dirty="0">
                <a:solidFill>
                  <a:srgbClr val="000000"/>
                </a:solidFill>
                <a:latin typeface="Eras Bold ITC" panose="020B0907030504020204" pitchFamily="34" charset="0"/>
              </a:rPr>
              <a:t> spiritual yang </a:t>
            </a:r>
            <a:r>
              <a:rPr lang="en-ID" sz="2600" dirty="0" err="1">
                <a:solidFill>
                  <a:srgbClr val="000000"/>
                </a:solidFill>
                <a:latin typeface="Eras Bold ITC" panose="020B0907030504020204" pitchFamily="34" charset="0"/>
              </a:rPr>
              <a:t>untuk</a:t>
            </a:r>
            <a:r>
              <a:rPr lang="en-ID" sz="2600" dirty="0">
                <a:solidFill>
                  <a:srgbClr val="000000"/>
                </a:solidFill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solidFill>
                  <a:srgbClr val="000000"/>
                </a:solidFill>
                <a:latin typeface="Eras Bold ITC" panose="020B0907030504020204" pitchFamily="34" charset="0"/>
              </a:rPr>
              <a:t>sementara</a:t>
            </a:r>
            <a:r>
              <a:rPr lang="en-ID" sz="2600" dirty="0">
                <a:solidFill>
                  <a:srgbClr val="000000"/>
                </a:solidFill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solidFill>
                  <a:srgbClr val="000000"/>
                </a:solidFill>
                <a:latin typeface="Eras Bold ITC" panose="020B0907030504020204" pitchFamily="34" charset="0"/>
              </a:rPr>
              <a:t>mengklaim</a:t>
            </a:r>
            <a:r>
              <a:rPr lang="en-ID" sz="2600" dirty="0">
                <a:solidFill>
                  <a:srgbClr val="000000"/>
                </a:solidFill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solidFill>
                  <a:srgbClr val="000000"/>
                </a:solidFill>
                <a:latin typeface="Eras Bold ITC" panose="020B0907030504020204" pitchFamily="34" charset="0"/>
              </a:rPr>
              <a:t>kekuasaan</a:t>
            </a:r>
            <a:r>
              <a:rPr lang="en-ID" sz="2600" dirty="0">
                <a:solidFill>
                  <a:srgbClr val="000000"/>
                </a:solidFill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solidFill>
                  <a:srgbClr val="000000"/>
                </a:solidFill>
                <a:latin typeface="Eras Bold ITC" panose="020B0907030504020204" pitchFamily="34" charset="0"/>
              </a:rPr>
              <a:t>atas</a:t>
            </a:r>
            <a:r>
              <a:rPr lang="en-ID" sz="2600" dirty="0">
                <a:solidFill>
                  <a:srgbClr val="000000"/>
                </a:solidFill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solidFill>
                  <a:srgbClr val="000000"/>
                </a:solidFill>
                <a:latin typeface="Eras Bold ITC" panose="020B0907030504020204" pitchFamily="34" charset="0"/>
              </a:rPr>
              <a:t>bumi</a:t>
            </a:r>
            <a:r>
              <a:rPr lang="en-ID" sz="2600" dirty="0">
                <a:solidFill>
                  <a:srgbClr val="000000"/>
                </a:solidFill>
                <a:latin typeface="Eras Bold ITC" panose="020B0907030504020204" pitchFamily="34" charset="0"/>
              </a:rPr>
              <a:t> juga </a:t>
            </a:r>
            <a:r>
              <a:rPr lang="en-ID" sz="2600" dirty="0" err="1">
                <a:solidFill>
                  <a:srgbClr val="000000"/>
                </a:solidFill>
                <a:latin typeface="Eras Bold ITC" panose="020B0907030504020204" pitchFamily="34" charset="0"/>
              </a:rPr>
              <a:t>tunduk</a:t>
            </a:r>
            <a:r>
              <a:rPr lang="en-ID" sz="2600" dirty="0">
                <a:solidFill>
                  <a:srgbClr val="000000"/>
                </a:solidFill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solidFill>
                  <a:srgbClr val="000000"/>
                </a:solidFill>
                <a:latin typeface="Eras Bold ITC" panose="020B0907030504020204" pitchFamily="34" charset="0"/>
              </a:rPr>
              <a:t>kepada</a:t>
            </a:r>
            <a:r>
              <a:rPr lang="en-ID" sz="2600" dirty="0">
                <a:solidFill>
                  <a:srgbClr val="000000"/>
                </a:solidFill>
                <a:latin typeface="Eras Bold ITC" panose="020B0907030504020204" pitchFamily="34" charset="0"/>
              </a:rPr>
              <a:t>-Nya.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95201D-E52B-D95A-2F9E-C213C1538BFA}"/>
              </a:ext>
            </a:extLst>
          </p:cNvPr>
          <p:cNvSpPr txBox="1"/>
          <p:nvPr/>
        </p:nvSpPr>
        <p:spPr>
          <a:xfrm>
            <a:off x="265272" y="5488057"/>
            <a:ext cx="887872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Semua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hal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: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alam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semesta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,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gaib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,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termasuk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kekuatan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Iblis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berada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dibawah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kaki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Kristus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,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tunduk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kepada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-Nya.</a:t>
            </a:r>
          </a:p>
        </p:txBody>
      </p:sp>
    </p:spTree>
    <p:extLst>
      <p:ext uri="{BB962C8B-B14F-4D97-AF65-F5344CB8AC3E}">
        <p14:creationId xmlns:p14="http://schemas.microsoft.com/office/powerpoint/2010/main" val="13481406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EC3CDB-7E0E-C53A-2FEB-EDC0EE7EE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633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26DF23-C206-9F3B-ED15-5B5E74E3B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ID" sz="5400" dirty="0" err="1">
                <a:solidFill>
                  <a:srgbClr val="FFFF00"/>
                </a:solidFill>
                <a:latin typeface="Amasis MT Pro Black" panose="02040A04050005020304" pitchFamily="18" charset="0"/>
              </a:rPr>
              <a:t>Efesus</a:t>
            </a:r>
            <a:r>
              <a:rPr lang="en-ID" sz="5400" dirty="0">
                <a:solidFill>
                  <a:srgbClr val="FFFF00"/>
                </a:solidFill>
                <a:latin typeface="Amasis MT Pro Black" panose="02040A04050005020304" pitchFamily="18" charset="0"/>
              </a:rPr>
              <a:t> 1:22-23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5CB746-6E54-9F27-DC3D-73E8D86765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44894"/>
            <a:ext cx="7886700" cy="39523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200" dirty="0">
                <a:solidFill>
                  <a:schemeClr val="bg1"/>
                </a:solidFill>
                <a:latin typeface="Eras Demi ITC" panose="020B0805030504020804" pitchFamily="34" charset="0"/>
              </a:rPr>
              <a:t>“Dan </a:t>
            </a:r>
            <a:r>
              <a:rPr lang="en-ID" sz="32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segala</a:t>
            </a:r>
            <a:r>
              <a:rPr lang="en-ID" sz="3200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sesuatu</a:t>
            </a:r>
            <a:r>
              <a:rPr lang="en-ID" sz="3200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telah</a:t>
            </a:r>
            <a:r>
              <a:rPr lang="en-ID" sz="3200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diletakkan</a:t>
            </a:r>
            <a:r>
              <a:rPr lang="en-ID" sz="3200" dirty="0">
                <a:solidFill>
                  <a:schemeClr val="bg1"/>
                </a:solidFill>
                <a:latin typeface="Eras Demi ITC" panose="020B0805030504020804" pitchFamily="34" charset="0"/>
              </a:rPr>
              <a:t>-Nya di </a:t>
            </a:r>
            <a:r>
              <a:rPr lang="en-ID" sz="32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bawah</a:t>
            </a:r>
            <a:r>
              <a:rPr lang="en-ID" sz="3200" dirty="0">
                <a:solidFill>
                  <a:schemeClr val="bg1"/>
                </a:solidFill>
                <a:latin typeface="Eras Demi ITC" panose="020B0805030504020804" pitchFamily="34" charset="0"/>
              </a:rPr>
              <a:t> kaki </a:t>
            </a:r>
            <a:r>
              <a:rPr lang="en-ID" sz="32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Kristus</a:t>
            </a:r>
            <a:r>
              <a:rPr lang="en-ID" sz="3200" dirty="0">
                <a:solidFill>
                  <a:schemeClr val="bg1"/>
                </a:solidFill>
                <a:latin typeface="Eras Demi ITC" panose="020B0805030504020804" pitchFamily="34" charset="0"/>
              </a:rPr>
              <a:t> dan </a:t>
            </a:r>
            <a:r>
              <a:rPr lang="en-ID" sz="32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Dia</a:t>
            </a:r>
            <a:r>
              <a:rPr lang="en-ID" sz="3200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telah</a:t>
            </a:r>
            <a:r>
              <a:rPr lang="en-ID" sz="3200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diberikan</a:t>
            </a:r>
            <a:r>
              <a:rPr lang="en-ID" sz="3200" dirty="0">
                <a:solidFill>
                  <a:schemeClr val="bg1"/>
                </a:solidFill>
                <a:latin typeface="Eras Demi ITC" panose="020B0805030504020804" pitchFamily="34" charset="0"/>
              </a:rPr>
              <a:t>-Nya </a:t>
            </a:r>
            <a:r>
              <a:rPr lang="en-ID" sz="32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kepada</a:t>
            </a:r>
            <a:r>
              <a:rPr lang="en-ID" sz="3200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jemaat</a:t>
            </a:r>
            <a:r>
              <a:rPr lang="en-ID" sz="3200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sebagai</a:t>
            </a:r>
            <a:r>
              <a:rPr lang="en-ID" sz="3200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Kepala</a:t>
            </a:r>
            <a:r>
              <a:rPr lang="en-ID" sz="3200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dari</a:t>
            </a:r>
            <a:r>
              <a:rPr lang="en-ID" sz="3200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segala</a:t>
            </a:r>
            <a:r>
              <a:rPr lang="en-ID" sz="3200" dirty="0">
                <a:solidFill>
                  <a:schemeClr val="bg1"/>
                </a:solidFill>
                <a:latin typeface="Eras Demi ITC" panose="020B0805030504020804" pitchFamily="34" charset="0"/>
              </a:rPr>
              <a:t> yang </a:t>
            </a:r>
            <a:r>
              <a:rPr lang="en-ID" sz="32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ada.Jemaat</a:t>
            </a:r>
            <a:r>
              <a:rPr lang="en-ID" sz="3200" dirty="0">
                <a:solidFill>
                  <a:schemeClr val="bg1"/>
                </a:solidFill>
                <a:latin typeface="Eras Demi ITC" panose="020B0805030504020804" pitchFamily="34" charset="0"/>
              </a:rPr>
              <a:t> yang </a:t>
            </a:r>
            <a:r>
              <a:rPr lang="en-ID" sz="32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adalah</a:t>
            </a:r>
            <a:r>
              <a:rPr lang="en-ID" sz="3200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tubuh</a:t>
            </a:r>
            <a:r>
              <a:rPr lang="en-ID" sz="3200" dirty="0">
                <a:solidFill>
                  <a:schemeClr val="bg1"/>
                </a:solidFill>
                <a:latin typeface="Eras Demi ITC" panose="020B0805030504020804" pitchFamily="34" charset="0"/>
              </a:rPr>
              <a:t>-Nya, </a:t>
            </a:r>
            <a:r>
              <a:rPr lang="en-ID" sz="32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yaitu</a:t>
            </a:r>
            <a:r>
              <a:rPr lang="en-ID" sz="3200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kepenuhan</a:t>
            </a:r>
            <a:r>
              <a:rPr lang="en-ID" sz="3200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Dia</a:t>
            </a:r>
            <a:r>
              <a:rPr lang="en-ID" sz="3200" dirty="0">
                <a:solidFill>
                  <a:schemeClr val="bg1"/>
                </a:solidFill>
                <a:latin typeface="Eras Demi ITC" panose="020B0805030504020804" pitchFamily="34" charset="0"/>
              </a:rPr>
              <a:t>, yang </a:t>
            </a:r>
            <a:r>
              <a:rPr lang="en-ID" sz="32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memenuhi</a:t>
            </a:r>
            <a:r>
              <a:rPr lang="en-ID" sz="3200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semua</a:t>
            </a:r>
            <a:r>
              <a:rPr lang="en-ID" sz="3200" dirty="0">
                <a:solidFill>
                  <a:schemeClr val="bg1"/>
                </a:solidFill>
                <a:latin typeface="Eras Demi ITC" panose="020B0805030504020804" pitchFamily="34" charset="0"/>
              </a:rPr>
              <a:t> dan </a:t>
            </a:r>
            <a:r>
              <a:rPr lang="en-ID" sz="32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segala</a:t>
            </a:r>
            <a:r>
              <a:rPr lang="en-ID" sz="3200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sesuatu</a:t>
            </a:r>
            <a:r>
              <a:rPr lang="en-ID" sz="3200" dirty="0">
                <a:solidFill>
                  <a:schemeClr val="bg1"/>
                </a:solidFill>
                <a:latin typeface="Eras Demi ITC" panose="020B0805030504020804" pitchFamily="34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25964800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D8F6AA-BF96-C1B2-65E7-17BBBB883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049"/>
            <a:ext cx="9136828" cy="68770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96AB2B-3859-8156-D12B-4BFE9B685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1061"/>
            <a:ext cx="9144000" cy="1319628"/>
          </a:xfrm>
        </p:spPr>
        <p:txBody>
          <a:bodyPr>
            <a:normAutofit/>
          </a:bodyPr>
          <a:lstStyle/>
          <a:p>
            <a:pPr algn="ctr"/>
            <a:r>
              <a:rPr lang="en-ID" sz="3200" dirty="0" err="1">
                <a:latin typeface="Impact" panose="020B0806030902050204" pitchFamily="34" charset="0"/>
              </a:rPr>
              <a:t>Manfaat-manfaat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apakah</a:t>
            </a:r>
            <a:r>
              <a:rPr lang="en-ID" sz="3200" dirty="0">
                <a:latin typeface="Impact" panose="020B0806030902050204" pitchFamily="34" charset="0"/>
              </a:rPr>
              <a:t> yang </a:t>
            </a:r>
            <a:r>
              <a:rPr lang="en-ID" sz="3200" dirty="0" err="1">
                <a:latin typeface="Impact" panose="020B0806030902050204" pitchFamily="34" charset="0"/>
              </a:rPr>
              <a:t>diterima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jemaat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ketika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Yesus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ditinggikan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ke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tahta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alam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semesta</a:t>
            </a:r>
            <a:r>
              <a:rPr lang="en-ID" sz="3200" dirty="0">
                <a:latin typeface="Impact" panose="020B0806030902050204" pitchFamily="34" charset="0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A2D1B-C6B6-4633-E1CA-B3B5D38F44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064" y="1966878"/>
            <a:ext cx="7886700" cy="4614933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Gereja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/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jemaat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disamakan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secara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erat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dengan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Kristus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dan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diperlengkapi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oleh-Nya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dengan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segala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kebutuhannya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dengan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sendirinya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menjamin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kemenangan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atas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kuasa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kejahatan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.    </a:t>
            </a:r>
          </a:p>
          <a:p>
            <a:pPr marL="514350" indent="-514350">
              <a:buFont typeface="+mj-lt"/>
              <a:buAutoNum type="arabicPeriod"/>
            </a:pPr>
            <a:endParaRPr lang="en-ID" sz="900" dirty="0">
              <a:solidFill>
                <a:srgbClr val="C00000"/>
              </a:solidFill>
              <a:latin typeface="Tw Cen MT Condensed Extra Bold" panose="020B0803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Kuasa Allah, yang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diperlihatkan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dalam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kebangkitan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dan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kemuliaan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Yesus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atas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setiap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kuasa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di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alam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semesta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telah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digerakkan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bagi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gereja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.    </a:t>
            </a:r>
          </a:p>
          <a:p>
            <a:pPr marL="514350" indent="-514350">
              <a:buFont typeface="+mj-lt"/>
              <a:buAutoNum type="arabicPeriod"/>
            </a:pPr>
            <a:endParaRPr lang="en-ID" sz="900" dirty="0">
              <a:solidFill>
                <a:srgbClr val="C00000"/>
              </a:solidFill>
              <a:latin typeface="Eras Bold ITC" panose="020B0907030504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ID" dirty="0">
                <a:solidFill>
                  <a:srgbClr val="C00000"/>
                </a:solidFill>
                <a:latin typeface="Eras Bold ITC" panose="020B0907030504020204" pitchFamily="34" charset="0"/>
              </a:rPr>
              <a:t>Allah </a:t>
            </a:r>
            <a:r>
              <a:rPr lang="en-ID" dirty="0" err="1">
                <a:solidFill>
                  <a:srgbClr val="C00000"/>
                </a:solidFill>
                <a:latin typeface="Eras Bold ITC" panose="020B0907030504020204" pitchFamily="34" charset="0"/>
              </a:rPr>
              <a:t>telah</a:t>
            </a:r>
            <a:r>
              <a:rPr lang="en-ID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Eras Bold ITC" panose="020B0907030504020204" pitchFamily="34" charset="0"/>
              </a:rPr>
              <a:t>memberikan</a:t>
            </a:r>
            <a:r>
              <a:rPr lang="en-ID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Eras Bold ITC" panose="020B0907030504020204" pitchFamily="34" charset="0"/>
              </a:rPr>
              <a:t>Kristus</a:t>
            </a:r>
            <a:r>
              <a:rPr lang="en-ID" dirty="0">
                <a:solidFill>
                  <a:srgbClr val="C00000"/>
                </a:solidFill>
                <a:latin typeface="Eras Bold ITC" panose="020B0907030504020204" pitchFamily="34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Eras Bold ITC" panose="020B0907030504020204" pitchFamily="34" charset="0"/>
              </a:rPr>
              <a:t>telah</a:t>
            </a:r>
            <a:r>
              <a:rPr lang="en-ID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Eras Bold ITC" panose="020B0907030504020204" pitchFamily="34" charset="0"/>
              </a:rPr>
              <a:t>menang</a:t>
            </a:r>
            <a:r>
              <a:rPr lang="en-ID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Eras Bold ITC" panose="020B0907030504020204" pitchFamily="34" charset="0"/>
              </a:rPr>
              <a:t>kepada</a:t>
            </a:r>
            <a:r>
              <a:rPr lang="en-ID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Eras Bold ITC" panose="020B0907030504020204" pitchFamily="34" charset="0"/>
              </a:rPr>
              <a:t>gereja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, yang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bersatu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dengan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Dia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sehingga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disebut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tubuh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-Nya.</a:t>
            </a:r>
          </a:p>
        </p:txBody>
      </p:sp>
    </p:spTree>
    <p:extLst>
      <p:ext uri="{BB962C8B-B14F-4D97-AF65-F5344CB8AC3E}">
        <p14:creationId xmlns:p14="http://schemas.microsoft.com/office/powerpoint/2010/main" val="35738056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426BB-CCFA-2F41-1BE6-8AA1E3519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99D214-2EED-7F47-97FF-B1F6F0D33C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A2B1F9-5657-4348-D601-05F3EADBDBF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420"/>
                    </a14:imgEffect>
                    <a14:imgEffect>
                      <a14:saturation sat="116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8575" y="0"/>
            <a:ext cx="9144000" cy="6870701"/>
          </a:xfrm>
          <a:prstGeom prst="rect">
            <a:avLst/>
          </a:prstGeom>
          <a:solidFill>
            <a:srgbClr val="99FFCC"/>
          </a:solidFill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6AB51D6-B1EA-9AF7-3966-6731A687D29B}"/>
              </a:ext>
            </a:extLst>
          </p:cNvPr>
          <p:cNvSpPr txBox="1">
            <a:spLocks/>
          </p:cNvSpPr>
          <p:nvPr/>
        </p:nvSpPr>
        <p:spPr>
          <a:xfrm>
            <a:off x="-28575" y="104775"/>
            <a:ext cx="9144000" cy="9048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KESIMPULAN</a:t>
            </a:r>
            <a:endParaRPr lang="en-ID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818319-BC1C-A45E-8BC0-4EC7AC8F7E8B}"/>
              </a:ext>
            </a:extLst>
          </p:cNvPr>
          <p:cNvSpPr/>
          <p:nvPr/>
        </p:nvSpPr>
        <p:spPr>
          <a:xfrm>
            <a:off x="327451" y="5481878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C108DC-4BFD-08C8-4B36-A6B6CD3BCB09}"/>
              </a:ext>
            </a:extLst>
          </p:cNvPr>
          <p:cNvSpPr/>
          <p:nvPr/>
        </p:nvSpPr>
        <p:spPr>
          <a:xfrm>
            <a:off x="313161" y="122211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7DC9FD2-16EB-B1A0-71A1-FDA174E10316}"/>
              </a:ext>
            </a:extLst>
          </p:cNvPr>
          <p:cNvSpPr/>
          <p:nvPr/>
        </p:nvSpPr>
        <p:spPr>
          <a:xfrm>
            <a:off x="332213" y="233684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66FF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117B6E9-92E5-79DA-1C1A-5C584E2E448A}"/>
              </a:ext>
            </a:extLst>
          </p:cNvPr>
          <p:cNvSpPr/>
          <p:nvPr/>
        </p:nvSpPr>
        <p:spPr>
          <a:xfrm>
            <a:off x="312887" y="3421977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C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CC99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252131-D8DE-F602-3ED7-7AA7897C2B6A}"/>
              </a:ext>
            </a:extLst>
          </p:cNvPr>
          <p:cNvSpPr/>
          <p:nvPr/>
        </p:nvSpPr>
        <p:spPr>
          <a:xfrm>
            <a:off x="312887" y="4486232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1194B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89635C-3E96-E0E0-DA25-6C1EC033A88B}"/>
              </a:ext>
            </a:extLst>
          </p:cNvPr>
          <p:cNvSpPr txBox="1"/>
          <p:nvPr/>
        </p:nvSpPr>
        <p:spPr>
          <a:xfrm>
            <a:off x="1145322" y="1521864"/>
            <a:ext cx="7789128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ID" sz="2400" dirty="0">
                <a:latin typeface="Impact" panose="020B0806030902050204" pitchFamily="34" charset="0"/>
              </a:rPr>
              <a:t>BERDOA </a:t>
            </a:r>
            <a:r>
              <a:rPr lang="en-ID" sz="2400" dirty="0" err="1">
                <a:latin typeface="Impact" panose="020B0806030902050204" pitchFamily="34" charset="0"/>
              </a:rPr>
              <a:t>adalah</a:t>
            </a:r>
            <a:r>
              <a:rPr lang="en-ID" sz="2400" dirty="0">
                <a:latin typeface="Impact" panose="020B0806030902050204" pitchFamily="34" charset="0"/>
              </a:rPr>
              <a:t> TUGAS UTAMA dan </a:t>
            </a:r>
            <a:r>
              <a:rPr lang="en-ID" sz="2400" dirty="0" err="1">
                <a:latin typeface="Impact" panose="020B0806030902050204" pitchFamily="34" charset="0"/>
              </a:rPr>
              <a:t>pusat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dari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iman</a:t>
            </a:r>
            <a:r>
              <a:rPr lang="en-ID" sz="2400" dirty="0">
                <a:latin typeface="Impact" panose="020B0806030902050204" pitchFamily="34" charset="0"/>
              </a:rPr>
              <a:t> Kristen.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786968-5DE3-61AF-BC6D-92F7F008F507}"/>
              </a:ext>
            </a:extLst>
          </p:cNvPr>
          <p:cNvSpPr txBox="1"/>
          <p:nvPr/>
        </p:nvSpPr>
        <p:spPr>
          <a:xfrm>
            <a:off x="1145322" y="2139026"/>
            <a:ext cx="7789127" cy="1200329"/>
          </a:xfrm>
          <a:prstGeom prst="rect">
            <a:avLst/>
          </a:prstGeom>
          <a:solidFill>
            <a:srgbClr val="99FFCC"/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latin typeface="Impact" panose="020B0806030902050204" pitchFamily="34" charset="0"/>
              </a:rPr>
              <a:t>Berdoa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memohon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berkat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Roh</a:t>
            </a:r>
            <a:r>
              <a:rPr lang="en-ID" sz="2400" dirty="0">
                <a:latin typeface="Impact" panose="020B0806030902050204" pitchFamily="34" charset="0"/>
              </a:rPr>
              <a:t> Kudus </a:t>
            </a:r>
            <a:r>
              <a:rPr lang="en-ID" sz="2400" dirty="0" err="1">
                <a:latin typeface="Impact" panose="020B0806030902050204" pitchFamily="34" charset="0"/>
              </a:rPr>
              <a:t>memberikan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pengertian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rohani</a:t>
            </a:r>
            <a:r>
              <a:rPr lang="en-ID" sz="2400" dirty="0">
                <a:latin typeface="Impact" panose="020B0806030902050204" pitchFamily="34" charset="0"/>
              </a:rPr>
              <a:t> yang </a:t>
            </a:r>
            <a:r>
              <a:rPr lang="en-ID" sz="2400" dirty="0" err="1">
                <a:latin typeface="Impact" panose="020B0806030902050204" pitchFamily="34" charset="0"/>
              </a:rPr>
              <a:t>dibutuhkan</a:t>
            </a:r>
            <a:r>
              <a:rPr lang="en-ID" sz="2400" dirty="0">
                <a:latin typeface="Impact" panose="020B0806030902050204" pitchFamily="34" charset="0"/>
              </a:rPr>
              <a:t> agar </a:t>
            </a:r>
            <a:r>
              <a:rPr lang="en-ID" sz="2400" dirty="0" err="1">
                <a:latin typeface="Impact" panose="020B0806030902050204" pitchFamily="34" charset="0"/>
              </a:rPr>
              <a:t>berfokus</a:t>
            </a:r>
            <a:r>
              <a:rPr lang="en-ID" sz="2400" dirty="0">
                <a:latin typeface="Impact" panose="020B0806030902050204" pitchFamily="34" charset="0"/>
              </a:rPr>
              <a:t> pada </a:t>
            </a:r>
            <a:r>
              <a:rPr lang="en-ID" sz="2400" dirty="0" err="1">
                <a:latin typeface="Impact" panose="020B0806030902050204" pitchFamily="34" charset="0"/>
              </a:rPr>
              <a:t>pemahaman</a:t>
            </a:r>
            <a:r>
              <a:rPr lang="en-ID" sz="2400" dirty="0">
                <a:latin typeface="Impact" panose="020B0806030902050204" pitchFamily="34" charset="0"/>
              </a:rPr>
              <a:t> yang </a:t>
            </a:r>
            <a:r>
              <a:rPr lang="en-ID" sz="2400" dirty="0" err="1">
                <a:latin typeface="Impact" panose="020B0806030902050204" pitchFamily="34" charset="0"/>
              </a:rPr>
              <a:t>mendalam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tentang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Yesus</a:t>
            </a:r>
            <a:r>
              <a:rPr lang="en-ID" sz="24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B09880-5CCD-E9F6-D886-EE2BF78D34FE}"/>
              </a:ext>
            </a:extLst>
          </p:cNvPr>
          <p:cNvSpPr txBox="1"/>
          <p:nvPr/>
        </p:nvSpPr>
        <p:spPr>
          <a:xfrm>
            <a:off x="1145048" y="3515022"/>
            <a:ext cx="7789127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latin typeface="Impact" panose="020B0806030902050204" pitchFamily="34" charset="0"/>
              </a:rPr>
              <a:t>Dengan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kuasa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kebangkitan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Yesus</a:t>
            </a:r>
            <a:r>
              <a:rPr lang="en-ID" sz="2400" dirty="0">
                <a:latin typeface="Impact" panose="020B0806030902050204" pitchFamily="34" charset="0"/>
              </a:rPr>
              <a:t>, </a:t>
            </a:r>
            <a:r>
              <a:rPr lang="en-ID" sz="2400" dirty="0" err="1">
                <a:latin typeface="Impact" panose="020B0806030902050204" pitchFamily="34" charset="0"/>
              </a:rPr>
              <a:t>kita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harus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bisa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mentransformasi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kehidupan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kita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untuk</a:t>
            </a:r>
            <a:r>
              <a:rPr lang="en-ID" sz="2400" dirty="0">
                <a:latin typeface="Impact" panose="020B0806030902050204" pitchFamily="34" charset="0"/>
              </a:rPr>
              <a:t> menjadi </a:t>
            </a:r>
            <a:r>
              <a:rPr lang="en-ID" sz="2400" dirty="0" err="1">
                <a:latin typeface="Impact" panose="020B0806030902050204" pitchFamily="34" charset="0"/>
              </a:rPr>
              <a:t>lebih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baik</a:t>
            </a:r>
            <a:r>
              <a:rPr lang="en-ID" sz="24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3F6328-96C5-CC7D-369D-076A107A52FA}"/>
              </a:ext>
            </a:extLst>
          </p:cNvPr>
          <p:cNvSpPr txBox="1"/>
          <p:nvPr/>
        </p:nvSpPr>
        <p:spPr>
          <a:xfrm>
            <a:off x="1145048" y="4536104"/>
            <a:ext cx="7789127" cy="830997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Kuasa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Kristus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jauh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lebih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unggul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dari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semua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kuasa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dan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kekuatan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jahat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di dunia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ini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371090A-A178-F34F-264B-4E7C6A45D947}"/>
              </a:ext>
            </a:extLst>
          </p:cNvPr>
          <p:cNvSpPr txBox="1"/>
          <p:nvPr/>
        </p:nvSpPr>
        <p:spPr>
          <a:xfrm>
            <a:off x="1145047" y="5499559"/>
            <a:ext cx="7789127" cy="830997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Semua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hal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: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alam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semesta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gaib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termasuk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kekuatan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Iblis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berada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dibawah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kaki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Kristus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tunduk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kepada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-Nya.</a:t>
            </a:r>
          </a:p>
        </p:txBody>
      </p:sp>
    </p:spTree>
    <p:extLst>
      <p:ext uri="{BB962C8B-B14F-4D97-AF65-F5344CB8AC3E}">
        <p14:creationId xmlns:p14="http://schemas.microsoft.com/office/powerpoint/2010/main" val="8836071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70867B-5311-6BAD-832E-1F28BD14CA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775" y="531733"/>
            <a:ext cx="5753100" cy="31813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Dalam </a:t>
            </a:r>
            <a:r>
              <a:rPr lang="en-US" b="1" dirty="0" err="1"/>
              <a:t>doa</a:t>
            </a:r>
            <a:r>
              <a:rPr lang="en-US" b="1" dirty="0"/>
              <a:t> Paulus [</a:t>
            </a:r>
            <a:r>
              <a:rPr lang="en-US" b="1" dirty="0" err="1"/>
              <a:t>Efesus</a:t>
            </a:r>
            <a:r>
              <a:rPr lang="en-US" b="1" dirty="0"/>
              <a:t> 1:15-23], </a:t>
            </a:r>
            <a:r>
              <a:rPr lang="en-US" b="1" dirty="0" err="1"/>
              <a:t>dia</a:t>
            </a:r>
            <a:r>
              <a:rPr lang="en-US" b="1" dirty="0"/>
              <a:t> </a:t>
            </a:r>
            <a:r>
              <a:rPr lang="en-US" b="1" dirty="0" err="1"/>
              <a:t>meminta</a:t>
            </a:r>
            <a:r>
              <a:rPr lang="en-US" b="1" dirty="0"/>
              <a:t> kepada Bapa untuk memberikan kepada orang </a:t>
            </a:r>
            <a:r>
              <a:rPr lang="en-US" b="1" dirty="0" err="1"/>
              <a:t>Efesus</a:t>
            </a:r>
            <a:r>
              <a:rPr lang="en-US" b="1" dirty="0"/>
              <a:t> </a:t>
            </a:r>
            <a:r>
              <a:rPr lang="en-US" b="1" dirty="0" err="1"/>
              <a:t>pengalaman</a:t>
            </a:r>
            <a:r>
              <a:rPr lang="en-US" b="1" dirty="0"/>
              <a:t> untuk </a:t>
            </a:r>
            <a:r>
              <a:rPr lang="en-US" b="1" dirty="0" err="1"/>
              <a:t>mengenal</a:t>
            </a:r>
            <a:r>
              <a:rPr lang="en-US" b="1" dirty="0"/>
              <a:t> Allah melalui </a:t>
            </a:r>
            <a:r>
              <a:rPr lang="en-US" b="1" dirty="0" err="1"/>
              <a:t>wahyu</a:t>
            </a:r>
            <a:r>
              <a:rPr lang="en-US" b="1" dirty="0"/>
              <a:t>-Nya, </a:t>
            </a:r>
            <a:r>
              <a:rPr lang="en-US" b="1" dirty="0" err="1"/>
              <a:t>harapan</a:t>
            </a:r>
            <a:r>
              <a:rPr lang="en-US" b="1" dirty="0"/>
              <a:t> yang </a:t>
            </a:r>
            <a:r>
              <a:rPr lang="en-US" b="1" dirty="0" err="1"/>
              <a:t>berasal</a:t>
            </a:r>
            <a:r>
              <a:rPr lang="en-US" b="1" dirty="0"/>
              <a:t> </a:t>
            </a:r>
            <a:r>
              <a:rPr lang="en-US" b="1" dirty="0" err="1"/>
              <a:t>dari</a:t>
            </a:r>
            <a:r>
              <a:rPr lang="en-US" b="1" dirty="0"/>
              <a:t> </a:t>
            </a:r>
            <a:r>
              <a:rPr lang="en-US" b="1" dirty="0" err="1"/>
              <a:t>panggilan</a:t>
            </a:r>
            <a:r>
              <a:rPr lang="en-US" b="1" dirty="0"/>
              <a:t> dan </a:t>
            </a:r>
            <a:r>
              <a:rPr lang="en-US" b="1" dirty="0" err="1"/>
              <a:t>janji</a:t>
            </a:r>
            <a:r>
              <a:rPr lang="en-US" b="1" dirty="0"/>
              <a:t> Tuhan, dan </a:t>
            </a:r>
            <a:r>
              <a:rPr lang="en-US" b="1" dirty="0" err="1"/>
              <a:t>iman</a:t>
            </a:r>
            <a:r>
              <a:rPr lang="en-US" b="1" dirty="0"/>
              <a:t> yang </a:t>
            </a:r>
            <a:r>
              <a:rPr lang="en-US" b="1" dirty="0" err="1"/>
              <a:t>melaluinya</a:t>
            </a:r>
            <a:r>
              <a:rPr lang="en-US" b="1" dirty="0"/>
              <a:t> mereka dapat </a:t>
            </a:r>
            <a:r>
              <a:rPr lang="en-US" b="1" dirty="0" err="1"/>
              <a:t>mengalami</a:t>
            </a:r>
            <a:r>
              <a:rPr lang="en-US" b="1" dirty="0"/>
              <a:t> </a:t>
            </a:r>
            <a:r>
              <a:rPr lang="en-US" b="1" dirty="0" err="1"/>
              <a:t>kuasa</a:t>
            </a:r>
            <a:r>
              <a:rPr lang="en-US" b="1" dirty="0"/>
              <a:t> yang </a:t>
            </a:r>
            <a:r>
              <a:rPr lang="en-US" b="1" dirty="0" err="1"/>
              <a:t>tak</a:t>
            </a:r>
            <a:r>
              <a:rPr lang="en-US" b="1" dirty="0"/>
              <a:t> </a:t>
            </a:r>
            <a:r>
              <a:rPr lang="en-US" b="1" dirty="0" err="1"/>
              <a:t>terbatas</a:t>
            </a:r>
            <a:r>
              <a:rPr lang="en-US" b="1" dirty="0"/>
              <a:t> </a:t>
            </a:r>
            <a:r>
              <a:rPr lang="en-US" b="1" dirty="0" err="1"/>
              <a:t>dari</a:t>
            </a:r>
            <a:r>
              <a:rPr lang="en-US" b="1" dirty="0"/>
              <a:t> Tuhan </a:t>
            </a:r>
            <a:r>
              <a:rPr lang="en-US" b="1" dirty="0" err="1"/>
              <a:t>Yesus</a:t>
            </a:r>
            <a:r>
              <a:rPr lang="en-US" b="1" dirty="0"/>
              <a:t> </a:t>
            </a:r>
            <a:r>
              <a:rPr lang="en-US" b="1" dirty="0" err="1"/>
              <a:t>Kristus</a:t>
            </a:r>
            <a:r>
              <a:rPr lang="en-US" b="1" dirty="0"/>
              <a:t>.</a:t>
            </a:r>
            <a:endParaRPr lang="es-ES" b="1" dirty="0"/>
          </a:p>
          <a:p>
            <a:pPr marL="0" indent="0">
              <a:buNone/>
            </a:pPr>
            <a:endParaRPr lang="en-ID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4BF935-4EBD-F193-B1DF-69F670B0D73D}"/>
              </a:ext>
            </a:extLst>
          </p:cNvPr>
          <p:cNvSpPr txBox="1"/>
          <p:nvPr/>
        </p:nvSpPr>
        <p:spPr>
          <a:xfrm>
            <a:off x="4266225" y="4510385"/>
            <a:ext cx="45720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>
                <a:latin typeface="Impact" panose="020B0806030902050204" pitchFamily="34" charset="0"/>
              </a:rPr>
              <a:t>Dia </a:t>
            </a:r>
            <a:r>
              <a:rPr lang="en-US" sz="2800" dirty="0" err="1">
                <a:latin typeface="Impact" panose="020B0806030902050204" pitchFamily="34" charset="0"/>
              </a:rPr>
              <a:t>menyelesaikan</a:t>
            </a:r>
            <a:r>
              <a:rPr lang="en-US" sz="2800" dirty="0">
                <a:latin typeface="Impact" panose="020B0806030902050204" pitchFamily="34" charset="0"/>
              </a:rPr>
              <a:t> </a:t>
            </a:r>
            <a:r>
              <a:rPr lang="en-US" sz="2800" dirty="0" err="1">
                <a:latin typeface="Impact" panose="020B0806030902050204" pitchFamily="34" charset="0"/>
              </a:rPr>
              <a:t>doanya</a:t>
            </a:r>
            <a:r>
              <a:rPr lang="en-US" sz="2800" dirty="0">
                <a:latin typeface="Impact" panose="020B0806030902050204" pitchFamily="34" charset="0"/>
              </a:rPr>
              <a:t> dengan </a:t>
            </a:r>
            <a:r>
              <a:rPr lang="en-US" sz="2800" dirty="0" err="1">
                <a:latin typeface="Impact" panose="020B0806030902050204" pitchFamily="34" charset="0"/>
              </a:rPr>
              <a:t>meyakinkan</a:t>
            </a:r>
            <a:r>
              <a:rPr lang="en-US" sz="2800" dirty="0">
                <a:latin typeface="Impact" panose="020B0806030902050204" pitchFamily="34" charset="0"/>
              </a:rPr>
              <a:t> mereka </a:t>
            </a:r>
            <a:r>
              <a:rPr lang="en-US" sz="2800" dirty="0" err="1">
                <a:latin typeface="Impact" panose="020B0806030902050204" pitchFamily="34" charset="0"/>
              </a:rPr>
              <a:t>bahwa</a:t>
            </a:r>
            <a:r>
              <a:rPr lang="en-US" sz="2800" dirty="0">
                <a:latin typeface="Impact" panose="020B0806030902050204" pitchFamily="34" charset="0"/>
              </a:rPr>
              <a:t> </a:t>
            </a:r>
            <a:r>
              <a:rPr lang="en-US" sz="2800" dirty="0" err="1">
                <a:latin typeface="Impact" panose="020B0806030902050204" pitchFamily="34" charset="0"/>
              </a:rPr>
              <a:t>Kristus</a:t>
            </a:r>
            <a:r>
              <a:rPr lang="en-US" sz="2800" dirty="0">
                <a:latin typeface="Impact" panose="020B0806030902050204" pitchFamily="34" charset="0"/>
              </a:rPr>
              <a:t> telah </a:t>
            </a:r>
            <a:r>
              <a:rPr lang="en-US" sz="2800" dirty="0" err="1">
                <a:latin typeface="Impact" panose="020B0806030902050204" pitchFamily="34" charset="0"/>
              </a:rPr>
              <a:t>menaklukkan</a:t>
            </a:r>
            <a:r>
              <a:rPr lang="en-US" sz="2800" dirty="0">
                <a:latin typeface="Impact" panose="020B0806030902050204" pitchFamily="34" charset="0"/>
              </a:rPr>
              <a:t> </a:t>
            </a:r>
            <a:r>
              <a:rPr lang="en-US" sz="2800" dirty="0" err="1">
                <a:latin typeface="Impact" panose="020B0806030902050204" pitchFamily="34" charset="0"/>
              </a:rPr>
              <a:t>segalanya</a:t>
            </a:r>
            <a:r>
              <a:rPr lang="en-US" sz="2800" dirty="0">
                <a:latin typeface="Impact" panose="020B0806030902050204" pitchFamily="34" charset="0"/>
              </a:rPr>
              <a:t>.</a:t>
            </a:r>
            <a:endParaRPr lang="es-ES" sz="2800" dirty="0">
              <a:latin typeface="Impact" panose="020B080603090205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9E0099-BD74-1402-C59A-73285D0A3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75" y="4330286"/>
            <a:ext cx="3466125" cy="22852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AAB8DB-B335-ABDC-AB5E-6BCE473D7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3007" y="765736"/>
            <a:ext cx="2625218" cy="266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8785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D1DB88-13B3-5FB6-0158-A0B4683FC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C00000"/>
                </a:solidFill>
                <a:latin typeface="Impact" panose="020B0806030902050204" pitchFamily="34" charset="0"/>
              </a:rPr>
              <a:t>BERDOA DAN MENGUCAP SYUKUR</a:t>
            </a:r>
            <a:br>
              <a:rPr lang="en-ID" sz="4300" dirty="0"/>
            </a:br>
            <a:r>
              <a:rPr lang="en-ID" sz="2800" dirty="0" err="1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Minggu</a:t>
            </a:r>
            <a:r>
              <a:rPr lang="en-ID" sz="28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9 </a:t>
            </a:r>
            <a:r>
              <a:rPr lang="en-ID" sz="2800" dirty="0" err="1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Juli</a:t>
            </a:r>
            <a:r>
              <a:rPr lang="en-ID" sz="28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2023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onnsiteX0" fmla="*/ 0 w 8140446"/>
              <a:gd name="connsiteY0" fmla="*/ 0 h 18288"/>
              <a:gd name="connsiteX1" fmla="*/ 434157 w 8140446"/>
              <a:gd name="connsiteY1" fmla="*/ 0 h 18288"/>
              <a:gd name="connsiteX2" fmla="*/ 1193932 w 8140446"/>
              <a:gd name="connsiteY2" fmla="*/ 0 h 18288"/>
              <a:gd name="connsiteX3" fmla="*/ 1628089 w 8140446"/>
              <a:gd name="connsiteY3" fmla="*/ 0 h 18288"/>
              <a:gd name="connsiteX4" fmla="*/ 2225055 w 8140446"/>
              <a:gd name="connsiteY4" fmla="*/ 0 h 18288"/>
              <a:gd name="connsiteX5" fmla="*/ 3066235 w 8140446"/>
              <a:gd name="connsiteY5" fmla="*/ 0 h 18288"/>
              <a:gd name="connsiteX6" fmla="*/ 3744605 w 8140446"/>
              <a:gd name="connsiteY6" fmla="*/ 0 h 18288"/>
              <a:gd name="connsiteX7" fmla="*/ 4504380 w 8140446"/>
              <a:gd name="connsiteY7" fmla="*/ 0 h 18288"/>
              <a:gd name="connsiteX8" fmla="*/ 5101346 w 8140446"/>
              <a:gd name="connsiteY8" fmla="*/ 0 h 18288"/>
              <a:gd name="connsiteX9" fmla="*/ 5779717 w 8140446"/>
              <a:gd name="connsiteY9" fmla="*/ 0 h 18288"/>
              <a:gd name="connsiteX10" fmla="*/ 6620896 w 8140446"/>
              <a:gd name="connsiteY10" fmla="*/ 0 h 18288"/>
              <a:gd name="connsiteX11" fmla="*/ 7136458 w 8140446"/>
              <a:gd name="connsiteY11" fmla="*/ 0 h 18288"/>
              <a:gd name="connsiteX12" fmla="*/ 8140446 w 8140446"/>
              <a:gd name="connsiteY12" fmla="*/ 0 h 18288"/>
              <a:gd name="connsiteX13" fmla="*/ 8140446 w 8140446"/>
              <a:gd name="connsiteY13" fmla="*/ 18288 h 18288"/>
              <a:gd name="connsiteX14" fmla="*/ 7543480 w 8140446"/>
              <a:gd name="connsiteY14" fmla="*/ 18288 h 18288"/>
              <a:gd name="connsiteX15" fmla="*/ 7109323 w 8140446"/>
              <a:gd name="connsiteY15" fmla="*/ 18288 h 18288"/>
              <a:gd name="connsiteX16" fmla="*/ 6430952 w 8140446"/>
              <a:gd name="connsiteY16" fmla="*/ 18288 h 18288"/>
              <a:gd name="connsiteX17" fmla="*/ 5915391 w 8140446"/>
              <a:gd name="connsiteY17" fmla="*/ 18288 h 18288"/>
              <a:gd name="connsiteX18" fmla="*/ 5237020 w 8140446"/>
              <a:gd name="connsiteY18" fmla="*/ 18288 h 18288"/>
              <a:gd name="connsiteX19" fmla="*/ 4558650 w 8140446"/>
              <a:gd name="connsiteY19" fmla="*/ 18288 h 18288"/>
              <a:gd name="connsiteX20" fmla="*/ 3880279 w 8140446"/>
              <a:gd name="connsiteY20" fmla="*/ 18288 h 18288"/>
              <a:gd name="connsiteX21" fmla="*/ 3201909 w 8140446"/>
              <a:gd name="connsiteY21" fmla="*/ 18288 h 18288"/>
              <a:gd name="connsiteX22" fmla="*/ 2604943 w 8140446"/>
              <a:gd name="connsiteY22" fmla="*/ 18288 h 18288"/>
              <a:gd name="connsiteX23" fmla="*/ 1845168 w 8140446"/>
              <a:gd name="connsiteY23" fmla="*/ 18288 h 18288"/>
              <a:gd name="connsiteX24" fmla="*/ 1166797 w 8140446"/>
              <a:gd name="connsiteY24" fmla="*/ 18288 h 18288"/>
              <a:gd name="connsiteX25" fmla="*/ 0 w 8140446"/>
              <a:gd name="connsiteY25" fmla="*/ 18288 h 18288"/>
              <a:gd name="connsiteX26" fmla="*/ 0 w 8140446"/>
              <a:gd name="connsiteY26" fmla="*/ 0 h 18288"/>
              <a:gd name="connsiteX0" fmla="*/ 0 w 8140446"/>
              <a:gd name="connsiteY0" fmla="*/ 0 h 18288"/>
              <a:gd name="connsiteX1" fmla="*/ 596966 w 8140446"/>
              <a:gd name="connsiteY1" fmla="*/ 0 h 18288"/>
              <a:gd name="connsiteX2" fmla="*/ 1031123 w 8140446"/>
              <a:gd name="connsiteY2" fmla="*/ 0 h 18288"/>
              <a:gd name="connsiteX3" fmla="*/ 1872303 w 8140446"/>
              <a:gd name="connsiteY3" fmla="*/ 0 h 18288"/>
              <a:gd name="connsiteX4" fmla="*/ 2469269 w 8140446"/>
              <a:gd name="connsiteY4" fmla="*/ 0 h 18288"/>
              <a:gd name="connsiteX5" fmla="*/ 3066235 w 8140446"/>
              <a:gd name="connsiteY5" fmla="*/ 0 h 18288"/>
              <a:gd name="connsiteX6" fmla="*/ 3907414 w 8140446"/>
              <a:gd name="connsiteY6" fmla="*/ 0 h 18288"/>
              <a:gd name="connsiteX7" fmla="*/ 4422976 w 8140446"/>
              <a:gd name="connsiteY7" fmla="*/ 0 h 18288"/>
              <a:gd name="connsiteX8" fmla="*/ 5264155 w 8140446"/>
              <a:gd name="connsiteY8" fmla="*/ 0 h 18288"/>
              <a:gd name="connsiteX9" fmla="*/ 6105335 w 8140446"/>
              <a:gd name="connsiteY9" fmla="*/ 0 h 18288"/>
              <a:gd name="connsiteX10" fmla="*/ 6783705 w 8140446"/>
              <a:gd name="connsiteY10" fmla="*/ 0 h 18288"/>
              <a:gd name="connsiteX11" fmla="*/ 8140446 w 8140446"/>
              <a:gd name="connsiteY11" fmla="*/ 0 h 18288"/>
              <a:gd name="connsiteX12" fmla="*/ 8140446 w 8140446"/>
              <a:gd name="connsiteY12" fmla="*/ 18288 h 18288"/>
              <a:gd name="connsiteX13" fmla="*/ 7706289 w 8140446"/>
              <a:gd name="connsiteY13" fmla="*/ 18288 h 18288"/>
              <a:gd name="connsiteX14" fmla="*/ 6865109 w 8140446"/>
              <a:gd name="connsiteY14" fmla="*/ 18288 h 18288"/>
              <a:gd name="connsiteX15" fmla="*/ 6349548 w 8140446"/>
              <a:gd name="connsiteY15" fmla="*/ 18288 h 18288"/>
              <a:gd name="connsiteX16" fmla="*/ 5671177 w 8140446"/>
              <a:gd name="connsiteY16" fmla="*/ 18288 h 18288"/>
              <a:gd name="connsiteX17" fmla="*/ 4829998 w 8140446"/>
              <a:gd name="connsiteY17" fmla="*/ 18288 h 18288"/>
              <a:gd name="connsiteX18" fmla="*/ 4151627 w 8140446"/>
              <a:gd name="connsiteY18" fmla="*/ 18288 h 18288"/>
              <a:gd name="connsiteX19" fmla="*/ 3717470 w 8140446"/>
              <a:gd name="connsiteY19" fmla="*/ 18288 h 18288"/>
              <a:gd name="connsiteX20" fmla="*/ 3201909 w 8140446"/>
              <a:gd name="connsiteY20" fmla="*/ 18288 h 18288"/>
              <a:gd name="connsiteX21" fmla="*/ 2360729 w 8140446"/>
              <a:gd name="connsiteY21" fmla="*/ 18288 h 18288"/>
              <a:gd name="connsiteX22" fmla="*/ 1682359 w 8140446"/>
              <a:gd name="connsiteY22" fmla="*/ 18288 h 18288"/>
              <a:gd name="connsiteX23" fmla="*/ 1166797 w 8140446"/>
              <a:gd name="connsiteY23" fmla="*/ 18288 h 18288"/>
              <a:gd name="connsiteX24" fmla="*/ 0 w 8140446"/>
              <a:gd name="connsiteY24" fmla="*/ 18288 h 18288"/>
              <a:gd name="connsiteX25" fmla="*/ 0 w 8140446"/>
              <a:gd name="connsiteY2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87427" y="6231"/>
                  <a:pt x="309612" y="-26324"/>
                  <a:pt x="434157" y="0"/>
                </a:cubicBezTo>
                <a:cubicBezTo>
                  <a:pt x="536972" y="29330"/>
                  <a:pt x="959392" y="28619"/>
                  <a:pt x="1193932" y="0"/>
                </a:cubicBezTo>
                <a:cubicBezTo>
                  <a:pt x="1446097" y="13819"/>
                  <a:pt x="1471680" y="7203"/>
                  <a:pt x="1628089" y="0"/>
                </a:cubicBezTo>
                <a:cubicBezTo>
                  <a:pt x="1817415" y="4047"/>
                  <a:pt x="1949536" y="-59324"/>
                  <a:pt x="2225055" y="0"/>
                </a:cubicBezTo>
                <a:cubicBezTo>
                  <a:pt x="2520490" y="18365"/>
                  <a:pt x="2717469" y="18707"/>
                  <a:pt x="3066235" y="0"/>
                </a:cubicBezTo>
                <a:cubicBezTo>
                  <a:pt x="3437075" y="3751"/>
                  <a:pt x="3408347" y="31644"/>
                  <a:pt x="3744605" y="0"/>
                </a:cubicBezTo>
                <a:cubicBezTo>
                  <a:pt x="4097249" y="-11527"/>
                  <a:pt x="4249699" y="-32555"/>
                  <a:pt x="4504380" y="0"/>
                </a:cubicBezTo>
                <a:cubicBezTo>
                  <a:pt x="4737570" y="17980"/>
                  <a:pt x="4877497" y="1006"/>
                  <a:pt x="5101346" y="0"/>
                </a:cubicBezTo>
                <a:cubicBezTo>
                  <a:pt x="5359305" y="-15330"/>
                  <a:pt x="5447195" y="7257"/>
                  <a:pt x="5779717" y="0"/>
                </a:cubicBezTo>
                <a:cubicBezTo>
                  <a:pt x="6090019" y="-17621"/>
                  <a:pt x="6273151" y="4279"/>
                  <a:pt x="6620896" y="0"/>
                </a:cubicBezTo>
                <a:cubicBezTo>
                  <a:pt x="6968586" y="34056"/>
                  <a:pt x="6990073" y="23587"/>
                  <a:pt x="7136458" y="0"/>
                </a:cubicBezTo>
                <a:cubicBezTo>
                  <a:pt x="7320575" y="20480"/>
                  <a:pt x="7847401" y="-6173"/>
                  <a:pt x="8140446" y="0"/>
                </a:cubicBezTo>
                <a:cubicBezTo>
                  <a:pt x="8139878" y="7862"/>
                  <a:pt x="8140227" y="13269"/>
                  <a:pt x="8140446" y="18288"/>
                </a:cubicBezTo>
                <a:cubicBezTo>
                  <a:pt x="7908069" y="-20636"/>
                  <a:pt x="7683037" y="21977"/>
                  <a:pt x="7543480" y="18288"/>
                </a:cubicBezTo>
                <a:cubicBezTo>
                  <a:pt x="7393752" y="10050"/>
                  <a:pt x="7221032" y="-3229"/>
                  <a:pt x="7109323" y="18288"/>
                </a:cubicBezTo>
                <a:cubicBezTo>
                  <a:pt x="7015297" y="22483"/>
                  <a:pt x="6599332" y="40899"/>
                  <a:pt x="6430952" y="18288"/>
                </a:cubicBezTo>
                <a:cubicBezTo>
                  <a:pt x="6292915" y="-34150"/>
                  <a:pt x="6142305" y="21507"/>
                  <a:pt x="5915391" y="18288"/>
                </a:cubicBezTo>
                <a:cubicBezTo>
                  <a:pt x="5682725" y="47843"/>
                  <a:pt x="5440566" y="31420"/>
                  <a:pt x="5237020" y="18288"/>
                </a:cubicBezTo>
                <a:cubicBezTo>
                  <a:pt x="5046456" y="10577"/>
                  <a:pt x="4706449" y="51976"/>
                  <a:pt x="4558650" y="18288"/>
                </a:cubicBezTo>
                <a:cubicBezTo>
                  <a:pt x="4361396" y="-987"/>
                  <a:pt x="4145362" y="-22303"/>
                  <a:pt x="3880279" y="18288"/>
                </a:cubicBezTo>
                <a:cubicBezTo>
                  <a:pt x="3610716" y="25411"/>
                  <a:pt x="3472690" y="4008"/>
                  <a:pt x="3201909" y="18288"/>
                </a:cubicBezTo>
                <a:cubicBezTo>
                  <a:pt x="2913595" y="35097"/>
                  <a:pt x="2753317" y="-1149"/>
                  <a:pt x="2604943" y="18288"/>
                </a:cubicBezTo>
                <a:cubicBezTo>
                  <a:pt x="2450130" y="36989"/>
                  <a:pt x="1974183" y="40159"/>
                  <a:pt x="1845168" y="18288"/>
                </a:cubicBezTo>
                <a:cubicBezTo>
                  <a:pt x="1677929" y="220"/>
                  <a:pt x="1378098" y="-772"/>
                  <a:pt x="1166797" y="18288"/>
                </a:cubicBezTo>
                <a:cubicBezTo>
                  <a:pt x="921150" y="53277"/>
                  <a:pt x="327457" y="47297"/>
                  <a:pt x="0" y="18288"/>
                </a:cubicBezTo>
                <a:cubicBezTo>
                  <a:pt x="-589" y="13471"/>
                  <a:pt x="-474" y="7409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36968" y="-25482"/>
                  <a:pt x="379786" y="11224"/>
                  <a:pt x="596966" y="0"/>
                </a:cubicBezTo>
                <a:cubicBezTo>
                  <a:pt x="815878" y="-21223"/>
                  <a:pt x="832062" y="11868"/>
                  <a:pt x="1031123" y="0"/>
                </a:cubicBezTo>
                <a:cubicBezTo>
                  <a:pt x="1256800" y="-30738"/>
                  <a:pt x="1658090" y="-20345"/>
                  <a:pt x="1872303" y="0"/>
                </a:cubicBezTo>
                <a:cubicBezTo>
                  <a:pt x="2115604" y="28431"/>
                  <a:pt x="2277865" y="-40642"/>
                  <a:pt x="2469269" y="0"/>
                </a:cubicBezTo>
                <a:cubicBezTo>
                  <a:pt x="2679731" y="25919"/>
                  <a:pt x="2788602" y="-6498"/>
                  <a:pt x="3066235" y="0"/>
                </a:cubicBezTo>
                <a:cubicBezTo>
                  <a:pt x="3325663" y="-14487"/>
                  <a:pt x="3706561" y="67517"/>
                  <a:pt x="3907414" y="0"/>
                </a:cubicBezTo>
                <a:cubicBezTo>
                  <a:pt x="4127229" y="-37113"/>
                  <a:pt x="4179037" y="-8167"/>
                  <a:pt x="4422976" y="0"/>
                </a:cubicBezTo>
                <a:cubicBezTo>
                  <a:pt x="4683575" y="-28486"/>
                  <a:pt x="5055803" y="-13799"/>
                  <a:pt x="5264155" y="0"/>
                </a:cubicBezTo>
                <a:cubicBezTo>
                  <a:pt x="5513566" y="14315"/>
                  <a:pt x="5735215" y="2768"/>
                  <a:pt x="6105335" y="0"/>
                </a:cubicBezTo>
                <a:cubicBezTo>
                  <a:pt x="6510913" y="-12587"/>
                  <a:pt x="6456171" y="3247"/>
                  <a:pt x="6783705" y="0"/>
                </a:cubicBezTo>
                <a:cubicBezTo>
                  <a:pt x="7057099" y="-15461"/>
                  <a:pt x="7592067" y="5384"/>
                  <a:pt x="8140446" y="0"/>
                </a:cubicBezTo>
                <a:cubicBezTo>
                  <a:pt x="8140452" y="8597"/>
                  <a:pt x="8141122" y="9732"/>
                  <a:pt x="8140446" y="18288"/>
                </a:cubicBezTo>
                <a:cubicBezTo>
                  <a:pt x="7961834" y="8406"/>
                  <a:pt x="7874097" y="10350"/>
                  <a:pt x="7706289" y="18288"/>
                </a:cubicBezTo>
                <a:cubicBezTo>
                  <a:pt x="7582508" y="-14920"/>
                  <a:pt x="7179551" y="-33111"/>
                  <a:pt x="6865109" y="18288"/>
                </a:cubicBezTo>
                <a:cubicBezTo>
                  <a:pt x="6583382" y="24117"/>
                  <a:pt x="6525821" y="36696"/>
                  <a:pt x="6349548" y="18288"/>
                </a:cubicBezTo>
                <a:cubicBezTo>
                  <a:pt x="6209953" y="10881"/>
                  <a:pt x="5959707" y="-47828"/>
                  <a:pt x="5671177" y="18288"/>
                </a:cubicBezTo>
                <a:cubicBezTo>
                  <a:pt x="5387744" y="29809"/>
                  <a:pt x="5228514" y="101507"/>
                  <a:pt x="4829998" y="18288"/>
                </a:cubicBezTo>
                <a:cubicBezTo>
                  <a:pt x="4415646" y="-28596"/>
                  <a:pt x="4343809" y="28954"/>
                  <a:pt x="4151627" y="18288"/>
                </a:cubicBezTo>
                <a:cubicBezTo>
                  <a:pt x="3950673" y="-9796"/>
                  <a:pt x="3879947" y="41143"/>
                  <a:pt x="3717470" y="18288"/>
                </a:cubicBezTo>
                <a:cubicBezTo>
                  <a:pt x="3558660" y="10110"/>
                  <a:pt x="3468854" y="29375"/>
                  <a:pt x="3201909" y="18288"/>
                </a:cubicBezTo>
                <a:cubicBezTo>
                  <a:pt x="2965673" y="10505"/>
                  <a:pt x="2568327" y="22116"/>
                  <a:pt x="2360729" y="18288"/>
                </a:cubicBezTo>
                <a:cubicBezTo>
                  <a:pt x="2171885" y="49144"/>
                  <a:pt x="1923258" y="16020"/>
                  <a:pt x="1682359" y="18288"/>
                </a:cubicBezTo>
                <a:cubicBezTo>
                  <a:pt x="1430698" y="-2378"/>
                  <a:pt x="1324229" y="-1751"/>
                  <a:pt x="1166797" y="18288"/>
                </a:cubicBezTo>
                <a:cubicBezTo>
                  <a:pt x="1001390" y="41795"/>
                  <a:pt x="324313" y="57964"/>
                  <a:pt x="0" y="18288"/>
                </a:cubicBezTo>
                <a:cubicBezTo>
                  <a:pt x="285" y="13135"/>
                  <a:pt x="532" y="5956"/>
                  <a:pt x="0" y="0"/>
                </a:cubicBezTo>
                <a:close/>
              </a:path>
              <a:path w="8140446" h="18288" fill="none" stroke="0" extrusionOk="0">
                <a:moveTo>
                  <a:pt x="0" y="0"/>
                </a:moveTo>
                <a:cubicBezTo>
                  <a:pt x="69532" y="-6557"/>
                  <a:pt x="264219" y="3919"/>
                  <a:pt x="434157" y="0"/>
                </a:cubicBezTo>
                <a:cubicBezTo>
                  <a:pt x="600013" y="9090"/>
                  <a:pt x="921449" y="-13478"/>
                  <a:pt x="1193932" y="0"/>
                </a:cubicBezTo>
                <a:cubicBezTo>
                  <a:pt x="1443592" y="14844"/>
                  <a:pt x="1471188" y="10722"/>
                  <a:pt x="1628089" y="0"/>
                </a:cubicBezTo>
                <a:cubicBezTo>
                  <a:pt x="1750006" y="-24149"/>
                  <a:pt x="1967480" y="-14904"/>
                  <a:pt x="2225055" y="0"/>
                </a:cubicBezTo>
                <a:cubicBezTo>
                  <a:pt x="2503918" y="19247"/>
                  <a:pt x="2709263" y="-16351"/>
                  <a:pt x="3066235" y="0"/>
                </a:cubicBezTo>
                <a:cubicBezTo>
                  <a:pt x="3429723" y="-1627"/>
                  <a:pt x="3399401" y="30976"/>
                  <a:pt x="3744605" y="0"/>
                </a:cubicBezTo>
                <a:cubicBezTo>
                  <a:pt x="4081920" y="-40602"/>
                  <a:pt x="4258272" y="-2441"/>
                  <a:pt x="4504380" y="0"/>
                </a:cubicBezTo>
                <a:cubicBezTo>
                  <a:pt x="4760039" y="21121"/>
                  <a:pt x="4866555" y="-1351"/>
                  <a:pt x="5101346" y="0"/>
                </a:cubicBezTo>
                <a:cubicBezTo>
                  <a:pt x="5336279" y="1859"/>
                  <a:pt x="5465100" y="30801"/>
                  <a:pt x="5779717" y="0"/>
                </a:cubicBezTo>
                <a:cubicBezTo>
                  <a:pt x="6117018" y="-2879"/>
                  <a:pt x="6273497" y="-5002"/>
                  <a:pt x="6620896" y="0"/>
                </a:cubicBezTo>
                <a:cubicBezTo>
                  <a:pt x="6972306" y="38666"/>
                  <a:pt x="6992056" y="28334"/>
                  <a:pt x="7136458" y="0"/>
                </a:cubicBezTo>
                <a:cubicBezTo>
                  <a:pt x="7325567" y="-61201"/>
                  <a:pt x="7766555" y="-88399"/>
                  <a:pt x="8140446" y="0"/>
                </a:cubicBezTo>
                <a:cubicBezTo>
                  <a:pt x="8140031" y="7748"/>
                  <a:pt x="8139515" y="13015"/>
                  <a:pt x="8140446" y="18288"/>
                </a:cubicBezTo>
                <a:cubicBezTo>
                  <a:pt x="7892673" y="-4012"/>
                  <a:pt x="7668025" y="650"/>
                  <a:pt x="7543480" y="18288"/>
                </a:cubicBezTo>
                <a:cubicBezTo>
                  <a:pt x="7406710" y="-3467"/>
                  <a:pt x="7207646" y="8893"/>
                  <a:pt x="7109323" y="18288"/>
                </a:cubicBezTo>
                <a:cubicBezTo>
                  <a:pt x="6993037" y="49011"/>
                  <a:pt x="6598723" y="59405"/>
                  <a:pt x="6430952" y="18288"/>
                </a:cubicBezTo>
                <a:cubicBezTo>
                  <a:pt x="6284771" y="15315"/>
                  <a:pt x="6162730" y="20350"/>
                  <a:pt x="5915391" y="18288"/>
                </a:cubicBezTo>
                <a:cubicBezTo>
                  <a:pt x="5684668" y="13603"/>
                  <a:pt x="5422852" y="53618"/>
                  <a:pt x="5237020" y="18288"/>
                </a:cubicBezTo>
                <a:cubicBezTo>
                  <a:pt x="5035482" y="26296"/>
                  <a:pt x="4719808" y="55145"/>
                  <a:pt x="4558650" y="18288"/>
                </a:cubicBezTo>
                <a:cubicBezTo>
                  <a:pt x="4375169" y="-35587"/>
                  <a:pt x="4137553" y="12086"/>
                  <a:pt x="3880279" y="18288"/>
                </a:cubicBezTo>
                <a:cubicBezTo>
                  <a:pt x="3624533" y="32648"/>
                  <a:pt x="3467387" y="6480"/>
                  <a:pt x="3201909" y="18288"/>
                </a:cubicBezTo>
                <a:cubicBezTo>
                  <a:pt x="2918126" y="73342"/>
                  <a:pt x="2717830" y="-17156"/>
                  <a:pt x="2604943" y="18288"/>
                </a:cubicBezTo>
                <a:cubicBezTo>
                  <a:pt x="2496133" y="44525"/>
                  <a:pt x="2003915" y="18254"/>
                  <a:pt x="1845168" y="18288"/>
                </a:cubicBezTo>
                <a:cubicBezTo>
                  <a:pt x="1694518" y="14989"/>
                  <a:pt x="1344959" y="44188"/>
                  <a:pt x="1166797" y="18288"/>
                </a:cubicBezTo>
                <a:cubicBezTo>
                  <a:pt x="935925" y="69451"/>
                  <a:pt x="319712" y="-63972"/>
                  <a:pt x="0" y="18288"/>
                </a:cubicBezTo>
                <a:cubicBezTo>
                  <a:pt x="1307" y="12414"/>
                  <a:pt x="-32" y="574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140446"/>
                      <a:gd name="connsiteY0" fmla="*/ 0 h 18288"/>
                      <a:gd name="connsiteX1" fmla="*/ 434157 w 8140446"/>
                      <a:gd name="connsiteY1" fmla="*/ 0 h 18288"/>
                      <a:gd name="connsiteX2" fmla="*/ 1193932 w 8140446"/>
                      <a:gd name="connsiteY2" fmla="*/ 0 h 18288"/>
                      <a:gd name="connsiteX3" fmla="*/ 1628089 w 8140446"/>
                      <a:gd name="connsiteY3" fmla="*/ 0 h 18288"/>
                      <a:gd name="connsiteX4" fmla="*/ 2225055 w 8140446"/>
                      <a:gd name="connsiteY4" fmla="*/ 0 h 18288"/>
                      <a:gd name="connsiteX5" fmla="*/ 3066235 w 8140446"/>
                      <a:gd name="connsiteY5" fmla="*/ 0 h 18288"/>
                      <a:gd name="connsiteX6" fmla="*/ 3744605 w 8140446"/>
                      <a:gd name="connsiteY6" fmla="*/ 0 h 18288"/>
                      <a:gd name="connsiteX7" fmla="*/ 4504380 w 8140446"/>
                      <a:gd name="connsiteY7" fmla="*/ 0 h 18288"/>
                      <a:gd name="connsiteX8" fmla="*/ 5101346 w 8140446"/>
                      <a:gd name="connsiteY8" fmla="*/ 0 h 18288"/>
                      <a:gd name="connsiteX9" fmla="*/ 5779717 w 8140446"/>
                      <a:gd name="connsiteY9" fmla="*/ 0 h 18288"/>
                      <a:gd name="connsiteX10" fmla="*/ 6620896 w 8140446"/>
                      <a:gd name="connsiteY10" fmla="*/ 0 h 18288"/>
                      <a:gd name="connsiteX11" fmla="*/ 7136458 w 8140446"/>
                      <a:gd name="connsiteY11" fmla="*/ 0 h 18288"/>
                      <a:gd name="connsiteX12" fmla="*/ 8140446 w 8140446"/>
                      <a:gd name="connsiteY12" fmla="*/ 0 h 18288"/>
                      <a:gd name="connsiteX13" fmla="*/ 8140446 w 8140446"/>
                      <a:gd name="connsiteY13" fmla="*/ 18288 h 18288"/>
                      <a:gd name="connsiteX14" fmla="*/ 7543480 w 8140446"/>
                      <a:gd name="connsiteY14" fmla="*/ 18288 h 18288"/>
                      <a:gd name="connsiteX15" fmla="*/ 7109323 w 8140446"/>
                      <a:gd name="connsiteY15" fmla="*/ 18288 h 18288"/>
                      <a:gd name="connsiteX16" fmla="*/ 6430952 w 8140446"/>
                      <a:gd name="connsiteY16" fmla="*/ 18288 h 18288"/>
                      <a:gd name="connsiteX17" fmla="*/ 5915391 w 8140446"/>
                      <a:gd name="connsiteY17" fmla="*/ 18288 h 18288"/>
                      <a:gd name="connsiteX18" fmla="*/ 5237020 w 8140446"/>
                      <a:gd name="connsiteY18" fmla="*/ 18288 h 18288"/>
                      <a:gd name="connsiteX19" fmla="*/ 4558650 w 8140446"/>
                      <a:gd name="connsiteY19" fmla="*/ 18288 h 18288"/>
                      <a:gd name="connsiteX20" fmla="*/ 3880279 w 8140446"/>
                      <a:gd name="connsiteY20" fmla="*/ 18288 h 18288"/>
                      <a:gd name="connsiteX21" fmla="*/ 3201909 w 8140446"/>
                      <a:gd name="connsiteY21" fmla="*/ 18288 h 18288"/>
                      <a:gd name="connsiteX22" fmla="*/ 2604943 w 8140446"/>
                      <a:gd name="connsiteY22" fmla="*/ 18288 h 18288"/>
                      <a:gd name="connsiteX23" fmla="*/ 1845168 w 8140446"/>
                      <a:gd name="connsiteY23" fmla="*/ 18288 h 18288"/>
                      <a:gd name="connsiteX24" fmla="*/ 1166797 w 8140446"/>
                      <a:gd name="connsiteY24" fmla="*/ 18288 h 18288"/>
                      <a:gd name="connsiteX25" fmla="*/ 0 w 8140446"/>
                      <a:gd name="connsiteY25" fmla="*/ 18288 h 18288"/>
                      <a:gd name="connsiteX26" fmla="*/ 0 w 8140446"/>
                      <a:gd name="connsiteY26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8140446" h="18288" fill="none" extrusionOk="0">
                        <a:moveTo>
                          <a:pt x="0" y="0"/>
                        </a:moveTo>
                        <a:cubicBezTo>
                          <a:pt x="94920" y="9103"/>
                          <a:pt x="287892" y="-4966"/>
                          <a:pt x="434157" y="0"/>
                        </a:cubicBezTo>
                        <a:cubicBezTo>
                          <a:pt x="580422" y="4966"/>
                          <a:pt x="943595" y="-14182"/>
                          <a:pt x="1193932" y="0"/>
                        </a:cubicBezTo>
                        <a:cubicBezTo>
                          <a:pt x="1444270" y="14182"/>
                          <a:pt x="1472129" y="5523"/>
                          <a:pt x="1628089" y="0"/>
                        </a:cubicBezTo>
                        <a:cubicBezTo>
                          <a:pt x="1784049" y="-5523"/>
                          <a:pt x="1962419" y="-17322"/>
                          <a:pt x="2225055" y="0"/>
                        </a:cubicBezTo>
                        <a:cubicBezTo>
                          <a:pt x="2487691" y="17322"/>
                          <a:pt x="2700681" y="1311"/>
                          <a:pt x="3066235" y="0"/>
                        </a:cubicBezTo>
                        <a:cubicBezTo>
                          <a:pt x="3431789" y="-1311"/>
                          <a:pt x="3405662" y="25081"/>
                          <a:pt x="3744605" y="0"/>
                        </a:cubicBezTo>
                        <a:cubicBezTo>
                          <a:pt x="4083548" y="-25081"/>
                          <a:pt x="4265111" y="-11945"/>
                          <a:pt x="4504380" y="0"/>
                        </a:cubicBezTo>
                        <a:cubicBezTo>
                          <a:pt x="4743649" y="11945"/>
                          <a:pt x="4860394" y="-2832"/>
                          <a:pt x="5101346" y="0"/>
                        </a:cubicBezTo>
                        <a:cubicBezTo>
                          <a:pt x="5342298" y="2832"/>
                          <a:pt x="5456387" y="23676"/>
                          <a:pt x="5779717" y="0"/>
                        </a:cubicBezTo>
                        <a:cubicBezTo>
                          <a:pt x="6103047" y="-23676"/>
                          <a:pt x="6270379" y="-37291"/>
                          <a:pt x="6620896" y="0"/>
                        </a:cubicBezTo>
                        <a:cubicBezTo>
                          <a:pt x="6971413" y="37291"/>
                          <a:pt x="6989068" y="24674"/>
                          <a:pt x="7136458" y="0"/>
                        </a:cubicBezTo>
                        <a:cubicBezTo>
                          <a:pt x="7283848" y="-24674"/>
                          <a:pt x="7752532" y="-22436"/>
                          <a:pt x="8140446" y="0"/>
                        </a:cubicBezTo>
                        <a:cubicBezTo>
                          <a:pt x="8140314" y="7702"/>
                          <a:pt x="8140234" y="13511"/>
                          <a:pt x="8140446" y="18288"/>
                        </a:cubicBezTo>
                        <a:cubicBezTo>
                          <a:pt x="7906329" y="-3043"/>
                          <a:pt x="7681180" y="27465"/>
                          <a:pt x="7543480" y="18288"/>
                        </a:cubicBezTo>
                        <a:cubicBezTo>
                          <a:pt x="7405780" y="9111"/>
                          <a:pt x="7216607" y="3660"/>
                          <a:pt x="7109323" y="18288"/>
                        </a:cubicBezTo>
                        <a:cubicBezTo>
                          <a:pt x="7002039" y="32916"/>
                          <a:pt x="6576231" y="42692"/>
                          <a:pt x="6430952" y="18288"/>
                        </a:cubicBezTo>
                        <a:cubicBezTo>
                          <a:pt x="6285673" y="-6116"/>
                          <a:pt x="6138840" y="34521"/>
                          <a:pt x="5915391" y="18288"/>
                        </a:cubicBezTo>
                        <a:cubicBezTo>
                          <a:pt x="5691942" y="2055"/>
                          <a:pt x="5459460" y="51666"/>
                          <a:pt x="5237020" y="18288"/>
                        </a:cubicBezTo>
                        <a:cubicBezTo>
                          <a:pt x="5014580" y="-15090"/>
                          <a:pt x="4747677" y="40449"/>
                          <a:pt x="4558650" y="18288"/>
                        </a:cubicBezTo>
                        <a:cubicBezTo>
                          <a:pt x="4369623" y="-3873"/>
                          <a:pt x="4146061" y="12568"/>
                          <a:pt x="3880279" y="18288"/>
                        </a:cubicBezTo>
                        <a:cubicBezTo>
                          <a:pt x="3614497" y="24008"/>
                          <a:pt x="3473808" y="-12908"/>
                          <a:pt x="3201909" y="18288"/>
                        </a:cubicBezTo>
                        <a:cubicBezTo>
                          <a:pt x="2930010" y="49484"/>
                          <a:pt x="2728175" y="-3430"/>
                          <a:pt x="2604943" y="18288"/>
                        </a:cubicBezTo>
                        <a:cubicBezTo>
                          <a:pt x="2481711" y="40006"/>
                          <a:pt x="2004334" y="26952"/>
                          <a:pt x="1845168" y="18288"/>
                        </a:cubicBezTo>
                        <a:cubicBezTo>
                          <a:pt x="1686003" y="9624"/>
                          <a:pt x="1375070" y="37580"/>
                          <a:pt x="1166797" y="18288"/>
                        </a:cubicBezTo>
                        <a:cubicBezTo>
                          <a:pt x="958524" y="-1004"/>
                          <a:pt x="342846" y="8880"/>
                          <a:pt x="0" y="18288"/>
                        </a:cubicBezTo>
                        <a:cubicBezTo>
                          <a:pt x="129" y="13298"/>
                          <a:pt x="-675" y="6857"/>
                          <a:pt x="0" y="0"/>
                        </a:cubicBezTo>
                        <a:close/>
                      </a:path>
                      <a:path w="8140446" h="18288" stroke="0" extrusionOk="0">
                        <a:moveTo>
                          <a:pt x="0" y="0"/>
                        </a:moveTo>
                        <a:cubicBezTo>
                          <a:pt x="142435" y="-24533"/>
                          <a:pt x="380026" y="17447"/>
                          <a:pt x="596966" y="0"/>
                        </a:cubicBezTo>
                        <a:cubicBezTo>
                          <a:pt x="813906" y="-17447"/>
                          <a:pt x="830530" y="13462"/>
                          <a:pt x="1031123" y="0"/>
                        </a:cubicBezTo>
                        <a:cubicBezTo>
                          <a:pt x="1231716" y="-13462"/>
                          <a:pt x="1634038" y="0"/>
                          <a:pt x="1872303" y="0"/>
                        </a:cubicBezTo>
                        <a:cubicBezTo>
                          <a:pt x="2110568" y="0"/>
                          <a:pt x="2261934" y="-25727"/>
                          <a:pt x="2469269" y="0"/>
                        </a:cubicBezTo>
                        <a:cubicBezTo>
                          <a:pt x="2676604" y="25727"/>
                          <a:pt x="2790440" y="16284"/>
                          <a:pt x="3066235" y="0"/>
                        </a:cubicBezTo>
                        <a:cubicBezTo>
                          <a:pt x="3342030" y="-16284"/>
                          <a:pt x="3685603" y="41976"/>
                          <a:pt x="3907414" y="0"/>
                        </a:cubicBezTo>
                        <a:cubicBezTo>
                          <a:pt x="4129225" y="-41976"/>
                          <a:pt x="4177416" y="-7598"/>
                          <a:pt x="4422976" y="0"/>
                        </a:cubicBezTo>
                        <a:cubicBezTo>
                          <a:pt x="4668536" y="7598"/>
                          <a:pt x="5023499" y="-28058"/>
                          <a:pt x="5264155" y="0"/>
                        </a:cubicBezTo>
                        <a:cubicBezTo>
                          <a:pt x="5504811" y="28058"/>
                          <a:pt x="5703675" y="13288"/>
                          <a:pt x="6105335" y="0"/>
                        </a:cubicBezTo>
                        <a:cubicBezTo>
                          <a:pt x="6506995" y="-13288"/>
                          <a:pt x="6455516" y="-5124"/>
                          <a:pt x="6783705" y="0"/>
                        </a:cubicBezTo>
                        <a:cubicBezTo>
                          <a:pt x="7111894" y="5124"/>
                          <a:pt x="7512856" y="10604"/>
                          <a:pt x="8140446" y="0"/>
                        </a:cubicBezTo>
                        <a:cubicBezTo>
                          <a:pt x="8140458" y="8833"/>
                          <a:pt x="8140986" y="9830"/>
                          <a:pt x="8140446" y="18288"/>
                        </a:cubicBezTo>
                        <a:cubicBezTo>
                          <a:pt x="7959314" y="3345"/>
                          <a:pt x="7870113" y="10437"/>
                          <a:pt x="7706289" y="18288"/>
                        </a:cubicBezTo>
                        <a:cubicBezTo>
                          <a:pt x="7542465" y="26139"/>
                          <a:pt x="7157940" y="17482"/>
                          <a:pt x="6865109" y="18288"/>
                        </a:cubicBezTo>
                        <a:cubicBezTo>
                          <a:pt x="6572278" y="19094"/>
                          <a:pt x="6524256" y="38051"/>
                          <a:pt x="6349548" y="18288"/>
                        </a:cubicBezTo>
                        <a:cubicBezTo>
                          <a:pt x="6174840" y="-1475"/>
                          <a:pt x="5951624" y="174"/>
                          <a:pt x="5671177" y="18288"/>
                        </a:cubicBezTo>
                        <a:cubicBezTo>
                          <a:pt x="5390730" y="36402"/>
                          <a:pt x="5222992" y="60058"/>
                          <a:pt x="4829998" y="18288"/>
                        </a:cubicBezTo>
                        <a:cubicBezTo>
                          <a:pt x="4437004" y="-23482"/>
                          <a:pt x="4344181" y="39087"/>
                          <a:pt x="4151627" y="18288"/>
                        </a:cubicBezTo>
                        <a:cubicBezTo>
                          <a:pt x="3959073" y="-2511"/>
                          <a:pt x="3886970" y="32875"/>
                          <a:pt x="3717470" y="18288"/>
                        </a:cubicBezTo>
                        <a:cubicBezTo>
                          <a:pt x="3547970" y="3701"/>
                          <a:pt x="3451521" y="31872"/>
                          <a:pt x="3201909" y="18288"/>
                        </a:cubicBezTo>
                        <a:cubicBezTo>
                          <a:pt x="2952297" y="4704"/>
                          <a:pt x="2543413" y="6029"/>
                          <a:pt x="2360729" y="18288"/>
                        </a:cubicBezTo>
                        <a:cubicBezTo>
                          <a:pt x="2178045" y="30547"/>
                          <a:pt x="1906056" y="25847"/>
                          <a:pt x="1682359" y="18288"/>
                        </a:cubicBezTo>
                        <a:cubicBezTo>
                          <a:pt x="1458662" y="10730"/>
                          <a:pt x="1330405" y="8046"/>
                          <a:pt x="1166797" y="18288"/>
                        </a:cubicBezTo>
                        <a:cubicBezTo>
                          <a:pt x="1003189" y="28530"/>
                          <a:pt x="278098" y="19533"/>
                          <a:pt x="0" y="18288"/>
                        </a:cubicBezTo>
                        <a:cubicBezTo>
                          <a:pt x="74" y="14054"/>
                          <a:pt x="-46" y="699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93965C-B069-69E4-A5F7-51BD9EB3F8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668" y="1929384"/>
            <a:ext cx="5933108" cy="47484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600" dirty="0">
                <a:latin typeface="Tw Cen MT Condensed Extra Bold" panose="020B0803020202020204" pitchFamily="34" charset="0"/>
              </a:rPr>
              <a:t>Ketika </a:t>
            </a:r>
            <a:r>
              <a:rPr lang="en-ID" sz="2600" dirty="0" err="1">
                <a:latin typeface="Tw Cen MT Condensed Extra Bold" panose="020B0803020202020204" pitchFamily="34" charset="0"/>
              </a:rPr>
              <a:t>rasul</a:t>
            </a:r>
            <a:r>
              <a:rPr lang="en-ID" sz="2600" dirty="0">
                <a:latin typeface="Tw Cen MT Condensed Extra Bold" panose="020B0803020202020204" pitchFamily="34" charset="0"/>
              </a:rPr>
              <a:t> Paulus </a:t>
            </a:r>
            <a:r>
              <a:rPr lang="en-ID" sz="2600" dirty="0" err="1">
                <a:latin typeface="Tw Cen MT Condensed Extra Bold" panose="020B0803020202020204" pitchFamily="34" charset="0"/>
              </a:rPr>
              <a:t>mendengar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bahwa</a:t>
            </a:r>
            <a:r>
              <a:rPr lang="en-ID" sz="2600" dirty="0">
                <a:latin typeface="Tw Cen MT Condensed Extra Bold" panose="020B0803020202020204" pitchFamily="34" charset="0"/>
              </a:rPr>
              <a:t> orang-orang </a:t>
            </a:r>
            <a:r>
              <a:rPr lang="en-ID" sz="2600" dirty="0" err="1">
                <a:latin typeface="Tw Cen MT Condensed Extra Bold" panose="020B0803020202020204" pitchFamily="34" charset="0"/>
              </a:rPr>
              <a:t>percaya</a:t>
            </a:r>
            <a:r>
              <a:rPr lang="en-ID" sz="2600" dirty="0">
                <a:latin typeface="Tw Cen MT Condensed Extra Bold" panose="020B0803020202020204" pitchFamily="34" charset="0"/>
              </a:rPr>
              <a:t> di </a:t>
            </a:r>
            <a:r>
              <a:rPr lang="en-ID" sz="2600" dirty="0" err="1">
                <a:latin typeface="Tw Cen MT Condensed Extra Bold" panose="020B0803020202020204" pitchFamily="34" charset="0"/>
              </a:rPr>
              <a:t>Efesus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bertumbuh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iman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kepada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Yesus</a:t>
            </a:r>
            <a:r>
              <a:rPr lang="en-ID" sz="2600" dirty="0">
                <a:latin typeface="Tw Cen MT Condensed Extra Bold" panose="020B0803020202020204" pitchFamily="34" charset="0"/>
              </a:rPr>
              <a:t> dan </a:t>
            </a:r>
            <a:r>
              <a:rPr lang="en-ID" sz="26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kasih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terhadap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satu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sama</a:t>
            </a:r>
            <a:r>
              <a:rPr lang="en-ID" sz="2600" dirty="0">
                <a:latin typeface="Tw Cen MT Condensed Extra Bold" panose="020B0803020202020204" pitchFamily="34" charset="0"/>
              </a:rPr>
              <a:t> lain </a:t>
            </a:r>
            <a:r>
              <a:rPr lang="en-ID" sz="2600" dirty="0">
                <a:latin typeface="Impact" panose="020B0806030902050204" pitchFamily="34" charset="0"/>
              </a:rPr>
              <a:t>[</a:t>
            </a:r>
            <a:r>
              <a:rPr lang="en-ID" sz="2600" dirty="0" err="1">
                <a:latin typeface="Impact" panose="020B0806030902050204" pitchFamily="34" charset="0"/>
              </a:rPr>
              <a:t>Efesus</a:t>
            </a:r>
            <a:r>
              <a:rPr lang="en-ID" sz="2600" dirty="0">
                <a:latin typeface="Impact" panose="020B0806030902050204" pitchFamily="34" charset="0"/>
              </a:rPr>
              <a:t> 1:15]</a:t>
            </a:r>
            <a:r>
              <a:rPr lang="en-ID" sz="2600" dirty="0">
                <a:latin typeface="Tw Cen MT Condensed Extra Bold" panose="020B0803020202020204" pitchFamily="34" charset="0"/>
              </a:rPr>
              <a:t>, </a:t>
            </a:r>
            <a:r>
              <a:rPr lang="en-ID" sz="2600" dirty="0" err="1">
                <a:latin typeface="Eras Demi ITC" panose="020B0805030504020804" pitchFamily="34" charset="0"/>
              </a:rPr>
              <a:t>ia</a:t>
            </a:r>
            <a:r>
              <a:rPr lang="en-ID" sz="2600" dirty="0"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latin typeface="Eras Demi ITC" panose="020B0805030504020804" pitchFamily="34" charset="0"/>
              </a:rPr>
              <a:t>memberikan</a:t>
            </a:r>
            <a:r>
              <a:rPr lang="en-ID" sz="2600" dirty="0"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latin typeface="Eras Demi ITC" panose="020B0805030504020804" pitchFamily="34" charset="0"/>
              </a:rPr>
              <a:t>respon</a:t>
            </a:r>
            <a:r>
              <a:rPr lang="en-ID" sz="2600" dirty="0"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latin typeface="Eras Demi ITC" panose="020B0805030504020804" pitchFamily="34" charset="0"/>
              </a:rPr>
              <a:t>melalui</a:t>
            </a:r>
            <a:r>
              <a:rPr lang="en-ID" sz="2600" dirty="0"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latin typeface="Eras Demi ITC" panose="020B0805030504020804" pitchFamily="34" charset="0"/>
              </a:rPr>
              <a:t>suratnya</a:t>
            </a:r>
            <a:r>
              <a:rPr lang="en-ID" sz="2600" dirty="0"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latin typeface="Eras Demi ITC" panose="020B0805030504020804" pitchFamily="34" charset="0"/>
              </a:rPr>
              <a:t>bahwa</a:t>
            </a:r>
            <a:r>
              <a:rPr lang="en-ID" sz="2600" dirty="0"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latin typeface="Eras Demi ITC" panose="020B0805030504020804" pitchFamily="34" charset="0"/>
              </a:rPr>
              <a:t>ia</a:t>
            </a:r>
            <a:r>
              <a:rPr lang="en-ID" sz="2600" dirty="0"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latin typeface="Eras Demi ITC" panose="020B0805030504020804" pitchFamily="34" charset="0"/>
              </a:rPr>
              <a:t>berdoa</a:t>
            </a:r>
            <a:r>
              <a:rPr lang="en-ID" sz="2600" dirty="0"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latin typeface="Eras Demi ITC" panose="020B0805030504020804" pitchFamily="34" charset="0"/>
              </a:rPr>
              <a:t>untuk</a:t>
            </a:r>
            <a:r>
              <a:rPr lang="en-ID" sz="2600" dirty="0"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latin typeface="Eras Demi ITC" panose="020B0805030504020804" pitchFamily="34" charset="0"/>
              </a:rPr>
              <a:t>menyampaikan</a:t>
            </a:r>
            <a:r>
              <a:rPr lang="en-ID" sz="2600" dirty="0"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latin typeface="Eras Demi ITC" panose="020B0805030504020804" pitchFamily="34" charset="0"/>
              </a:rPr>
              <a:t>doa</a:t>
            </a:r>
            <a:r>
              <a:rPr lang="en-ID" sz="2600" dirty="0"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latin typeface="Eras Demi ITC" panose="020B0805030504020804" pitchFamily="34" charset="0"/>
              </a:rPr>
              <a:t>ucapan</a:t>
            </a:r>
            <a:r>
              <a:rPr lang="en-ID" sz="2600" dirty="0"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latin typeface="Eras Demi ITC" panose="020B0805030504020804" pitchFamily="34" charset="0"/>
              </a:rPr>
              <a:t>syukur</a:t>
            </a:r>
            <a:r>
              <a:rPr lang="en-ID" sz="2600" dirty="0"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latin typeface="Eras Demi ITC" panose="020B0805030504020804" pitchFamily="34" charset="0"/>
              </a:rPr>
              <a:t>tentang</a:t>
            </a:r>
            <a:r>
              <a:rPr lang="en-ID" sz="2600" dirty="0"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latin typeface="Eras Demi ITC" panose="020B0805030504020804" pitchFamily="34" charset="0"/>
              </a:rPr>
              <a:t>hal</a:t>
            </a:r>
            <a:r>
              <a:rPr lang="en-ID" sz="2600" dirty="0"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latin typeface="Eras Demi ITC" panose="020B0805030504020804" pitchFamily="34" charset="0"/>
              </a:rPr>
              <a:t>itu</a:t>
            </a:r>
            <a:r>
              <a:rPr lang="en-ID" sz="2600" dirty="0">
                <a:latin typeface="Eras Demi ITC" panose="020B0805030504020804" pitchFamily="34" charset="0"/>
              </a:rPr>
              <a:t>. </a:t>
            </a:r>
          </a:p>
          <a:p>
            <a:pPr marL="0" indent="0">
              <a:buNone/>
            </a:pPr>
            <a:endParaRPr lang="en-ID" dirty="0">
              <a:latin typeface="Franklin Gothic Medium Cond" panose="020B0606030402020204" pitchFamily="34" charset="0"/>
            </a:endParaRPr>
          </a:p>
          <a:p>
            <a:pPr marL="0" indent="0">
              <a:buNone/>
            </a:pP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Efesus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1:16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"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aku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pun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tidak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berhenti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mengucap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syukur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karena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kamu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. Dan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aku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selalu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mengingat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kamu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dalam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doaku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".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D7C692-40B3-CA89-3C1E-9338B5FFE7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84" r="20435"/>
          <a:stretch/>
        </p:blipFill>
        <p:spPr>
          <a:xfrm>
            <a:off x="6268278" y="2397917"/>
            <a:ext cx="2608055" cy="32818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0217562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F5E101-64B6-853E-52DD-D2DED675E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16CCB9-8CC5-7D6A-C07C-7DC658E2A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9616" y="365126"/>
            <a:ext cx="6626088" cy="1325563"/>
          </a:xfrm>
        </p:spPr>
        <p:txBody>
          <a:bodyPr>
            <a:noAutofit/>
          </a:bodyPr>
          <a:lstStyle/>
          <a:p>
            <a:pPr algn="ctr"/>
            <a:r>
              <a:rPr lang="en-ID" sz="3200" dirty="0" err="1">
                <a:latin typeface="Impact" panose="020B0806030902050204" pitchFamily="34" charset="0"/>
              </a:rPr>
              <a:t>Mengapa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penting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untuk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mengucap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syukur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kepada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Tuhan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dalam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doa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kita</a:t>
            </a:r>
            <a:r>
              <a:rPr lang="en-ID" sz="3200" dirty="0">
                <a:latin typeface="Impact" panose="020B0806030902050204" pitchFamily="34" charset="0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BC33F-135D-B3DA-71BF-5EEF5FEE57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055814"/>
            <a:ext cx="7886700" cy="464978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ID" dirty="0">
                <a:latin typeface="Berlin Sans FB" panose="020E0602020502020306" pitchFamily="34" charset="0"/>
              </a:rPr>
              <a:t>Karena </a:t>
            </a:r>
            <a:r>
              <a:rPr lang="en-ID" dirty="0" err="1">
                <a:latin typeface="Bernard MT Condensed" panose="02050806060905020404" pitchFamily="18" charset="0"/>
              </a:rPr>
              <a:t>kita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telah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mengumpulkan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berkat-berkat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Tuhan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>
                <a:latin typeface="Berlin Sans FB" panose="020E0602020502020306" pitchFamily="34" charset="0"/>
              </a:rPr>
              <a:t>dan </a:t>
            </a:r>
            <a:r>
              <a:rPr lang="en-ID" dirty="0" err="1">
                <a:latin typeface="Berlin Sans FB" panose="020E0602020502020306" pitchFamily="34" charset="0"/>
              </a:rPr>
              <a:t>tentu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saja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sangatlah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tepat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berterima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kasih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untuk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itu</a:t>
            </a:r>
            <a:r>
              <a:rPr lang="en-ID" dirty="0">
                <a:latin typeface="Berlin Sans FB" panose="020E0602020502020306" pitchFamily="34" charset="0"/>
              </a:rPr>
              <a:t>. 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dirty="0">
                <a:latin typeface="Berlin Sans FB" panose="020E0602020502020306" pitchFamily="34" charset="0"/>
              </a:rPr>
              <a:t>Karena </a:t>
            </a:r>
            <a:r>
              <a:rPr lang="en-ID" dirty="0" err="1">
                <a:latin typeface="Berlin Sans FB" panose="020E0602020502020306" pitchFamily="34" charset="0"/>
              </a:rPr>
              <a:t>kita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memahami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bahwa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Tuhan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bekerja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dalam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keadaan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sulit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>
                <a:latin typeface="Berlin Sans FB" panose="020E0602020502020306" pitchFamily="34" charset="0"/>
              </a:rPr>
              <a:t>dan </a:t>
            </a:r>
            <a:r>
              <a:rPr lang="en-ID" dirty="0" err="1">
                <a:latin typeface="Berlin Sans FB" panose="020E0602020502020306" pitchFamily="34" charset="0"/>
              </a:rPr>
              <a:t>memuji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Dia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atas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kehadiran</a:t>
            </a:r>
            <a:r>
              <a:rPr lang="en-ID" dirty="0">
                <a:latin typeface="Berlin Sans FB" panose="020E0602020502020306" pitchFamily="34" charset="0"/>
              </a:rPr>
              <a:t>-Nya yang </a:t>
            </a:r>
            <a:r>
              <a:rPr lang="en-ID" dirty="0" err="1">
                <a:latin typeface="Berlin Sans FB" panose="020E0602020502020306" pitchFamily="34" charset="0"/>
              </a:rPr>
              <a:t>mengubahkan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dalam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hidup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kita</a:t>
            </a:r>
            <a:r>
              <a:rPr lang="en-ID" dirty="0">
                <a:latin typeface="Berlin Sans FB" panose="020E0602020502020306" pitchFamily="34" charset="0"/>
              </a:rPr>
              <a:t>. </a:t>
            </a:r>
            <a:r>
              <a:rPr lang="en-ID" dirty="0" err="1">
                <a:latin typeface="Berlin Sans FB" panose="020E0602020502020306" pitchFamily="34" charset="0"/>
              </a:rPr>
              <a:t>Merayakan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anugerah</a:t>
            </a:r>
            <a:r>
              <a:rPr lang="en-ID" dirty="0">
                <a:latin typeface="Berlin Sans FB" panose="020E0602020502020306" pitchFamily="34" charset="0"/>
              </a:rPr>
              <a:t> dan </a:t>
            </a:r>
            <a:r>
              <a:rPr lang="en-ID" dirty="0" err="1">
                <a:latin typeface="Berlin Sans FB" panose="020E0602020502020306" pitchFamily="34" charset="0"/>
              </a:rPr>
              <a:t>kuasa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Yesus</a:t>
            </a:r>
            <a:r>
              <a:rPr lang="en-ID" dirty="0">
                <a:latin typeface="Berlin Sans FB" panose="020E0602020502020306" pitchFamily="34" charset="0"/>
              </a:rPr>
              <a:t> yang </a:t>
            </a:r>
            <a:r>
              <a:rPr lang="en-ID" dirty="0" err="1">
                <a:latin typeface="Berlin Sans FB" panose="020E0602020502020306" pitchFamily="34" charset="0"/>
              </a:rPr>
              <a:t>dimuliakan</a:t>
            </a:r>
            <a:r>
              <a:rPr lang="en-ID" dirty="0">
                <a:latin typeface="Berlin Sans FB" panose="020E0602020502020306" pitchFamily="34" charset="0"/>
              </a:rPr>
              <a:t> [</a:t>
            </a:r>
            <a:r>
              <a:rPr lang="en-ID" dirty="0" err="1">
                <a:latin typeface="Berlin Sans FB" panose="020E0602020502020306" pitchFamily="34" charset="0"/>
              </a:rPr>
              <a:t>Efesus</a:t>
            </a:r>
            <a:r>
              <a:rPr lang="en-ID" dirty="0">
                <a:latin typeface="Berlin Sans FB" panose="020E0602020502020306" pitchFamily="34" charset="0"/>
              </a:rPr>
              <a:t> 1:20-23]. 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dirty="0">
                <a:latin typeface="Berlin Sans FB" panose="020E0602020502020306" pitchFamily="34" charset="0"/>
              </a:rPr>
              <a:t>Kita </a:t>
            </a:r>
            <a:r>
              <a:rPr lang="en-ID" dirty="0" err="1">
                <a:latin typeface="Berlin Sans FB" panose="020E0602020502020306" pitchFamily="34" charset="0"/>
              </a:rPr>
              <a:t>bersyukur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kepada</a:t>
            </a:r>
            <a:r>
              <a:rPr lang="en-ID" dirty="0">
                <a:latin typeface="Berlin Sans FB" panose="020E0602020502020306" pitchFamily="34" charset="0"/>
              </a:rPr>
              <a:t>-Nya </a:t>
            </a:r>
            <a:r>
              <a:rPr lang="en-ID" dirty="0" err="1">
                <a:latin typeface="Berlin Sans FB" panose="020E0602020502020306" pitchFamily="34" charset="0"/>
              </a:rPr>
              <a:t>karena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Tuhan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memberkati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mereka</a:t>
            </a:r>
            <a:r>
              <a:rPr lang="en-ID" dirty="0">
                <a:latin typeface="Bernard MT Condensed" panose="02050806060905020404" pitchFamily="18" charset="0"/>
              </a:rPr>
              <a:t> yang </a:t>
            </a:r>
            <a:r>
              <a:rPr lang="en-ID" dirty="0" err="1">
                <a:latin typeface="Bernard MT Condensed" panose="02050806060905020404" pitchFamily="18" charset="0"/>
              </a:rPr>
              <a:t>ada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dalam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lingkaran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pengaruh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kita</a:t>
            </a:r>
            <a:r>
              <a:rPr lang="en-ID" dirty="0">
                <a:latin typeface="Bernard MT Condensed" panose="020508060609050204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5275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A78121-9F86-9FC0-3205-4F28DE3C39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28B3C1-CF15-0D60-81C8-6EF33D1F6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1426"/>
            <a:ext cx="9144000" cy="1391478"/>
          </a:xfrm>
        </p:spPr>
        <p:txBody>
          <a:bodyPr>
            <a:noAutofit/>
          </a:bodyPr>
          <a:lstStyle/>
          <a:p>
            <a:pPr algn="ctr"/>
            <a:r>
              <a:rPr lang="sv-SE" sz="3200" dirty="0">
                <a:latin typeface="Britannic Bold" panose="020B0903060703020204" pitchFamily="34" charset="0"/>
              </a:rPr>
              <a:t>Apa artinya: "Tidak berhenti mengucap syukur” </a:t>
            </a:r>
            <a:br>
              <a:rPr lang="sv-SE" sz="3200" dirty="0">
                <a:latin typeface="Britannic Bold" panose="020B0903060703020204" pitchFamily="34" charset="0"/>
              </a:rPr>
            </a:br>
            <a:r>
              <a:rPr lang="sv-SE" sz="3200" dirty="0">
                <a:latin typeface="Britannic Bold" panose="020B0903060703020204" pitchFamily="34" charset="0"/>
              </a:rPr>
              <a:t>[Efesus 1:16] atau "berdoa tanpa henti" </a:t>
            </a:r>
            <a:br>
              <a:rPr lang="sv-SE" sz="3200" dirty="0">
                <a:latin typeface="Britannic Bold" panose="020B0903060703020204" pitchFamily="34" charset="0"/>
              </a:rPr>
            </a:br>
            <a:r>
              <a:rPr lang="sv-SE" sz="3200" dirty="0">
                <a:latin typeface="Britannic Bold" panose="020B0903060703020204" pitchFamily="34" charset="0"/>
              </a:rPr>
              <a:t>[1 Tesalonika 5:17]?</a:t>
            </a:r>
            <a:endParaRPr lang="en-ID" sz="3200" dirty="0">
              <a:latin typeface="Britannic Bold" panose="020B0903060703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1D3E1B-4908-54B4-A199-CCEB1E4EBD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014330"/>
            <a:ext cx="8078028" cy="4459356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ID" dirty="0" err="1">
                <a:latin typeface="Tw Cen MT Condensed Extra Bold" panose="020B0803020202020204" pitchFamily="34" charset="0"/>
              </a:rPr>
              <a:t>Ini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berarti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jika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diberkati</a:t>
            </a:r>
            <a:r>
              <a:rPr lang="en-ID" dirty="0">
                <a:latin typeface="Tw Cen MT Condensed Extra Bold" panose="020B0803020202020204" pitchFamily="34" charset="0"/>
              </a:rPr>
              <a:t> oleh </a:t>
            </a:r>
            <a:r>
              <a:rPr lang="en-ID" dirty="0" err="1">
                <a:latin typeface="Tw Cen MT Condensed Extra Bold" panose="020B0803020202020204" pitchFamily="34" charset="0"/>
              </a:rPr>
              <a:t>Tuhan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kita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akan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menjalani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hidup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dengan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hati</a:t>
            </a:r>
            <a:r>
              <a:rPr lang="en-ID" dirty="0"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latin typeface="Tw Cen MT Condensed Extra Bold" panose="020B0803020202020204" pitchFamily="34" charset="0"/>
              </a:rPr>
              <a:t>terbuka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untuk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hadirat</a:t>
            </a:r>
            <a:r>
              <a:rPr lang="en-ID" dirty="0">
                <a:latin typeface="Tw Cen MT Condensed Extra Bold" panose="020B0803020202020204" pitchFamily="34" charset="0"/>
              </a:rPr>
              <a:t> dan </a:t>
            </a:r>
            <a:r>
              <a:rPr lang="en-ID" dirty="0" err="1">
                <a:latin typeface="Tw Cen MT Condensed Extra Bold" panose="020B0803020202020204" pitchFamily="34" charset="0"/>
              </a:rPr>
              <a:t>kuasa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Tuhan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mencari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tanda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untuk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mengucap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syukur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kepada</a:t>
            </a:r>
            <a:r>
              <a:rPr lang="en-ID" dirty="0">
                <a:latin typeface="Tw Cen MT Condensed Extra Bold" panose="020B0803020202020204" pitchFamily="34" charset="0"/>
              </a:rPr>
              <a:t>-Nya.    </a:t>
            </a:r>
          </a:p>
          <a:p>
            <a:pPr marL="514350" indent="-514350">
              <a:buFont typeface="+mj-lt"/>
              <a:buAutoNum type="arabicPeriod"/>
            </a:pPr>
            <a:r>
              <a:rPr lang="en-ID" dirty="0" err="1">
                <a:latin typeface="Tw Cen MT Condensed Extra Bold" panose="020B0803020202020204" pitchFamily="34" charset="0"/>
              </a:rPr>
              <a:t>Ini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berarti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kesiapan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untuk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menyelesaikan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masalah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kehidupan</a:t>
            </a:r>
            <a:r>
              <a:rPr lang="en-ID" dirty="0">
                <a:latin typeface="Tw Cen MT Condensed Extra Bold" panose="020B0803020202020204" pitchFamily="34" charset="0"/>
              </a:rPr>
              <a:t> di </a:t>
            </a:r>
            <a:r>
              <a:rPr lang="en-ID" dirty="0" err="1">
                <a:latin typeface="Tw Cen MT Condensed Extra Bold" panose="020B0803020202020204" pitchFamily="34" charset="0"/>
              </a:rPr>
              <a:t>hadirat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Tuhan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untuk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mencari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nasihat</a:t>
            </a:r>
            <a:r>
              <a:rPr lang="en-ID" dirty="0">
                <a:latin typeface="Tw Cen MT Condensed Extra Bold" panose="020B0803020202020204" pitchFamily="34" charset="0"/>
              </a:rPr>
              <a:t> Ilahi </a:t>
            </a:r>
            <a:r>
              <a:rPr lang="en-ID" dirty="0" err="1">
                <a:latin typeface="Tw Cen MT Condensed Extra Bold" panose="020B0803020202020204" pitchFamily="34" charset="0"/>
              </a:rPr>
              <a:t>saat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kita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mengalami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liku-liku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kehidupan</a:t>
            </a:r>
            <a:r>
              <a:rPr lang="en-ID" dirty="0">
                <a:latin typeface="Tw Cen MT Condensed Extra Bold" panose="020B0803020202020204" pitchFamily="34" charset="0"/>
              </a:rPr>
              <a:t>.    </a:t>
            </a:r>
          </a:p>
          <a:p>
            <a:pPr marL="514350" indent="-514350">
              <a:buFont typeface="+mj-lt"/>
              <a:buAutoNum type="arabicPeriod"/>
            </a:pPr>
            <a:r>
              <a:rPr lang="en-ID" dirty="0" err="1">
                <a:latin typeface="Tw Cen MT Condensed Extra Bold" panose="020B0803020202020204" pitchFamily="34" charset="0"/>
              </a:rPr>
              <a:t>Ini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berarti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hidup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tidak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dalam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pemisahan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dengan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Tuhan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tetapi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dalam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keterlibatan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dengan</a:t>
            </a:r>
            <a:r>
              <a:rPr lang="en-ID" dirty="0">
                <a:latin typeface="Tw Cen MT Condensed Extra Bold" panose="020B0803020202020204" pitchFamily="34" charset="0"/>
              </a:rPr>
              <a:t>-Nya, </a:t>
            </a:r>
            <a:r>
              <a:rPr lang="en-ID" dirty="0" err="1">
                <a:latin typeface="Tw Cen MT Condensed Extra Bold" panose="020B0803020202020204" pitchFamily="34" charset="0"/>
              </a:rPr>
              <a:t>selalu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terbuka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untuk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tuntunan</a:t>
            </a:r>
            <a:r>
              <a:rPr lang="en-ID" dirty="0">
                <a:latin typeface="Tw Cen MT Condensed Extra Bold" panose="020B0803020202020204" pitchFamily="34" charset="0"/>
              </a:rPr>
              <a:t> Ilahi.</a:t>
            </a:r>
          </a:p>
        </p:txBody>
      </p:sp>
    </p:spTree>
    <p:extLst>
      <p:ext uri="{BB962C8B-B14F-4D97-AF65-F5344CB8AC3E}">
        <p14:creationId xmlns:p14="http://schemas.microsoft.com/office/powerpoint/2010/main" val="20125312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8E4390-659C-12C5-A6D7-7FA5A28812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52" r="7444"/>
          <a:stretch/>
        </p:blipFill>
        <p:spPr>
          <a:xfrm>
            <a:off x="1891767" y="10"/>
            <a:ext cx="725223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59C028-3E74-4819-ED57-0278A4965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826" y="2186608"/>
            <a:ext cx="4992350" cy="41081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600" dirty="0" err="1">
                <a:latin typeface="Impact" panose="020B0806030902050204" pitchFamily="34" charset="0"/>
              </a:rPr>
              <a:t>Bagi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rasul</a:t>
            </a:r>
            <a:r>
              <a:rPr lang="en-ID" sz="3600" dirty="0">
                <a:latin typeface="Impact" panose="020B0806030902050204" pitchFamily="34" charset="0"/>
              </a:rPr>
              <a:t> Paulus, </a:t>
            </a:r>
          </a:p>
          <a:p>
            <a:pPr marL="0" indent="0">
              <a:buNone/>
            </a:pPr>
            <a:r>
              <a:rPr lang="en-ID" sz="3600" dirty="0">
                <a:solidFill>
                  <a:srgbClr val="C00000"/>
                </a:solidFill>
                <a:latin typeface="Impact" panose="020B0806030902050204" pitchFamily="34" charset="0"/>
              </a:rPr>
              <a:t>DOA </a:t>
            </a:r>
            <a:r>
              <a:rPr lang="en-ID" sz="3600" dirty="0" err="1">
                <a:solidFill>
                  <a:srgbClr val="C00000"/>
                </a:solidFill>
                <a:latin typeface="Impact" panose="020B0806030902050204" pitchFamily="34" charset="0"/>
              </a:rPr>
              <a:t>adalah</a:t>
            </a:r>
            <a:r>
              <a:rPr lang="en-ID" sz="3600" dirty="0">
                <a:solidFill>
                  <a:srgbClr val="C00000"/>
                </a:solidFill>
                <a:latin typeface="Impact" panose="020B0806030902050204" pitchFamily="34" charset="0"/>
              </a:rPr>
              <a:t> TUGAS UTAMA, </a:t>
            </a:r>
          </a:p>
          <a:p>
            <a:pPr marL="0" indent="0">
              <a:buNone/>
            </a:pPr>
            <a:r>
              <a:rPr lang="en-ID" sz="3600" dirty="0" err="1">
                <a:latin typeface="Impact" panose="020B0806030902050204" pitchFamily="34" charset="0"/>
              </a:rPr>
              <a:t>atau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bahkan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pusat</a:t>
            </a:r>
            <a:r>
              <a:rPr lang="en-ID" sz="3600" dirty="0">
                <a:latin typeface="Impact" panose="020B0806030902050204" pitchFamily="34" charset="0"/>
              </a:rPr>
              <a:t>, </a:t>
            </a:r>
            <a:r>
              <a:rPr lang="en-ID" sz="3600" dirty="0" err="1">
                <a:latin typeface="Impact" panose="020B0806030902050204" pitchFamily="34" charset="0"/>
              </a:rPr>
              <a:t>dari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iman</a:t>
            </a:r>
            <a:r>
              <a:rPr lang="en-ID" sz="3600" dirty="0">
                <a:latin typeface="Impact" panose="020B0806030902050204" pitchFamily="34" charset="0"/>
              </a:rPr>
              <a:t> Kristen.</a:t>
            </a:r>
          </a:p>
        </p:txBody>
      </p:sp>
    </p:spTree>
    <p:extLst>
      <p:ext uri="{BB962C8B-B14F-4D97-AF65-F5344CB8AC3E}">
        <p14:creationId xmlns:p14="http://schemas.microsoft.com/office/powerpoint/2010/main" val="20513195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647B3F-5C1D-52D2-F0D3-3A88C53E1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9141714" cy="1325563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C00000"/>
                </a:solidFill>
                <a:latin typeface="Impact" panose="020B0806030902050204" pitchFamily="34" charset="0"/>
              </a:rPr>
              <a:t>MENGALAMI PENGERTIAN DARI ROH KUDUS</a:t>
            </a:r>
            <a:br>
              <a:rPr lang="en-ID" sz="3300" dirty="0"/>
            </a:br>
            <a:r>
              <a:rPr lang="en-ID" sz="2800" dirty="0" err="1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Senin</a:t>
            </a:r>
            <a:r>
              <a:rPr lang="en-ID" sz="28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10 </a:t>
            </a:r>
            <a:r>
              <a:rPr lang="en-ID" sz="2800" dirty="0" err="1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Juli</a:t>
            </a:r>
            <a:r>
              <a:rPr lang="en-ID" sz="28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2023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777" y="1677373"/>
            <a:ext cx="8140446" cy="18288"/>
          </a:xfrm>
          <a:custGeom>
            <a:avLst/>
            <a:gdLst>
              <a:gd name="connsiteX0" fmla="*/ 0 w 8140446"/>
              <a:gd name="connsiteY0" fmla="*/ 0 h 18288"/>
              <a:gd name="connsiteX1" fmla="*/ 434157 w 8140446"/>
              <a:gd name="connsiteY1" fmla="*/ 0 h 18288"/>
              <a:gd name="connsiteX2" fmla="*/ 1193932 w 8140446"/>
              <a:gd name="connsiteY2" fmla="*/ 0 h 18288"/>
              <a:gd name="connsiteX3" fmla="*/ 1628089 w 8140446"/>
              <a:gd name="connsiteY3" fmla="*/ 0 h 18288"/>
              <a:gd name="connsiteX4" fmla="*/ 2225055 w 8140446"/>
              <a:gd name="connsiteY4" fmla="*/ 0 h 18288"/>
              <a:gd name="connsiteX5" fmla="*/ 3066235 w 8140446"/>
              <a:gd name="connsiteY5" fmla="*/ 0 h 18288"/>
              <a:gd name="connsiteX6" fmla="*/ 3744605 w 8140446"/>
              <a:gd name="connsiteY6" fmla="*/ 0 h 18288"/>
              <a:gd name="connsiteX7" fmla="*/ 4504380 w 8140446"/>
              <a:gd name="connsiteY7" fmla="*/ 0 h 18288"/>
              <a:gd name="connsiteX8" fmla="*/ 5101346 w 8140446"/>
              <a:gd name="connsiteY8" fmla="*/ 0 h 18288"/>
              <a:gd name="connsiteX9" fmla="*/ 5779717 w 8140446"/>
              <a:gd name="connsiteY9" fmla="*/ 0 h 18288"/>
              <a:gd name="connsiteX10" fmla="*/ 6620896 w 8140446"/>
              <a:gd name="connsiteY10" fmla="*/ 0 h 18288"/>
              <a:gd name="connsiteX11" fmla="*/ 7136458 w 8140446"/>
              <a:gd name="connsiteY11" fmla="*/ 0 h 18288"/>
              <a:gd name="connsiteX12" fmla="*/ 8140446 w 8140446"/>
              <a:gd name="connsiteY12" fmla="*/ 0 h 18288"/>
              <a:gd name="connsiteX13" fmla="*/ 8140446 w 8140446"/>
              <a:gd name="connsiteY13" fmla="*/ 18288 h 18288"/>
              <a:gd name="connsiteX14" fmla="*/ 7543480 w 8140446"/>
              <a:gd name="connsiteY14" fmla="*/ 18288 h 18288"/>
              <a:gd name="connsiteX15" fmla="*/ 7109323 w 8140446"/>
              <a:gd name="connsiteY15" fmla="*/ 18288 h 18288"/>
              <a:gd name="connsiteX16" fmla="*/ 6430952 w 8140446"/>
              <a:gd name="connsiteY16" fmla="*/ 18288 h 18288"/>
              <a:gd name="connsiteX17" fmla="*/ 5915391 w 8140446"/>
              <a:gd name="connsiteY17" fmla="*/ 18288 h 18288"/>
              <a:gd name="connsiteX18" fmla="*/ 5237020 w 8140446"/>
              <a:gd name="connsiteY18" fmla="*/ 18288 h 18288"/>
              <a:gd name="connsiteX19" fmla="*/ 4558650 w 8140446"/>
              <a:gd name="connsiteY19" fmla="*/ 18288 h 18288"/>
              <a:gd name="connsiteX20" fmla="*/ 3880279 w 8140446"/>
              <a:gd name="connsiteY20" fmla="*/ 18288 h 18288"/>
              <a:gd name="connsiteX21" fmla="*/ 3201909 w 8140446"/>
              <a:gd name="connsiteY21" fmla="*/ 18288 h 18288"/>
              <a:gd name="connsiteX22" fmla="*/ 2604943 w 8140446"/>
              <a:gd name="connsiteY22" fmla="*/ 18288 h 18288"/>
              <a:gd name="connsiteX23" fmla="*/ 1845168 w 8140446"/>
              <a:gd name="connsiteY23" fmla="*/ 18288 h 18288"/>
              <a:gd name="connsiteX24" fmla="*/ 1166797 w 8140446"/>
              <a:gd name="connsiteY24" fmla="*/ 18288 h 18288"/>
              <a:gd name="connsiteX25" fmla="*/ 0 w 8140446"/>
              <a:gd name="connsiteY25" fmla="*/ 18288 h 18288"/>
              <a:gd name="connsiteX26" fmla="*/ 0 w 8140446"/>
              <a:gd name="connsiteY26" fmla="*/ 0 h 18288"/>
              <a:gd name="connsiteX0" fmla="*/ 0 w 8140446"/>
              <a:gd name="connsiteY0" fmla="*/ 0 h 18288"/>
              <a:gd name="connsiteX1" fmla="*/ 596966 w 8140446"/>
              <a:gd name="connsiteY1" fmla="*/ 0 h 18288"/>
              <a:gd name="connsiteX2" fmla="*/ 1031123 w 8140446"/>
              <a:gd name="connsiteY2" fmla="*/ 0 h 18288"/>
              <a:gd name="connsiteX3" fmla="*/ 1872303 w 8140446"/>
              <a:gd name="connsiteY3" fmla="*/ 0 h 18288"/>
              <a:gd name="connsiteX4" fmla="*/ 2469269 w 8140446"/>
              <a:gd name="connsiteY4" fmla="*/ 0 h 18288"/>
              <a:gd name="connsiteX5" fmla="*/ 3066235 w 8140446"/>
              <a:gd name="connsiteY5" fmla="*/ 0 h 18288"/>
              <a:gd name="connsiteX6" fmla="*/ 3907414 w 8140446"/>
              <a:gd name="connsiteY6" fmla="*/ 0 h 18288"/>
              <a:gd name="connsiteX7" fmla="*/ 4422976 w 8140446"/>
              <a:gd name="connsiteY7" fmla="*/ 0 h 18288"/>
              <a:gd name="connsiteX8" fmla="*/ 5264155 w 8140446"/>
              <a:gd name="connsiteY8" fmla="*/ 0 h 18288"/>
              <a:gd name="connsiteX9" fmla="*/ 6105335 w 8140446"/>
              <a:gd name="connsiteY9" fmla="*/ 0 h 18288"/>
              <a:gd name="connsiteX10" fmla="*/ 6783705 w 8140446"/>
              <a:gd name="connsiteY10" fmla="*/ 0 h 18288"/>
              <a:gd name="connsiteX11" fmla="*/ 8140446 w 8140446"/>
              <a:gd name="connsiteY11" fmla="*/ 0 h 18288"/>
              <a:gd name="connsiteX12" fmla="*/ 8140446 w 8140446"/>
              <a:gd name="connsiteY12" fmla="*/ 18288 h 18288"/>
              <a:gd name="connsiteX13" fmla="*/ 7706289 w 8140446"/>
              <a:gd name="connsiteY13" fmla="*/ 18288 h 18288"/>
              <a:gd name="connsiteX14" fmla="*/ 6865109 w 8140446"/>
              <a:gd name="connsiteY14" fmla="*/ 18288 h 18288"/>
              <a:gd name="connsiteX15" fmla="*/ 6349548 w 8140446"/>
              <a:gd name="connsiteY15" fmla="*/ 18288 h 18288"/>
              <a:gd name="connsiteX16" fmla="*/ 5671177 w 8140446"/>
              <a:gd name="connsiteY16" fmla="*/ 18288 h 18288"/>
              <a:gd name="connsiteX17" fmla="*/ 4829998 w 8140446"/>
              <a:gd name="connsiteY17" fmla="*/ 18288 h 18288"/>
              <a:gd name="connsiteX18" fmla="*/ 4151627 w 8140446"/>
              <a:gd name="connsiteY18" fmla="*/ 18288 h 18288"/>
              <a:gd name="connsiteX19" fmla="*/ 3717470 w 8140446"/>
              <a:gd name="connsiteY19" fmla="*/ 18288 h 18288"/>
              <a:gd name="connsiteX20" fmla="*/ 3201909 w 8140446"/>
              <a:gd name="connsiteY20" fmla="*/ 18288 h 18288"/>
              <a:gd name="connsiteX21" fmla="*/ 2360729 w 8140446"/>
              <a:gd name="connsiteY21" fmla="*/ 18288 h 18288"/>
              <a:gd name="connsiteX22" fmla="*/ 1682359 w 8140446"/>
              <a:gd name="connsiteY22" fmla="*/ 18288 h 18288"/>
              <a:gd name="connsiteX23" fmla="*/ 1166797 w 8140446"/>
              <a:gd name="connsiteY23" fmla="*/ 18288 h 18288"/>
              <a:gd name="connsiteX24" fmla="*/ 0 w 8140446"/>
              <a:gd name="connsiteY24" fmla="*/ 18288 h 18288"/>
              <a:gd name="connsiteX25" fmla="*/ 0 w 8140446"/>
              <a:gd name="connsiteY2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140446" h="18288" fill="none" extrusionOk="0">
                <a:moveTo>
                  <a:pt x="0" y="0"/>
                </a:moveTo>
                <a:cubicBezTo>
                  <a:pt x="87427" y="6231"/>
                  <a:pt x="309612" y="-26324"/>
                  <a:pt x="434157" y="0"/>
                </a:cubicBezTo>
                <a:cubicBezTo>
                  <a:pt x="536972" y="29330"/>
                  <a:pt x="959392" y="28619"/>
                  <a:pt x="1193932" y="0"/>
                </a:cubicBezTo>
                <a:cubicBezTo>
                  <a:pt x="1446097" y="13819"/>
                  <a:pt x="1471680" y="7203"/>
                  <a:pt x="1628089" y="0"/>
                </a:cubicBezTo>
                <a:cubicBezTo>
                  <a:pt x="1817415" y="4047"/>
                  <a:pt x="1949536" y="-59324"/>
                  <a:pt x="2225055" y="0"/>
                </a:cubicBezTo>
                <a:cubicBezTo>
                  <a:pt x="2520490" y="18365"/>
                  <a:pt x="2717469" y="18707"/>
                  <a:pt x="3066235" y="0"/>
                </a:cubicBezTo>
                <a:cubicBezTo>
                  <a:pt x="3437075" y="3751"/>
                  <a:pt x="3408347" y="31644"/>
                  <a:pt x="3744605" y="0"/>
                </a:cubicBezTo>
                <a:cubicBezTo>
                  <a:pt x="4097249" y="-11527"/>
                  <a:pt x="4249699" y="-32555"/>
                  <a:pt x="4504380" y="0"/>
                </a:cubicBezTo>
                <a:cubicBezTo>
                  <a:pt x="4737570" y="17980"/>
                  <a:pt x="4877497" y="1006"/>
                  <a:pt x="5101346" y="0"/>
                </a:cubicBezTo>
                <a:cubicBezTo>
                  <a:pt x="5359305" y="-15330"/>
                  <a:pt x="5447195" y="7257"/>
                  <a:pt x="5779717" y="0"/>
                </a:cubicBezTo>
                <a:cubicBezTo>
                  <a:pt x="6090019" y="-17621"/>
                  <a:pt x="6273151" y="4279"/>
                  <a:pt x="6620896" y="0"/>
                </a:cubicBezTo>
                <a:cubicBezTo>
                  <a:pt x="6968586" y="34056"/>
                  <a:pt x="6990073" y="23587"/>
                  <a:pt x="7136458" y="0"/>
                </a:cubicBezTo>
                <a:cubicBezTo>
                  <a:pt x="7320575" y="20480"/>
                  <a:pt x="7847401" y="-6173"/>
                  <a:pt x="8140446" y="0"/>
                </a:cubicBezTo>
                <a:cubicBezTo>
                  <a:pt x="8139878" y="7862"/>
                  <a:pt x="8140227" y="13269"/>
                  <a:pt x="8140446" y="18288"/>
                </a:cubicBezTo>
                <a:cubicBezTo>
                  <a:pt x="7908069" y="-20636"/>
                  <a:pt x="7683037" y="21977"/>
                  <a:pt x="7543480" y="18288"/>
                </a:cubicBezTo>
                <a:cubicBezTo>
                  <a:pt x="7393752" y="10050"/>
                  <a:pt x="7221032" y="-3229"/>
                  <a:pt x="7109323" y="18288"/>
                </a:cubicBezTo>
                <a:cubicBezTo>
                  <a:pt x="7015297" y="22483"/>
                  <a:pt x="6599332" y="40899"/>
                  <a:pt x="6430952" y="18288"/>
                </a:cubicBezTo>
                <a:cubicBezTo>
                  <a:pt x="6292915" y="-34150"/>
                  <a:pt x="6142305" y="21507"/>
                  <a:pt x="5915391" y="18288"/>
                </a:cubicBezTo>
                <a:cubicBezTo>
                  <a:pt x="5682725" y="47843"/>
                  <a:pt x="5440566" y="31420"/>
                  <a:pt x="5237020" y="18288"/>
                </a:cubicBezTo>
                <a:cubicBezTo>
                  <a:pt x="5046456" y="10577"/>
                  <a:pt x="4706449" y="51976"/>
                  <a:pt x="4558650" y="18288"/>
                </a:cubicBezTo>
                <a:cubicBezTo>
                  <a:pt x="4361396" y="-987"/>
                  <a:pt x="4145362" y="-22303"/>
                  <a:pt x="3880279" y="18288"/>
                </a:cubicBezTo>
                <a:cubicBezTo>
                  <a:pt x="3610716" y="25411"/>
                  <a:pt x="3472690" y="4008"/>
                  <a:pt x="3201909" y="18288"/>
                </a:cubicBezTo>
                <a:cubicBezTo>
                  <a:pt x="2913595" y="35097"/>
                  <a:pt x="2753317" y="-1149"/>
                  <a:pt x="2604943" y="18288"/>
                </a:cubicBezTo>
                <a:cubicBezTo>
                  <a:pt x="2450130" y="36989"/>
                  <a:pt x="1974183" y="40159"/>
                  <a:pt x="1845168" y="18288"/>
                </a:cubicBezTo>
                <a:cubicBezTo>
                  <a:pt x="1677929" y="220"/>
                  <a:pt x="1378098" y="-772"/>
                  <a:pt x="1166797" y="18288"/>
                </a:cubicBezTo>
                <a:cubicBezTo>
                  <a:pt x="921150" y="53277"/>
                  <a:pt x="327457" y="47297"/>
                  <a:pt x="0" y="18288"/>
                </a:cubicBezTo>
                <a:cubicBezTo>
                  <a:pt x="-589" y="13471"/>
                  <a:pt x="-474" y="7409"/>
                  <a:pt x="0" y="0"/>
                </a:cubicBezTo>
                <a:close/>
              </a:path>
              <a:path w="8140446" h="18288" stroke="0" extrusionOk="0">
                <a:moveTo>
                  <a:pt x="0" y="0"/>
                </a:moveTo>
                <a:cubicBezTo>
                  <a:pt x="136968" y="-25482"/>
                  <a:pt x="379786" y="11224"/>
                  <a:pt x="596966" y="0"/>
                </a:cubicBezTo>
                <a:cubicBezTo>
                  <a:pt x="815878" y="-21223"/>
                  <a:pt x="832062" y="11868"/>
                  <a:pt x="1031123" y="0"/>
                </a:cubicBezTo>
                <a:cubicBezTo>
                  <a:pt x="1256800" y="-30738"/>
                  <a:pt x="1658090" y="-20345"/>
                  <a:pt x="1872303" y="0"/>
                </a:cubicBezTo>
                <a:cubicBezTo>
                  <a:pt x="2115604" y="28431"/>
                  <a:pt x="2277865" y="-40642"/>
                  <a:pt x="2469269" y="0"/>
                </a:cubicBezTo>
                <a:cubicBezTo>
                  <a:pt x="2679731" y="25919"/>
                  <a:pt x="2788602" y="-6498"/>
                  <a:pt x="3066235" y="0"/>
                </a:cubicBezTo>
                <a:cubicBezTo>
                  <a:pt x="3325663" y="-14487"/>
                  <a:pt x="3706561" y="67517"/>
                  <a:pt x="3907414" y="0"/>
                </a:cubicBezTo>
                <a:cubicBezTo>
                  <a:pt x="4127229" y="-37113"/>
                  <a:pt x="4179037" y="-8167"/>
                  <a:pt x="4422976" y="0"/>
                </a:cubicBezTo>
                <a:cubicBezTo>
                  <a:pt x="4683575" y="-28486"/>
                  <a:pt x="5055803" y="-13799"/>
                  <a:pt x="5264155" y="0"/>
                </a:cubicBezTo>
                <a:cubicBezTo>
                  <a:pt x="5513566" y="14315"/>
                  <a:pt x="5735215" y="2768"/>
                  <a:pt x="6105335" y="0"/>
                </a:cubicBezTo>
                <a:cubicBezTo>
                  <a:pt x="6510913" y="-12587"/>
                  <a:pt x="6456171" y="3247"/>
                  <a:pt x="6783705" y="0"/>
                </a:cubicBezTo>
                <a:cubicBezTo>
                  <a:pt x="7057099" y="-15461"/>
                  <a:pt x="7592067" y="5384"/>
                  <a:pt x="8140446" y="0"/>
                </a:cubicBezTo>
                <a:cubicBezTo>
                  <a:pt x="8140452" y="8597"/>
                  <a:pt x="8141122" y="9732"/>
                  <a:pt x="8140446" y="18288"/>
                </a:cubicBezTo>
                <a:cubicBezTo>
                  <a:pt x="7961834" y="8406"/>
                  <a:pt x="7874097" y="10350"/>
                  <a:pt x="7706289" y="18288"/>
                </a:cubicBezTo>
                <a:cubicBezTo>
                  <a:pt x="7582508" y="-14920"/>
                  <a:pt x="7179551" y="-33111"/>
                  <a:pt x="6865109" y="18288"/>
                </a:cubicBezTo>
                <a:cubicBezTo>
                  <a:pt x="6583382" y="24117"/>
                  <a:pt x="6525821" y="36696"/>
                  <a:pt x="6349548" y="18288"/>
                </a:cubicBezTo>
                <a:cubicBezTo>
                  <a:pt x="6209953" y="10881"/>
                  <a:pt x="5959707" y="-47828"/>
                  <a:pt x="5671177" y="18288"/>
                </a:cubicBezTo>
                <a:cubicBezTo>
                  <a:pt x="5387744" y="29809"/>
                  <a:pt x="5228514" y="101507"/>
                  <a:pt x="4829998" y="18288"/>
                </a:cubicBezTo>
                <a:cubicBezTo>
                  <a:pt x="4415646" y="-28596"/>
                  <a:pt x="4343809" y="28954"/>
                  <a:pt x="4151627" y="18288"/>
                </a:cubicBezTo>
                <a:cubicBezTo>
                  <a:pt x="3950673" y="-9796"/>
                  <a:pt x="3879947" y="41143"/>
                  <a:pt x="3717470" y="18288"/>
                </a:cubicBezTo>
                <a:cubicBezTo>
                  <a:pt x="3558660" y="10110"/>
                  <a:pt x="3468854" y="29375"/>
                  <a:pt x="3201909" y="18288"/>
                </a:cubicBezTo>
                <a:cubicBezTo>
                  <a:pt x="2965673" y="10505"/>
                  <a:pt x="2568327" y="22116"/>
                  <a:pt x="2360729" y="18288"/>
                </a:cubicBezTo>
                <a:cubicBezTo>
                  <a:pt x="2171885" y="49144"/>
                  <a:pt x="1923258" y="16020"/>
                  <a:pt x="1682359" y="18288"/>
                </a:cubicBezTo>
                <a:cubicBezTo>
                  <a:pt x="1430698" y="-2378"/>
                  <a:pt x="1324229" y="-1751"/>
                  <a:pt x="1166797" y="18288"/>
                </a:cubicBezTo>
                <a:cubicBezTo>
                  <a:pt x="1001390" y="41795"/>
                  <a:pt x="324313" y="57964"/>
                  <a:pt x="0" y="18288"/>
                </a:cubicBezTo>
                <a:cubicBezTo>
                  <a:pt x="285" y="13135"/>
                  <a:pt x="532" y="5956"/>
                  <a:pt x="0" y="0"/>
                </a:cubicBezTo>
                <a:close/>
              </a:path>
              <a:path w="8140446" h="18288" fill="none" stroke="0" extrusionOk="0">
                <a:moveTo>
                  <a:pt x="0" y="0"/>
                </a:moveTo>
                <a:cubicBezTo>
                  <a:pt x="69532" y="-6557"/>
                  <a:pt x="264219" y="3919"/>
                  <a:pt x="434157" y="0"/>
                </a:cubicBezTo>
                <a:cubicBezTo>
                  <a:pt x="600013" y="9090"/>
                  <a:pt x="921449" y="-13478"/>
                  <a:pt x="1193932" y="0"/>
                </a:cubicBezTo>
                <a:cubicBezTo>
                  <a:pt x="1443592" y="14844"/>
                  <a:pt x="1471188" y="10722"/>
                  <a:pt x="1628089" y="0"/>
                </a:cubicBezTo>
                <a:cubicBezTo>
                  <a:pt x="1750006" y="-24149"/>
                  <a:pt x="1967480" y="-14904"/>
                  <a:pt x="2225055" y="0"/>
                </a:cubicBezTo>
                <a:cubicBezTo>
                  <a:pt x="2503918" y="19247"/>
                  <a:pt x="2709263" y="-16351"/>
                  <a:pt x="3066235" y="0"/>
                </a:cubicBezTo>
                <a:cubicBezTo>
                  <a:pt x="3429723" y="-1627"/>
                  <a:pt x="3399401" y="30976"/>
                  <a:pt x="3744605" y="0"/>
                </a:cubicBezTo>
                <a:cubicBezTo>
                  <a:pt x="4081920" y="-40602"/>
                  <a:pt x="4258272" y="-2441"/>
                  <a:pt x="4504380" y="0"/>
                </a:cubicBezTo>
                <a:cubicBezTo>
                  <a:pt x="4760039" y="21121"/>
                  <a:pt x="4866555" y="-1351"/>
                  <a:pt x="5101346" y="0"/>
                </a:cubicBezTo>
                <a:cubicBezTo>
                  <a:pt x="5336279" y="1859"/>
                  <a:pt x="5465100" y="30801"/>
                  <a:pt x="5779717" y="0"/>
                </a:cubicBezTo>
                <a:cubicBezTo>
                  <a:pt x="6117018" y="-2879"/>
                  <a:pt x="6273497" y="-5002"/>
                  <a:pt x="6620896" y="0"/>
                </a:cubicBezTo>
                <a:cubicBezTo>
                  <a:pt x="6972306" y="38666"/>
                  <a:pt x="6992056" y="28334"/>
                  <a:pt x="7136458" y="0"/>
                </a:cubicBezTo>
                <a:cubicBezTo>
                  <a:pt x="7325567" y="-61201"/>
                  <a:pt x="7766555" y="-88399"/>
                  <a:pt x="8140446" y="0"/>
                </a:cubicBezTo>
                <a:cubicBezTo>
                  <a:pt x="8140031" y="7748"/>
                  <a:pt x="8139515" y="13015"/>
                  <a:pt x="8140446" y="18288"/>
                </a:cubicBezTo>
                <a:cubicBezTo>
                  <a:pt x="7892673" y="-4012"/>
                  <a:pt x="7668025" y="650"/>
                  <a:pt x="7543480" y="18288"/>
                </a:cubicBezTo>
                <a:cubicBezTo>
                  <a:pt x="7406710" y="-3467"/>
                  <a:pt x="7207646" y="8893"/>
                  <a:pt x="7109323" y="18288"/>
                </a:cubicBezTo>
                <a:cubicBezTo>
                  <a:pt x="6993037" y="49011"/>
                  <a:pt x="6598723" y="59405"/>
                  <a:pt x="6430952" y="18288"/>
                </a:cubicBezTo>
                <a:cubicBezTo>
                  <a:pt x="6284771" y="15315"/>
                  <a:pt x="6162730" y="20350"/>
                  <a:pt x="5915391" y="18288"/>
                </a:cubicBezTo>
                <a:cubicBezTo>
                  <a:pt x="5684668" y="13603"/>
                  <a:pt x="5422852" y="53618"/>
                  <a:pt x="5237020" y="18288"/>
                </a:cubicBezTo>
                <a:cubicBezTo>
                  <a:pt x="5035482" y="26296"/>
                  <a:pt x="4719808" y="55145"/>
                  <a:pt x="4558650" y="18288"/>
                </a:cubicBezTo>
                <a:cubicBezTo>
                  <a:pt x="4375169" y="-35587"/>
                  <a:pt x="4137553" y="12086"/>
                  <a:pt x="3880279" y="18288"/>
                </a:cubicBezTo>
                <a:cubicBezTo>
                  <a:pt x="3624533" y="32648"/>
                  <a:pt x="3467387" y="6480"/>
                  <a:pt x="3201909" y="18288"/>
                </a:cubicBezTo>
                <a:cubicBezTo>
                  <a:pt x="2918126" y="73342"/>
                  <a:pt x="2717830" y="-17156"/>
                  <a:pt x="2604943" y="18288"/>
                </a:cubicBezTo>
                <a:cubicBezTo>
                  <a:pt x="2496133" y="44525"/>
                  <a:pt x="2003915" y="18254"/>
                  <a:pt x="1845168" y="18288"/>
                </a:cubicBezTo>
                <a:cubicBezTo>
                  <a:pt x="1694518" y="14989"/>
                  <a:pt x="1344959" y="44188"/>
                  <a:pt x="1166797" y="18288"/>
                </a:cubicBezTo>
                <a:cubicBezTo>
                  <a:pt x="935925" y="69451"/>
                  <a:pt x="319712" y="-63972"/>
                  <a:pt x="0" y="18288"/>
                </a:cubicBezTo>
                <a:cubicBezTo>
                  <a:pt x="1307" y="12414"/>
                  <a:pt x="-32" y="574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140446"/>
                      <a:gd name="connsiteY0" fmla="*/ 0 h 18288"/>
                      <a:gd name="connsiteX1" fmla="*/ 434157 w 8140446"/>
                      <a:gd name="connsiteY1" fmla="*/ 0 h 18288"/>
                      <a:gd name="connsiteX2" fmla="*/ 1193932 w 8140446"/>
                      <a:gd name="connsiteY2" fmla="*/ 0 h 18288"/>
                      <a:gd name="connsiteX3" fmla="*/ 1628089 w 8140446"/>
                      <a:gd name="connsiteY3" fmla="*/ 0 h 18288"/>
                      <a:gd name="connsiteX4" fmla="*/ 2225055 w 8140446"/>
                      <a:gd name="connsiteY4" fmla="*/ 0 h 18288"/>
                      <a:gd name="connsiteX5" fmla="*/ 3066235 w 8140446"/>
                      <a:gd name="connsiteY5" fmla="*/ 0 h 18288"/>
                      <a:gd name="connsiteX6" fmla="*/ 3744605 w 8140446"/>
                      <a:gd name="connsiteY6" fmla="*/ 0 h 18288"/>
                      <a:gd name="connsiteX7" fmla="*/ 4504380 w 8140446"/>
                      <a:gd name="connsiteY7" fmla="*/ 0 h 18288"/>
                      <a:gd name="connsiteX8" fmla="*/ 5101346 w 8140446"/>
                      <a:gd name="connsiteY8" fmla="*/ 0 h 18288"/>
                      <a:gd name="connsiteX9" fmla="*/ 5779717 w 8140446"/>
                      <a:gd name="connsiteY9" fmla="*/ 0 h 18288"/>
                      <a:gd name="connsiteX10" fmla="*/ 6620896 w 8140446"/>
                      <a:gd name="connsiteY10" fmla="*/ 0 h 18288"/>
                      <a:gd name="connsiteX11" fmla="*/ 7136458 w 8140446"/>
                      <a:gd name="connsiteY11" fmla="*/ 0 h 18288"/>
                      <a:gd name="connsiteX12" fmla="*/ 8140446 w 8140446"/>
                      <a:gd name="connsiteY12" fmla="*/ 0 h 18288"/>
                      <a:gd name="connsiteX13" fmla="*/ 8140446 w 8140446"/>
                      <a:gd name="connsiteY13" fmla="*/ 18288 h 18288"/>
                      <a:gd name="connsiteX14" fmla="*/ 7543480 w 8140446"/>
                      <a:gd name="connsiteY14" fmla="*/ 18288 h 18288"/>
                      <a:gd name="connsiteX15" fmla="*/ 7109323 w 8140446"/>
                      <a:gd name="connsiteY15" fmla="*/ 18288 h 18288"/>
                      <a:gd name="connsiteX16" fmla="*/ 6430952 w 8140446"/>
                      <a:gd name="connsiteY16" fmla="*/ 18288 h 18288"/>
                      <a:gd name="connsiteX17" fmla="*/ 5915391 w 8140446"/>
                      <a:gd name="connsiteY17" fmla="*/ 18288 h 18288"/>
                      <a:gd name="connsiteX18" fmla="*/ 5237020 w 8140446"/>
                      <a:gd name="connsiteY18" fmla="*/ 18288 h 18288"/>
                      <a:gd name="connsiteX19" fmla="*/ 4558650 w 8140446"/>
                      <a:gd name="connsiteY19" fmla="*/ 18288 h 18288"/>
                      <a:gd name="connsiteX20" fmla="*/ 3880279 w 8140446"/>
                      <a:gd name="connsiteY20" fmla="*/ 18288 h 18288"/>
                      <a:gd name="connsiteX21" fmla="*/ 3201909 w 8140446"/>
                      <a:gd name="connsiteY21" fmla="*/ 18288 h 18288"/>
                      <a:gd name="connsiteX22" fmla="*/ 2604943 w 8140446"/>
                      <a:gd name="connsiteY22" fmla="*/ 18288 h 18288"/>
                      <a:gd name="connsiteX23" fmla="*/ 1845168 w 8140446"/>
                      <a:gd name="connsiteY23" fmla="*/ 18288 h 18288"/>
                      <a:gd name="connsiteX24" fmla="*/ 1166797 w 8140446"/>
                      <a:gd name="connsiteY24" fmla="*/ 18288 h 18288"/>
                      <a:gd name="connsiteX25" fmla="*/ 0 w 8140446"/>
                      <a:gd name="connsiteY25" fmla="*/ 18288 h 18288"/>
                      <a:gd name="connsiteX26" fmla="*/ 0 w 8140446"/>
                      <a:gd name="connsiteY26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8140446" h="18288" fill="none" extrusionOk="0">
                        <a:moveTo>
                          <a:pt x="0" y="0"/>
                        </a:moveTo>
                        <a:cubicBezTo>
                          <a:pt x="94920" y="9103"/>
                          <a:pt x="287892" y="-4966"/>
                          <a:pt x="434157" y="0"/>
                        </a:cubicBezTo>
                        <a:cubicBezTo>
                          <a:pt x="580422" y="4966"/>
                          <a:pt x="943595" y="-14182"/>
                          <a:pt x="1193932" y="0"/>
                        </a:cubicBezTo>
                        <a:cubicBezTo>
                          <a:pt x="1444270" y="14182"/>
                          <a:pt x="1472129" y="5523"/>
                          <a:pt x="1628089" y="0"/>
                        </a:cubicBezTo>
                        <a:cubicBezTo>
                          <a:pt x="1784049" y="-5523"/>
                          <a:pt x="1962419" y="-17322"/>
                          <a:pt x="2225055" y="0"/>
                        </a:cubicBezTo>
                        <a:cubicBezTo>
                          <a:pt x="2487691" y="17322"/>
                          <a:pt x="2700681" y="1311"/>
                          <a:pt x="3066235" y="0"/>
                        </a:cubicBezTo>
                        <a:cubicBezTo>
                          <a:pt x="3431789" y="-1311"/>
                          <a:pt x="3405662" y="25081"/>
                          <a:pt x="3744605" y="0"/>
                        </a:cubicBezTo>
                        <a:cubicBezTo>
                          <a:pt x="4083548" y="-25081"/>
                          <a:pt x="4265111" y="-11945"/>
                          <a:pt x="4504380" y="0"/>
                        </a:cubicBezTo>
                        <a:cubicBezTo>
                          <a:pt x="4743649" y="11945"/>
                          <a:pt x="4860394" y="-2832"/>
                          <a:pt x="5101346" y="0"/>
                        </a:cubicBezTo>
                        <a:cubicBezTo>
                          <a:pt x="5342298" y="2832"/>
                          <a:pt x="5456387" y="23676"/>
                          <a:pt x="5779717" y="0"/>
                        </a:cubicBezTo>
                        <a:cubicBezTo>
                          <a:pt x="6103047" y="-23676"/>
                          <a:pt x="6270379" y="-37291"/>
                          <a:pt x="6620896" y="0"/>
                        </a:cubicBezTo>
                        <a:cubicBezTo>
                          <a:pt x="6971413" y="37291"/>
                          <a:pt x="6989068" y="24674"/>
                          <a:pt x="7136458" y="0"/>
                        </a:cubicBezTo>
                        <a:cubicBezTo>
                          <a:pt x="7283848" y="-24674"/>
                          <a:pt x="7752532" y="-22436"/>
                          <a:pt x="8140446" y="0"/>
                        </a:cubicBezTo>
                        <a:cubicBezTo>
                          <a:pt x="8140314" y="7702"/>
                          <a:pt x="8140234" y="13511"/>
                          <a:pt x="8140446" y="18288"/>
                        </a:cubicBezTo>
                        <a:cubicBezTo>
                          <a:pt x="7906329" y="-3043"/>
                          <a:pt x="7681180" y="27465"/>
                          <a:pt x="7543480" y="18288"/>
                        </a:cubicBezTo>
                        <a:cubicBezTo>
                          <a:pt x="7405780" y="9111"/>
                          <a:pt x="7216607" y="3660"/>
                          <a:pt x="7109323" y="18288"/>
                        </a:cubicBezTo>
                        <a:cubicBezTo>
                          <a:pt x="7002039" y="32916"/>
                          <a:pt x="6576231" y="42692"/>
                          <a:pt x="6430952" y="18288"/>
                        </a:cubicBezTo>
                        <a:cubicBezTo>
                          <a:pt x="6285673" y="-6116"/>
                          <a:pt x="6138840" y="34521"/>
                          <a:pt x="5915391" y="18288"/>
                        </a:cubicBezTo>
                        <a:cubicBezTo>
                          <a:pt x="5691942" y="2055"/>
                          <a:pt x="5459460" y="51666"/>
                          <a:pt x="5237020" y="18288"/>
                        </a:cubicBezTo>
                        <a:cubicBezTo>
                          <a:pt x="5014580" y="-15090"/>
                          <a:pt x="4747677" y="40449"/>
                          <a:pt x="4558650" y="18288"/>
                        </a:cubicBezTo>
                        <a:cubicBezTo>
                          <a:pt x="4369623" y="-3873"/>
                          <a:pt x="4146061" y="12568"/>
                          <a:pt x="3880279" y="18288"/>
                        </a:cubicBezTo>
                        <a:cubicBezTo>
                          <a:pt x="3614497" y="24008"/>
                          <a:pt x="3473808" y="-12908"/>
                          <a:pt x="3201909" y="18288"/>
                        </a:cubicBezTo>
                        <a:cubicBezTo>
                          <a:pt x="2930010" y="49484"/>
                          <a:pt x="2728175" y="-3430"/>
                          <a:pt x="2604943" y="18288"/>
                        </a:cubicBezTo>
                        <a:cubicBezTo>
                          <a:pt x="2481711" y="40006"/>
                          <a:pt x="2004334" y="26952"/>
                          <a:pt x="1845168" y="18288"/>
                        </a:cubicBezTo>
                        <a:cubicBezTo>
                          <a:pt x="1686003" y="9624"/>
                          <a:pt x="1375070" y="37580"/>
                          <a:pt x="1166797" y="18288"/>
                        </a:cubicBezTo>
                        <a:cubicBezTo>
                          <a:pt x="958524" y="-1004"/>
                          <a:pt x="342846" y="8880"/>
                          <a:pt x="0" y="18288"/>
                        </a:cubicBezTo>
                        <a:cubicBezTo>
                          <a:pt x="129" y="13298"/>
                          <a:pt x="-675" y="6857"/>
                          <a:pt x="0" y="0"/>
                        </a:cubicBezTo>
                        <a:close/>
                      </a:path>
                      <a:path w="8140446" h="18288" stroke="0" extrusionOk="0">
                        <a:moveTo>
                          <a:pt x="0" y="0"/>
                        </a:moveTo>
                        <a:cubicBezTo>
                          <a:pt x="142435" y="-24533"/>
                          <a:pt x="380026" y="17447"/>
                          <a:pt x="596966" y="0"/>
                        </a:cubicBezTo>
                        <a:cubicBezTo>
                          <a:pt x="813906" y="-17447"/>
                          <a:pt x="830530" y="13462"/>
                          <a:pt x="1031123" y="0"/>
                        </a:cubicBezTo>
                        <a:cubicBezTo>
                          <a:pt x="1231716" y="-13462"/>
                          <a:pt x="1634038" y="0"/>
                          <a:pt x="1872303" y="0"/>
                        </a:cubicBezTo>
                        <a:cubicBezTo>
                          <a:pt x="2110568" y="0"/>
                          <a:pt x="2261934" y="-25727"/>
                          <a:pt x="2469269" y="0"/>
                        </a:cubicBezTo>
                        <a:cubicBezTo>
                          <a:pt x="2676604" y="25727"/>
                          <a:pt x="2790440" y="16284"/>
                          <a:pt x="3066235" y="0"/>
                        </a:cubicBezTo>
                        <a:cubicBezTo>
                          <a:pt x="3342030" y="-16284"/>
                          <a:pt x="3685603" y="41976"/>
                          <a:pt x="3907414" y="0"/>
                        </a:cubicBezTo>
                        <a:cubicBezTo>
                          <a:pt x="4129225" y="-41976"/>
                          <a:pt x="4177416" y="-7598"/>
                          <a:pt x="4422976" y="0"/>
                        </a:cubicBezTo>
                        <a:cubicBezTo>
                          <a:pt x="4668536" y="7598"/>
                          <a:pt x="5023499" y="-28058"/>
                          <a:pt x="5264155" y="0"/>
                        </a:cubicBezTo>
                        <a:cubicBezTo>
                          <a:pt x="5504811" y="28058"/>
                          <a:pt x="5703675" y="13288"/>
                          <a:pt x="6105335" y="0"/>
                        </a:cubicBezTo>
                        <a:cubicBezTo>
                          <a:pt x="6506995" y="-13288"/>
                          <a:pt x="6455516" y="-5124"/>
                          <a:pt x="6783705" y="0"/>
                        </a:cubicBezTo>
                        <a:cubicBezTo>
                          <a:pt x="7111894" y="5124"/>
                          <a:pt x="7512856" y="10604"/>
                          <a:pt x="8140446" y="0"/>
                        </a:cubicBezTo>
                        <a:cubicBezTo>
                          <a:pt x="8140458" y="8833"/>
                          <a:pt x="8140986" y="9830"/>
                          <a:pt x="8140446" y="18288"/>
                        </a:cubicBezTo>
                        <a:cubicBezTo>
                          <a:pt x="7959314" y="3345"/>
                          <a:pt x="7870113" y="10437"/>
                          <a:pt x="7706289" y="18288"/>
                        </a:cubicBezTo>
                        <a:cubicBezTo>
                          <a:pt x="7542465" y="26139"/>
                          <a:pt x="7157940" y="17482"/>
                          <a:pt x="6865109" y="18288"/>
                        </a:cubicBezTo>
                        <a:cubicBezTo>
                          <a:pt x="6572278" y="19094"/>
                          <a:pt x="6524256" y="38051"/>
                          <a:pt x="6349548" y="18288"/>
                        </a:cubicBezTo>
                        <a:cubicBezTo>
                          <a:pt x="6174840" y="-1475"/>
                          <a:pt x="5951624" y="174"/>
                          <a:pt x="5671177" y="18288"/>
                        </a:cubicBezTo>
                        <a:cubicBezTo>
                          <a:pt x="5390730" y="36402"/>
                          <a:pt x="5222992" y="60058"/>
                          <a:pt x="4829998" y="18288"/>
                        </a:cubicBezTo>
                        <a:cubicBezTo>
                          <a:pt x="4437004" y="-23482"/>
                          <a:pt x="4344181" y="39087"/>
                          <a:pt x="4151627" y="18288"/>
                        </a:cubicBezTo>
                        <a:cubicBezTo>
                          <a:pt x="3959073" y="-2511"/>
                          <a:pt x="3886970" y="32875"/>
                          <a:pt x="3717470" y="18288"/>
                        </a:cubicBezTo>
                        <a:cubicBezTo>
                          <a:pt x="3547970" y="3701"/>
                          <a:pt x="3451521" y="31872"/>
                          <a:pt x="3201909" y="18288"/>
                        </a:cubicBezTo>
                        <a:cubicBezTo>
                          <a:pt x="2952297" y="4704"/>
                          <a:pt x="2543413" y="6029"/>
                          <a:pt x="2360729" y="18288"/>
                        </a:cubicBezTo>
                        <a:cubicBezTo>
                          <a:pt x="2178045" y="30547"/>
                          <a:pt x="1906056" y="25847"/>
                          <a:pt x="1682359" y="18288"/>
                        </a:cubicBezTo>
                        <a:cubicBezTo>
                          <a:pt x="1458662" y="10730"/>
                          <a:pt x="1330405" y="8046"/>
                          <a:pt x="1166797" y="18288"/>
                        </a:cubicBezTo>
                        <a:cubicBezTo>
                          <a:pt x="1003189" y="28530"/>
                          <a:pt x="278098" y="19533"/>
                          <a:pt x="0" y="18288"/>
                        </a:cubicBezTo>
                        <a:cubicBezTo>
                          <a:pt x="74" y="14054"/>
                          <a:pt x="-46" y="699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556D46-794D-34D6-8006-8A00AD25F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5475" y="3879323"/>
            <a:ext cx="6525758" cy="27847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Efesus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1:16-17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"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aku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pun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tidak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berhenti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mengucap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syukur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karena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kamu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. Dan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aku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selalu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mengingat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kamu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dalam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doaku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, dan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meminta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kepada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Allah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Tuhan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kita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Yesus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Kristus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yaitu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Bapa yang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mulia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itu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supaya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Ia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memberikan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kepadamu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Roh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hikmat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dan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wahyu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untuk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mengenal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Dia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dengan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benar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".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0BF2CA-295A-FA7B-4AED-D313F550A6BD}"/>
              </a:ext>
            </a:extLst>
          </p:cNvPr>
          <p:cNvSpPr txBox="1"/>
          <p:nvPr/>
        </p:nvSpPr>
        <p:spPr>
          <a:xfrm>
            <a:off x="501777" y="1838686"/>
            <a:ext cx="8271162" cy="18158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800" dirty="0">
                <a:latin typeface="Franklin Gothic Medium Cond" panose="020B0606030402020204" pitchFamily="34" charset="0"/>
              </a:rPr>
              <a:t>Salah </a:t>
            </a:r>
            <a:r>
              <a:rPr lang="en-ID" sz="2800" dirty="0" err="1">
                <a:latin typeface="Franklin Gothic Medium Cond" panose="020B0606030402020204" pitchFamily="34" charset="0"/>
              </a:rPr>
              <a:t>satu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bagian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dari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doa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rasul</a:t>
            </a:r>
            <a:r>
              <a:rPr lang="en-ID" sz="2800" dirty="0">
                <a:latin typeface="Franklin Gothic Medium Cond" panose="020B0606030402020204" pitchFamily="34" charset="0"/>
              </a:rPr>
              <a:t> Paulus </a:t>
            </a:r>
            <a:r>
              <a:rPr lang="en-ID" sz="2800" dirty="0" err="1">
                <a:latin typeface="Franklin Gothic Medium Cond" panose="020B0606030402020204" pitchFamily="34" charset="0"/>
              </a:rPr>
              <a:t>bagi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jemaat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Efesus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adalah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memohon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berkat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Roh</a:t>
            </a:r>
            <a:r>
              <a:rPr lang="en-ID" sz="2800" dirty="0">
                <a:latin typeface="Bernard MT Condensed" panose="02050806060905020404" pitchFamily="18" charset="0"/>
              </a:rPr>
              <a:t> Kudus </a:t>
            </a:r>
            <a:r>
              <a:rPr lang="en-ID" sz="2800" dirty="0" err="1">
                <a:latin typeface="Bernard MT Condensed" panose="02050806060905020404" pitchFamily="18" charset="0"/>
              </a:rPr>
              <a:t>untuk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memberikan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pengertian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rohani</a:t>
            </a:r>
            <a:r>
              <a:rPr lang="en-ID" sz="2800" dirty="0">
                <a:latin typeface="Bernard MT Condensed" panose="02050806060905020404" pitchFamily="18" charset="0"/>
              </a:rPr>
              <a:t> yang </a:t>
            </a:r>
            <a:r>
              <a:rPr lang="en-ID" sz="2800" dirty="0" err="1">
                <a:latin typeface="Bernard MT Condensed" panose="02050806060905020404" pitchFamily="18" charset="0"/>
              </a:rPr>
              <a:t>dibutuhkan</a:t>
            </a:r>
            <a:r>
              <a:rPr lang="en-ID" sz="2800" dirty="0">
                <a:latin typeface="Bernard MT Condensed" panose="02050806060905020404" pitchFamily="18" charset="0"/>
              </a:rPr>
              <a:t> yang </a:t>
            </a:r>
            <a:r>
              <a:rPr lang="en-ID" sz="2800" dirty="0" err="1">
                <a:latin typeface="Bernard MT Condensed" panose="02050806060905020404" pitchFamily="18" charset="0"/>
              </a:rPr>
              <a:t>berfokus</a:t>
            </a:r>
            <a:r>
              <a:rPr lang="en-ID" sz="2800" dirty="0">
                <a:latin typeface="Bernard MT Condensed" panose="02050806060905020404" pitchFamily="18" charset="0"/>
              </a:rPr>
              <a:t> pada </a:t>
            </a:r>
            <a:r>
              <a:rPr lang="en-ID" sz="2800" dirty="0" err="1">
                <a:latin typeface="Bernard MT Condensed" panose="02050806060905020404" pitchFamily="18" charset="0"/>
              </a:rPr>
              <a:t>pemahaman</a:t>
            </a:r>
            <a:r>
              <a:rPr lang="en-ID" sz="2800" dirty="0">
                <a:latin typeface="Bernard MT Condensed" panose="02050806060905020404" pitchFamily="18" charset="0"/>
              </a:rPr>
              <a:t> yang </a:t>
            </a:r>
            <a:r>
              <a:rPr lang="en-ID" sz="2800" dirty="0" err="1">
                <a:latin typeface="Bernard MT Condensed" panose="02050806060905020404" pitchFamily="18" charset="0"/>
              </a:rPr>
              <a:t>mendalam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tentang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Yesus</a:t>
            </a:r>
            <a:r>
              <a:rPr lang="en-ID" sz="2800" dirty="0">
                <a:latin typeface="Bernard MT Condensed" panose="02050806060905020404" pitchFamily="18" charset="0"/>
              </a:rPr>
              <a:t>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DFC05B-B7C7-1EC5-AB88-3DC4E6C46E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04" t="9954" r="41522"/>
          <a:stretch/>
        </p:blipFill>
        <p:spPr>
          <a:xfrm>
            <a:off x="501777" y="3879323"/>
            <a:ext cx="2021164" cy="275392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4039665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89D877-7450-C0DA-DA8E-F01C681675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AFA961-B7C0-48FB-5E41-6E8625814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146852"/>
          </a:xfrm>
          <a:solidFill>
            <a:srgbClr val="7030A0"/>
          </a:solidFill>
        </p:spPr>
        <p:txBody>
          <a:bodyPr>
            <a:noAutofit/>
          </a:bodyPr>
          <a:lstStyle/>
          <a:p>
            <a:pPr algn="ctr"/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Ada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tiga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topik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yang Paulus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doakan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agar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Roh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Kudus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memberikan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pemahaman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khusus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kepada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orang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percaya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di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Efesus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[Ef. 1:17-19]: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0A3EE0-7E68-5B4C-7091-48D1D891A350}"/>
              </a:ext>
            </a:extLst>
          </p:cNvPr>
          <p:cNvSpPr txBox="1"/>
          <p:nvPr/>
        </p:nvSpPr>
        <p:spPr>
          <a:xfrm>
            <a:off x="1431235" y="2898554"/>
            <a:ext cx="745330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800" dirty="0">
                <a:latin typeface="Gill Sans Nova Cond Ultra Bold" panose="020B0B04020104020203" pitchFamily="34" charset="0"/>
              </a:rPr>
              <a:t>"</a:t>
            </a:r>
            <a:r>
              <a:rPr lang="en-ID" sz="2800" dirty="0" err="1">
                <a:latin typeface="Gill Sans Nova Cond Ultra Bold" panose="020B0B04020104020203" pitchFamily="34" charset="0"/>
              </a:rPr>
              <a:t>Pengharapan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apakah</a:t>
            </a:r>
            <a:r>
              <a:rPr lang="en-ID" sz="2800" dirty="0">
                <a:latin typeface="Gill Sans Nova Cond Ultra Bold" panose="020B0B04020104020203" pitchFamily="34" charset="0"/>
              </a:rPr>
              <a:t> yang </a:t>
            </a:r>
            <a:r>
              <a:rPr lang="en-ID" sz="2800" dirty="0" err="1">
                <a:latin typeface="Gill Sans Nova Cond Ultra Bold" panose="020B0B04020104020203" pitchFamily="34" charset="0"/>
              </a:rPr>
              <a:t>terkandung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dalam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panggilan</a:t>
            </a:r>
            <a:r>
              <a:rPr lang="en-ID" sz="2800" dirty="0">
                <a:latin typeface="Gill Sans Nova Cond Ultra Bold" panose="020B0B04020104020203" pitchFamily="34" charset="0"/>
              </a:rPr>
              <a:t>-Nya"</a:t>
            </a:r>
            <a:r>
              <a:rPr lang="en-ID" sz="2800" dirty="0">
                <a:latin typeface="Tw Cen MT Condensed Extra Bold" panose="020B0803020202020204" pitchFamily="34" charset="0"/>
              </a:rPr>
              <a:t> : Di </a:t>
            </a:r>
            <a:r>
              <a:rPr lang="en-ID" sz="2800" dirty="0" err="1">
                <a:latin typeface="Tw Cen MT Condensed Extra Bold" panose="020B0803020202020204" pitchFamily="34" charset="0"/>
              </a:rPr>
              <a:t>sini</a:t>
            </a:r>
            <a:r>
              <a:rPr lang="en-ID" sz="2800" dirty="0">
                <a:latin typeface="Tw Cen MT Condensed Extra Bold" panose="020B0803020202020204" pitchFamily="34" charset="0"/>
              </a:rPr>
              <a:t> Paulus </a:t>
            </a:r>
            <a:r>
              <a:rPr lang="en-ID" sz="2800" dirty="0" err="1">
                <a:latin typeface="Tw Cen MT Condensed Extra Bold" panose="020B0803020202020204" pitchFamily="34" charset="0"/>
              </a:rPr>
              <a:t>berdoa</a:t>
            </a:r>
            <a:r>
              <a:rPr lang="en-ID" sz="2800" dirty="0">
                <a:latin typeface="Tw Cen MT Condensed Extra Bold" panose="020B0803020202020204" pitchFamily="34" charset="0"/>
              </a:rPr>
              <a:t> agar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memahami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tindakan</a:t>
            </a:r>
            <a:r>
              <a:rPr lang="en-ID" sz="2800" dirty="0">
                <a:latin typeface="Tw Cen MT Condensed Extra Bold" panose="020B0803020202020204" pitchFamily="34" charset="0"/>
              </a:rPr>
              <a:t> yang </a:t>
            </a:r>
            <a:r>
              <a:rPr lang="en-ID" sz="2800" dirty="0" err="1">
                <a:latin typeface="Tw Cen MT Condensed Extra Bold" panose="020B0803020202020204" pitchFamily="34" charset="0"/>
              </a:rPr>
              <a:t>telah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diambil</a:t>
            </a:r>
            <a:r>
              <a:rPr lang="en-ID" sz="2800" dirty="0">
                <a:latin typeface="Tw Cen MT Condensed Extra Bold" panose="020B0803020202020204" pitchFamily="34" charset="0"/>
              </a:rPr>
              <a:t> Allah di masa </a:t>
            </a:r>
            <a:r>
              <a:rPr lang="en-ID" sz="2800" dirty="0" err="1">
                <a:latin typeface="Tw Cen MT Condensed Extra Bold" panose="020B0803020202020204" pitchFamily="34" charset="0"/>
              </a:rPr>
              <a:t>lalu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keselamatan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2800" dirty="0">
                <a:latin typeface="Tw Cen MT Condensed Extra Bold" panose="020B0803020202020204" pitchFamily="34" charset="0"/>
              </a:rPr>
              <a:t> [</a:t>
            </a:r>
            <a:r>
              <a:rPr lang="en-ID" sz="2800" dirty="0" err="1">
                <a:latin typeface="Tw Cen MT Condensed Extra Bold" panose="020B0803020202020204" pitchFamily="34" charset="0"/>
              </a:rPr>
              <a:t>Efesus</a:t>
            </a:r>
            <a:r>
              <a:rPr lang="en-ID" sz="2800" dirty="0">
                <a:latin typeface="Tw Cen MT Condensed Extra Bold" panose="020B0803020202020204" pitchFamily="34" charset="0"/>
              </a:rPr>
              <a:t> 1:3-9, 11-13] dan masa </a:t>
            </a:r>
            <a:r>
              <a:rPr lang="en-ID" sz="2800" dirty="0" err="1">
                <a:latin typeface="Tw Cen MT Condensed Extra Bold" panose="020B0803020202020204" pitchFamily="34" charset="0"/>
              </a:rPr>
              <a:t>depan</a:t>
            </a:r>
            <a:r>
              <a:rPr lang="en-ID" sz="2800" dirty="0">
                <a:latin typeface="Tw Cen MT Condensed Extra Bold" panose="020B0803020202020204" pitchFamily="34" charset="0"/>
              </a:rPr>
              <a:t> yang </a:t>
            </a:r>
            <a:r>
              <a:rPr lang="en-ID" sz="2800" dirty="0" err="1">
                <a:latin typeface="Tw Cen MT Condensed Extra Bold" panose="020B0803020202020204" pitchFamily="34" charset="0"/>
              </a:rPr>
              <a:t>gemilang</a:t>
            </a:r>
            <a:r>
              <a:rPr lang="en-ID" sz="2800" dirty="0">
                <a:latin typeface="Tw Cen MT Condensed Extra Bold" panose="020B0803020202020204" pitchFamily="34" charset="0"/>
              </a:rPr>
              <a:t> yang </a:t>
            </a:r>
            <a:r>
              <a:rPr lang="en-ID" sz="2800" dirty="0" err="1">
                <a:latin typeface="Tw Cen MT Condensed Extra Bold" panose="020B0803020202020204" pitchFamily="34" charset="0"/>
              </a:rPr>
              <a:t>Dia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rencanakan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bagi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2800" dirty="0">
                <a:latin typeface="Tw Cen MT Condensed Extra Bold" panose="020B0803020202020204" pitchFamily="34" charset="0"/>
              </a:rPr>
              <a:t> [</a:t>
            </a:r>
            <a:r>
              <a:rPr lang="en-ID" sz="2800" dirty="0" err="1">
                <a:latin typeface="Tw Cen MT Condensed Extra Bold" panose="020B0803020202020204" pitchFamily="34" charset="0"/>
              </a:rPr>
              <a:t>Efesus</a:t>
            </a:r>
            <a:r>
              <a:rPr lang="en-ID" sz="2800" dirty="0">
                <a:latin typeface="Tw Cen MT Condensed Extra Bold" panose="020B0803020202020204" pitchFamily="34" charset="0"/>
              </a:rPr>
              <a:t> 1:10, 14].  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14E74D-85B4-61C9-B88D-D395DB165707}"/>
              </a:ext>
            </a:extLst>
          </p:cNvPr>
          <p:cNvSpPr/>
          <p:nvPr/>
        </p:nvSpPr>
        <p:spPr>
          <a:xfrm>
            <a:off x="259458" y="3267886"/>
            <a:ext cx="965329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7194085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292</TotalTime>
  <Words>1600</Words>
  <Application>Microsoft Office PowerPoint</Application>
  <PresentationFormat>On-screen Show (4:3)</PresentationFormat>
  <Paragraphs>86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45" baseType="lpstr">
      <vt:lpstr>Aharoni</vt:lpstr>
      <vt:lpstr>Amasis MT Pro Black</vt:lpstr>
      <vt:lpstr>Arial</vt:lpstr>
      <vt:lpstr>Avenir Next LT Pro Demi</vt:lpstr>
      <vt:lpstr>Berlin Sans FB</vt:lpstr>
      <vt:lpstr>Bernard MT Condensed</vt:lpstr>
      <vt:lpstr>Britannic Bold</vt:lpstr>
      <vt:lpstr>Calibri</vt:lpstr>
      <vt:lpstr>Calibri Light</vt:lpstr>
      <vt:lpstr>Eras Bold ITC</vt:lpstr>
      <vt:lpstr>Eras Demi ITC</vt:lpstr>
      <vt:lpstr>Franklin Gothic Demi Cond</vt:lpstr>
      <vt:lpstr>Franklin Gothic Medium Cond</vt:lpstr>
      <vt:lpstr>Gill Sans Nova Cond Ultra Bold</vt:lpstr>
      <vt:lpstr>Gill Sans Nova Cond XBd</vt:lpstr>
      <vt:lpstr>Impact</vt:lpstr>
      <vt:lpstr>Trade Gothic Next Heavy</vt:lpstr>
      <vt:lpstr>Tw Cen MT Condensed Extra Bold</vt:lpstr>
      <vt:lpstr>Wingdings</vt:lpstr>
      <vt:lpstr>Office Theme</vt:lpstr>
      <vt:lpstr>KUASA YESUS YANG DITINGGIKAN</vt:lpstr>
      <vt:lpstr>EFESUS 1 : 19,20</vt:lpstr>
      <vt:lpstr>PowerPoint Presentation</vt:lpstr>
      <vt:lpstr>BERDOA DAN MENGUCAP SYUKUR Minggu, 9 Juli 2023</vt:lpstr>
      <vt:lpstr>Mengapa penting untuk mengucap syukur kepada Tuhan dalam doa kita?</vt:lpstr>
      <vt:lpstr>Apa artinya: "Tidak berhenti mengucap syukur”  [Efesus 1:16] atau "berdoa tanpa henti"  [1 Tesalonika 5:17]?</vt:lpstr>
      <vt:lpstr>PowerPoint Presentation</vt:lpstr>
      <vt:lpstr>MENGALAMI PENGERTIAN DARI ROH KUDUS Senin, 10 Juli 2023</vt:lpstr>
      <vt:lpstr>Ada tiga topik yang Paulus doakan agar Roh Kudus memberikan pemahaman khusus kepada orang percaya di Efesus [Ef. 1:17-19]:</vt:lpstr>
      <vt:lpstr>PowerPoint Presentation</vt:lpstr>
      <vt:lpstr>PowerPoint Presentation</vt:lpstr>
      <vt:lpstr>MENGAMBIL BAGIAN DALAM KUASA KEBANGKITAN Selasa, 11 Juli 2023</vt:lpstr>
      <vt:lpstr>Mengapa penting kebangkitan Yesus bagi kita? Dan mengapa kebangkitan Yesus adalah keyakinan iman Kristen yang tidak dapat ditawar lagi [1 Korintus 15:14, 17] ?</vt:lpstr>
      <vt:lpstr>Apakah yang harus kita pahami dari hal Yesus yang dimuliakan itu, duduk disebelah kanan Bapa di sorga?</vt:lpstr>
      <vt:lpstr>Pertanyaan renungan:</vt:lpstr>
      <vt:lpstr>KRISTUS DI ATAS SEGALA KUASA Rabu, 12 Juli 2023</vt:lpstr>
      <vt:lpstr>Mengapa rasul Paulus membandingkan bahwa status dan kuasa Kristus jauh lebih tinggi dari semua kekuasaan di dunia ini?</vt:lpstr>
      <vt:lpstr>PowerPoint Presentation</vt:lpstr>
      <vt:lpstr>PowerPoint Presentation</vt:lpstr>
      <vt:lpstr>PowerPoint Presentation</vt:lpstr>
      <vt:lpstr>YESUS, SEGALA SESUATU, DAN JEMAAT-NYA Kamis, 13 Juli 2023</vt:lpstr>
      <vt:lpstr>PowerPoint Presentation</vt:lpstr>
      <vt:lpstr>Efesus 1:22-23</vt:lpstr>
      <vt:lpstr>Manfaat-manfaat apakah yang diterima jemaat ketika Yesus ditinggikan ke tahta alam semesta?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KUASA YESUS YANG DITINGGIKAN</dc:title>
  <dc:creator>Office365</dc:creator>
  <cp:lastModifiedBy>Office365</cp:lastModifiedBy>
  <cp:revision>17</cp:revision>
  <dcterms:created xsi:type="dcterms:W3CDTF">2023-07-12T13:13:43Z</dcterms:created>
  <dcterms:modified xsi:type="dcterms:W3CDTF">2023-07-14T09:24:00Z</dcterms:modified>
</cp:coreProperties>
</file>