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6" r:id="rId4"/>
    <p:sldId id="258" r:id="rId5"/>
    <p:sldId id="259" r:id="rId6"/>
    <p:sldId id="260" r:id="rId7"/>
    <p:sldId id="261" r:id="rId8"/>
    <p:sldId id="262" r:id="rId9"/>
    <p:sldId id="263" r:id="rId10"/>
    <p:sldId id="268" r:id="rId11"/>
    <p:sldId id="271" r:id="rId12"/>
    <p:sldId id="269" r:id="rId13"/>
    <p:sldId id="272" r:id="rId14"/>
    <p:sldId id="270" r:id="rId15"/>
    <p:sldId id="264" r:id="rId16"/>
    <p:sldId id="273" r:id="rId17"/>
    <p:sldId id="283" r:id="rId18"/>
    <p:sldId id="274" r:id="rId19"/>
    <p:sldId id="275" r:id="rId20"/>
    <p:sldId id="265" r:id="rId21"/>
    <p:sldId id="276" r:id="rId22"/>
    <p:sldId id="277" r:id="rId23"/>
    <p:sldId id="284" r:id="rId24"/>
    <p:sldId id="278" r:id="rId25"/>
    <p:sldId id="266" r:id="rId26"/>
    <p:sldId id="285" r:id="rId27"/>
    <p:sldId id="279" r:id="rId28"/>
    <p:sldId id="280" r:id="rId29"/>
    <p:sldId id="281" r:id="rId30"/>
    <p:sldId id="282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090C"/>
    <a:srgbClr val="A5F5C7"/>
    <a:srgbClr val="FF9F89"/>
    <a:srgbClr val="FF3300"/>
    <a:srgbClr val="FFC1FF"/>
    <a:srgbClr val="FFCC99"/>
    <a:srgbClr val="66FFFF"/>
    <a:srgbClr val="FFFF99"/>
    <a:srgbClr val="D0BEA0"/>
    <a:srgbClr val="4F4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FCC9-5FF4-49B9-BF2C-08828E515B2C}" type="datetimeFigureOut">
              <a:rPr lang="en-ID" smtClean="0"/>
              <a:t>26/05/2023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34FBB-BA1C-4BB1-B55E-A5AD9A26C92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67835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FCC9-5FF4-49B9-BF2C-08828E515B2C}" type="datetimeFigureOut">
              <a:rPr lang="en-ID" smtClean="0"/>
              <a:t>26/05/2023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34FBB-BA1C-4BB1-B55E-A5AD9A26C92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94508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FCC9-5FF4-49B9-BF2C-08828E515B2C}" type="datetimeFigureOut">
              <a:rPr lang="en-ID" smtClean="0"/>
              <a:t>26/05/2023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34FBB-BA1C-4BB1-B55E-A5AD9A26C92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02577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FCC9-5FF4-49B9-BF2C-08828E515B2C}" type="datetimeFigureOut">
              <a:rPr lang="en-ID" smtClean="0"/>
              <a:t>26/05/2023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34FBB-BA1C-4BB1-B55E-A5AD9A26C92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59516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FCC9-5FF4-49B9-BF2C-08828E515B2C}" type="datetimeFigureOut">
              <a:rPr lang="en-ID" smtClean="0"/>
              <a:t>26/05/2023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34FBB-BA1C-4BB1-B55E-A5AD9A26C92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87627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FCC9-5FF4-49B9-BF2C-08828E515B2C}" type="datetimeFigureOut">
              <a:rPr lang="en-ID" smtClean="0"/>
              <a:t>26/05/2023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34FBB-BA1C-4BB1-B55E-A5AD9A26C92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43465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FCC9-5FF4-49B9-BF2C-08828E515B2C}" type="datetimeFigureOut">
              <a:rPr lang="en-ID" smtClean="0"/>
              <a:t>26/05/2023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34FBB-BA1C-4BB1-B55E-A5AD9A26C92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77934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FCC9-5FF4-49B9-BF2C-08828E515B2C}" type="datetimeFigureOut">
              <a:rPr lang="en-ID" smtClean="0"/>
              <a:t>26/05/2023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34FBB-BA1C-4BB1-B55E-A5AD9A26C92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81470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FCC9-5FF4-49B9-BF2C-08828E515B2C}" type="datetimeFigureOut">
              <a:rPr lang="en-ID" smtClean="0"/>
              <a:t>26/05/2023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34FBB-BA1C-4BB1-B55E-A5AD9A26C92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55242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FCC9-5FF4-49B9-BF2C-08828E515B2C}" type="datetimeFigureOut">
              <a:rPr lang="en-ID" smtClean="0"/>
              <a:t>26/05/2023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34FBB-BA1C-4BB1-B55E-A5AD9A26C92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966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FCC9-5FF4-49B9-BF2C-08828E515B2C}" type="datetimeFigureOut">
              <a:rPr lang="en-ID" smtClean="0"/>
              <a:t>26/05/2023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34FBB-BA1C-4BB1-B55E-A5AD9A26C92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1765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EFCC9-5FF4-49B9-BF2C-08828E515B2C}" type="datetimeFigureOut">
              <a:rPr lang="en-ID" smtClean="0"/>
              <a:t>26/05/2023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34FBB-BA1C-4BB1-B55E-A5AD9A26C92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9305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92005C-21BA-D6E2-E9F7-A75C30ADA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1333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2804A-EA93-8D42-6F64-4C32D42F6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2"/>
            <a:ext cx="6858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Impact" panose="020B0806030902050204" pitchFamily="34" charset="0"/>
              </a:rPr>
              <a:t>KOTA YANG DISEBUT KEKACAUAN</a:t>
            </a:r>
            <a:endParaRPr lang="en-ID" dirty="0"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BF2CCA-6304-7A33-8DE0-D0DB13753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552950"/>
            <a:ext cx="6858000" cy="81915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Pelajaran ke-9, </a:t>
            </a:r>
            <a:r>
              <a:rPr lang="en-US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Triwulan</a:t>
            </a:r>
            <a:r>
              <a:rPr lang="en-US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II</a:t>
            </a:r>
          </a:p>
          <a:p>
            <a:r>
              <a:rPr lang="en-US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Tahun</a:t>
            </a:r>
            <a:r>
              <a:rPr lang="en-US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2023</a:t>
            </a:r>
            <a:endParaRPr lang="en-ID" dirty="0">
              <a:solidFill>
                <a:srgbClr val="FFFFFF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133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E1F047-A2B9-80DF-AFDD-E1846CA95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B24930-1686-0A9D-F0ED-1CAB0B7F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574" y="250031"/>
            <a:ext cx="6467475" cy="1325563"/>
          </a:xfrm>
        </p:spPr>
        <p:txBody>
          <a:bodyPr>
            <a:noAutofit/>
          </a:bodyPr>
          <a:lstStyle/>
          <a:p>
            <a:pPr algn="r"/>
            <a:r>
              <a:rPr lang="en-ID" sz="3200" dirty="0" err="1">
                <a:latin typeface="Bernard MT Condensed" panose="02050806060905020404" pitchFamily="18" charset="0"/>
              </a:rPr>
              <a:t>Bagaimana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caranya</a:t>
            </a:r>
            <a:r>
              <a:rPr lang="en-ID" sz="3200" dirty="0">
                <a:latin typeface="Bernard MT Condensed" panose="02050806060905020404" pitchFamily="18" charset="0"/>
              </a:rPr>
              <a:t> Iblis </a:t>
            </a:r>
            <a:r>
              <a:rPr lang="en-ID" sz="3200" dirty="0" err="1">
                <a:latin typeface="Bernard MT Condensed" panose="02050806060905020404" pitchFamily="18" charset="0"/>
              </a:rPr>
              <a:t>memikat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pikiran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atau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hati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manusia</a:t>
            </a:r>
            <a:r>
              <a:rPr lang="en-ID" sz="3200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EB090-9F6C-33FB-5BB3-A8B35DAC2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175" y="2041127"/>
            <a:ext cx="6781800" cy="465494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ID" dirty="0" err="1">
                <a:latin typeface="Gill Sans Ultra Bold Condensed" panose="020B0A06020104020203" pitchFamily="34" charset="0"/>
              </a:rPr>
              <a:t>Dengan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melakukan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percabulan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istilah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rohani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menggambarkan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sebuah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sistem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gereja</a:t>
            </a:r>
            <a:r>
              <a:rPr lang="en-ID" dirty="0"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latin typeface="Gill Sans Ultra Bold Condensed" panose="020B0A06020104020203" pitchFamily="34" charset="0"/>
              </a:rPr>
              <a:t>runtuh</a:t>
            </a:r>
            <a:r>
              <a:rPr lang="en-ID" dirty="0"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latin typeface="Gill Sans Ultra Bold Condensed" panose="020B0A06020104020203" pitchFamily="34" charset="0"/>
              </a:rPr>
              <a:t>bersatu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dengan</a:t>
            </a:r>
            <a:r>
              <a:rPr lang="en-ID" dirty="0">
                <a:latin typeface="Gill Sans Ultra Bold Condensed" panose="020B0A06020104020203" pitchFamily="34" charset="0"/>
              </a:rPr>
              <a:t> negara.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sistem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gereja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benar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gereja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dipersatukan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Impact" panose="020B0806030902050204" pitchFamily="34" charset="0"/>
              </a:rPr>
              <a:t>Gereja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runtuh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memandang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para </a:t>
            </a:r>
            <a:r>
              <a:rPr lang="en-ID" dirty="0" err="1">
                <a:latin typeface="Impact" panose="020B0806030902050204" pitchFamily="34" charset="0"/>
              </a:rPr>
              <a:t>pemimpin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politik</a:t>
            </a:r>
            <a:r>
              <a:rPr lang="en-ID" dirty="0">
                <a:latin typeface="Impact" panose="020B0806030902050204" pitchFamily="34" charset="0"/>
              </a:rPr>
              <a:t> dunia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kekuasaan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otoritas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meminta</a:t>
            </a:r>
            <a:r>
              <a:rPr lang="en-ID" dirty="0">
                <a:latin typeface="Franklin Gothic Medium Cond" panose="020B0606030402020204" pitchFamily="34" charset="0"/>
              </a:rPr>
              <a:t> negara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menegakkan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keputusannya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Eras Demi ITC" panose="020B0805030504020804" pitchFamily="34" charset="0"/>
              </a:rPr>
              <a:t>Alih-alih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menarik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kekuatannya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dari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Yesus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sebagai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kepalanya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sebenarnya</a:t>
            </a:r>
            <a:r>
              <a:rPr lang="en-ID" dirty="0">
                <a:latin typeface="Eras Demi ITC" panose="020B0805030504020804" pitchFamily="34" charset="0"/>
              </a:rPr>
              <a:t>, </a:t>
            </a:r>
            <a:r>
              <a:rPr lang="en-ID" dirty="0" err="1">
                <a:latin typeface="Eras Demi ITC" panose="020B0805030504020804" pitchFamily="34" charset="0"/>
              </a:rPr>
              <a:t>dia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mencari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dukungan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dari</a:t>
            </a:r>
            <a:r>
              <a:rPr lang="en-ID" dirty="0">
                <a:latin typeface="Eras Demi ITC" panose="020B0805030504020804" pitchFamily="34" charset="0"/>
              </a:rPr>
              <a:t> negara.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B56D25-F010-179B-5B2B-6EEC36029617}"/>
              </a:ext>
            </a:extLst>
          </p:cNvPr>
          <p:cNvSpPr/>
          <p:nvPr/>
        </p:nvSpPr>
        <p:spPr>
          <a:xfrm>
            <a:off x="575099" y="3133725"/>
            <a:ext cx="4916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24521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0697FC-6BCE-4EC1-FA80-78D3E6D4F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BEB441-7BCC-C442-C689-88F9DAD2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9" y="365126"/>
            <a:ext cx="5800725" cy="1325563"/>
          </a:xfrm>
        </p:spPr>
        <p:txBody>
          <a:bodyPr>
            <a:normAutofit/>
          </a:bodyPr>
          <a:lstStyle/>
          <a:p>
            <a:pPr algn="r"/>
            <a:r>
              <a:rPr lang="en-ID" sz="3200" dirty="0" err="1">
                <a:latin typeface="Bernard MT Condensed" panose="02050806060905020404" pitchFamily="18" charset="0"/>
              </a:rPr>
              <a:t>Bagaimana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caranya</a:t>
            </a:r>
            <a:r>
              <a:rPr lang="en-ID" sz="3200" dirty="0">
                <a:latin typeface="Bernard MT Condensed" panose="02050806060905020404" pitchFamily="18" charset="0"/>
              </a:rPr>
              <a:t> Iblis </a:t>
            </a:r>
            <a:r>
              <a:rPr lang="en-ID" sz="3200" dirty="0" err="1">
                <a:latin typeface="Bernard MT Condensed" panose="02050806060905020404" pitchFamily="18" charset="0"/>
              </a:rPr>
              <a:t>memikat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pikiran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atau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hati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manusia</a:t>
            </a:r>
            <a:r>
              <a:rPr lang="en-ID" sz="3200" dirty="0">
                <a:latin typeface="Bernard MT Condensed" panose="02050806060905020404" pitchFamily="18" charset="0"/>
              </a:rPr>
              <a:t>?</a:t>
            </a:r>
            <a:endParaRPr lang="en-ID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4711E-9B0B-0716-F241-B5A905290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9225" y="1889127"/>
            <a:ext cx="7391401" cy="48021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sz="2600" dirty="0" err="1">
                <a:latin typeface="Gill Sans Ultra Bold Condensed" panose="020B0A06020104020203" pitchFamily="34" charset="0"/>
              </a:rPr>
              <a:t>Dengan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membuat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penghuni-penghuni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bumi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ini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mabuk</a:t>
            </a:r>
            <a:r>
              <a:rPr lang="en-ID" sz="2600" dirty="0">
                <a:latin typeface="Gill Sans Ultra Bold Condensed" panose="020B0A06020104020203" pitchFamily="34" charset="0"/>
              </a:rPr>
              <a:t> oleh </a:t>
            </a:r>
            <a:r>
              <a:rPr lang="en-ID" sz="2600" dirty="0" err="1">
                <a:latin typeface="Gill Sans Ultra Bold Condensed" panose="020B0A06020104020203" pitchFamily="34" charset="0"/>
              </a:rPr>
              <a:t>anggur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percabulannya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Franklin Gothic Medium Cond" panose="020B0606030402020204" pitchFamily="34" charset="0"/>
              </a:rPr>
              <a:t>Simbolisme</a:t>
            </a:r>
            <a:r>
              <a:rPr lang="en-ID" sz="2600" dirty="0">
                <a:latin typeface="Franklin Gothic Medium Cond" panose="020B0606030402020204" pitchFamily="34" charset="0"/>
              </a:rPr>
              <a:t> sari </a:t>
            </a:r>
            <a:r>
              <a:rPr lang="en-ID" sz="2600" dirty="0" err="1">
                <a:latin typeface="Franklin Gothic Medium Cond" panose="020B0606030402020204" pitchFamily="34" charset="0"/>
              </a:rPr>
              <a:t>buah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anggur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murni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digunakan</a:t>
            </a:r>
            <a:r>
              <a:rPr lang="en-ID" sz="2600" dirty="0">
                <a:latin typeface="Franklin Gothic Medium Cond" panose="020B0606030402020204" pitchFamily="34" charset="0"/>
              </a:rPr>
              <a:t> di </a:t>
            </a:r>
            <a:r>
              <a:rPr lang="en-ID" sz="2600" dirty="0" err="1">
                <a:latin typeface="Franklin Gothic Medium Cond" panose="020B0606030402020204" pitchFamily="34" charset="0"/>
              </a:rPr>
              <a:t>seluruh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Perjanjian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Baru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melambangkan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tercemar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murni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dicurahkan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keselamatan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di </a:t>
            </a:r>
            <a:r>
              <a:rPr lang="en-ID" sz="2600" dirty="0" err="1">
                <a:latin typeface="Franklin Gothic Medium Cond" panose="020B0606030402020204" pitchFamily="34" charset="0"/>
              </a:rPr>
              <a:t>kayu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salib</a:t>
            </a:r>
            <a:r>
              <a:rPr lang="en-ID" sz="2600" dirty="0">
                <a:latin typeface="Franklin Gothic Medium Cond" panose="020B0606030402020204" pitchFamily="34" charset="0"/>
              </a:rPr>
              <a:t> [</a:t>
            </a:r>
            <a:r>
              <a:rPr lang="en-ID" sz="2600" dirty="0" err="1">
                <a:latin typeface="Franklin Gothic Medium Cond" panose="020B0606030402020204" pitchFamily="34" charset="0"/>
              </a:rPr>
              <a:t>Matius</a:t>
            </a:r>
            <a:r>
              <a:rPr lang="en-ID" sz="2600" dirty="0">
                <a:latin typeface="Franklin Gothic Medium Cond" panose="020B0606030402020204" pitchFamily="34" charset="0"/>
              </a:rPr>
              <a:t> 26:27-29].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>
                <a:latin typeface="Franklin Gothic Medium Cond" panose="020B0606030402020204" pitchFamily="34" charset="0"/>
              </a:rPr>
              <a:t>Lukas 22:20 </a:t>
            </a:r>
            <a:r>
              <a:rPr lang="en-ID" sz="2600" dirty="0" err="1">
                <a:latin typeface="Franklin Gothic Medium Cond" panose="020B0606030402020204" pitchFamily="34" charset="0"/>
              </a:rPr>
              <a:t>Yesus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600" dirty="0">
                <a:latin typeface="Franklin Gothic Medium Cond" panose="020B0606030402020204" pitchFamily="34" charset="0"/>
              </a:rPr>
              <a:t>, "</a:t>
            </a:r>
            <a:r>
              <a:rPr lang="en-ID" sz="2600" dirty="0" err="1">
                <a:latin typeface="Franklin Gothic Medium Cond" panose="020B0606030402020204" pitchFamily="34" charset="0"/>
              </a:rPr>
              <a:t>Cawan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adalah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perjanjian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baru</a:t>
            </a:r>
            <a:r>
              <a:rPr lang="en-ID" sz="2600" dirty="0">
                <a:latin typeface="Franklin Gothic Medium Cond" panose="020B0606030402020204" pitchFamily="34" charset="0"/>
              </a:rPr>
              <a:t> oleh </a:t>
            </a:r>
            <a:r>
              <a:rPr lang="en-ID" sz="2600" dirty="0" err="1">
                <a:latin typeface="Franklin Gothic Medium Cond" panose="020B0606030402020204" pitchFamily="34" charset="0"/>
              </a:rPr>
              <a:t>darah</a:t>
            </a:r>
            <a:r>
              <a:rPr lang="en-ID" sz="2600" dirty="0">
                <a:latin typeface="Franklin Gothic Medium Cond" panose="020B0606030402020204" pitchFamily="34" charset="0"/>
              </a:rPr>
              <a:t>-Ku,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ditumpahkan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bagi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kamu</a:t>
            </a:r>
            <a:r>
              <a:rPr lang="en-ID" sz="2600" dirty="0">
                <a:latin typeface="Franklin Gothic Medium Cond" panose="020B0606030402020204" pitchFamily="34" charset="0"/>
              </a:rPr>
              <a:t>". </a:t>
            </a:r>
          </a:p>
          <a:p>
            <a:pPr marL="0" indent="0">
              <a:buNone/>
            </a:pPr>
            <a:r>
              <a:rPr lang="en-ID" sz="2600" dirty="0">
                <a:latin typeface="Gill Sans Nova Cond XBd" panose="020B0A06020104020203" pitchFamily="34" charset="0"/>
              </a:rPr>
              <a:t>Ketika </a:t>
            </a:r>
            <a:r>
              <a:rPr lang="en-ID" sz="2600" dirty="0" err="1">
                <a:latin typeface="Gill Sans Nova Cond XBd" panose="020B0A06020104020203" pitchFamily="34" charset="0"/>
              </a:rPr>
              <a:t>anggur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Injil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baru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murni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dibelokkan</a:t>
            </a:r>
            <a:r>
              <a:rPr lang="en-ID" sz="2600" dirty="0">
                <a:latin typeface="Gill Sans Nova Cond XBd" panose="020B0A06020104020203" pitchFamily="34" charset="0"/>
              </a:rPr>
              <a:t>, dan </a:t>
            </a:r>
            <a:r>
              <a:rPr lang="en-ID" sz="2600" dirty="0" err="1">
                <a:latin typeface="Gill Sans Nova Cond XBd" panose="020B0A06020104020203" pitchFamily="34" charset="0"/>
              </a:rPr>
              <a:t>ajaran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Firman</a:t>
            </a:r>
            <a:r>
              <a:rPr lang="en-ID" sz="2600" dirty="0">
                <a:latin typeface="Gill Sans Nova Cond XBd" panose="020B0A06020104020203" pitchFamily="34" charset="0"/>
              </a:rPr>
              <a:t> Allah </a:t>
            </a:r>
            <a:r>
              <a:rPr lang="en-ID" sz="2600" dirty="0" err="1">
                <a:latin typeface="Gill Sans Nova Cond XBd" panose="020B0A06020104020203" pitchFamily="34" charset="0"/>
              </a:rPr>
              <a:t>diganti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ajaran</a:t>
            </a:r>
            <a:r>
              <a:rPr lang="en-ID" sz="2600" dirty="0">
                <a:latin typeface="Gill Sans Nova Cond XBd" panose="020B0A06020104020203" pitchFamily="34" charset="0"/>
              </a:rPr>
              <a:t> para </a:t>
            </a:r>
            <a:r>
              <a:rPr lang="en-ID" sz="2600" dirty="0" err="1">
                <a:latin typeface="Gill Sans Nova Cond XBd" panose="020B0A06020104020203" pitchFamily="34" charset="0"/>
              </a:rPr>
              <a:t>pemimpin</a:t>
            </a:r>
            <a:r>
              <a:rPr lang="en-ID" sz="2600" dirty="0">
                <a:latin typeface="Gill Sans Nova Cond XBd" panose="020B0A06020104020203" pitchFamily="34" charset="0"/>
              </a:rPr>
              <a:t> agama </a:t>
            </a:r>
            <a:r>
              <a:rPr lang="en-ID" sz="2600" dirty="0" err="1">
                <a:latin typeface="Gill Sans Nova Cond XBd" panose="020B0A06020104020203" pitchFamily="34" charset="0"/>
              </a:rPr>
              <a:t>manusia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maka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menjadi</a:t>
            </a:r>
            <a:r>
              <a:rPr lang="en-ID" sz="2600" dirty="0">
                <a:latin typeface="Gill Sans Nova Cond XBd" panose="020B0A06020104020203" pitchFamily="34" charset="0"/>
              </a:rPr>
              <a:t> "</a:t>
            </a:r>
            <a:r>
              <a:rPr lang="en-ID" sz="2600" dirty="0" err="1">
                <a:latin typeface="Gill Sans Nova Cond XBd" panose="020B0A06020104020203" pitchFamily="34" charset="0"/>
              </a:rPr>
              <a:t>anggur</a:t>
            </a:r>
            <a:r>
              <a:rPr lang="en-ID" sz="2600" dirty="0">
                <a:latin typeface="Gill Sans Nova Cond XBd" panose="020B0A06020104020203" pitchFamily="34" charset="0"/>
              </a:rPr>
              <a:t> Babel." [</a:t>
            </a:r>
            <a:r>
              <a:rPr lang="en-ID" sz="2600" dirty="0" err="1">
                <a:latin typeface="Gill Sans Nova Cond XBd" panose="020B0A06020104020203" pitchFamily="34" charset="0"/>
              </a:rPr>
              <a:t>Matius</a:t>
            </a:r>
            <a:r>
              <a:rPr lang="en-ID" sz="2600" dirty="0">
                <a:latin typeface="Gill Sans Nova Cond XBd" panose="020B0A06020104020203" pitchFamily="34" charset="0"/>
              </a:rPr>
              <a:t> 15:9]. </a:t>
            </a:r>
            <a:r>
              <a:rPr lang="en-ID" sz="2600" dirty="0" err="1">
                <a:latin typeface="Gill Sans Ultra Bold Condensed" panose="020B0A06020104020203" pitchFamily="34" charset="0"/>
              </a:rPr>
              <a:t>Manusia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dipengaruhi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atau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dibuat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mabuk</a:t>
            </a:r>
            <a:r>
              <a:rPr lang="en-ID" sz="2600" dirty="0">
                <a:latin typeface="Gill Sans Ultra Bold Condensed" panose="020B0A06020104020203" pitchFamily="34" charset="0"/>
              </a:rPr>
              <a:t> oleh </a:t>
            </a:r>
            <a:r>
              <a:rPr lang="en-ID" sz="2600" dirty="0" err="1">
                <a:latin typeface="Gill Sans Ultra Bold Condensed" panose="020B0A06020104020203" pitchFamily="34" charset="0"/>
              </a:rPr>
              <a:t>injil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palsu</a:t>
            </a:r>
            <a:r>
              <a:rPr lang="en-ID" sz="2600" dirty="0">
                <a:latin typeface="Gill Sans Ultra Bold Condensed" panose="020B0A06020104020203" pitchFamily="34" charset="0"/>
              </a:rPr>
              <a:t> dan </a:t>
            </a:r>
            <a:r>
              <a:rPr lang="en-ID" sz="2600" dirty="0" err="1">
                <a:latin typeface="Gill Sans Ultra Bold Condensed" panose="020B0A06020104020203" pitchFamily="34" charset="0"/>
              </a:rPr>
              <a:t>bukan</a:t>
            </a:r>
            <a:r>
              <a:rPr lang="en-ID" sz="2600" dirty="0">
                <a:latin typeface="Gill Sans Ultra Bold Condensed" panose="020B0A06020104020203" pitchFamily="34" charset="0"/>
              </a:rPr>
              <a:t> oleh </a:t>
            </a:r>
            <a:r>
              <a:rPr lang="en-ID" sz="2600" dirty="0" err="1">
                <a:latin typeface="Gill Sans Ultra Bold Condensed" panose="020B0A06020104020203" pitchFamily="34" charset="0"/>
              </a:rPr>
              <a:t>Injil</a:t>
            </a:r>
            <a:r>
              <a:rPr lang="en-ID" sz="2600" dirty="0">
                <a:latin typeface="Gill Sans Ultra Bold Condensed" panose="020B0A06020104020203" pitchFamily="34" charset="0"/>
              </a:rPr>
              <a:t> yang </a:t>
            </a:r>
            <a:r>
              <a:rPr lang="en-ID" sz="2600" dirty="0" err="1">
                <a:latin typeface="Gill Sans Ultra Bold Condensed" panose="020B0A06020104020203" pitchFamily="34" charset="0"/>
              </a:rPr>
              <a:t>kekal</a:t>
            </a:r>
            <a:r>
              <a:rPr lang="en-ID" sz="2600" dirty="0">
                <a:latin typeface="Gill Sans Ultra Bold Condensed" panose="020B0A06020104020203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3C0421-7A44-1B17-6379-3FAA5AEE9789}"/>
              </a:ext>
            </a:extLst>
          </p:cNvPr>
          <p:cNvSpPr/>
          <p:nvPr/>
        </p:nvSpPr>
        <p:spPr>
          <a:xfrm>
            <a:off x="463763" y="3162300"/>
            <a:ext cx="4916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49769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0A136-99E9-0704-FF04-C0930DA66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4" y="3710613"/>
            <a:ext cx="7305675" cy="1038225"/>
          </a:xfrm>
        </p:spPr>
        <p:txBody>
          <a:bodyPr anchor="ctr">
            <a:normAutofit/>
          </a:bodyPr>
          <a:lstStyle/>
          <a:p>
            <a:r>
              <a:rPr lang="en-ID" sz="2800" dirty="0" err="1">
                <a:latin typeface="Impact" panose="020B0806030902050204" pitchFamily="34" charset="0"/>
              </a:rPr>
              <a:t>Berapa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luas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pengaruh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anggur</a:t>
            </a:r>
            <a:r>
              <a:rPr lang="en-ID" sz="2800" dirty="0"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latin typeface="Impact" panose="020B0806030902050204" pitchFamily="34" charset="0"/>
              </a:rPr>
              <a:t>memabukkan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dari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gereja</a:t>
            </a:r>
            <a:r>
              <a:rPr lang="en-ID" sz="2800" dirty="0"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latin typeface="Impact" panose="020B0806030902050204" pitchFamily="34" charset="0"/>
              </a:rPr>
              <a:t>runtuh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ini</a:t>
            </a:r>
            <a:r>
              <a:rPr lang="en-ID" sz="2800" dirty="0">
                <a:latin typeface="Impact" panose="020B080603090205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EF52B5-7D31-054B-CB74-44AC7F91F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28" b="219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B6B8B-4DD3-C71A-093E-4307E4C14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4" y="4910136"/>
            <a:ext cx="8448671" cy="160972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Berlin Sans FB" panose="020E0602020502020306" pitchFamily="34" charset="0"/>
              </a:rPr>
              <a:t>Tidak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peduli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seberapa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rusak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jahatnya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sistem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ini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jangkauannya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begitu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luas</a:t>
            </a:r>
            <a:r>
              <a:rPr lang="en-ID" dirty="0">
                <a:latin typeface="Berlin Sans FB" panose="020E0602020502020306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jangkauan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internasional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memengaruhi</a:t>
            </a:r>
            <a:r>
              <a:rPr lang="en-ID" dirty="0">
                <a:latin typeface="Gill Sans Nova Cond XBd" panose="020B0A06020104020203" pitchFamily="34" charset="0"/>
              </a:rPr>
              <a:t> orang-orang di </a:t>
            </a:r>
            <a:r>
              <a:rPr lang="en-ID" dirty="0" err="1">
                <a:latin typeface="Gill Sans Nova Cond XBd" panose="020B0A06020104020203" pitchFamily="34" charset="0"/>
              </a:rPr>
              <a:t>seluruh</a:t>
            </a:r>
            <a:r>
              <a:rPr lang="en-ID" dirty="0">
                <a:latin typeface="Gill Sans Nova Cond XBd" panose="020B0A06020104020203" pitchFamily="34" charset="0"/>
              </a:rPr>
              <a:t> dunia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tipuannya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40894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052942-CFA6-C2E9-DF4F-9CF4525F9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3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E3A4C4-681B-F731-467C-6B363BAB9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7551"/>
            <a:ext cx="7886700" cy="1325563"/>
          </a:xfrm>
        </p:spPr>
        <p:txBody>
          <a:bodyPr/>
          <a:lstStyle/>
          <a:p>
            <a:pPr algn="ctr"/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Wahyu 18:3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8599B-04BD-6953-FBDF-C57508C16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2266950"/>
            <a:ext cx="7886700" cy="23241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"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40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sz="40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40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bangsa</a:t>
            </a:r>
            <a:r>
              <a:rPr lang="en-ID" sz="40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minum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anggur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hawa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nafsu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cabulnya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raja-raja di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bumi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berbuat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cabul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pedagang-pedagang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bumi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menjadi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kaya oleh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kelimpahan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hawa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nafsunya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1214835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EB86C-EED2-11A1-1B65-88B172B50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12" r="37062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EECD1-B574-FD67-D0FD-75722F943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0857" y="895350"/>
            <a:ext cx="4305300" cy="53959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Waktunya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tiba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ketika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Tuhan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memanggil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umat</a:t>
            </a:r>
            <a:r>
              <a:rPr lang="en-ID" dirty="0">
                <a:latin typeface="Impact" panose="020B0806030902050204" pitchFamily="34" charset="0"/>
              </a:rPr>
              <a:t>-Nya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keluar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sistem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rusak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jahat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, yang </a:t>
            </a:r>
            <a:r>
              <a:rPr lang="en-ID" dirty="0" err="1">
                <a:latin typeface="Berlin Sans FB" panose="020E0602020502020306" pitchFamily="34" charset="0"/>
              </a:rPr>
              <a:t>akan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segera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jatuh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karena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sifatnya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rusak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jahat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sistem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ini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disebut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sebagai</a:t>
            </a:r>
            <a:r>
              <a:rPr lang="en-ID" dirty="0">
                <a:latin typeface="Berlin Sans FB" panose="020E0602020502020306" pitchFamily="34" charset="0"/>
              </a:rPr>
              <a:t> "</a:t>
            </a:r>
            <a:r>
              <a:rPr lang="en-ID" dirty="0" err="1">
                <a:latin typeface="Gill Sans Nova Cond XBd" panose="020B0A06020104020203" pitchFamily="34" charset="0"/>
              </a:rPr>
              <a:t>tempat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kediaman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roh-roh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jahat</a:t>
            </a:r>
            <a:r>
              <a:rPr lang="en-ID" dirty="0">
                <a:latin typeface="Berlin Sans FB" panose="020E0602020502020306" pitchFamily="34" charset="0"/>
              </a:rPr>
              <a:t>" dan "</a:t>
            </a:r>
            <a:r>
              <a:rPr lang="en-ID" dirty="0" err="1">
                <a:latin typeface="Gill Sans Nova Cond XBd" panose="020B0A06020104020203" pitchFamily="34" charset="0"/>
              </a:rPr>
              <a:t>tempat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bersembunyi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segala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burung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najis</a:t>
            </a:r>
            <a:r>
              <a:rPr lang="en-ID" dirty="0">
                <a:latin typeface="Gill Sans Nova Cond XBd" panose="020B0A06020104020203" pitchFamily="34" charset="0"/>
              </a:rPr>
              <a:t> dan yang </a:t>
            </a:r>
            <a:r>
              <a:rPr lang="en-ID" dirty="0" err="1">
                <a:latin typeface="Gill Sans Nova Cond XBd" panose="020B0A06020104020203" pitchFamily="34" charset="0"/>
              </a:rPr>
              <a:t>dibenci</a:t>
            </a:r>
            <a:r>
              <a:rPr lang="en-ID" dirty="0">
                <a:latin typeface="Berlin Sans FB" panose="020E0602020502020306" pitchFamily="34" charset="0"/>
              </a:rPr>
              <a:t>" [Wahyu 18:2].</a:t>
            </a:r>
          </a:p>
        </p:txBody>
      </p:sp>
    </p:spTree>
    <p:extLst>
      <p:ext uri="{BB962C8B-B14F-4D97-AF65-F5344CB8AC3E}">
        <p14:creationId xmlns:p14="http://schemas.microsoft.com/office/powerpoint/2010/main" val="714052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770C5-40D8-8FC9-A405-788595E57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400050"/>
            <a:ext cx="9058280" cy="1190691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MISTERI, BABEL BESAR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23 Mei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3A994-4D17-68A5-4CE4-4449CDCE3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483" y="2600325"/>
            <a:ext cx="4836753" cy="30337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Wahyu 17 </a:t>
            </a:r>
            <a:r>
              <a:rPr lang="en-ID" sz="3200" dirty="0" err="1">
                <a:latin typeface="Impact" panose="020B0806030902050204" pitchFamily="34" charset="0"/>
              </a:rPr>
              <a:t>menggambarkan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sistem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keagamaan</a:t>
            </a:r>
            <a:r>
              <a:rPr lang="en-ID" sz="3200" dirty="0">
                <a:latin typeface="Impact" panose="020B0806030902050204" pitchFamily="34" charset="0"/>
              </a:rPr>
              <a:t> yang murtad yang </a:t>
            </a:r>
            <a:r>
              <a:rPr lang="en-ID" sz="3200" dirty="0" err="1">
                <a:latin typeface="Impact" panose="020B0806030902050204" pitchFamily="34" charset="0"/>
              </a:rPr>
              <a:t>memperkenalkan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banyak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ajaran</a:t>
            </a:r>
            <a:r>
              <a:rPr lang="en-ID" sz="3200" dirty="0">
                <a:latin typeface="Impact" panose="020B0806030902050204" pitchFamily="34" charset="0"/>
              </a:rPr>
              <a:t> Babel </a:t>
            </a:r>
            <a:r>
              <a:rPr lang="en-ID" sz="3200" dirty="0" err="1">
                <a:latin typeface="Impact" panose="020B0806030902050204" pitchFamily="34" charset="0"/>
              </a:rPr>
              <a:t>Perjanjian</a:t>
            </a:r>
            <a:r>
              <a:rPr lang="en-ID" sz="3200" dirty="0">
                <a:latin typeface="Impact" panose="020B0806030902050204" pitchFamily="34" charset="0"/>
              </a:rPr>
              <a:t> Lama </a:t>
            </a:r>
            <a:r>
              <a:rPr lang="en-ID" sz="3200" dirty="0" err="1">
                <a:latin typeface="Impact" panose="020B0806030902050204" pitchFamily="34" charset="0"/>
              </a:rPr>
              <a:t>ke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kekristenan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49BF9-3263-D2D5-89F2-10EA9AA0E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100" y="1567472"/>
            <a:ext cx="3420312" cy="26602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62297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C6B6F4-39ED-4367-E7DF-F90C21FBD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812"/>
            <a:ext cx="9144000" cy="6881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151EAF-BBB5-1BA8-7BC3-4251C1CF3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811"/>
            <a:ext cx="9144000" cy="1338262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Bagaimana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kita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mengenali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sifat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atau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karakter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Babel dan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implikasinya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bagi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umat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Allah?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CDDEB-1745-5D61-B447-299F22CBA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872" y="1847850"/>
            <a:ext cx="7362827" cy="4924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400" dirty="0" err="1">
                <a:latin typeface="Impact" panose="020B0806030902050204" pitchFamily="34" charset="0"/>
              </a:rPr>
              <a:t>Referensi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Babel </a:t>
            </a:r>
            <a:r>
              <a:rPr lang="en-ID" sz="2400" dirty="0" err="1">
                <a:latin typeface="Impact" panose="020B0806030902050204" pitchFamily="34" charset="0"/>
              </a:rPr>
              <a:t>dapat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ditelusuri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kitab </a:t>
            </a:r>
            <a:r>
              <a:rPr lang="en-ID" sz="2400" dirty="0" err="1">
                <a:latin typeface="Impact" panose="020B0806030902050204" pitchFamily="34" charset="0"/>
              </a:rPr>
              <a:t>Kejadian</a:t>
            </a:r>
            <a:r>
              <a:rPr lang="en-ID" sz="2400" dirty="0">
                <a:latin typeface="Impact" panose="020B0806030902050204" pitchFamily="34" charset="0"/>
              </a:rPr>
              <a:t> 11. </a:t>
            </a:r>
            <a:r>
              <a:rPr lang="en-ID" sz="2400" dirty="0" err="1">
                <a:latin typeface="Berlin Sans FB" panose="020E0602020502020306" pitchFamily="34" charset="0"/>
              </a:rPr>
              <a:t>Semuanya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dimulai</a:t>
            </a:r>
            <a:r>
              <a:rPr lang="en-ID" sz="2400" dirty="0">
                <a:latin typeface="Berlin Sans FB" panose="020E0602020502020306" pitchFamily="34" charset="0"/>
              </a:rPr>
              <a:t> di </a:t>
            </a:r>
            <a:r>
              <a:rPr lang="en-ID" sz="2400" dirty="0" err="1">
                <a:latin typeface="Berlin Sans FB" panose="020E0602020502020306" pitchFamily="34" charset="0"/>
              </a:rPr>
              <a:t>dataran</a:t>
            </a:r>
            <a:r>
              <a:rPr lang="en-ID" sz="2400" dirty="0">
                <a:latin typeface="Berlin Sans FB" panose="020E0602020502020306" pitchFamily="34" charset="0"/>
              </a:rPr>
              <a:t> Tanah </a:t>
            </a:r>
            <a:r>
              <a:rPr lang="en-ID" sz="2400" dirty="0" err="1">
                <a:latin typeface="Berlin Sans FB" panose="020E0602020502020306" pitchFamily="34" charset="0"/>
              </a:rPr>
              <a:t>Sinear</a:t>
            </a:r>
            <a:r>
              <a:rPr lang="en-ID" sz="2400" dirty="0">
                <a:latin typeface="Berlin Sans FB" panose="020E0602020502020306" pitchFamily="34" charset="0"/>
              </a:rPr>
              <a:t>, </a:t>
            </a:r>
            <a:r>
              <a:rPr lang="en-ID" sz="2400" dirty="0" err="1">
                <a:latin typeface="Berlin Sans FB" panose="020E0602020502020306" pitchFamily="34" charset="0"/>
              </a:rPr>
              <a:t>sebuah</a:t>
            </a:r>
            <a:r>
              <a:rPr lang="en-ID" sz="2400" dirty="0">
                <a:latin typeface="Berlin Sans FB" panose="020E0602020502020306" pitchFamily="34" charset="0"/>
              </a:rPr>
              <a:t> wilayah di </a:t>
            </a:r>
            <a:r>
              <a:rPr lang="en-ID" sz="2400" dirty="0" err="1">
                <a:latin typeface="Berlin Sans FB" panose="020E0602020502020306" pitchFamily="34" charset="0"/>
              </a:rPr>
              <a:t>bagian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selatan</a:t>
            </a:r>
            <a:r>
              <a:rPr lang="en-ID" sz="2400" dirty="0">
                <a:latin typeface="Berlin Sans FB" panose="020E0602020502020306" pitchFamily="34" charset="0"/>
              </a:rPr>
              <a:t> Mesopotamia, </a:t>
            </a:r>
            <a:r>
              <a:rPr lang="en-ID" sz="2400" dirty="0" err="1">
                <a:latin typeface="Berlin Sans FB" panose="020E0602020502020306" pitchFamily="34" charset="0"/>
              </a:rPr>
              <a:t>sekarang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Irak</a:t>
            </a:r>
            <a:r>
              <a:rPr lang="en-ID" sz="2400" dirty="0">
                <a:latin typeface="Berlin Sans FB" panose="020E0602020502020306" pitchFamily="34" charset="0"/>
              </a:rPr>
              <a:t> Selatan, yang </a:t>
            </a:r>
            <a:r>
              <a:rPr lang="en-ID" sz="2400" dirty="0" err="1">
                <a:latin typeface="Berlin Sans FB" panose="020E0602020502020306" pitchFamily="34" charset="0"/>
              </a:rPr>
              <a:t>disebut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Babilonia</a:t>
            </a:r>
            <a:r>
              <a:rPr lang="en-ID" sz="2400" dirty="0">
                <a:latin typeface="Berlin Sans FB" panose="020E0602020502020306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>
                <a:latin typeface="Bernard MT Condensed" panose="02050806060905020404" pitchFamily="18" charset="0"/>
              </a:rPr>
              <a:t>Di </a:t>
            </a:r>
            <a:r>
              <a:rPr lang="en-ID" sz="2400" dirty="0" err="1">
                <a:latin typeface="Bernard MT Condensed" panose="02050806060905020404" pitchFamily="18" charset="0"/>
              </a:rPr>
              <a:t>sanalah</a:t>
            </a:r>
            <a:r>
              <a:rPr lang="en-ID" sz="2400" dirty="0">
                <a:latin typeface="Bernard MT Condensed" panose="02050806060905020404" pitchFamily="18" charset="0"/>
              </a:rPr>
              <a:t> Menara Babel </a:t>
            </a:r>
            <a:r>
              <a:rPr lang="en-ID" sz="2400" dirty="0" err="1">
                <a:latin typeface="Bernard MT Condensed" panose="02050806060905020404" pitchFamily="18" charset="0"/>
              </a:rPr>
              <a:t>dibangun</a:t>
            </a:r>
            <a:r>
              <a:rPr lang="en-ID" sz="2400" dirty="0"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latin typeface="Bernard MT Condensed" panose="02050806060905020404" pitchFamily="18" charset="0"/>
              </a:rPr>
              <a:t>menjadi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simbol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kemandirian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manusia</a:t>
            </a:r>
            <a:r>
              <a:rPr lang="en-ID" sz="2400" dirty="0"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latin typeface="Bernard MT Condensed" panose="02050806060905020404" pitchFamily="18" charset="0"/>
              </a:rPr>
              <a:t>penyelamatan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diri</a:t>
            </a:r>
            <a:r>
              <a:rPr lang="en-ID" sz="2400" dirty="0">
                <a:latin typeface="Bernard MT Condensed" panose="02050806060905020404" pitchFamily="18" charset="0"/>
              </a:rPr>
              <a:t>, dan </a:t>
            </a:r>
            <a:r>
              <a:rPr lang="en-ID" sz="2400" dirty="0" err="1">
                <a:latin typeface="Bernard MT Condensed" panose="02050806060905020404" pitchFamily="18" charset="0"/>
              </a:rPr>
              <a:t>kemerdekaan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dari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Tuhan</a:t>
            </a:r>
            <a:r>
              <a:rPr lang="en-ID" sz="2400" dirty="0">
                <a:latin typeface="Bernard MT Condensed" panose="02050806060905020404" pitchFamily="18" charset="0"/>
              </a:rPr>
              <a:t>. </a:t>
            </a:r>
            <a:r>
              <a:rPr lang="en-ID" sz="2400" dirty="0">
                <a:latin typeface="Berlin Sans FB" panose="020E0602020502020306" pitchFamily="34" charset="0"/>
              </a:rPr>
              <a:t>Menara Babel, situs Babel </a:t>
            </a:r>
            <a:r>
              <a:rPr lang="en-ID" sz="2400" dirty="0" err="1">
                <a:latin typeface="Berlin Sans FB" panose="020E0602020502020306" pitchFamily="34" charset="0"/>
              </a:rPr>
              <a:t>kuno</a:t>
            </a:r>
            <a:r>
              <a:rPr lang="en-ID" sz="2400" dirty="0">
                <a:latin typeface="Berlin Sans FB" panose="020E0602020502020306" pitchFamily="34" charset="0"/>
              </a:rPr>
              <a:t>, </a:t>
            </a:r>
            <a:r>
              <a:rPr lang="en-ID" sz="2400" dirty="0" err="1">
                <a:latin typeface="Berlin Sans FB" panose="020E0602020502020306" pitchFamily="34" charset="0"/>
              </a:rPr>
              <a:t>dibangun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secara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langsung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bertentangan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dengan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Firman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Tuhan</a:t>
            </a:r>
            <a:r>
              <a:rPr lang="en-ID" sz="2400" dirty="0">
                <a:latin typeface="Berlin Sans FB" panose="020E0602020502020306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Para </a:t>
            </a:r>
            <a:r>
              <a:rPr lang="en-ID" sz="24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pembangun</a:t>
            </a:r>
            <a:r>
              <a:rPr lang="en-ID" sz="24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Babel </a:t>
            </a:r>
            <a:r>
              <a:rPr lang="en-ID" sz="24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membangun</a:t>
            </a:r>
            <a:r>
              <a:rPr lang="en-ID" sz="24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monumen</a:t>
            </a:r>
            <a:r>
              <a:rPr lang="en-ID" sz="24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ini</a:t>
            </a:r>
            <a:r>
              <a:rPr lang="en-ID" sz="24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sz="24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kemuliaan</a:t>
            </a:r>
            <a:r>
              <a:rPr lang="en-ID" sz="24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sz="24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sendiri</a:t>
            </a:r>
            <a:r>
              <a:rPr lang="en-ID" sz="24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2400" dirty="0">
                <a:latin typeface="Berlin Sans FB" panose="020E0602020502020306" pitchFamily="34" charset="0"/>
              </a:rPr>
              <a:t>dan </a:t>
            </a:r>
            <a:r>
              <a:rPr lang="en-ID" sz="2400" dirty="0" err="1">
                <a:latin typeface="Impact" panose="020B0806030902050204" pitchFamily="34" charset="0"/>
              </a:rPr>
              <a:t>Tuhan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menghentikannya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dengan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mengacaukan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bahasa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mereka</a:t>
            </a:r>
            <a:r>
              <a:rPr lang="en-ID" sz="2400" dirty="0">
                <a:latin typeface="Impact" panose="020B0806030902050204" pitchFamily="34" charset="0"/>
              </a:rPr>
              <a:t>.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A6F902-80A1-BCC9-A7DD-E69AC3A81CD7}"/>
              </a:ext>
            </a:extLst>
          </p:cNvPr>
          <p:cNvSpPr/>
          <p:nvPr/>
        </p:nvSpPr>
        <p:spPr>
          <a:xfrm>
            <a:off x="600075" y="2790825"/>
            <a:ext cx="46672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1970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E2DC92-5DA9-287E-E1DF-B623A36AF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BF123A-679F-FA9A-C507-18099E3990FF}"/>
              </a:ext>
            </a:extLst>
          </p:cNvPr>
          <p:cNvSpPr txBox="1"/>
          <p:nvPr/>
        </p:nvSpPr>
        <p:spPr>
          <a:xfrm>
            <a:off x="1476373" y="418881"/>
            <a:ext cx="761047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latin typeface="Franklin Gothic Medium Cond" panose="020B0606030402020204" pitchFamily="34" charset="0"/>
              </a:rPr>
              <a:t>Begitu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jahatnya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sistem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sehingga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digambarkan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sebagai</a:t>
            </a:r>
            <a:r>
              <a:rPr lang="en-ID" sz="2400" dirty="0">
                <a:latin typeface="Franklin Gothic Medium Cond" panose="020B0606030402020204" pitchFamily="34" charset="0"/>
              </a:rPr>
              <a:t> "</a:t>
            </a:r>
            <a:r>
              <a:rPr lang="en-ID" sz="2400" dirty="0" err="1">
                <a:latin typeface="Amasis MT Pro Black" panose="02040A04050005020304" pitchFamily="18" charset="0"/>
              </a:rPr>
              <a:t>mabuk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dengan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darah</a:t>
            </a:r>
            <a:r>
              <a:rPr lang="en-ID" sz="2400" dirty="0">
                <a:latin typeface="Amasis MT Pro Black" panose="02040A04050005020304" pitchFamily="18" charset="0"/>
              </a:rPr>
              <a:t> orang-orang kudus dan </a:t>
            </a:r>
            <a:r>
              <a:rPr lang="en-ID" sz="2400" dirty="0" err="1">
                <a:latin typeface="Amasis MT Pro Black" panose="02040A04050005020304" pitchFamily="18" charset="0"/>
              </a:rPr>
              <a:t>darah</a:t>
            </a:r>
            <a:r>
              <a:rPr lang="en-ID" sz="2400" dirty="0">
                <a:latin typeface="Amasis MT Pro Black" panose="02040A04050005020304" pitchFamily="18" charset="0"/>
              </a:rPr>
              <a:t> para </a:t>
            </a:r>
            <a:r>
              <a:rPr lang="en-ID" sz="2400" dirty="0" err="1">
                <a:latin typeface="Amasis MT Pro Black" panose="02040A04050005020304" pitchFamily="18" charset="0"/>
              </a:rPr>
              <a:t>martir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Yesus</a:t>
            </a:r>
            <a:r>
              <a:rPr lang="en-ID" sz="2400" dirty="0">
                <a:latin typeface="Franklin Gothic Medium Cond" panose="020B0606030402020204" pitchFamily="34" charset="0"/>
              </a:rPr>
              <a:t>" [Wahyu 17:6]. </a:t>
            </a:r>
          </a:p>
          <a:p>
            <a:r>
              <a:rPr lang="en-ID" sz="2400" dirty="0">
                <a:latin typeface="Gill Sans Ultra Bold Condensed" panose="020B0A06020104020203" pitchFamily="34" charset="0"/>
              </a:rPr>
              <a:t>Babel </a:t>
            </a:r>
            <a:r>
              <a:rPr lang="en-ID" sz="2400" dirty="0" err="1">
                <a:latin typeface="Gill Sans Ultra Bold Condensed" panose="020B0A06020104020203" pitchFamily="34" charset="0"/>
              </a:rPr>
              <a:t>akhir</a:t>
            </a:r>
            <a:r>
              <a:rPr lang="en-ID" sz="2400" dirty="0">
                <a:latin typeface="Gill Sans Ultra Bold Condensed" panose="020B0A06020104020203" pitchFamily="34" charset="0"/>
              </a:rPr>
              <a:t> zaman </a:t>
            </a:r>
            <a:r>
              <a:rPr lang="en-ID" sz="2400" dirty="0" err="1">
                <a:latin typeface="Gill Sans Ultra Bold Condensed" panose="020B0A06020104020203" pitchFamily="34" charset="0"/>
              </a:rPr>
              <a:t>adalah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sebuah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simbol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sistem</a:t>
            </a:r>
            <a:r>
              <a:rPr lang="en-ID" sz="2400" dirty="0">
                <a:latin typeface="Gill Sans Ultra Bold Condensed" panose="020B0A06020104020203" pitchFamily="34" charset="0"/>
              </a:rPr>
              <a:t> yang </a:t>
            </a:r>
            <a:r>
              <a:rPr lang="en-ID" sz="2400" dirty="0" err="1">
                <a:latin typeface="Gill Sans Ultra Bold Condensed" panose="020B0A06020104020203" pitchFamily="34" charset="0"/>
              </a:rPr>
              <a:t>senantiasa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berdiri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dalam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permusuhan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dengan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umat</a:t>
            </a:r>
            <a:r>
              <a:rPr lang="en-ID" sz="2400" dirty="0">
                <a:latin typeface="Gill Sans Ultra Bold Condensed" panose="020B0A06020104020203" pitchFamily="34" charset="0"/>
              </a:rPr>
              <a:t> Allah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Eras Demi ITC" panose="020B0805030504020804" pitchFamily="34" charset="0"/>
              </a:rPr>
              <a:t>Ia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menaruh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kebencian</a:t>
            </a:r>
            <a:r>
              <a:rPr lang="en-ID" sz="2400" dirty="0">
                <a:latin typeface="Eras Demi ITC" panose="020B0805030504020804" pitchFamily="34" charset="0"/>
              </a:rPr>
              <a:t> yang </a:t>
            </a:r>
            <a:r>
              <a:rPr lang="en-ID" sz="2400" dirty="0" err="1">
                <a:latin typeface="Eras Demi ITC" panose="020B0805030504020804" pitchFamily="34" charset="0"/>
              </a:rPr>
              <a:t>kuat</a:t>
            </a:r>
            <a:r>
              <a:rPr lang="en-ID" sz="2400" dirty="0">
                <a:latin typeface="Eras Demi ITC" panose="020B0805030504020804" pitchFamily="34" charset="0"/>
              </a:rPr>
              <a:t> pada </a:t>
            </a:r>
            <a:r>
              <a:rPr lang="en-ID" sz="2400" dirty="0" err="1">
                <a:latin typeface="Eras Demi ITC" panose="020B0805030504020804" pitchFamily="34" charset="0"/>
              </a:rPr>
              <a:t>mereka</a:t>
            </a:r>
            <a:r>
              <a:rPr lang="en-ID" sz="2400" dirty="0">
                <a:latin typeface="Eras Demi ITC" panose="020B0805030504020804" pitchFamily="34" charset="0"/>
              </a:rPr>
              <a:t> yang </a:t>
            </a:r>
            <a:r>
              <a:rPr lang="en-ID" sz="2400" dirty="0" err="1">
                <a:latin typeface="Eras Demi ITC" panose="020B0805030504020804" pitchFamily="34" charset="0"/>
              </a:rPr>
              <a:t>menyembah</a:t>
            </a:r>
            <a:r>
              <a:rPr lang="en-ID" sz="2400" dirty="0">
                <a:latin typeface="Eras Demi ITC" panose="020B0805030504020804" pitchFamily="34" charset="0"/>
              </a:rPr>
              <a:t> Sang </a:t>
            </a:r>
            <a:r>
              <a:rPr lang="en-ID" sz="2400" dirty="0" err="1">
                <a:latin typeface="Eras Demi ITC" panose="020B0805030504020804" pitchFamily="34" charset="0"/>
              </a:rPr>
              <a:t>Pencipta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langit</a:t>
            </a:r>
            <a:r>
              <a:rPr lang="en-ID" sz="2400" dirty="0"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latin typeface="Eras Demi ITC" panose="020B0805030504020804" pitchFamily="34" charset="0"/>
              </a:rPr>
              <a:t>bumi</a:t>
            </a:r>
            <a:r>
              <a:rPr lang="en-ID" sz="2400" dirty="0"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latin typeface="Eras Demi ITC" panose="020B0805030504020804" pitchFamily="34" charset="0"/>
              </a:rPr>
              <a:t>laut</a:t>
            </a:r>
            <a:r>
              <a:rPr lang="en-ID" sz="2400" dirty="0">
                <a:latin typeface="Eras Demi ITC" panose="020B0805030504020804" pitchFamily="34" charset="0"/>
              </a:rPr>
              <a:t>, dan </a:t>
            </a:r>
            <a:r>
              <a:rPr lang="en-ID" sz="2400" dirty="0" err="1">
                <a:latin typeface="Eras Demi ITC" panose="020B0805030504020804" pitchFamily="34" charset="0"/>
              </a:rPr>
              <a:t>segala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isinya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16B5F3-1AC4-ACF1-BB39-C72CA7D4CB3A}"/>
              </a:ext>
            </a:extLst>
          </p:cNvPr>
          <p:cNvSpPr txBox="1"/>
          <p:nvPr/>
        </p:nvSpPr>
        <p:spPr>
          <a:xfrm>
            <a:off x="1476371" y="3761463"/>
            <a:ext cx="725805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400" dirty="0">
                <a:latin typeface="Gill Sans Ultra Bold Condensed" panose="020B0A06020104020203" pitchFamily="34" charset="0"/>
              </a:rPr>
              <a:t>Babel spiritual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mewakili</a:t>
            </a:r>
            <a:r>
              <a:rPr lang="en-ID" sz="2400" dirty="0">
                <a:latin typeface="Gill Sans Ultra Bold Condensed" panose="020B0A06020104020203" pitchFamily="34" charset="0"/>
              </a:rPr>
              <a:t> agama yang </a:t>
            </a:r>
            <a:r>
              <a:rPr lang="en-ID" sz="2400" dirty="0" err="1">
                <a:latin typeface="Gill Sans Ultra Bold Condensed" panose="020B0A06020104020203" pitchFamily="34" charset="0"/>
              </a:rPr>
              <a:t>didasarkan</a:t>
            </a:r>
            <a:r>
              <a:rPr lang="en-ID" sz="2400" dirty="0">
                <a:latin typeface="Gill Sans Ultra Bold Condensed" panose="020B0A06020104020203" pitchFamily="34" charset="0"/>
              </a:rPr>
              <a:t> pada </a:t>
            </a:r>
            <a:r>
              <a:rPr lang="en-ID" sz="2400" dirty="0" err="1">
                <a:latin typeface="Gill Sans Ultra Bold Condensed" panose="020B0A06020104020203" pitchFamily="34" charset="0"/>
              </a:rPr>
              <a:t>ajaran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manusia</a:t>
            </a:r>
            <a:r>
              <a:rPr lang="en-ID" sz="2400" dirty="0">
                <a:latin typeface="Gill Sans Ultra Bold Condensed" panose="020B0A06020104020203" pitchFamily="34" charset="0"/>
              </a:rPr>
              <a:t>, </a:t>
            </a:r>
            <a:r>
              <a:rPr lang="en-ID" sz="2400" dirty="0" err="1">
                <a:latin typeface="Gill Sans Ultra Bold Condensed" panose="020B0A06020104020203" pitchFamily="34" charset="0"/>
              </a:rPr>
              <a:t>didirikan</a:t>
            </a:r>
            <a:r>
              <a:rPr lang="en-ID" sz="2400" dirty="0">
                <a:latin typeface="Gill Sans Ultra Bold Condensed" panose="020B0A06020104020203" pitchFamily="34" charset="0"/>
              </a:rPr>
              <a:t> di </a:t>
            </a:r>
            <a:r>
              <a:rPr lang="en-ID" sz="2400" dirty="0" err="1">
                <a:latin typeface="Gill Sans Ultra Bold Condensed" panose="020B0A06020104020203" pitchFamily="34" charset="0"/>
              </a:rPr>
              <a:t>atas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gagasan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manusia</a:t>
            </a:r>
            <a:r>
              <a:rPr lang="en-ID" sz="2400" dirty="0">
                <a:latin typeface="Gill Sans Ultra Bold Condensed" panose="020B0A06020104020203" pitchFamily="34" charset="0"/>
              </a:rPr>
              <a:t>, dan </a:t>
            </a:r>
            <a:r>
              <a:rPr lang="en-ID" sz="2400" dirty="0" err="1">
                <a:latin typeface="Gill Sans Ultra Bold Condensed" panose="020B0A06020104020203" pitchFamily="34" charset="0"/>
              </a:rPr>
              <a:t>didukung</a:t>
            </a:r>
            <a:r>
              <a:rPr lang="en-ID" sz="2400" dirty="0">
                <a:latin typeface="Gill Sans Ultra Bold Condensed" panose="020B0A06020104020203" pitchFamily="34" charset="0"/>
              </a:rPr>
              <a:t> oleh </a:t>
            </a:r>
            <a:r>
              <a:rPr lang="en-ID" sz="2400" dirty="0" err="1">
                <a:latin typeface="Gill Sans Ultra Bold Condensed" panose="020B0A06020104020203" pitchFamily="34" charset="0"/>
              </a:rPr>
              <a:t>tradisi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manusia</a:t>
            </a:r>
            <a:r>
              <a:rPr lang="en-ID" sz="2400" dirty="0"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000" dirty="0" err="1">
                <a:latin typeface="Eras Demi ITC" panose="020B0805030504020804" pitchFamily="34" charset="0"/>
              </a:rPr>
              <a:t>Ini</a:t>
            </a:r>
            <a:r>
              <a:rPr lang="en-ID" sz="2000" dirty="0">
                <a:latin typeface="Eras Demi ITC" panose="020B0805030504020804" pitchFamily="34" charset="0"/>
              </a:rPr>
              <a:t> </a:t>
            </a:r>
            <a:r>
              <a:rPr lang="en-ID" sz="2000" dirty="0" err="1">
                <a:latin typeface="Eras Demi ITC" panose="020B0805030504020804" pitchFamily="34" charset="0"/>
              </a:rPr>
              <a:t>adalah</a:t>
            </a:r>
            <a:r>
              <a:rPr lang="en-ID" sz="2000" dirty="0">
                <a:latin typeface="Eras Demi ITC" panose="020B0805030504020804" pitchFamily="34" charset="0"/>
              </a:rPr>
              <a:t> </a:t>
            </a:r>
            <a:r>
              <a:rPr lang="en-ID" sz="2000" dirty="0" err="1">
                <a:latin typeface="Eras Demi ITC" panose="020B0805030504020804" pitchFamily="34" charset="0"/>
              </a:rPr>
              <a:t>bentuk</a:t>
            </a:r>
            <a:r>
              <a:rPr lang="en-ID" sz="2000" dirty="0">
                <a:latin typeface="Eras Demi ITC" panose="020B0805030504020804" pitchFamily="34" charset="0"/>
              </a:rPr>
              <a:t> agama </a:t>
            </a:r>
            <a:r>
              <a:rPr lang="en-ID" sz="2000" dirty="0" err="1">
                <a:latin typeface="Eras Demi ITC" panose="020B0805030504020804" pitchFamily="34" charset="0"/>
              </a:rPr>
              <a:t>buatan</a:t>
            </a:r>
            <a:r>
              <a:rPr lang="en-ID" sz="2000" dirty="0">
                <a:latin typeface="Eras Demi ITC" panose="020B0805030504020804" pitchFamily="34" charset="0"/>
              </a:rPr>
              <a:t> </a:t>
            </a:r>
            <a:r>
              <a:rPr lang="en-ID" sz="2000" dirty="0" err="1">
                <a:latin typeface="Eras Demi ITC" panose="020B0805030504020804" pitchFamily="34" charset="0"/>
              </a:rPr>
              <a:t>manusia</a:t>
            </a:r>
            <a:r>
              <a:rPr lang="en-ID" sz="2000" dirty="0">
                <a:latin typeface="Eras Demi ITC" panose="020B0805030504020804" pitchFamily="34" charset="0"/>
              </a:rPr>
              <a:t> yang </a:t>
            </a:r>
            <a:r>
              <a:rPr lang="en-ID" sz="2000" dirty="0" err="1">
                <a:latin typeface="Eras Demi ITC" panose="020B0805030504020804" pitchFamily="34" charset="0"/>
              </a:rPr>
              <a:t>dibangun</a:t>
            </a:r>
            <a:r>
              <a:rPr lang="en-ID" sz="2000" dirty="0">
                <a:latin typeface="Eras Demi ITC" panose="020B0805030504020804" pitchFamily="34" charset="0"/>
              </a:rPr>
              <a:t> oleh, </a:t>
            </a:r>
            <a:r>
              <a:rPr lang="en-ID" sz="2000" dirty="0" err="1">
                <a:latin typeface="Eras Demi ITC" panose="020B0805030504020804" pitchFamily="34" charset="0"/>
              </a:rPr>
              <a:t>mungkin</a:t>
            </a:r>
            <a:r>
              <a:rPr lang="en-ID" sz="2000" dirty="0">
                <a:latin typeface="Eras Demi ITC" panose="020B0805030504020804" pitchFamily="34" charset="0"/>
              </a:rPr>
              <a:t>, </a:t>
            </a:r>
            <a:r>
              <a:rPr lang="en-ID" sz="2000" dirty="0" err="1">
                <a:latin typeface="Eras Demi ITC" panose="020B0805030504020804" pitchFamily="34" charset="0"/>
              </a:rPr>
              <a:t>pemimpin</a:t>
            </a:r>
            <a:r>
              <a:rPr lang="en-ID" sz="2000" dirty="0">
                <a:latin typeface="Eras Demi ITC" panose="020B0805030504020804" pitchFamily="34" charset="0"/>
              </a:rPr>
              <a:t> agama </a:t>
            </a:r>
            <a:r>
              <a:rPr lang="en-ID" sz="2000" dirty="0" err="1">
                <a:latin typeface="Eras Demi ITC" panose="020B0805030504020804" pitchFamily="34" charset="0"/>
              </a:rPr>
              <a:t>manusia</a:t>
            </a:r>
            <a:r>
              <a:rPr lang="en-ID" sz="2000" dirty="0">
                <a:latin typeface="Eras Demi ITC" panose="020B0805030504020804" pitchFamily="34" charset="0"/>
              </a:rPr>
              <a:t> yang </a:t>
            </a:r>
            <a:r>
              <a:rPr lang="en-ID" sz="2000" dirty="0" err="1">
                <a:latin typeface="Eras Demi ITC" panose="020B0805030504020804" pitchFamily="34" charset="0"/>
              </a:rPr>
              <a:t>brilian</a:t>
            </a:r>
            <a:r>
              <a:rPr lang="en-ID" sz="2000" dirty="0">
                <a:latin typeface="Eras Demi ITC" panose="020B0805030504020804" pitchFamily="34" charset="0"/>
              </a:rPr>
              <a:t>, </a:t>
            </a:r>
            <a:r>
              <a:rPr lang="en-ID" sz="2000" dirty="0" err="1">
                <a:latin typeface="Eras Demi ITC" panose="020B0805030504020804" pitchFamily="34" charset="0"/>
              </a:rPr>
              <a:t>tetapi</a:t>
            </a:r>
            <a:r>
              <a:rPr lang="en-ID" sz="2000" dirty="0">
                <a:latin typeface="Eras Demi ITC" panose="020B0805030504020804" pitchFamily="34" charset="0"/>
              </a:rPr>
              <a:t> </a:t>
            </a:r>
            <a:r>
              <a:rPr lang="en-ID" sz="2000" dirty="0" err="1">
                <a:latin typeface="Eras Demi ITC" panose="020B0805030504020804" pitchFamily="34" charset="0"/>
              </a:rPr>
              <a:t>bertentangan</a:t>
            </a:r>
            <a:r>
              <a:rPr lang="en-ID" sz="2000" dirty="0">
                <a:latin typeface="Eras Demi ITC" panose="020B0805030504020804" pitchFamily="34" charset="0"/>
              </a:rPr>
              <a:t> </a:t>
            </a:r>
            <a:r>
              <a:rPr lang="en-ID" sz="2000" dirty="0" err="1">
                <a:latin typeface="Eras Demi ITC" panose="020B0805030504020804" pitchFamily="34" charset="0"/>
              </a:rPr>
              <a:t>dengan</a:t>
            </a:r>
            <a:r>
              <a:rPr lang="en-ID" sz="2000" dirty="0">
                <a:latin typeface="Eras Demi ITC" panose="020B0805030504020804" pitchFamily="34" charset="0"/>
              </a:rPr>
              <a:t> </a:t>
            </a:r>
            <a:r>
              <a:rPr lang="en-ID" sz="2000" dirty="0" err="1">
                <a:latin typeface="Eras Demi ITC" panose="020B0805030504020804" pitchFamily="34" charset="0"/>
              </a:rPr>
              <a:t>kekuatan</a:t>
            </a:r>
            <a:r>
              <a:rPr lang="en-ID" sz="2000" dirty="0">
                <a:latin typeface="Eras Demi ITC" panose="020B0805030504020804" pitchFamily="34" charset="0"/>
              </a:rPr>
              <a:t> </a:t>
            </a:r>
            <a:r>
              <a:rPr lang="en-ID" sz="2000" dirty="0" err="1">
                <a:latin typeface="Eras Demi ITC" panose="020B0805030504020804" pitchFamily="34" charset="0"/>
              </a:rPr>
              <a:t>Injil</a:t>
            </a:r>
            <a:r>
              <a:rPr lang="en-ID" sz="2000" dirty="0">
                <a:latin typeface="Eras Demi ITC" panose="020B0805030504020804" pitchFamily="34" charset="0"/>
              </a:rPr>
              <a:t> dan </a:t>
            </a:r>
            <a:r>
              <a:rPr lang="en-ID" sz="2000" dirty="0" err="1">
                <a:latin typeface="Eras Demi ITC" panose="020B0805030504020804" pitchFamily="34" charset="0"/>
              </a:rPr>
              <a:t>gereja</a:t>
            </a:r>
            <a:r>
              <a:rPr lang="en-ID" sz="2000" dirty="0">
                <a:latin typeface="Eras Demi ITC" panose="020B0805030504020804" pitchFamily="34" charset="0"/>
              </a:rPr>
              <a:t> yang </a:t>
            </a:r>
            <a:r>
              <a:rPr lang="en-ID" sz="2000" dirty="0" err="1">
                <a:latin typeface="Eras Demi ITC" panose="020B0805030504020804" pitchFamily="34" charset="0"/>
              </a:rPr>
              <a:t>dibangun</a:t>
            </a:r>
            <a:r>
              <a:rPr lang="en-ID" sz="2000" dirty="0">
                <a:latin typeface="Eras Demi ITC" panose="020B0805030504020804" pitchFamily="34" charset="0"/>
              </a:rPr>
              <a:t> </a:t>
            </a:r>
            <a:r>
              <a:rPr lang="en-ID" sz="2000" dirty="0" err="1">
                <a:latin typeface="Eras Demi ITC" panose="020B0805030504020804" pitchFamily="34" charset="0"/>
              </a:rPr>
              <a:t>Yesus</a:t>
            </a:r>
            <a:r>
              <a:rPr lang="en-ID" sz="2000" dirty="0">
                <a:latin typeface="Eras Demi ITC" panose="020B0805030504020804" pitchFamily="34" charset="0"/>
              </a:rPr>
              <a:t>, </a:t>
            </a:r>
            <a:r>
              <a:rPr lang="en-ID" sz="2000" dirty="0" err="1">
                <a:latin typeface="Eras Demi ITC" panose="020B0805030504020804" pitchFamily="34" charset="0"/>
              </a:rPr>
              <a:t>gereja</a:t>
            </a:r>
            <a:r>
              <a:rPr lang="en-ID" sz="2000" dirty="0">
                <a:latin typeface="Eras Demi ITC" panose="020B0805030504020804" pitchFamily="34" charset="0"/>
              </a:rPr>
              <a:t> yang </a:t>
            </a:r>
            <a:r>
              <a:rPr lang="en-ID" sz="2000" dirty="0" err="1">
                <a:latin typeface="Eras Demi ITC" panose="020B0805030504020804" pitchFamily="34" charset="0"/>
              </a:rPr>
              <a:t>dibangun</a:t>
            </a:r>
            <a:r>
              <a:rPr lang="en-ID" sz="2000" dirty="0">
                <a:latin typeface="Eras Demi ITC" panose="020B0805030504020804" pitchFamily="34" charset="0"/>
              </a:rPr>
              <a:t> di </a:t>
            </a:r>
            <a:r>
              <a:rPr lang="en-ID" sz="2000" dirty="0" err="1">
                <a:latin typeface="Eras Demi ITC" panose="020B0805030504020804" pitchFamily="34" charset="0"/>
              </a:rPr>
              <a:t>atas</a:t>
            </a:r>
            <a:r>
              <a:rPr lang="en-ID" sz="2000" dirty="0">
                <a:latin typeface="Eras Demi ITC" panose="020B0805030504020804" pitchFamily="34" charset="0"/>
              </a:rPr>
              <a:t> </a:t>
            </a:r>
            <a:r>
              <a:rPr lang="en-ID" sz="2000" dirty="0" err="1">
                <a:latin typeface="Eras Demi ITC" panose="020B0805030504020804" pitchFamily="34" charset="0"/>
              </a:rPr>
              <a:t>cinta</a:t>
            </a:r>
            <a:r>
              <a:rPr lang="en-ID" sz="2000" dirty="0">
                <a:latin typeface="Eras Demi ITC" panose="020B0805030504020804" pitchFamily="34" charset="0"/>
              </a:rPr>
              <a:t>, </a:t>
            </a:r>
            <a:r>
              <a:rPr lang="en-ID" sz="2000" dirty="0" err="1">
                <a:latin typeface="Eras Demi ITC" panose="020B0805030504020804" pitchFamily="34" charset="0"/>
              </a:rPr>
              <a:t>bukan</a:t>
            </a:r>
            <a:r>
              <a:rPr lang="en-ID" sz="2000" dirty="0">
                <a:latin typeface="Eras Demi ITC" panose="020B0805030504020804" pitchFamily="34" charset="0"/>
              </a:rPr>
              <a:t> </a:t>
            </a:r>
            <a:r>
              <a:rPr lang="en-ID" sz="2000" dirty="0" err="1">
                <a:latin typeface="Eras Demi ITC" panose="020B0805030504020804" pitchFamily="34" charset="0"/>
              </a:rPr>
              <a:t>kekerasan</a:t>
            </a:r>
            <a:r>
              <a:rPr lang="en-ID" sz="2400" dirty="0">
                <a:latin typeface="Franklin Gothic Medium Cond" panose="020B060603040202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5DD264-C474-6327-058A-2318E77EF7AC}"/>
              </a:ext>
            </a:extLst>
          </p:cNvPr>
          <p:cNvSpPr/>
          <p:nvPr/>
        </p:nvSpPr>
        <p:spPr>
          <a:xfrm>
            <a:off x="504825" y="931091"/>
            <a:ext cx="46672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1BE0F3-7B54-8BC2-273C-78DDB67A8CFD}"/>
              </a:ext>
            </a:extLst>
          </p:cNvPr>
          <p:cNvSpPr/>
          <p:nvPr/>
        </p:nvSpPr>
        <p:spPr>
          <a:xfrm>
            <a:off x="504824" y="3903158"/>
            <a:ext cx="46672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71212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8DCE36-F8CD-815F-E240-8A1E6722B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11FB3E-3043-EB7A-5D33-31A5CCAB0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5299"/>
            <a:ext cx="8353425" cy="992189"/>
          </a:xfrm>
        </p:spPr>
        <p:txBody>
          <a:bodyPr>
            <a:normAutofit/>
          </a:bodyPr>
          <a:lstStyle/>
          <a:p>
            <a:pPr algn="ctr"/>
            <a:r>
              <a:rPr lang="pt-BR" sz="3600" dirty="0">
                <a:latin typeface="Impact" panose="020B0806030902050204" pitchFamily="34" charset="0"/>
              </a:rPr>
              <a:t>Dua sistem agama dalam kitab Wahyu : </a:t>
            </a:r>
            <a:endParaRPr lang="en-ID" sz="3600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24A0C-74A8-CB85-582A-BF5AFE4DD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6" y="2016124"/>
            <a:ext cx="7543800" cy="47656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Mengungkapkan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kepercayaan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total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ketergantungan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FirmanNya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iman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berpusat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ketergantungan</a:t>
            </a:r>
            <a:r>
              <a:rPr lang="en-ID" dirty="0">
                <a:latin typeface="Franklin Gothic Medium Cond" panose="020B0606030402020204" pitchFamily="34" charset="0"/>
              </a:rPr>
              <a:t> total pada </a:t>
            </a:r>
            <a:r>
              <a:rPr lang="en-ID" dirty="0" err="1">
                <a:latin typeface="Franklin Gothic Medium Cond" panose="020B0606030402020204" pitchFamily="34" charset="0"/>
              </a:rPr>
              <a:t>rahmat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pengorbanan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Franklin Gothic Medium Cond" panose="020B0606030402020204" pitchFamily="34" charset="0"/>
              </a:rPr>
              <a:t>penebusan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keselamatan</a:t>
            </a:r>
            <a:r>
              <a:rPr lang="en-ID" dirty="0">
                <a:latin typeface="Franklin Gothic Medium Cond" panose="020B0606030402020204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Mengungkapkan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kepercayaan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otoritas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manusia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ketergantungan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guru agama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manusia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pendekatan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humanistik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terhadap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iman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menggantikkan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ketergantungan</a:t>
            </a:r>
            <a:r>
              <a:rPr lang="en-ID" dirty="0">
                <a:latin typeface="Franklin Gothic Medium Cond" panose="020B0606030402020204" pitchFamily="34" charset="0"/>
              </a:rPr>
              <a:t> total pada 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keselamatan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ketergantungan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tradisi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gereja</a:t>
            </a:r>
            <a:r>
              <a:rPr lang="en-ID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1160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0650BA-D090-4A23-98E3-B48BBAEA9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55D0D9-BC96-BBB5-511A-E425C07B7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38" r="28039" b="1"/>
          <a:stretch/>
        </p:blipFill>
        <p:spPr>
          <a:xfrm>
            <a:off x="-7145" y="3725"/>
            <a:ext cx="4384623" cy="685054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FB939B9-73CE-4644-87BB-72AEBF00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145" y="-6558"/>
            <a:ext cx="4691122" cy="6874766"/>
            <a:chOff x="-9149" y="3725"/>
            <a:chExt cx="6254832" cy="688720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5F2A0CF-7879-4629-AC2B-4069D77A3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8645"/>
              <a:ext cx="5933139" cy="6387893"/>
            </a:xfrm>
            <a:custGeom>
              <a:avLst/>
              <a:gdLst>
                <a:gd name="connsiteX0" fmla="*/ 5852909 w 5933139"/>
                <a:gd name="connsiteY0" fmla="*/ 2469528 h 6335678"/>
                <a:gd name="connsiteX1" fmla="*/ 5830799 w 5933139"/>
                <a:gd name="connsiteY1" fmla="*/ 2394015 h 6335678"/>
                <a:gd name="connsiteX2" fmla="*/ 5805878 w 5933139"/>
                <a:gd name="connsiteY2" fmla="*/ 2319439 h 6335678"/>
                <a:gd name="connsiteX3" fmla="*/ 5778708 w 5933139"/>
                <a:gd name="connsiteY3" fmla="*/ 2245800 h 6335678"/>
                <a:gd name="connsiteX4" fmla="*/ 5652978 w 5933139"/>
                <a:gd name="connsiteY4" fmla="*/ 1959675 h 6335678"/>
                <a:gd name="connsiteX5" fmla="*/ 5327691 w 5933139"/>
                <a:gd name="connsiteY5" fmla="*/ 1432958 h 6335678"/>
                <a:gd name="connsiteX6" fmla="*/ 4921458 w 5933139"/>
                <a:gd name="connsiteY6" fmla="*/ 973322 h 6335678"/>
                <a:gd name="connsiteX7" fmla="*/ 4450018 w 5933139"/>
                <a:gd name="connsiteY7" fmla="*/ 586764 h 6335678"/>
                <a:gd name="connsiteX8" fmla="*/ 4193311 w 5933139"/>
                <a:gd name="connsiteY8" fmla="*/ 423558 h 6335678"/>
                <a:gd name="connsiteX9" fmla="*/ 3924237 w 5933139"/>
                <a:gd name="connsiteY9" fmla="*/ 281901 h 6335678"/>
                <a:gd name="connsiteX10" fmla="*/ 3352175 w 5933139"/>
                <a:gd name="connsiteY10" fmla="*/ 75786 h 6335678"/>
                <a:gd name="connsiteX11" fmla="*/ 3051997 w 5933139"/>
                <a:gd name="connsiteY11" fmla="*/ 19011 h 6335678"/>
                <a:gd name="connsiteX12" fmla="*/ 2745823 w 5933139"/>
                <a:gd name="connsiteY12" fmla="*/ 86 h 6335678"/>
                <a:gd name="connsiteX13" fmla="*/ 2141720 w 5933139"/>
                <a:gd name="connsiteY13" fmla="*/ 55550 h 6335678"/>
                <a:gd name="connsiteX14" fmla="*/ 1551295 w 5933139"/>
                <a:gd name="connsiteY14" fmla="*/ 216319 h 6335678"/>
                <a:gd name="connsiteX15" fmla="*/ 1001718 w 5933139"/>
                <a:gd name="connsiteY15" fmla="*/ 498134 h 6335678"/>
                <a:gd name="connsiteX16" fmla="*/ 754755 w 5933139"/>
                <a:gd name="connsiteY16" fmla="*/ 685886 h 6335678"/>
                <a:gd name="connsiteX17" fmla="*/ 533462 w 5933139"/>
                <a:gd name="connsiteY17" fmla="*/ 903056 h 6335678"/>
                <a:gd name="connsiteX18" fmla="*/ 0 w 5933139"/>
                <a:gd name="connsiteY18" fmla="*/ 1646568 h 6335678"/>
                <a:gd name="connsiteX19" fmla="*/ 0 w 5933139"/>
                <a:gd name="connsiteY19" fmla="*/ 4709059 h 6335678"/>
                <a:gd name="connsiteX20" fmla="*/ 120671 w 5933139"/>
                <a:gd name="connsiteY20" fmla="*/ 4907491 h 6335678"/>
                <a:gd name="connsiteX21" fmla="*/ 507979 w 5933139"/>
                <a:gd name="connsiteY21" fmla="*/ 5384178 h 6335678"/>
                <a:gd name="connsiteX22" fmla="*/ 972112 w 5933139"/>
                <a:gd name="connsiteY22" fmla="*/ 5778607 h 6335678"/>
                <a:gd name="connsiteX23" fmla="*/ 1229943 w 5933139"/>
                <a:gd name="connsiteY23" fmla="*/ 5939939 h 6335678"/>
                <a:gd name="connsiteX24" fmla="*/ 1502389 w 5933139"/>
                <a:gd name="connsiteY24" fmla="*/ 6073913 h 6335678"/>
                <a:gd name="connsiteX25" fmla="*/ 2673870 w 5933139"/>
                <a:gd name="connsiteY25" fmla="*/ 6333993 h 6335678"/>
                <a:gd name="connsiteX26" fmla="*/ 2749196 w 5933139"/>
                <a:gd name="connsiteY26" fmla="*/ 6335679 h 6335678"/>
                <a:gd name="connsiteX27" fmla="*/ 2787983 w 5933139"/>
                <a:gd name="connsiteY27" fmla="*/ 6335492 h 6335678"/>
                <a:gd name="connsiteX28" fmla="*/ 2826770 w 5933139"/>
                <a:gd name="connsiteY28" fmla="*/ 6334368 h 6335678"/>
                <a:gd name="connsiteX29" fmla="*/ 2981918 w 5933139"/>
                <a:gd name="connsiteY29" fmla="*/ 6319939 h 6335678"/>
                <a:gd name="connsiteX30" fmla="*/ 3285282 w 5933139"/>
                <a:gd name="connsiteY30" fmla="*/ 6241803 h 6335678"/>
                <a:gd name="connsiteX31" fmla="*/ 3566347 w 5933139"/>
                <a:gd name="connsiteY31" fmla="*/ 6104831 h 6335678"/>
                <a:gd name="connsiteX32" fmla="*/ 3818369 w 5933139"/>
                <a:gd name="connsiteY32" fmla="*/ 5926823 h 6335678"/>
                <a:gd name="connsiteX33" fmla="*/ 4044908 w 5933139"/>
                <a:gd name="connsiteY33" fmla="*/ 5726329 h 6335678"/>
                <a:gd name="connsiteX34" fmla="*/ 4151151 w 5933139"/>
                <a:gd name="connsiteY34" fmla="*/ 5622147 h 6335678"/>
                <a:gd name="connsiteX35" fmla="*/ 4253834 w 5933139"/>
                <a:gd name="connsiteY35" fmla="*/ 5516841 h 6335678"/>
                <a:gd name="connsiteX36" fmla="*/ 4452453 w 5933139"/>
                <a:gd name="connsiteY36" fmla="*/ 5306979 h 6335678"/>
                <a:gd name="connsiteX37" fmla="*/ 4548578 w 5933139"/>
                <a:gd name="connsiteY37" fmla="*/ 5202797 h 6335678"/>
                <a:gd name="connsiteX38" fmla="*/ 4596546 w 5933139"/>
                <a:gd name="connsiteY38" fmla="*/ 5151456 h 6335678"/>
                <a:gd name="connsiteX39" fmla="*/ 4643016 w 5933139"/>
                <a:gd name="connsiteY39" fmla="*/ 5103300 h 6335678"/>
                <a:gd name="connsiteX40" fmla="*/ 4739515 w 5933139"/>
                <a:gd name="connsiteY40" fmla="*/ 5013172 h 6335678"/>
                <a:gd name="connsiteX41" fmla="*/ 4842198 w 5933139"/>
                <a:gd name="connsiteY41" fmla="*/ 4930164 h 6335678"/>
                <a:gd name="connsiteX42" fmla="*/ 5071360 w 5933139"/>
                <a:gd name="connsiteY42" fmla="*/ 4780449 h 6335678"/>
                <a:gd name="connsiteX43" fmla="*/ 5332001 w 5933139"/>
                <a:gd name="connsiteY43" fmla="*/ 4615932 h 6335678"/>
                <a:gd name="connsiteX44" fmla="*/ 5397396 w 5933139"/>
                <a:gd name="connsiteY44" fmla="*/ 4563655 h 6335678"/>
                <a:gd name="connsiteX45" fmla="*/ 5459417 w 5933139"/>
                <a:gd name="connsiteY45" fmla="*/ 4505380 h 6335678"/>
                <a:gd name="connsiteX46" fmla="*/ 5567159 w 5933139"/>
                <a:gd name="connsiteY46" fmla="*/ 4374029 h 6335678"/>
                <a:gd name="connsiteX47" fmla="*/ 5651292 w 5933139"/>
                <a:gd name="connsiteY47" fmla="*/ 4231810 h 6335678"/>
                <a:gd name="connsiteX48" fmla="*/ 5716686 w 5933139"/>
                <a:gd name="connsiteY48" fmla="*/ 4085655 h 6335678"/>
                <a:gd name="connsiteX49" fmla="*/ 5820681 w 5933139"/>
                <a:gd name="connsiteY49" fmla="*/ 3791848 h 6335678"/>
                <a:gd name="connsiteX50" fmla="*/ 5898629 w 5933139"/>
                <a:gd name="connsiteY50" fmla="*/ 3487922 h 6335678"/>
                <a:gd name="connsiteX51" fmla="*/ 5932170 w 5933139"/>
                <a:gd name="connsiteY51" fmla="*/ 3174066 h 6335678"/>
                <a:gd name="connsiteX52" fmla="*/ 5872209 w 5933139"/>
                <a:gd name="connsiteY52" fmla="*/ 2545978 h 6335678"/>
                <a:gd name="connsiteX53" fmla="*/ 5852909 w 5933139"/>
                <a:gd name="connsiteY53" fmla="*/ 2469528 h 6335678"/>
                <a:gd name="connsiteX54" fmla="*/ 5507386 w 5933139"/>
                <a:gd name="connsiteY54" fmla="*/ 3724580 h 6335678"/>
                <a:gd name="connsiteX55" fmla="*/ 5453609 w 5933139"/>
                <a:gd name="connsiteY55" fmla="*/ 3989906 h 6335678"/>
                <a:gd name="connsiteX56" fmla="*/ 5344181 w 5933139"/>
                <a:gd name="connsiteY56" fmla="*/ 4220380 h 6335678"/>
                <a:gd name="connsiteX57" fmla="*/ 5171419 w 5933139"/>
                <a:gd name="connsiteY57" fmla="*/ 4388644 h 6335678"/>
                <a:gd name="connsiteX58" fmla="*/ 5057868 w 5933139"/>
                <a:gd name="connsiteY58" fmla="*/ 4453851 h 6335678"/>
                <a:gd name="connsiteX59" fmla="*/ 4930265 w 5933139"/>
                <a:gd name="connsiteY59" fmla="*/ 4516810 h 6335678"/>
                <a:gd name="connsiteX60" fmla="*/ 4660067 w 5933139"/>
                <a:gd name="connsiteY60" fmla="*/ 4664276 h 6335678"/>
                <a:gd name="connsiteX61" fmla="*/ 4408794 w 5933139"/>
                <a:gd name="connsiteY61" fmla="*/ 4857836 h 6335678"/>
                <a:gd name="connsiteX62" fmla="*/ 4352207 w 5933139"/>
                <a:gd name="connsiteY62" fmla="*/ 4911988 h 6335678"/>
                <a:gd name="connsiteX63" fmla="*/ 4299366 w 5933139"/>
                <a:gd name="connsiteY63" fmla="*/ 4965390 h 6335678"/>
                <a:gd name="connsiteX64" fmla="*/ 4197621 w 5933139"/>
                <a:gd name="connsiteY64" fmla="*/ 5074257 h 6335678"/>
                <a:gd name="connsiteX65" fmla="*/ 4008744 w 5933139"/>
                <a:gd name="connsiteY65" fmla="*/ 5297985 h 6335678"/>
                <a:gd name="connsiteX66" fmla="*/ 3917304 w 5933139"/>
                <a:gd name="connsiteY66" fmla="*/ 5409100 h 6335678"/>
                <a:gd name="connsiteX67" fmla="*/ 3826052 w 5933139"/>
                <a:gd name="connsiteY67" fmla="*/ 5518153 h 6335678"/>
                <a:gd name="connsiteX68" fmla="*/ 3637925 w 5933139"/>
                <a:gd name="connsiteY68" fmla="*/ 5725017 h 6335678"/>
                <a:gd name="connsiteX69" fmla="*/ 3433497 w 5933139"/>
                <a:gd name="connsiteY69" fmla="*/ 5906586 h 6335678"/>
                <a:gd name="connsiteX70" fmla="*/ 3204522 w 5933139"/>
                <a:gd name="connsiteY70" fmla="*/ 6046744 h 6335678"/>
                <a:gd name="connsiteX71" fmla="*/ 2950439 w 5933139"/>
                <a:gd name="connsiteY71" fmla="*/ 6129190 h 6335678"/>
                <a:gd name="connsiteX72" fmla="*/ 2816839 w 5933139"/>
                <a:gd name="connsiteY72" fmla="*/ 6146428 h 6335678"/>
                <a:gd name="connsiteX73" fmla="*/ 2749009 w 5933139"/>
                <a:gd name="connsiteY73" fmla="*/ 6149051 h 6335678"/>
                <a:gd name="connsiteX74" fmla="*/ 2678930 w 5933139"/>
                <a:gd name="connsiteY74" fmla="*/ 6148677 h 6335678"/>
                <a:gd name="connsiteX75" fmla="*/ 2125793 w 5933139"/>
                <a:gd name="connsiteY75" fmla="*/ 6065481 h 6335678"/>
                <a:gd name="connsiteX76" fmla="*/ 1610506 w 5933139"/>
                <a:gd name="connsiteY76" fmla="*/ 5851310 h 6335678"/>
                <a:gd name="connsiteX77" fmla="*/ 1373099 w 5933139"/>
                <a:gd name="connsiteY77" fmla="*/ 5706279 h 6335678"/>
                <a:gd name="connsiteX78" fmla="*/ 1315949 w 5933139"/>
                <a:gd name="connsiteY78" fmla="*/ 5666743 h 6335678"/>
                <a:gd name="connsiteX79" fmla="*/ 1259923 w 5933139"/>
                <a:gd name="connsiteY79" fmla="*/ 5625894 h 6335678"/>
                <a:gd name="connsiteX80" fmla="*/ 1204647 w 5933139"/>
                <a:gd name="connsiteY80" fmla="*/ 5583922 h 6335678"/>
                <a:gd name="connsiteX81" fmla="*/ 1150308 w 5933139"/>
                <a:gd name="connsiteY81" fmla="*/ 5540826 h 6335678"/>
                <a:gd name="connsiteX82" fmla="*/ 751569 w 5933139"/>
                <a:gd name="connsiteY82" fmla="*/ 5158015 h 6335678"/>
                <a:gd name="connsiteX83" fmla="*/ 663315 w 5933139"/>
                <a:gd name="connsiteY83" fmla="*/ 5052146 h 6335678"/>
                <a:gd name="connsiteX84" fmla="*/ 580869 w 5933139"/>
                <a:gd name="connsiteY84" fmla="*/ 4942718 h 6335678"/>
                <a:gd name="connsiteX85" fmla="*/ 432279 w 5933139"/>
                <a:gd name="connsiteY85" fmla="*/ 4713369 h 6335678"/>
                <a:gd name="connsiteX86" fmla="*/ 205553 w 5933139"/>
                <a:gd name="connsiteY86" fmla="*/ 4219443 h 6335678"/>
                <a:gd name="connsiteX87" fmla="*/ 79448 w 5933139"/>
                <a:gd name="connsiteY87" fmla="*/ 3693850 h 6335678"/>
                <a:gd name="connsiteX88" fmla="*/ 53590 w 5933139"/>
                <a:gd name="connsiteY88" fmla="*/ 3425339 h 6335678"/>
                <a:gd name="connsiteX89" fmla="*/ 49655 w 5933139"/>
                <a:gd name="connsiteY89" fmla="*/ 3155890 h 6335678"/>
                <a:gd name="connsiteX90" fmla="*/ 67830 w 5933139"/>
                <a:gd name="connsiteY90" fmla="*/ 2886817 h 6335678"/>
                <a:gd name="connsiteX91" fmla="*/ 108679 w 5933139"/>
                <a:gd name="connsiteY91" fmla="*/ 2619992 h 6335678"/>
                <a:gd name="connsiteX92" fmla="*/ 263077 w 5933139"/>
                <a:gd name="connsiteY92" fmla="*/ 2101520 h 6335678"/>
                <a:gd name="connsiteX93" fmla="*/ 837575 w 5933139"/>
                <a:gd name="connsiteY93" fmla="*/ 1186370 h 6335678"/>
                <a:gd name="connsiteX94" fmla="*/ 1031698 w 5933139"/>
                <a:gd name="connsiteY94" fmla="*/ 996932 h 6335678"/>
                <a:gd name="connsiteX95" fmla="*/ 1236688 w 5933139"/>
                <a:gd name="connsiteY95" fmla="*/ 819298 h 6335678"/>
                <a:gd name="connsiteX96" fmla="*/ 1687143 w 5933139"/>
                <a:gd name="connsiteY96" fmla="*/ 511438 h 6335678"/>
                <a:gd name="connsiteX97" fmla="*/ 2196246 w 5933139"/>
                <a:gd name="connsiteY97" fmla="*/ 300639 h 6335678"/>
                <a:gd name="connsiteX98" fmla="*/ 2745823 w 5933139"/>
                <a:gd name="connsiteY98" fmla="*/ 229248 h 6335678"/>
                <a:gd name="connsiteX99" fmla="*/ 3019206 w 5933139"/>
                <a:gd name="connsiteY99" fmla="*/ 252108 h 6335678"/>
                <a:gd name="connsiteX100" fmla="*/ 3288092 w 5933139"/>
                <a:gd name="connsiteY100" fmla="*/ 313006 h 6335678"/>
                <a:gd name="connsiteX101" fmla="*/ 3548172 w 5933139"/>
                <a:gd name="connsiteY101" fmla="*/ 407069 h 6335678"/>
                <a:gd name="connsiteX102" fmla="*/ 3611505 w 5933139"/>
                <a:gd name="connsiteY102" fmla="*/ 435176 h 6335678"/>
                <a:gd name="connsiteX103" fmla="*/ 3674089 w 5933139"/>
                <a:gd name="connsiteY103" fmla="*/ 464968 h 6335678"/>
                <a:gd name="connsiteX104" fmla="*/ 3735736 w 5933139"/>
                <a:gd name="connsiteY104" fmla="*/ 496823 h 6335678"/>
                <a:gd name="connsiteX105" fmla="*/ 3796634 w 5933139"/>
                <a:gd name="connsiteY105" fmla="*/ 530176 h 6335678"/>
                <a:gd name="connsiteX106" fmla="*/ 4251585 w 5933139"/>
                <a:gd name="connsiteY106" fmla="*/ 847405 h 6335678"/>
                <a:gd name="connsiteX107" fmla="*/ 4644515 w 5933139"/>
                <a:gd name="connsiteY107" fmla="*/ 1236775 h 6335678"/>
                <a:gd name="connsiteX108" fmla="*/ 4816527 w 5933139"/>
                <a:gd name="connsiteY108" fmla="*/ 1451883 h 6335678"/>
                <a:gd name="connsiteX109" fmla="*/ 4970738 w 5933139"/>
                <a:gd name="connsiteY109" fmla="*/ 1678610 h 6335678"/>
                <a:gd name="connsiteX110" fmla="*/ 5223885 w 5933139"/>
                <a:gd name="connsiteY110" fmla="*/ 2159232 h 6335678"/>
                <a:gd name="connsiteX111" fmla="*/ 5395709 w 5933139"/>
                <a:gd name="connsiteY111" fmla="*/ 2666087 h 6335678"/>
                <a:gd name="connsiteX112" fmla="*/ 5458855 w 5933139"/>
                <a:gd name="connsiteY112" fmla="*/ 2924292 h 6335678"/>
                <a:gd name="connsiteX113" fmla="*/ 5499142 w 5933139"/>
                <a:gd name="connsiteY113" fmla="*/ 3186995 h 6335678"/>
                <a:gd name="connsiteX114" fmla="*/ 5516755 w 5933139"/>
                <a:gd name="connsiteY114" fmla="*/ 3454007 h 6335678"/>
                <a:gd name="connsiteX115" fmla="*/ 5507386 w 5933139"/>
                <a:gd name="connsiteY115" fmla="*/ 3724580 h 633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5933139" h="6335678">
                  <a:moveTo>
                    <a:pt x="5852909" y="2469528"/>
                  </a:moveTo>
                  <a:lnTo>
                    <a:pt x="5830799" y="2394015"/>
                  </a:lnTo>
                  <a:lnTo>
                    <a:pt x="5805878" y="2319439"/>
                  </a:lnTo>
                  <a:cubicBezTo>
                    <a:pt x="5797446" y="2294705"/>
                    <a:pt x="5787890" y="2270346"/>
                    <a:pt x="5778708" y="2245800"/>
                  </a:cubicBezTo>
                  <a:cubicBezTo>
                    <a:pt x="5740858" y="2148364"/>
                    <a:pt x="5699073" y="2052614"/>
                    <a:pt x="5652978" y="1959675"/>
                  </a:cubicBezTo>
                  <a:cubicBezTo>
                    <a:pt x="5559664" y="1773985"/>
                    <a:pt x="5450986" y="1597663"/>
                    <a:pt x="5327691" y="1432958"/>
                  </a:cubicBezTo>
                  <a:cubicBezTo>
                    <a:pt x="5204960" y="1268067"/>
                    <a:pt x="5068362" y="1114980"/>
                    <a:pt x="4921458" y="973322"/>
                  </a:cubicBezTo>
                  <a:cubicBezTo>
                    <a:pt x="4774742" y="831665"/>
                    <a:pt x="4616408" y="703125"/>
                    <a:pt x="4450018" y="586764"/>
                  </a:cubicBezTo>
                  <a:cubicBezTo>
                    <a:pt x="4366822" y="528489"/>
                    <a:pt x="4281003" y="474337"/>
                    <a:pt x="4193311" y="423558"/>
                  </a:cubicBezTo>
                  <a:cubicBezTo>
                    <a:pt x="4105806" y="372404"/>
                    <a:pt x="4015865" y="325560"/>
                    <a:pt x="3924237" y="281901"/>
                  </a:cubicBezTo>
                  <a:cubicBezTo>
                    <a:pt x="3740983" y="195333"/>
                    <a:pt x="3549483" y="125067"/>
                    <a:pt x="3352175" y="75786"/>
                  </a:cubicBezTo>
                  <a:cubicBezTo>
                    <a:pt x="3253428" y="51240"/>
                    <a:pt x="3153368" y="31565"/>
                    <a:pt x="3051997" y="19011"/>
                  </a:cubicBezTo>
                  <a:cubicBezTo>
                    <a:pt x="2950814" y="5895"/>
                    <a:pt x="2848506" y="-851"/>
                    <a:pt x="2745823" y="86"/>
                  </a:cubicBezTo>
                  <a:cubicBezTo>
                    <a:pt x="2543643" y="1585"/>
                    <a:pt x="2341838" y="20135"/>
                    <a:pt x="2141720" y="55550"/>
                  </a:cubicBezTo>
                  <a:cubicBezTo>
                    <a:pt x="1941976" y="91339"/>
                    <a:pt x="1743356" y="143055"/>
                    <a:pt x="1551295" y="216319"/>
                  </a:cubicBezTo>
                  <a:cubicBezTo>
                    <a:pt x="1359233" y="289396"/>
                    <a:pt x="1173917" y="383459"/>
                    <a:pt x="1001718" y="498134"/>
                  </a:cubicBezTo>
                  <a:cubicBezTo>
                    <a:pt x="915712" y="555659"/>
                    <a:pt x="832141" y="617119"/>
                    <a:pt x="754755" y="685886"/>
                  </a:cubicBezTo>
                  <a:cubicBezTo>
                    <a:pt x="677555" y="754841"/>
                    <a:pt x="604666" y="828293"/>
                    <a:pt x="533462" y="903056"/>
                  </a:cubicBezTo>
                  <a:cubicBezTo>
                    <a:pt x="323413" y="1125660"/>
                    <a:pt x="143906" y="1376370"/>
                    <a:pt x="0" y="1646568"/>
                  </a:cubicBezTo>
                  <a:lnTo>
                    <a:pt x="0" y="4709059"/>
                  </a:lnTo>
                  <a:cubicBezTo>
                    <a:pt x="37850" y="4776702"/>
                    <a:pt x="78136" y="4843033"/>
                    <a:pt x="120671" y="4907491"/>
                  </a:cubicBezTo>
                  <a:cubicBezTo>
                    <a:pt x="234034" y="5078941"/>
                    <a:pt x="365198" y="5239336"/>
                    <a:pt x="507979" y="5384178"/>
                  </a:cubicBezTo>
                  <a:cubicBezTo>
                    <a:pt x="650948" y="5529395"/>
                    <a:pt x="805909" y="5662059"/>
                    <a:pt x="972112" y="5778607"/>
                  </a:cubicBezTo>
                  <a:cubicBezTo>
                    <a:pt x="1055308" y="5836881"/>
                    <a:pt x="1141314" y="5890846"/>
                    <a:pt x="1229943" y="5939939"/>
                  </a:cubicBezTo>
                  <a:cubicBezTo>
                    <a:pt x="1318385" y="5989406"/>
                    <a:pt x="1409450" y="6033815"/>
                    <a:pt x="1502389" y="6073913"/>
                  </a:cubicBezTo>
                  <a:cubicBezTo>
                    <a:pt x="1874145" y="6233559"/>
                    <a:pt x="2272884" y="6320689"/>
                    <a:pt x="2673870" y="6333993"/>
                  </a:cubicBezTo>
                  <a:lnTo>
                    <a:pt x="2749196" y="6335679"/>
                  </a:lnTo>
                  <a:lnTo>
                    <a:pt x="2787983" y="6335492"/>
                  </a:lnTo>
                  <a:lnTo>
                    <a:pt x="2826770" y="6334368"/>
                  </a:lnTo>
                  <a:cubicBezTo>
                    <a:pt x="2878486" y="6332494"/>
                    <a:pt x="2930390" y="6327247"/>
                    <a:pt x="2981918" y="6319939"/>
                  </a:cubicBezTo>
                  <a:cubicBezTo>
                    <a:pt x="3085163" y="6304949"/>
                    <a:pt x="3187096" y="6278529"/>
                    <a:pt x="3285282" y="6241803"/>
                  </a:cubicBezTo>
                  <a:cubicBezTo>
                    <a:pt x="3383467" y="6205265"/>
                    <a:pt x="3477530" y="6158608"/>
                    <a:pt x="3566347" y="6104831"/>
                  </a:cubicBezTo>
                  <a:cubicBezTo>
                    <a:pt x="3655164" y="6051053"/>
                    <a:pt x="3739109" y="5990905"/>
                    <a:pt x="3818369" y="5926823"/>
                  </a:cubicBezTo>
                  <a:cubicBezTo>
                    <a:pt x="3897630" y="5862739"/>
                    <a:pt x="3973143" y="5795471"/>
                    <a:pt x="4044908" y="5726329"/>
                  </a:cubicBezTo>
                  <a:cubicBezTo>
                    <a:pt x="4080884" y="5691852"/>
                    <a:pt x="4116299" y="5656999"/>
                    <a:pt x="4151151" y="5622147"/>
                  </a:cubicBezTo>
                  <a:cubicBezTo>
                    <a:pt x="4185816" y="5586920"/>
                    <a:pt x="4220106" y="5552068"/>
                    <a:pt x="4253834" y="5516841"/>
                  </a:cubicBezTo>
                  <a:cubicBezTo>
                    <a:pt x="4321289" y="5446388"/>
                    <a:pt x="4387808" y="5376871"/>
                    <a:pt x="4452453" y="5306979"/>
                  </a:cubicBezTo>
                  <a:lnTo>
                    <a:pt x="4548578" y="5202797"/>
                  </a:lnTo>
                  <a:lnTo>
                    <a:pt x="4596546" y="5151456"/>
                  </a:lnTo>
                  <a:cubicBezTo>
                    <a:pt x="4612661" y="5134592"/>
                    <a:pt x="4627276" y="5119040"/>
                    <a:pt x="4643016" y="5103300"/>
                  </a:cubicBezTo>
                  <a:cubicBezTo>
                    <a:pt x="4674308" y="5072196"/>
                    <a:pt x="4706162" y="5041841"/>
                    <a:pt x="4739515" y="5013172"/>
                  </a:cubicBezTo>
                  <a:cubicBezTo>
                    <a:pt x="4772493" y="4984128"/>
                    <a:pt x="4806596" y="4956397"/>
                    <a:pt x="4842198" y="4930164"/>
                  </a:cubicBezTo>
                  <a:cubicBezTo>
                    <a:pt x="4913026" y="4876949"/>
                    <a:pt x="4988914" y="4828980"/>
                    <a:pt x="5071360" y="4780449"/>
                  </a:cubicBezTo>
                  <a:cubicBezTo>
                    <a:pt x="5153243" y="4731544"/>
                    <a:pt x="5243372" y="4682076"/>
                    <a:pt x="5332001" y="4615932"/>
                  </a:cubicBezTo>
                  <a:cubicBezTo>
                    <a:pt x="5354111" y="4599443"/>
                    <a:pt x="5376035" y="4582205"/>
                    <a:pt x="5397396" y="4563655"/>
                  </a:cubicBezTo>
                  <a:cubicBezTo>
                    <a:pt x="5418757" y="4545104"/>
                    <a:pt x="5439368" y="4525617"/>
                    <a:pt x="5459417" y="4505380"/>
                  </a:cubicBezTo>
                  <a:cubicBezTo>
                    <a:pt x="5499329" y="4464719"/>
                    <a:pt x="5535493" y="4420311"/>
                    <a:pt x="5567159" y="4374029"/>
                  </a:cubicBezTo>
                  <a:cubicBezTo>
                    <a:pt x="5599388" y="4328121"/>
                    <a:pt x="5626558" y="4279965"/>
                    <a:pt x="5651292" y="4231810"/>
                  </a:cubicBezTo>
                  <a:cubicBezTo>
                    <a:pt x="5675651" y="4183466"/>
                    <a:pt x="5697012" y="4134561"/>
                    <a:pt x="5716686" y="4085655"/>
                  </a:cubicBezTo>
                  <a:cubicBezTo>
                    <a:pt x="5756223" y="3987845"/>
                    <a:pt x="5789576" y="3891158"/>
                    <a:pt x="5820681" y="3791848"/>
                  </a:cubicBezTo>
                  <a:cubicBezTo>
                    <a:pt x="5851972" y="3692726"/>
                    <a:pt x="5878955" y="3591167"/>
                    <a:pt x="5898629" y="3487922"/>
                  </a:cubicBezTo>
                  <a:cubicBezTo>
                    <a:pt x="5918116" y="3384490"/>
                    <a:pt x="5929172" y="3279372"/>
                    <a:pt x="5932170" y="3174066"/>
                  </a:cubicBezTo>
                  <a:cubicBezTo>
                    <a:pt x="5937604" y="2963454"/>
                    <a:pt x="5920552" y="2750968"/>
                    <a:pt x="5872209" y="2545978"/>
                  </a:cubicBezTo>
                  <a:cubicBezTo>
                    <a:pt x="5865838" y="2520307"/>
                    <a:pt x="5860029" y="2494637"/>
                    <a:pt x="5852909" y="2469528"/>
                  </a:cubicBezTo>
                  <a:close/>
                  <a:moveTo>
                    <a:pt x="5507386" y="3724580"/>
                  </a:moveTo>
                  <a:cubicBezTo>
                    <a:pt x="5497830" y="3814521"/>
                    <a:pt x="5480591" y="3905586"/>
                    <a:pt x="5453609" y="3989906"/>
                  </a:cubicBezTo>
                  <a:cubicBezTo>
                    <a:pt x="5426439" y="4074413"/>
                    <a:pt x="5390088" y="4152924"/>
                    <a:pt x="5344181" y="4220380"/>
                  </a:cubicBezTo>
                  <a:cubicBezTo>
                    <a:pt x="5297898" y="4287835"/>
                    <a:pt x="5241311" y="4342549"/>
                    <a:pt x="5171419" y="4388644"/>
                  </a:cubicBezTo>
                  <a:cubicBezTo>
                    <a:pt x="5136755" y="4411879"/>
                    <a:pt x="5098342" y="4433052"/>
                    <a:pt x="5057868" y="4453851"/>
                  </a:cubicBezTo>
                  <a:cubicBezTo>
                    <a:pt x="5017395" y="4474837"/>
                    <a:pt x="4974298" y="4495449"/>
                    <a:pt x="4930265" y="4516810"/>
                  </a:cubicBezTo>
                  <a:cubicBezTo>
                    <a:pt x="4841823" y="4559719"/>
                    <a:pt x="4748696" y="4607126"/>
                    <a:pt x="4660067" y="4664276"/>
                  </a:cubicBezTo>
                  <a:cubicBezTo>
                    <a:pt x="4571251" y="4721238"/>
                    <a:pt x="4486181" y="4786071"/>
                    <a:pt x="4408794" y="4857836"/>
                  </a:cubicBezTo>
                  <a:cubicBezTo>
                    <a:pt x="4389682" y="4875637"/>
                    <a:pt x="4370008" y="4894375"/>
                    <a:pt x="4352207" y="4911988"/>
                  </a:cubicBezTo>
                  <a:lnTo>
                    <a:pt x="4299366" y="4965390"/>
                  </a:lnTo>
                  <a:cubicBezTo>
                    <a:pt x="4264514" y="5001179"/>
                    <a:pt x="4230599" y="5037531"/>
                    <a:pt x="4197621" y="5074257"/>
                  </a:cubicBezTo>
                  <a:cubicBezTo>
                    <a:pt x="4131664" y="5147896"/>
                    <a:pt x="4070204" y="5223784"/>
                    <a:pt x="4008744" y="5297985"/>
                  </a:cubicBezTo>
                  <a:lnTo>
                    <a:pt x="3917304" y="5409100"/>
                  </a:lnTo>
                  <a:cubicBezTo>
                    <a:pt x="3886949" y="5446013"/>
                    <a:pt x="3856782" y="5482364"/>
                    <a:pt x="3826052" y="5518153"/>
                  </a:cubicBezTo>
                  <a:cubicBezTo>
                    <a:pt x="3764592" y="5589544"/>
                    <a:pt x="3702758" y="5659435"/>
                    <a:pt x="3637925" y="5725017"/>
                  </a:cubicBezTo>
                  <a:cubicBezTo>
                    <a:pt x="3573093" y="5790412"/>
                    <a:pt x="3505637" y="5852059"/>
                    <a:pt x="3433497" y="5906586"/>
                  </a:cubicBezTo>
                  <a:cubicBezTo>
                    <a:pt x="3361544" y="5961112"/>
                    <a:pt x="3285469" y="6009268"/>
                    <a:pt x="3204522" y="6046744"/>
                  </a:cubicBezTo>
                  <a:cubicBezTo>
                    <a:pt x="3123763" y="6084594"/>
                    <a:pt x="3038506" y="6112513"/>
                    <a:pt x="2950439" y="6129190"/>
                  </a:cubicBezTo>
                  <a:cubicBezTo>
                    <a:pt x="2906405" y="6137809"/>
                    <a:pt x="2861810" y="6143055"/>
                    <a:pt x="2816839" y="6146428"/>
                  </a:cubicBezTo>
                  <a:cubicBezTo>
                    <a:pt x="2794354" y="6147927"/>
                    <a:pt x="2771681" y="6148677"/>
                    <a:pt x="2749009" y="6149051"/>
                  </a:cubicBezTo>
                  <a:lnTo>
                    <a:pt x="2678930" y="6148677"/>
                  </a:lnTo>
                  <a:cubicBezTo>
                    <a:pt x="2491927" y="6144367"/>
                    <a:pt x="2305675" y="6116260"/>
                    <a:pt x="2125793" y="6065481"/>
                  </a:cubicBezTo>
                  <a:cubicBezTo>
                    <a:pt x="1945911" y="6014515"/>
                    <a:pt x="1773524" y="5940501"/>
                    <a:pt x="1610506" y="5851310"/>
                  </a:cubicBezTo>
                  <a:cubicBezTo>
                    <a:pt x="1528997" y="5806714"/>
                    <a:pt x="1449924" y="5757808"/>
                    <a:pt x="1373099" y="5706279"/>
                  </a:cubicBezTo>
                  <a:lnTo>
                    <a:pt x="1315949" y="5666743"/>
                  </a:lnTo>
                  <a:lnTo>
                    <a:pt x="1259923" y="5625894"/>
                  </a:lnTo>
                  <a:lnTo>
                    <a:pt x="1204647" y="5583922"/>
                  </a:lnTo>
                  <a:cubicBezTo>
                    <a:pt x="1186284" y="5569869"/>
                    <a:pt x="1168483" y="5555066"/>
                    <a:pt x="1150308" y="5540826"/>
                  </a:cubicBezTo>
                  <a:cubicBezTo>
                    <a:pt x="1006402" y="5424839"/>
                    <a:pt x="872615" y="5296860"/>
                    <a:pt x="751569" y="5158015"/>
                  </a:cubicBezTo>
                  <a:cubicBezTo>
                    <a:pt x="721214" y="5123350"/>
                    <a:pt x="691983" y="5087935"/>
                    <a:pt x="663315" y="5052146"/>
                  </a:cubicBezTo>
                  <a:cubicBezTo>
                    <a:pt x="635021" y="5016170"/>
                    <a:pt x="607289" y="4980006"/>
                    <a:pt x="580869" y="4942718"/>
                  </a:cubicBezTo>
                  <a:cubicBezTo>
                    <a:pt x="527654" y="4868517"/>
                    <a:pt x="478186" y="4791880"/>
                    <a:pt x="432279" y="4713369"/>
                  </a:cubicBezTo>
                  <a:cubicBezTo>
                    <a:pt x="340651" y="4556159"/>
                    <a:pt x="264764" y="4390330"/>
                    <a:pt x="205553" y="4219443"/>
                  </a:cubicBezTo>
                  <a:cubicBezTo>
                    <a:pt x="146154" y="4048555"/>
                    <a:pt x="104369" y="3872045"/>
                    <a:pt x="79448" y="3693850"/>
                  </a:cubicBezTo>
                  <a:cubicBezTo>
                    <a:pt x="67268" y="3604659"/>
                    <a:pt x="58087" y="3515092"/>
                    <a:pt x="53590" y="3425339"/>
                  </a:cubicBezTo>
                  <a:cubicBezTo>
                    <a:pt x="47969" y="3335585"/>
                    <a:pt x="47406" y="3245644"/>
                    <a:pt x="49655" y="3155890"/>
                  </a:cubicBezTo>
                  <a:cubicBezTo>
                    <a:pt x="52278" y="3066137"/>
                    <a:pt x="58274" y="2976383"/>
                    <a:pt x="67830" y="2886817"/>
                  </a:cubicBezTo>
                  <a:cubicBezTo>
                    <a:pt x="77761" y="2797438"/>
                    <a:pt x="91253" y="2708246"/>
                    <a:pt x="108679" y="2619992"/>
                  </a:cubicBezTo>
                  <a:cubicBezTo>
                    <a:pt x="143906" y="2443108"/>
                    <a:pt x="195809" y="2269409"/>
                    <a:pt x="263077" y="2101520"/>
                  </a:cubicBezTo>
                  <a:cubicBezTo>
                    <a:pt x="397614" y="1765740"/>
                    <a:pt x="593048" y="1453382"/>
                    <a:pt x="837575" y="1186370"/>
                  </a:cubicBezTo>
                  <a:cubicBezTo>
                    <a:pt x="898473" y="1119289"/>
                    <a:pt x="964242" y="1056893"/>
                    <a:pt x="1031698" y="996932"/>
                  </a:cubicBezTo>
                  <a:cubicBezTo>
                    <a:pt x="1099154" y="936784"/>
                    <a:pt x="1166235" y="876261"/>
                    <a:pt x="1236688" y="819298"/>
                  </a:cubicBezTo>
                  <a:cubicBezTo>
                    <a:pt x="1377221" y="704999"/>
                    <a:pt x="1526935" y="600442"/>
                    <a:pt x="1687143" y="511438"/>
                  </a:cubicBezTo>
                  <a:cubicBezTo>
                    <a:pt x="1847163" y="422621"/>
                    <a:pt x="2017676" y="348795"/>
                    <a:pt x="2196246" y="300639"/>
                  </a:cubicBezTo>
                  <a:cubicBezTo>
                    <a:pt x="2374629" y="251921"/>
                    <a:pt x="2560320" y="227749"/>
                    <a:pt x="2745823" y="229248"/>
                  </a:cubicBezTo>
                  <a:cubicBezTo>
                    <a:pt x="2837076" y="230372"/>
                    <a:pt x="2928516" y="238055"/>
                    <a:pt x="3019206" y="252108"/>
                  </a:cubicBezTo>
                  <a:cubicBezTo>
                    <a:pt x="3109710" y="266724"/>
                    <a:pt x="3199650" y="286773"/>
                    <a:pt x="3288092" y="313006"/>
                  </a:cubicBezTo>
                  <a:cubicBezTo>
                    <a:pt x="3376347" y="339426"/>
                    <a:pt x="3463477" y="370343"/>
                    <a:pt x="3548172" y="407069"/>
                  </a:cubicBezTo>
                  <a:cubicBezTo>
                    <a:pt x="3569345" y="416438"/>
                    <a:pt x="3590519" y="425432"/>
                    <a:pt x="3611505" y="435176"/>
                  </a:cubicBezTo>
                  <a:lnTo>
                    <a:pt x="3674089" y="464968"/>
                  </a:lnTo>
                  <a:lnTo>
                    <a:pt x="3735736" y="496823"/>
                  </a:lnTo>
                  <a:cubicBezTo>
                    <a:pt x="3756160" y="507690"/>
                    <a:pt x="3776397" y="519120"/>
                    <a:pt x="3796634" y="530176"/>
                  </a:cubicBezTo>
                  <a:cubicBezTo>
                    <a:pt x="3957965" y="621054"/>
                    <a:pt x="4110303" y="728046"/>
                    <a:pt x="4251585" y="847405"/>
                  </a:cubicBezTo>
                  <a:cubicBezTo>
                    <a:pt x="4393242" y="966390"/>
                    <a:pt x="4524781" y="1096991"/>
                    <a:pt x="4644515" y="1236775"/>
                  </a:cubicBezTo>
                  <a:cubicBezTo>
                    <a:pt x="4704663" y="1306479"/>
                    <a:pt x="4762375" y="1378057"/>
                    <a:pt x="4816527" y="1451883"/>
                  </a:cubicBezTo>
                  <a:cubicBezTo>
                    <a:pt x="4870679" y="1525897"/>
                    <a:pt x="4922020" y="1601598"/>
                    <a:pt x="4970738" y="1678610"/>
                  </a:cubicBezTo>
                  <a:cubicBezTo>
                    <a:pt x="5067799" y="1833008"/>
                    <a:pt x="5152494" y="1993965"/>
                    <a:pt x="5223885" y="2159232"/>
                  </a:cubicBezTo>
                  <a:cubicBezTo>
                    <a:pt x="5295275" y="2324686"/>
                    <a:pt x="5349615" y="2495199"/>
                    <a:pt x="5395709" y="2666087"/>
                  </a:cubicBezTo>
                  <a:cubicBezTo>
                    <a:pt x="5418757" y="2751718"/>
                    <a:pt x="5440680" y="2837537"/>
                    <a:pt x="5458855" y="2924292"/>
                  </a:cubicBezTo>
                  <a:cubicBezTo>
                    <a:pt x="5477406" y="3011048"/>
                    <a:pt x="5490522" y="3098740"/>
                    <a:pt x="5499142" y="3186995"/>
                  </a:cubicBezTo>
                  <a:cubicBezTo>
                    <a:pt x="5507761" y="3275250"/>
                    <a:pt x="5513944" y="3364254"/>
                    <a:pt x="5516755" y="3454007"/>
                  </a:cubicBezTo>
                  <a:cubicBezTo>
                    <a:pt x="5518629" y="3543761"/>
                    <a:pt x="5516755" y="3634264"/>
                    <a:pt x="5507386" y="372458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7E50BFD-51AC-4ACE-820C-A285E6672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41478"/>
              <a:ext cx="5953893" cy="6434152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317011 w 5953893"/>
                <a:gd name="connsiteY8" fmla="*/ 3797009 h 6434152"/>
                <a:gd name="connsiteX9" fmla="*/ 5176478 w 5953893"/>
                <a:gd name="connsiteY9" fmla="*/ 4100747 h 6434152"/>
                <a:gd name="connsiteX10" fmla="*/ 4942257 w 5953893"/>
                <a:gd name="connsiteY10" fmla="*/ 4250274 h 6434152"/>
                <a:gd name="connsiteX11" fmla="*/ 4216171 w 5953893"/>
                <a:gd name="connsiteY11" fmla="*/ 4773243 h 6434152"/>
                <a:gd name="connsiteX12" fmla="*/ 3905125 w 5953893"/>
                <a:gd name="connsiteY12" fmla="*/ 5105837 h 6434152"/>
                <a:gd name="connsiteX13" fmla="*/ 3308329 w 5953893"/>
                <a:gd name="connsiteY13" fmla="*/ 5682022 h 6434152"/>
                <a:gd name="connsiteX14" fmla="*/ 2739452 w 5953893"/>
                <a:gd name="connsiteY14" fmla="*/ 5870898 h 6434152"/>
                <a:gd name="connsiteX15" fmla="*/ 1647419 w 5953893"/>
                <a:gd name="connsiteY15" fmla="*/ 5625809 h 6434152"/>
                <a:gd name="connsiteX16" fmla="*/ 781175 w 5953893"/>
                <a:gd name="connsiteY16" fmla="*/ 4960620 h 6434152"/>
                <a:gd name="connsiteX17" fmla="*/ 312545 w 5953893"/>
                <a:gd name="connsiteY17" fmla="*/ 4165205 h 6434152"/>
                <a:gd name="connsiteX18" fmla="*/ 142032 w 5953893"/>
                <a:gd name="connsiteY18" fmla="*/ 3217451 h 6434152"/>
                <a:gd name="connsiteX19" fmla="*/ 347210 w 5953893"/>
                <a:gd name="connsiteY19" fmla="*/ 2181444 h 6434152"/>
                <a:gd name="connsiteX20" fmla="*/ 906155 w 5953893"/>
                <a:gd name="connsiteY20" fmla="*/ 1337497 h 6434152"/>
                <a:gd name="connsiteX21" fmla="*/ 2739265 w 5953893"/>
                <a:gd name="connsiteY21" fmla="*/ 563818 h 6434152"/>
                <a:gd name="connsiteX22" fmla="*/ 3849849 w 5953893"/>
                <a:gd name="connsiteY22" fmla="*/ 881796 h 6434152"/>
                <a:gd name="connsiteX23" fmla="*/ 4834515 w 5953893"/>
                <a:gd name="connsiteY23" fmla="*/ 1742419 h 6434152"/>
                <a:gd name="connsiteX24" fmla="*/ 5325256 w 5953893"/>
                <a:gd name="connsiteY24" fmla="*/ 2742076 h 6434152"/>
                <a:gd name="connsiteX25" fmla="*/ 5317011 w 5953893"/>
                <a:gd name="connsiteY25" fmla="*/ 3797009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317011" y="3797009"/>
                  </a:moveTo>
                  <a:cubicBezTo>
                    <a:pt x="5275976" y="3943538"/>
                    <a:pt x="5228756" y="4045658"/>
                    <a:pt x="5176478" y="4100747"/>
                  </a:cubicBezTo>
                  <a:cubicBezTo>
                    <a:pt x="5131883" y="4147591"/>
                    <a:pt x="5061991" y="4186004"/>
                    <a:pt x="4942257" y="4250274"/>
                  </a:cubicBezTo>
                  <a:cubicBezTo>
                    <a:pt x="4753381" y="4351458"/>
                    <a:pt x="4494613" y="4489929"/>
                    <a:pt x="4216171" y="4773243"/>
                  </a:cubicBezTo>
                  <a:cubicBezTo>
                    <a:pt x="4106555" y="4884733"/>
                    <a:pt x="4004247" y="4997159"/>
                    <a:pt x="3905125" y="5105837"/>
                  </a:cubicBezTo>
                  <a:cubicBezTo>
                    <a:pt x="3701071" y="5329753"/>
                    <a:pt x="3508260" y="5541302"/>
                    <a:pt x="3308329" y="5682022"/>
                  </a:cubicBezTo>
                  <a:cubicBezTo>
                    <a:pt x="3122826" y="5812624"/>
                    <a:pt x="2947441" y="5870898"/>
                    <a:pt x="2739452" y="5870898"/>
                  </a:cubicBezTo>
                  <a:cubicBezTo>
                    <a:pt x="2357765" y="5870898"/>
                    <a:pt x="1990319" y="5788452"/>
                    <a:pt x="1647419" y="5625809"/>
                  </a:cubicBezTo>
                  <a:cubicBezTo>
                    <a:pt x="1319509" y="5470286"/>
                    <a:pt x="1019893" y="5240187"/>
                    <a:pt x="781175" y="4960620"/>
                  </a:cubicBezTo>
                  <a:cubicBezTo>
                    <a:pt x="579370" y="4724151"/>
                    <a:pt x="421598" y="4456576"/>
                    <a:pt x="312545" y="4165205"/>
                  </a:cubicBezTo>
                  <a:cubicBezTo>
                    <a:pt x="199369" y="3863153"/>
                    <a:pt x="142032" y="3544237"/>
                    <a:pt x="142032" y="3217451"/>
                  </a:cubicBezTo>
                  <a:cubicBezTo>
                    <a:pt x="142032" y="2857688"/>
                    <a:pt x="211174" y="2509166"/>
                    <a:pt x="347210" y="2181444"/>
                  </a:cubicBezTo>
                  <a:cubicBezTo>
                    <a:pt x="478561" y="1865339"/>
                    <a:pt x="666688" y="1581275"/>
                    <a:pt x="906155" y="1337497"/>
                  </a:cubicBezTo>
                  <a:cubicBezTo>
                    <a:pt x="1396334" y="838512"/>
                    <a:pt x="2047469" y="563818"/>
                    <a:pt x="2739265" y="563818"/>
                  </a:cubicBezTo>
                  <a:cubicBezTo>
                    <a:pt x="3094157" y="563818"/>
                    <a:pt x="3478280" y="673808"/>
                    <a:pt x="3849849" y="881796"/>
                  </a:cubicBezTo>
                  <a:cubicBezTo>
                    <a:pt x="4226851" y="1092783"/>
                    <a:pt x="4567316" y="1390338"/>
                    <a:pt x="4834515" y="1742419"/>
                  </a:cubicBezTo>
                  <a:cubicBezTo>
                    <a:pt x="5070798" y="2053653"/>
                    <a:pt x="5240374" y="2399363"/>
                    <a:pt x="5325256" y="2742076"/>
                  </a:cubicBezTo>
                  <a:cubicBezTo>
                    <a:pt x="5414634" y="3102964"/>
                    <a:pt x="5411824" y="3458044"/>
                    <a:pt x="5317011" y="379700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0394888-C50F-41C1-92D4-0E2B4315A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1462"/>
              <a:ext cx="5953893" cy="6444167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208520 w 5953893"/>
                <a:gd name="connsiteY8" fmla="*/ 3766654 h 6434152"/>
                <a:gd name="connsiteX9" fmla="*/ 5094782 w 5953893"/>
                <a:gd name="connsiteY9" fmla="*/ 4022985 h 6434152"/>
                <a:gd name="connsiteX10" fmla="*/ 4888855 w 5953893"/>
                <a:gd name="connsiteY10" fmla="*/ 4150777 h 6434152"/>
                <a:gd name="connsiteX11" fmla="*/ 4135411 w 5953893"/>
                <a:gd name="connsiteY11" fmla="*/ 4694170 h 6434152"/>
                <a:gd name="connsiteX12" fmla="*/ 3821555 w 5953893"/>
                <a:gd name="connsiteY12" fmla="*/ 5029762 h 6434152"/>
                <a:gd name="connsiteX13" fmla="*/ 2739265 w 5953893"/>
                <a:gd name="connsiteY13" fmla="*/ 5758097 h 6434152"/>
                <a:gd name="connsiteX14" fmla="*/ 1695575 w 5953893"/>
                <a:gd name="connsiteY14" fmla="*/ 5523876 h 6434152"/>
                <a:gd name="connsiteX15" fmla="*/ 866619 w 5953893"/>
                <a:gd name="connsiteY15" fmla="*/ 4887356 h 6434152"/>
                <a:gd name="connsiteX16" fmla="*/ 417851 w 5953893"/>
                <a:gd name="connsiteY16" fmla="*/ 4125481 h 6434152"/>
                <a:gd name="connsiteX17" fmla="*/ 254645 w 5953893"/>
                <a:gd name="connsiteY17" fmla="*/ 3217264 h 6434152"/>
                <a:gd name="connsiteX18" fmla="*/ 451204 w 5953893"/>
                <a:gd name="connsiteY18" fmla="*/ 2224540 h 6434152"/>
                <a:gd name="connsiteX19" fmla="*/ 986540 w 5953893"/>
                <a:gd name="connsiteY19" fmla="*/ 1416383 h 6434152"/>
                <a:gd name="connsiteX20" fmla="*/ 2739452 w 5953893"/>
                <a:gd name="connsiteY20" fmla="*/ 676244 h 6434152"/>
                <a:gd name="connsiteX21" fmla="*/ 3794947 w 5953893"/>
                <a:gd name="connsiteY21" fmla="*/ 979795 h 6434152"/>
                <a:gd name="connsiteX22" fmla="*/ 4744762 w 5953893"/>
                <a:gd name="connsiteY22" fmla="*/ 1810250 h 6434152"/>
                <a:gd name="connsiteX23" fmla="*/ 5215827 w 5953893"/>
                <a:gd name="connsiteY23" fmla="*/ 2768871 h 6434152"/>
                <a:gd name="connsiteX24" fmla="*/ 5208520 w 5953893"/>
                <a:gd name="connsiteY24" fmla="*/ 3766654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208520" y="3766654"/>
                  </a:moveTo>
                  <a:cubicBezTo>
                    <a:pt x="5173667" y="3891634"/>
                    <a:pt x="5133194" y="3982699"/>
                    <a:pt x="5094782" y="4022985"/>
                  </a:cubicBezTo>
                  <a:cubicBezTo>
                    <a:pt x="5060492" y="4058962"/>
                    <a:pt x="4984792" y="4099435"/>
                    <a:pt x="4888855" y="4150777"/>
                  </a:cubicBezTo>
                  <a:cubicBezTo>
                    <a:pt x="4693420" y="4255333"/>
                    <a:pt x="4426033" y="4398489"/>
                    <a:pt x="4135411" y="4694170"/>
                  </a:cubicBezTo>
                  <a:cubicBezTo>
                    <a:pt x="4024297" y="4807158"/>
                    <a:pt x="3921239" y="4920334"/>
                    <a:pt x="3821555" y="5029762"/>
                  </a:cubicBezTo>
                  <a:cubicBezTo>
                    <a:pt x="3385341" y="5508324"/>
                    <a:pt x="3138940" y="5758097"/>
                    <a:pt x="2739265" y="5758097"/>
                  </a:cubicBezTo>
                  <a:cubicBezTo>
                    <a:pt x="2374442" y="5758097"/>
                    <a:pt x="2023297" y="5679211"/>
                    <a:pt x="1695575" y="5523876"/>
                  </a:cubicBezTo>
                  <a:cubicBezTo>
                    <a:pt x="1381906" y="5375098"/>
                    <a:pt x="1095219" y="5154930"/>
                    <a:pt x="866619" y="4887356"/>
                  </a:cubicBezTo>
                  <a:cubicBezTo>
                    <a:pt x="673246" y="4661005"/>
                    <a:pt x="522220" y="4404673"/>
                    <a:pt x="417851" y="4125481"/>
                  </a:cubicBezTo>
                  <a:cubicBezTo>
                    <a:pt x="309547" y="3836171"/>
                    <a:pt x="254645" y="3530558"/>
                    <a:pt x="254645" y="3217264"/>
                  </a:cubicBezTo>
                  <a:cubicBezTo>
                    <a:pt x="254645" y="2872490"/>
                    <a:pt x="320790" y="2538585"/>
                    <a:pt x="451204" y="2224540"/>
                  </a:cubicBezTo>
                  <a:cubicBezTo>
                    <a:pt x="577121" y="1921739"/>
                    <a:pt x="757191" y="1649855"/>
                    <a:pt x="986540" y="1416383"/>
                  </a:cubicBezTo>
                  <a:cubicBezTo>
                    <a:pt x="1455357" y="939134"/>
                    <a:pt x="2078011" y="676244"/>
                    <a:pt x="2739452" y="676244"/>
                  </a:cubicBezTo>
                  <a:cubicBezTo>
                    <a:pt x="3075232" y="676244"/>
                    <a:pt x="3440243" y="781175"/>
                    <a:pt x="3794947" y="979795"/>
                  </a:cubicBezTo>
                  <a:cubicBezTo>
                    <a:pt x="4158459" y="1183286"/>
                    <a:pt x="4486931" y="1470348"/>
                    <a:pt x="4744762" y="1810250"/>
                  </a:cubicBezTo>
                  <a:cubicBezTo>
                    <a:pt x="4971862" y="2109491"/>
                    <a:pt x="5134693" y="2440961"/>
                    <a:pt x="5215827" y="2768871"/>
                  </a:cubicBezTo>
                  <a:cubicBezTo>
                    <a:pt x="5300334" y="3110834"/>
                    <a:pt x="5297898" y="3446614"/>
                    <a:pt x="5208520" y="376665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F22C906F-48B7-4ABF-B36E-0C0A056A5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3725"/>
              <a:ext cx="5855313" cy="6880645"/>
            </a:xfrm>
            <a:custGeom>
              <a:avLst/>
              <a:gdLst>
                <a:gd name="connsiteX0" fmla="*/ 5855313 w 5855313"/>
                <a:gd name="connsiteY0" fmla="*/ 4717843 h 6880645"/>
                <a:gd name="connsiteX1" fmla="*/ 5855313 w 5855313"/>
                <a:gd name="connsiteY1" fmla="*/ 6880645 h 6880645"/>
                <a:gd name="connsiteX2" fmla="*/ 0 w 5855313"/>
                <a:gd name="connsiteY2" fmla="*/ 6880645 h 6880645"/>
                <a:gd name="connsiteX3" fmla="*/ 0 w 5855313"/>
                <a:gd name="connsiteY3" fmla="*/ 5268859 h 6880645"/>
                <a:gd name="connsiteX4" fmla="*/ 36130 w 5855313"/>
                <a:gd name="connsiteY4" fmla="*/ 5327430 h 6880645"/>
                <a:gd name="connsiteX5" fmla="*/ 2782721 w 5855313"/>
                <a:gd name="connsiteY5" fmla="*/ 6765687 h 6880645"/>
                <a:gd name="connsiteX6" fmla="*/ 5834702 w 5855313"/>
                <a:gd name="connsiteY6" fmla="*/ 4773305 h 6880645"/>
                <a:gd name="connsiteX7" fmla="*/ 9148 w 5855313"/>
                <a:gd name="connsiteY7" fmla="*/ 0 h 6880645"/>
                <a:gd name="connsiteX8" fmla="*/ 5855312 w 5855313"/>
                <a:gd name="connsiteY8" fmla="*/ 0 h 6880645"/>
                <a:gd name="connsiteX9" fmla="*/ 5855312 w 5855313"/>
                <a:gd name="connsiteY9" fmla="*/ 96759 h 6880645"/>
                <a:gd name="connsiteX10" fmla="*/ 5855313 w 5855313"/>
                <a:gd name="connsiteY10" fmla="*/ 96759 h 6880645"/>
                <a:gd name="connsiteX11" fmla="*/ 5855313 w 5855313"/>
                <a:gd name="connsiteY11" fmla="*/ 2289203 h 6880645"/>
                <a:gd name="connsiteX12" fmla="*/ 5834702 w 5855313"/>
                <a:gd name="connsiteY12" fmla="*/ 2233742 h 6880645"/>
                <a:gd name="connsiteX13" fmla="*/ 2782721 w 5855313"/>
                <a:gd name="connsiteY13" fmla="*/ 241359 h 6880645"/>
                <a:gd name="connsiteX14" fmla="*/ 36130 w 5855313"/>
                <a:gd name="connsiteY14" fmla="*/ 1679616 h 6880645"/>
                <a:gd name="connsiteX15" fmla="*/ 0 w 5855313"/>
                <a:gd name="connsiteY15" fmla="*/ 1738187 h 6880645"/>
                <a:gd name="connsiteX16" fmla="*/ 0 w 5855313"/>
                <a:gd name="connsiteY16" fmla="*/ 96759 h 6880645"/>
                <a:gd name="connsiteX17" fmla="*/ 9148 w 5855313"/>
                <a:gd name="connsiteY17" fmla="*/ 96759 h 688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55313" h="6880645">
                  <a:moveTo>
                    <a:pt x="5855313" y="4717843"/>
                  </a:moveTo>
                  <a:lnTo>
                    <a:pt x="5855313" y="6880645"/>
                  </a:lnTo>
                  <a:lnTo>
                    <a:pt x="0" y="6880645"/>
                  </a:lnTo>
                  <a:lnTo>
                    <a:pt x="0" y="5268859"/>
                  </a:lnTo>
                  <a:lnTo>
                    <a:pt x="36130" y="5327430"/>
                  </a:lnTo>
                  <a:cubicBezTo>
                    <a:pt x="631370" y="6195172"/>
                    <a:pt x="1639396" y="6765687"/>
                    <a:pt x="2782721" y="6765687"/>
                  </a:cubicBezTo>
                  <a:cubicBezTo>
                    <a:pt x="4154711" y="6765687"/>
                    <a:pt x="5331871" y="5944145"/>
                    <a:pt x="5834702" y="4773305"/>
                  </a:cubicBezTo>
                  <a:close/>
                  <a:moveTo>
                    <a:pt x="9148" y="0"/>
                  </a:moveTo>
                  <a:lnTo>
                    <a:pt x="5855312" y="0"/>
                  </a:lnTo>
                  <a:lnTo>
                    <a:pt x="5855312" y="96759"/>
                  </a:lnTo>
                  <a:lnTo>
                    <a:pt x="5855313" y="96759"/>
                  </a:lnTo>
                  <a:lnTo>
                    <a:pt x="5855313" y="2289203"/>
                  </a:lnTo>
                  <a:lnTo>
                    <a:pt x="5834702" y="2233742"/>
                  </a:lnTo>
                  <a:cubicBezTo>
                    <a:pt x="5331871" y="1062902"/>
                    <a:pt x="4154711" y="241359"/>
                    <a:pt x="2782721" y="241359"/>
                  </a:cubicBezTo>
                  <a:cubicBezTo>
                    <a:pt x="1639396" y="241359"/>
                    <a:pt x="631370" y="811875"/>
                    <a:pt x="36130" y="1679616"/>
                  </a:cubicBezTo>
                  <a:lnTo>
                    <a:pt x="0" y="1738187"/>
                  </a:lnTo>
                  <a:lnTo>
                    <a:pt x="0" y="96759"/>
                  </a:lnTo>
                  <a:lnTo>
                    <a:pt x="9148" y="9675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ABE2AA-A788-450F-94A8-AED4B698F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6370"/>
              <a:ext cx="6254832" cy="6864558"/>
            </a:xfrm>
            <a:custGeom>
              <a:avLst/>
              <a:gdLst>
                <a:gd name="connsiteX0" fmla="*/ 2766060 w 6254832"/>
                <a:gd name="connsiteY0" fmla="*/ 0 h 6864558"/>
                <a:gd name="connsiteX1" fmla="*/ 0 w 6254832"/>
                <a:gd name="connsiteY1" fmla="*/ 1340683 h 6864558"/>
                <a:gd name="connsiteX2" fmla="*/ 0 w 6254832"/>
                <a:gd name="connsiteY2" fmla="*/ 2201306 h 6864558"/>
                <a:gd name="connsiteX3" fmla="*/ 1312 w 6254832"/>
                <a:gd name="connsiteY3" fmla="*/ 2197746 h 6864558"/>
                <a:gd name="connsiteX4" fmla="*/ 612723 w 6254832"/>
                <a:gd name="connsiteY4" fmla="*/ 1201649 h 6864558"/>
                <a:gd name="connsiteX5" fmla="*/ 1571344 w 6254832"/>
                <a:gd name="connsiteY5" fmla="*/ 483245 h 6864558"/>
                <a:gd name="connsiteX6" fmla="*/ 1641235 w 6254832"/>
                <a:gd name="connsiteY6" fmla="*/ 452328 h 6864558"/>
                <a:gd name="connsiteX7" fmla="*/ 1711502 w 6254832"/>
                <a:gd name="connsiteY7" fmla="*/ 422348 h 6864558"/>
                <a:gd name="connsiteX8" fmla="*/ 1783080 w 6254832"/>
                <a:gd name="connsiteY8" fmla="*/ 395178 h 6864558"/>
                <a:gd name="connsiteX9" fmla="*/ 1855220 w 6254832"/>
                <a:gd name="connsiteY9" fmla="*/ 369133 h 6864558"/>
                <a:gd name="connsiteX10" fmla="*/ 1928297 w 6254832"/>
                <a:gd name="connsiteY10" fmla="*/ 345711 h 6864558"/>
                <a:gd name="connsiteX11" fmla="*/ 2001749 w 6254832"/>
                <a:gd name="connsiteY11" fmla="*/ 323600 h 6864558"/>
                <a:gd name="connsiteX12" fmla="*/ 2076138 w 6254832"/>
                <a:gd name="connsiteY12" fmla="*/ 304300 h 6864558"/>
                <a:gd name="connsiteX13" fmla="*/ 2113426 w 6254832"/>
                <a:gd name="connsiteY13" fmla="*/ 294744 h 6864558"/>
                <a:gd name="connsiteX14" fmla="*/ 2132163 w 6254832"/>
                <a:gd name="connsiteY14" fmla="*/ 290060 h 6864558"/>
                <a:gd name="connsiteX15" fmla="*/ 2151089 w 6254832"/>
                <a:gd name="connsiteY15" fmla="*/ 286312 h 6864558"/>
                <a:gd name="connsiteX16" fmla="*/ 2763249 w 6254832"/>
                <a:gd name="connsiteY16" fmla="*/ 218482 h 6864558"/>
                <a:gd name="connsiteX17" fmla="*/ 3372225 w 6254832"/>
                <a:gd name="connsiteY17" fmla="*/ 301302 h 6864558"/>
                <a:gd name="connsiteX18" fmla="*/ 3663596 w 6254832"/>
                <a:gd name="connsiteY18" fmla="*/ 398364 h 6864558"/>
                <a:gd name="connsiteX19" fmla="*/ 3941663 w 6254832"/>
                <a:gd name="connsiteY19" fmla="*/ 526717 h 6864558"/>
                <a:gd name="connsiteX20" fmla="*/ 4204366 w 6254832"/>
                <a:gd name="connsiteY20" fmla="*/ 681678 h 6864558"/>
                <a:gd name="connsiteX21" fmla="*/ 4450018 w 6254832"/>
                <a:gd name="connsiteY21" fmla="*/ 860061 h 6864558"/>
                <a:gd name="connsiteX22" fmla="*/ 4678992 w 6254832"/>
                <a:gd name="connsiteY22" fmla="*/ 1057181 h 6864558"/>
                <a:gd name="connsiteX23" fmla="*/ 4889791 w 6254832"/>
                <a:gd name="connsiteY23" fmla="*/ 1271166 h 6864558"/>
                <a:gd name="connsiteX24" fmla="*/ 5083164 w 6254832"/>
                <a:gd name="connsiteY24" fmla="*/ 1498642 h 6864558"/>
                <a:gd name="connsiteX25" fmla="*/ 5257987 w 6254832"/>
                <a:gd name="connsiteY25" fmla="*/ 1738484 h 6864558"/>
                <a:gd name="connsiteX26" fmla="*/ 5413510 w 6254832"/>
                <a:gd name="connsiteY26" fmla="*/ 1989195 h 6864558"/>
                <a:gd name="connsiteX27" fmla="*/ 5548609 w 6254832"/>
                <a:gd name="connsiteY27" fmla="*/ 2249462 h 6864558"/>
                <a:gd name="connsiteX28" fmla="*/ 5747791 w 6254832"/>
                <a:gd name="connsiteY28" fmla="*/ 2795666 h 6864558"/>
                <a:gd name="connsiteX29" fmla="*/ 5806814 w 6254832"/>
                <a:gd name="connsiteY29" fmla="*/ 3078980 h 6864558"/>
                <a:gd name="connsiteX30" fmla="*/ 5816933 w 6254832"/>
                <a:gd name="connsiteY30" fmla="*/ 3150558 h 6864558"/>
                <a:gd name="connsiteX31" fmla="*/ 5825178 w 6254832"/>
                <a:gd name="connsiteY31" fmla="*/ 3222323 h 6864558"/>
                <a:gd name="connsiteX32" fmla="*/ 5831923 w 6254832"/>
                <a:gd name="connsiteY32" fmla="*/ 3294276 h 6864558"/>
                <a:gd name="connsiteX33" fmla="*/ 5836233 w 6254832"/>
                <a:gd name="connsiteY33" fmla="*/ 3366416 h 6864558"/>
                <a:gd name="connsiteX34" fmla="*/ 5833047 w 6254832"/>
                <a:gd name="connsiteY34" fmla="*/ 3655726 h 6864558"/>
                <a:gd name="connsiteX35" fmla="*/ 5827426 w 6254832"/>
                <a:gd name="connsiteY35" fmla="*/ 3728054 h 6864558"/>
                <a:gd name="connsiteX36" fmla="*/ 5819556 w 6254832"/>
                <a:gd name="connsiteY36" fmla="*/ 3800194 h 6864558"/>
                <a:gd name="connsiteX37" fmla="*/ 5809063 w 6254832"/>
                <a:gd name="connsiteY37" fmla="*/ 3872147 h 6864558"/>
                <a:gd name="connsiteX38" fmla="*/ 5796696 w 6254832"/>
                <a:gd name="connsiteY38" fmla="*/ 3943912 h 6864558"/>
                <a:gd name="connsiteX39" fmla="*/ 5725305 w 6254832"/>
                <a:gd name="connsiteY39" fmla="*/ 4225165 h 6864558"/>
                <a:gd name="connsiteX40" fmla="*/ 5605384 w 6254832"/>
                <a:gd name="connsiteY40" fmla="*/ 4478312 h 6864558"/>
                <a:gd name="connsiteX41" fmla="*/ 5412573 w 6254832"/>
                <a:gd name="connsiteY41" fmla="*/ 4677306 h 6864558"/>
                <a:gd name="connsiteX42" fmla="*/ 5155867 w 6254832"/>
                <a:gd name="connsiteY42" fmla="*/ 4834703 h 6864558"/>
                <a:gd name="connsiteX43" fmla="*/ 4645452 w 6254832"/>
                <a:gd name="connsiteY43" fmla="*/ 5207396 h 6864558"/>
                <a:gd name="connsiteX44" fmla="*/ 4536211 w 6254832"/>
                <a:gd name="connsiteY44" fmla="*/ 5319072 h 6864558"/>
                <a:gd name="connsiteX45" fmla="*/ 4430343 w 6254832"/>
                <a:gd name="connsiteY45" fmla="*/ 5432061 h 6864558"/>
                <a:gd name="connsiteX46" fmla="*/ 4220668 w 6254832"/>
                <a:gd name="connsiteY46" fmla="*/ 5657663 h 6864558"/>
                <a:gd name="connsiteX47" fmla="*/ 4115174 w 6254832"/>
                <a:gd name="connsiteY47" fmla="*/ 5768777 h 6864558"/>
                <a:gd name="connsiteX48" fmla="*/ 4007245 w 6254832"/>
                <a:gd name="connsiteY48" fmla="*/ 5876707 h 6864558"/>
                <a:gd name="connsiteX49" fmla="*/ 3781081 w 6254832"/>
                <a:gd name="connsiteY49" fmla="*/ 6078887 h 6864558"/>
                <a:gd name="connsiteX50" fmla="*/ 3534493 w 6254832"/>
                <a:gd name="connsiteY50" fmla="*/ 6249775 h 6864558"/>
                <a:gd name="connsiteX51" fmla="*/ 3265232 w 6254832"/>
                <a:gd name="connsiteY51" fmla="*/ 6373068 h 6864558"/>
                <a:gd name="connsiteX52" fmla="*/ 3194779 w 6254832"/>
                <a:gd name="connsiteY52" fmla="*/ 6394804 h 6864558"/>
                <a:gd name="connsiteX53" fmla="*/ 3123575 w 6254832"/>
                <a:gd name="connsiteY53" fmla="*/ 6412792 h 6864558"/>
                <a:gd name="connsiteX54" fmla="*/ 3051435 w 6254832"/>
                <a:gd name="connsiteY54" fmla="*/ 6426471 h 6864558"/>
                <a:gd name="connsiteX55" fmla="*/ 2978733 w 6254832"/>
                <a:gd name="connsiteY55" fmla="*/ 6436214 h 6864558"/>
                <a:gd name="connsiteX56" fmla="*/ 2905656 w 6254832"/>
                <a:gd name="connsiteY56" fmla="*/ 6442211 h 6864558"/>
                <a:gd name="connsiteX57" fmla="*/ 2832204 w 6254832"/>
                <a:gd name="connsiteY57" fmla="*/ 6444459 h 6864558"/>
                <a:gd name="connsiteX58" fmla="*/ 2758565 w 6254832"/>
                <a:gd name="connsiteY58" fmla="*/ 6443335 h 6864558"/>
                <a:gd name="connsiteX59" fmla="*/ 2683239 w 6254832"/>
                <a:gd name="connsiteY59" fmla="*/ 6438463 h 6864558"/>
                <a:gd name="connsiteX60" fmla="*/ 2091503 w 6254832"/>
                <a:gd name="connsiteY60" fmla="*/ 6343275 h 6864558"/>
                <a:gd name="connsiteX61" fmla="*/ 1948347 w 6254832"/>
                <a:gd name="connsiteY61" fmla="*/ 6301490 h 6864558"/>
                <a:gd name="connsiteX62" fmla="*/ 1807626 w 6254832"/>
                <a:gd name="connsiteY62" fmla="*/ 6252585 h 6864558"/>
                <a:gd name="connsiteX63" fmla="*/ 1738297 w 6254832"/>
                <a:gd name="connsiteY63" fmla="*/ 6225790 h 6864558"/>
                <a:gd name="connsiteX64" fmla="*/ 1669529 w 6254832"/>
                <a:gd name="connsiteY64" fmla="*/ 6197684 h 6864558"/>
                <a:gd name="connsiteX65" fmla="*/ 1635239 w 6254832"/>
                <a:gd name="connsiteY65" fmla="*/ 6183630 h 6864558"/>
                <a:gd name="connsiteX66" fmla="*/ 1601699 w 6254832"/>
                <a:gd name="connsiteY66" fmla="*/ 6167891 h 6864558"/>
                <a:gd name="connsiteX67" fmla="*/ 1534618 w 6254832"/>
                <a:gd name="connsiteY67" fmla="*/ 6136411 h 6864558"/>
                <a:gd name="connsiteX68" fmla="*/ 592299 w 6254832"/>
                <a:gd name="connsiteY68" fmla="*/ 5443116 h 6864558"/>
                <a:gd name="connsiteX69" fmla="*/ 0 w 6254832"/>
                <a:gd name="connsiteY69" fmla="*/ 4496675 h 6864558"/>
                <a:gd name="connsiteX70" fmla="*/ 0 w 6254832"/>
                <a:gd name="connsiteY70" fmla="*/ 5523875 h 6864558"/>
                <a:gd name="connsiteX71" fmla="*/ 2766060 w 6254832"/>
                <a:gd name="connsiteY71" fmla="*/ 6864559 h 6864558"/>
                <a:gd name="connsiteX72" fmla="*/ 6254833 w 6254832"/>
                <a:gd name="connsiteY72" fmla="*/ 3432373 h 6864558"/>
                <a:gd name="connsiteX73" fmla="*/ 2766060 w 6254832"/>
                <a:gd name="connsiteY73" fmla="*/ 0 h 686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6254832" h="6864558">
                  <a:moveTo>
                    <a:pt x="2766060" y="0"/>
                  </a:moveTo>
                  <a:cubicBezTo>
                    <a:pt x="1639549" y="0"/>
                    <a:pt x="637831" y="525405"/>
                    <a:pt x="0" y="1340683"/>
                  </a:cubicBezTo>
                  <a:lnTo>
                    <a:pt x="0" y="2201306"/>
                  </a:lnTo>
                  <a:cubicBezTo>
                    <a:pt x="375" y="2200181"/>
                    <a:pt x="937" y="2198870"/>
                    <a:pt x="1312" y="2197746"/>
                  </a:cubicBezTo>
                  <a:cubicBezTo>
                    <a:pt x="142969" y="1837045"/>
                    <a:pt x="347959" y="1497143"/>
                    <a:pt x="612723" y="1201649"/>
                  </a:cubicBezTo>
                  <a:cubicBezTo>
                    <a:pt x="876550" y="906155"/>
                    <a:pt x="1201836" y="655258"/>
                    <a:pt x="1571344" y="483245"/>
                  </a:cubicBezTo>
                  <a:lnTo>
                    <a:pt x="1641235" y="452328"/>
                  </a:lnTo>
                  <a:cubicBezTo>
                    <a:pt x="1664658" y="442210"/>
                    <a:pt x="1687518" y="430967"/>
                    <a:pt x="1711502" y="422348"/>
                  </a:cubicBezTo>
                  <a:lnTo>
                    <a:pt x="1783080" y="395178"/>
                  </a:lnTo>
                  <a:cubicBezTo>
                    <a:pt x="1807064" y="386372"/>
                    <a:pt x="1830674" y="376441"/>
                    <a:pt x="1855220" y="369133"/>
                  </a:cubicBezTo>
                  <a:lnTo>
                    <a:pt x="1928297" y="345711"/>
                  </a:lnTo>
                  <a:cubicBezTo>
                    <a:pt x="1952656" y="338028"/>
                    <a:pt x="1976828" y="329409"/>
                    <a:pt x="2001749" y="323600"/>
                  </a:cubicBezTo>
                  <a:lnTo>
                    <a:pt x="2076138" y="304300"/>
                  </a:lnTo>
                  <a:lnTo>
                    <a:pt x="2113426" y="294744"/>
                  </a:lnTo>
                  <a:lnTo>
                    <a:pt x="2132163" y="290060"/>
                  </a:lnTo>
                  <a:lnTo>
                    <a:pt x="2151089" y="286312"/>
                  </a:lnTo>
                  <a:cubicBezTo>
                    <a:pt x="2351395" y="241716"/>
                    <a:pt x="2557322" y="219044"/>
                    <a:pt x="2763249" y="218482"/>
                  </a:cubicBezTo>
                  <a:cubicBezTo>
                    <a:pt x="2968802" y="218294"/>
                    <a:pt x="3174167" y="247900"/>
                    <a:pt x="3372225" y="301302"/>
                  </a:cubicBezTo>
                  <a:cubicBezTo>
                    <a:pt x="3471347" y="327910"/>
                    <a:pt x="3568596" y="360513"/>
                    <a:pt x="3663596" y="398364"/>
                  </a:cubicBezTo>
                  <a:cubicBezTo>
                    <a:pt x="3758784" y="435652"/>
                    <a:pt x="3851348" y="479311"/>
                    <a:pt x="3941663" y="526717"/>
                  </a:cubicBezTo>
                  <a:cubicBezTo>
                    <a:pt x="4031979" y="573936"/>
                    <a:pt x="4119297" y="626402"/>
                    <a:pt x="4204366" y="681678"/>
                  </a:cubicBezTo>
                  <a:cubicBezTo>
                    <a:pt x="4289060" y="737516"/>
                    <a:pt x="4370944" y="797289"/>
                    <a:pt x="4450018" y="860061"/>
                  </a:cubicBezTo>
                  <a:cubicBezTo>
                    <a:pt x="4529091" y="922832"/>
                    <a:pt x="4605540" y="988601"/>
                    <a:pt x="4678992" y="1057181"/>
                  </a:cubicBezTo>
                  <a:cubicBezTo>
                    <a:pt x="4752444" y="1125574"/>
                    <a:pt x="4822335" y="1197527"/>
                    <a:pt x="4889791" y="1271166"/>
                  </a:cubicBezTo>
                  <a:cubicBezTo>
                    <a:pt x="4957247" y="1344805"/>
                    <a:pt x="5021705" y="1420693"/>
                    <a:pt x="5083164" y="1498642"/>
                  </a:cubicBezTo>
                  <a:cubicBezTo>
                    <a:pt x="5144062" y="1576965"/>
                    <a:pt x="5202899" y="1656601"/>
                    <a:pt x="5257987" y="1738484"/>
                  </a:cubicBezTo>
                  <a:cubicBezTo>
                    <a:pt x="5313076" y="1820368"/>
                    <a:pt x="5365354" y="1903751"/>
                    <a:pt x="5413510" y="1989195"/>
                  </a:cubicBezTo>
                  <a:cubicBezTo>
                    <a:pt x="5462041" y="2074451"/>
                    <a:pt x="5507011" y="2161207"/>
                    <a:pt x="5548609" y="2249462"/>
                  </a:cubicBezTo>
                  <a:cubicBezTo>
                    <a:pt x="5631430" y="2426158"/>
                    <a:pt x="5698323" y="2608851"/>
                    <a:pt x="5747791" y="2795666"/>
                  </a:cubicBezTo>
                  <a:cubicBezTo>
                    <a:pt x="5771963" y="2889167"/>
                    <a:pt x="5791825" y="2983792"/>
                    <a:pt x="5806814" y="3078980"/>
                  </a:cubicBezTo>
                  <a:cubicBezTo>
                    <a:pt x="5810562" y="3102777"/>
                    <a:pt x="5814497" y="3126574"/>
                    <a:pt x="5816933" y="3150558"/>
                  </a:cubicBezTo>
                  <a:cubicBezTo>
                    <a:pt x="5819556" y="3174542"/>
                    <a:pt x="5823304" y="3198339"/>
                    <a:pt x="5825178" y="3222323"/>
                  </a:cubicBezTo>
                  <a:cubicBezTo>
                    <a:pt x="5827426" y="3246308"/>
                    <a:pt x="5830050" y="3270292"/>
                    <a:pt x="5831923" y="3294276"/>
                  </a:cubicBezTo>
                  <a:lnTo>
                    <a:pt x="5836233" y="3366416"/>
                  </a:lnTo>
                  <a:cubicBezTo>
                    <a:pt x="5839981" y="3462728"/>
                    <a:pt x="5839981" y="3559227"/>
                    <a:pt x="5833047" y="3655726"/>
                  </a:cubicBezTo>
                  <a:cubicBezTo>
                    <a:pt x="5830986" y="3679711"/>
                    <a:pt x="5830237" y="3704069"/>
                    <a:pt x="5827426" y="3728054"/>
                  </a:cubicBezTo>
                  <a:lnTo>
                    <a:pt x="5819556" y="3800194"/>
                  </a:lnTo>
                  <a:lnTo>
                    <a:pt x="5809063" y="3872147"/>
                  </a:lnTo>
                  <a:cubicBezTo>
                    <a:pt x="5805690" y="3896131"/>
                    <a:pt x="5800818" y="3919928"/>
                    <a:pt x="5796696" y="3943912"/>
                  </a:cubicBezTo>
                  <a:cubicBezTo>
                    <a:pt x="5778708" y="4039287"/>
                    <a:pt x="5755848" y="4134662"/>
                    <a:pt x="5725305" y="4225165"/>
                  </a:cubicBezTo>
                  <a:cubicBezTo>
                    <a:pt x="5694763" y="4315669"/>
                    <a:pt x="5656726" y="4402237"/>
                    <a:pt x="5605384" y="4478312"/>
                  </a:cubicBezTo>
                  <a:cubicBezTo>
                    <a:pt x="5554980" y="4555324"/>
                    <a:pt x="5489960" y="4620718"/>
                    <a:pt x="5412573" y="4677306"/>
                  </a:cubicBezTo>
                  <a:cubicBezTo>
                    <a:pt x="5335374" y="4734269"/>
                    <a:pt x="5245995" y="4782987"/>
                    <a:pt x="5155867" y="4834703"/>
                  </a:cubicBezTo>
                  <a:cubicBezTo>
                    <a:pt x="4973924" y="4936261"/>
                    <a:pt x="4794791" y="5058806"/>
                    <a:pt x="4645452" y="5207396"/>
                  </a:cubicBezTo>
                  <a:cubicBezTo>
                    <a:pt x="4607414" y="5244497"/>
                    <a:pt x="4571813" y="5281597"/>
                    <a:pt x="4536211" y="5319072"/>
                  </a:cubicBezTo>
                  <a:lnTo>
                    <a:pt x="4430343" y="5432061"/>
                  </a:lnTo>
                  <a:cubicBezTo>
                    <a:pt x="4360264" y="5507574"/>
                    <a:pt x="4290934" y="5583087"/>
                    <a:pt x="4220668" y="5657663"/>
                  </a:cubicBezTo>
                  <a:cubicBezTo>
                    <a:pt x="4185628" y="5694951"/>
                    <a:pt x="4150589" y="5732052"/>
                    <a:pt x="4115174" y="5768777"/>
                  </a:cubicBezTo>
                  <a:cubicBezTo>
                    <a:pt x="4079573" y="5805316"/>
                    <a:pt x="4043597" y="5841292"/>
                    <a:pt x="4007245" y="5876707"/>
                  </a:cubicBezTo>
                  <a:cubicBezTo>
                    <a:pt x="3934543" y="5947723"/>
                    <a:pt x="3859405" y="6015740"/>
                    <a:pt x="3781081" y="6078887"/>
                  </a:cubicBezTo>
                  <a:cubicBezTo>
                    <a:pt x="3702945" y="6142220"/>
                    <a:pt x="3620312" y="6199557"/>
                    <a:pt x="3534493" y="6249775"/>
                  </a:cubicBezTo>
                  <a:cubicBezTo>
                    <a:pt x="3448300" y="6299429"/>
                    <a:pt x="3358359" y="6341589"/>
                    <a:pt x="3265232" y="6373068"/>
                  </a:cubicBezTo>
                  <a:cubicBezTo>
                    <a:pt x="3241998" y="6381313"/>
                    <a:pt x="3218201" y="6387497"/>
                    <a:pt x="3194779" y="6394804"/>
                  </a:cubicBezTo>
                  <a:cubicBezTo>
                    <a:pt x="3171169" y="6401175"/>
                    <a:pt x="3147185" y="6406797"/>
                    <a:pt x="3123575" y="6412792"/>
                  </a:cubicBezTo>
                  <a:cubicBezTo>
                    <a:pt x="3099404" y="6417477"/>
                    <a:pt x="3075420" y="6422161"/>
                    <a:pt x="3051435" y="6426471"/>
                  </a:cubicBezTo>
                  <a:cubicBezTo>
                    <a:pt x="3027076" y="6429657"/>
                    <a:pt x="3002904" y="6433591"/>
                    <a:pt x="2978733" y="6436214"/>
                  </a:cubicBezTo>
                  <a:cubicBezTo>
                    <a:pt x="2954374" y="6438088"/>
                    <a:pt x="2930015" y="6440899"/>
                    <a:pt x="2905656" y="6442211"/>
                  </a:cubicBezTo>
                  <a:cubicBezTo>
                    <a:pt x="2881109" y="6442960"/>
                    <a:pt x="2856751" y="6444272"/>
                    <a:pt x="2832204" y="6444459"/>
                  </a:cubicBezTo>
                  <a:cubicBezTo>
                    <a:pt x="2807658" y="6444084"/>
                    <a:pt x="2783298" y="6444084"/>
                    <a:pt x="2758565" y="6443335"/>
                  </a:cubicBezTo>
                  <a:lnTo>
                    <a:pt x="2683239" y="6438463"/>
                  </a:lnTo>
                  <a:cubicBezTo>
                    <a:pt x="2482559" y="6425909"/>
                    <a:pt x="2284126" y="6393492"/>
                    <a:pt x="2091503" y="6343275"/>
                  </a:cubicBezTo>
                  <a:lnTo>
                    <a:pt x="1948347" y="6301490"/>
                  </a:lnTo>
                  <a:cubicBezTo>
                    <a:pt x="1901127" y="6286126"/>
                    <a:pt x="1854658" y="6268699"/>
                    <a:pt x="1807626" y="6252585"/>
                  </a:cubicBezTo>
                  <a:cubicBezTo>
                    <a:pt x="1784017" y="6245090"/>
                    <a:pt x="1761344" y="6234972"/>
                    <a:pt x="1738297" y="6225790"/>
                  </a:cubicBezTo>
                  <a:lnTo>
                    <a:pt x="1669529" y="6197684"/>
                  </a:lnTo>
                  <a:lnTo>
                    <a:pt x="1635239" y="6183630"/>
                  </a:lnTo>
                  <a:lnTo>
                    <a:pt x="1601699" y="6167891"/>
                  </a:lnTo>
                  <a:lnTo>
                    <a:pt x="1534618" y="6136411"/>
                  </a:lnTo>
                  <a:cubicBezTo>
                    <a:pt x="1179164" y="5964961"/>
                    <a:pt x="857250" y="5729616"/>
                    <a:pt x="592299" y="5443116"/>
                  </a:cubicBezTo>
                  <a:cubicBezTo>
                    <a:pt x="336904" y="5166173"/>
                    <a:pt x="137160" y="4842573"/>
                    <a:pt x="0" y="4496675"/>
                  </a:cubicBezTo>
                  <a:lnTo>
                    <a:pt x="0" y="5523875"/>
                  </a:lnTo>
                  <a:cubicBezTo>
                    <a:pt x="637831" y="6338966"/>
                    <a:pt x="1639549" y="6864559"/>
                    <a:pt x="2766060" y="6864559"/>
                  </a:cubicBezTo>
                  <a:cubicBezTo>
                    <a:pt x="4692858" y="6864559"/>
                    <a:pt x="6254833" y="5327879"/>
                    <a:pt x="6254833" y="3432373"/>
                  </a:cubicBezTo>
                  <a:cubicBezTo>
                    <a:pt x="6254833" y="1536679"/>
                    <a:pt x="4692858" y="0"/>
                    <a:pt x="2766060" y="0"/>
                  </a:cubicBezTo>
                  <a:close/>
                </a:path>
              </a:pathLst>
            </a:custGeom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2055A-A6F7-C5FB-D001-F944C4D93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647" y="1252473"/>
            <a:ext cx="4691121" cy="501682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Berlin Sans FB" panose="020E0602020502020306" pitchFamily="34" charset="0"/>
              </a:rPr>
              <a:t>TUHAN </a:t>
            </a:r>
            <a:r>
              <a:rPr lang="en-ID" sz="3200" dirty="0" err="1">
                <a:latin typeface="Berlin Sans FB" panose="020E0602020502020306" pitchFamily="34" charset="0"/>
              </a:rPr>
              <a:t>menghentikan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pembangunan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menara</a:t>
            </a:r>
            <a:r>
              <a:rPr lang="en-ID" sz="3200" dirty="0">
                <a:latin typeface="Berlin Sans FB" panose="020E0602020502020306" pitchFamily="34" charset="0"/>
              </a:rPr>
              <a:t> Babel dan </a:t>
            </a:r>
            <a:r>
              <a:rPr lang="en-ID" sz="3200" dirty="0" err="1">
                <a:latin typeface="Berlin Sans FB" panose="020E0602020502020306" pitchFamily="34" charset="0"/>
              </a:rPr>
              <a:t>menyerakkan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segala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penjuru</a:t>
            </a:r>
            <a:r>
              <a:rPr lang="en-ID" sz="3200" dirty="0">
                <a:latin typeface="Berlin Sans FB" panose="020E0602020502020306" pitchFamily="34" charset="0"/>
              </a:rPr>
              <a:t>. </a:t>
            </a:r>
          </a:p>
          <a:p>
            <a:pPr marL="0" indent="0">
              <a:buNone/>
            </a:pPr>
            <a:endParaRPr lang="en-ID" sz="3200" dirty="0"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TUHAN juga </a:t>
            </a:r>
            <a:r>
              <a:rPr lang="en-ID" sz="3200" dirty="0" err="1">
                <a:latin typeface="Impact" panose="020B0806030902050204" pitchFamily="34" charset="0"/>
              </a:rPr>
              <a:t>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menghentikan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rancangan</a:t>
            </a:r>
            <a:r>
              <a:rPr lang="en-ID" sz="3200" dirty="0">
                <a:latin typeface="Impact" panose="020B0806030902050204" pitchFamily="34" charset="0"/>
              </a:rPr>
              <a:t> dan </a:t>
            </a:r>
            <a:r>
              <a:rPr lang="en-ID" sz="3200" dirty="0" err="1">
                <a:latin typeface="Impact" panose="020B0806030902050204" pitchFamily="34" charset="0"/>
              </a:rPr>
              <a:t>upaya</a:t>
            </a:r>
            <a:r>
              <a:rPr lang="en-ID" sz="3200" dirty="0">
                <a:latin typeface="Impact" panose="020B0806030902050204" pitchFamily="34" charset="0"/>
              </a:rPr>
              <a:t> Babel </a:t>
            </a:r>
            <a:r>
              <a:rPr lang="en-ID" sz="3200" dirty="0" err="1">
                <a:latin typeface="Impact" panose="020B0806030902050204" pitchFamily="34" charset="0"/>
              </a:rPr>
              <a:t>akhir</a:t>
            </a:r>
            <a:r>
              <a:rPr lang="en-ID" sz="3200" dirty="0">
                <a:latin typeface="Impact" panose="020B0806030902050204" pitchFamily="34" charset="0"/>
              </a:rPr>
              <a:t> zaman yang </a:t>
            </a:r>
            <a:r>
              <a:rPr lang="en-ID" sz="3200" dirty="0" err="1">
                <a:latin typeface="Impact" panose="020B0806030902050204" pitchFamily="34" charset="0"/>
              </a:rPr>
              <a:t>menganiaya</a:t>
            </a:r>
            <a:r>
              <a:rPr lang="en-ID" sz="3200" dirty="0">
                <a:latin typeface="Impact" panose="020B0806030902050204" pitchFamily="34" charset="0"/>
              </a:rPr>
              <a:t> </a:t>
            </a:r>
            <a:r>
              <a:rPr lang="en-ID" sz="3200" dirty="0" err="1">
                <a:latin typeface="Impact" panose="020B0806030902050204" pitchFamily="34" charset="0"/>
              </a:rPr>
              <a:t>umat</a:t>
            </a:r>
            <a:r>
              <a:rPr lang="en-ID" sz="3200" dirty="0">
                <a:latin typeface="Impact" panose="020B0806030902050204" pitchFamily="34" charset="0"/>
              </a:rPr>
              <a:t> </a:t>
            </a:r>
            <a:r>
              <a:rPr lang="en-ID" sz="3200" dirty="0" err="1">
                <a:latin typeface="Impact" panose="020B0806030902050204" pitchFamily="34" charset="0"/>
              </a:rPr>
              <a:t>Tuhan</a:t>
            </a:r>
            <a:r>
              <a:rPr lang="en-ID" sz="3200" dirty="0"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4479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31442-C106-22CB-097E-6B431B14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100" y="3626955"/>
            <a:ext cx="5478066" cy="857251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latin typeface="Impact" panose="020B0806030902050204" pitchFamily="34" charset="0"/>
              </a:rPr>
              <a:t>WAHYU 17:14</a:t>
            </a:r>
            <a:endParaRPr lang="en-ID" sz="4000" dirty="0"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047AE4-2C8C-94C5-4424-3E4C608CE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07" b="2216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5496C-CE98-217C-6FC1-02D10F8B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2" y="4484206"/>
            <a:ext cx="8067675" cy="22098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dirty="0">
              <a:latin typeface="Gill Sans Nova Cond XBd" panose="020B0A06020104020203" pitchFamily="34" charset="0"/>
            </a:endParaRPr>
          </a:p>
          <a:p>
            <a:pPr marL="0" indent="0">
              <a:buNone/>
            </a:pPr>
            <a:endParaRPr lang="en-ID" dirty="0">
              <a:latin typeface="Gill Sans Nova Cond XBd" panose="020B0A06020104020203" pitchFamily="34" charset="0"/>
            </a:endParaRPr>
          </a:p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“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berperang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melawan</a:t>
            </a:r>
            <a:r>
              <a:rPr lang="en-ID" dirty="0">
                <a:latin typeface="Gill Sans Nova Cond XBd" panose="020B0A06020104020203" pitchFamily="34" charset="0"/>
              </a:rPr>
              <a:t> Anak </a:t>
            </a:r>
            <a:r>
              <a:rPr lang="en-ID" dirty="0" err="1">
                <a:latin typeface="Gill Sans Nova Cond XBd" panose="020B0A06020104020203" pitchFamily="34" charset="0"/>
              </a:rPr>
              <a:t>Domba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Tetapi</a:t>
            </a:r>
            <a:r>
              <a:rPr lang="en-ID" dirty="0">
                <a:latin typeface="Gill Sans Nova Cond XBd" panose="020B0A06020104020203" pitchFamily="34" charset="0"/>
              </a:rPr>
              <a:t> Anak </a:t>
            </a:r>
            <a:r>
              <a:rPr lang="en-ID" dirty="0" err="1">
                <a:latin typeface="Gill Sans Nova Cond XBd" panose="020B0A06020104020203" pitchFamily="34" charset="0"/>
              </a:rPr>
              <a:t>Domba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mengalahkan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karena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Tuan di </a:t>
            </a:r>
            <a:r>
              <a:rPr lang="en-ID" dirty="0" err="1">
                <a:latin typeface="Gill Sans Nova Cond XBd" panose="020B0A06020104020203" pitchFamily="34" charset="0"/>
              </a:rPr>
              <a:t>atas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segala</a:t>
            </a:r>
            <a:r>
              <a:rPr lang="en-ID" dirty="0">
                <a:latin typeface="Gill Sans Nova Cond XBd" panose="020B0A06020104020203" pitchFamily="34" charset="0"/>
              </a:rPr>
              <a:t> tuan dan Raja di </a:t>
            </a:r>
            <a:r>
              <a:rPr lang="en-ID" dirty="0" err="1">
                <a:latin typeface="Gill Sans Nova Cond XBd" panose="020B0A06020104020203" pitchFamily="34" charset="0"/>
              </a:rPr>
              <a:t>atas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segala</a:t>
            </a:r>
            <a:r>
              <a:rPr lang="en-ID" dirty="0">
                <a:latin typeface="Gill Sans Nova Cond XBd" panose="020B0A06020104020203" pitchFamily="34" charset="0"/>
              </a:rPr>
              <a:t> raja.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bersama-sama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Dia</a:t>
            </a:r>
            <a:r>
              <a:rPr lang="en-ID" dirty="0">
                <a:latin typeface="Gill Sans Nova Cond XBd" panose="020B0A06020104020203" pitchFamily="34" charset="0"/>
              </a:rPr>
              <a:t> juga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menang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yaitu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terpanggil</a:t>
            </a:r>
            <a:r>
              <a:rPr lang="en-ID" dirty="0">
                <a:latin typeface="Gill Sans Nova Cond XBd" panose="020B0A06020104020203" pitchFamily="34" charset="0"/>
              </a:rPr>
              <a:t>, yang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dipilih</a:t>
            </a:r>
            <a:r>
              <a:rPr lang="en-ID" dirty="0">
                <a:latin typeface="Gill Sans Nova Cond XBd" panose="020B0A06020104020203" pitchFamily="34" charset="0"/>
              </a:rPr>
              <a:t> dan yang </a:t>
            </a:r>
            <a:r>
              <a:rPr lang="en-ID" dirty="0" err="1">
                <a:latin typeface="Gill Sans Nova Cond XBd" panose="020B0A06020104020203" pitchFamily="34" charset="0"/>
              </a:rPr>
              <a:t>setia</a:t>
            </a:r>
            <a:r>
              <a:rPr lang="en-ID" dirty="0">
                <a:latin typeface="Gill Sans Nova Cond XBd" panose="020B0A06020104020203" pitchFamily="34" charset="0"/>
              </a:rPr>
              <a:t>.”</a:t>
            </a:r>
          </a:p>
          <a:p>
            <a:endParaRPr lang="en-ID" dirty="0">
              <a:latin typeface="Gill Sans Nova Cond XBd" panose="020B0A06020104020203" pitchFamily="34" charset="0"/>
            </a:endParaRPr>
          </a:p>
          <a:p>
            <a:endParaRPr lang="en-ID" dirty="0"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156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D92924-F03D-1C03-7265-E9D22FF6A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29620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PANGGILAN UNTUK KOMITMEN</a:t>
            </a:r>
            <a:br>
              <a:rPr lang="fi-FI" sz="3500" dirty="0">
                <a:solidFill>
                  <a:srgbClr val="FFFFFF"/>
                </a:solidFill>
              </a:rPr>
            </a:br>
            <a:r>
              <a:rPr lang="fi-FI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</a:t>
            </a: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24 </a:t>
            </a:r>
            <a:r>
              <a:rPr lang="fi-FI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Mei</a:t>
            </a: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06098-CB6A-1513-B36D-CC9F7FE01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1820" y="1810751"/>
            <a:ext cx="5902168" cy="221832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Meskipun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kadang-kadang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tampaknya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umat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dikalahkan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kontroversi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semesta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antara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kebenaran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kesalahan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Tuhan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berjanji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bahwa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gereja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-Nya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akan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menang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pada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akhirnya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8B97E-A241-BCE6-8276-57D65F2E5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86"/>
          <a:stretch/>
        </p:blipFill>
        <p:spPr>
          <a:xfrm>
            <a:off x="130013" y="1810751"/>
            <a:ext cx="2851793" cy="2075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8EF168-ED2C-3FFC-EAC8-FAB14B2B02F2}"/>
              </a:ext>
            </a:extLst>
          </p:cNvPr>
          <p:cNvSpPr txBox="1"/>
          <p:nvPr/>
        </p:nvSpPr>
        <p:spPr>
          <a:xfrm>
            <a:off x="846172" y="4197042"/>
            <a:ext cx="816781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Wahyu 17:14 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“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berperang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melawan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Anak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Domba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Anak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Domba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akan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mengalahkan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Tuan di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atas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segala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tuan dan Raja di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atas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segala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raja. </a:t>
            </a:r>
            <a:r>
              <a:rPr lang="en-ID" sz="2600" dirty="0" err="1">
                <a:solidFill>
                  <a:srgbClr val="95090C"/>
                </a:solidFill>
                <a:latin typeface="Amasis MT Pro Black" panose="02040A04050005020304" pitchFamily="18" charset="0"/>
              </a:rPr>
              <a:t>Mereka</a:t>
            </a:r>
            <a:r>
              <a:rPr lang="en-ID" sz="2600" dirty="0">
                <a:solidFill>
                  <a:srgbClr val="95090C"/>
                </a:solidFill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solidFill>
                  <a:srgbClr val="95090C"/>
                </a:solidFill>
                <a:latin typeface="Amasis MT Pro Black" panose="02040A04050005020304" pitchFamily="18" charset="0"/>
              </a:rPr>
              <a:t>bersama-sama</a:t>
            </a:r>
            <a:r>
              <a:rPr lang="en-ID" sz="2600" dirty="0">
                <a:solidFill>
                  <a:srgbClr val="95090C"/>
                </a:solidFill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solidFill>
                  <a:srgbClr val="95090C"/>
                </a:solidFill>
                <a:latin typeface="Amasis MT Pro Black" panose="02040A04050005020304" pitchFamily="18" charset="0"/>
              </a:rPr>
              <a:t>dengan</a:t>
            </a:r>
            <a:r>
              <a:rPr lang="en-ID" sz="2600" dirty="0">
                <a:solidFill>
                  <a:srgbClr val="95090C"/>
                </a:solidFill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solidFill>
                  <a:srgbClr val="95090C"/>
                </a:solidFill>
                <a:latin typeface="Amasis MT Pro Black" panose="02040A04050005020304" pitchFamily="18" charset="0"/>
              </a:rPr>
              <a:t>Dia</a:t>
            </a:r>
            <a:r>
              <a:rPr lang="en-ID" sz="2600" dirty="0">
                <a:solidFill>
                  <a:srgbClr val="95090C"/>
                </a:solidFill>
                <a:latin typeface="Amasis MT Pro Black" panose="02040A04050005020304" pitchFamily="18" charset="0"/>
              </a:rPr>
              <a:t> juga </a:t>
            </a:r>
            <a:r>
              <a:rPr lang="en-ID" sz="2600" dirty="0" err="1">
                <a:solidFill>
                  <a:srgbClr val="95090C"/>
                </a:solidFill>
                <a:latin typeface="Amasis MT Pro Black" panose="02040A04050005020304" pitchFamily="18" charset="0"/>
              </a:rPr>
              <a:t>akan</a:t>
            </a:r>
            <a:r>
              <a:rPr lang="en-ID" sz="2600" dirty="0">
                <a:solidFill>
                  <a:srgbClr val="95090C"/>
                </a:solidFill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solidFill>
                  <a:srgbClr val="95090C"/>
                </a:solidFill>
                <a:latin typeface="Amasis MT Pro Black" panose="02040A04050005020304" pitchFamily="18" charset="0"/>
              </a:rPr>
              <a:t>menang</a:t>
            </a:r>
            <a:r>
              <a:rPr lang="en-ID" sz="2600" dirty="0">
                <a:solidFill>
                  <a:srgbClr val="95090C"/>
                </a:solidFill>
                <a:latin typeface="Amasis MT Pro Black" panose="02040A04050005020304" pitchFamily="18" charset="0"/>
              </a:rPr>
              <a:t>, </a:t>
            </a:r>
            <a:r>
              <a:rPr lang="en-ID" sz="2600" dirty="0" err="1">
                <a:solidFill>
                  <a:srgbClr val="95090C"/>
                </a:solidFill>
                <a:latin typeface="Amasis MT Pro Black" panose="02040A04050005020304" pitchFamily="18" charset="0"/>
              </a:rPr>
              <a:t>yaitu</a:t>
            </a:r>
            <a:r>
              <a:rPr lang="en-ID" sz="2600" dirty="0">
                <a:solidFill>
                  <a:srgbClr val="95090C"/>
                </a:solidFill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solidFill>
                  <a:srgbClr val="95090C"/>
                </a:solidFill>
                <a:latin typeface="Amasis MT Pro Black" panose="02040A04050005020304" pitchFamily="18" charset="0"/>
              </a:rPr>
              <a:t>mereka</a:t>
            </a:r>
            <a:r>
              <a:rPr lang="en-ID" sz="2600" dirty="0">
                <a:solidFill>
                  <a:srgbClr val="95090C"/>
                </a:solidFill>
                <a:latin typeface="Amasis MT Pro Black" panose="02040A04050005020304" pitchFamily="18" charset="0"/>
              </a:rPr>
              <a:t> yang </a:t>
            </a:r>
            <a:r>
              <a:rPr lang="en-ID" sz="2600" dirty="0" err="1">
                <a:solidFill>
                  <a:srgbClr val="95090C"/>
                </a:solidFill>
                <a:latin typeface="Amasis MT Pro Black" panose="02040A04050005020304" pitchFamily="18" charset="0"/>
              </a:rPr>
              <a:t>terpanggil</a:t>
            </a:r>
            <a:r>
              <a:rPr lang="en-ID" sz="2600" dirty="0">
                <a:solidFill>
                  <a:srgbClr val="95090C"/>
                </a:solidFill>
                <a:latin typeface="Amasis MT Pro Black" panose="02040A04050005020304" pitchFamily="18" charset="0"/>
              </a:rPr>
              <a:t>, yang </a:t>
            </a:r>
            <a:r>
              <a:rPr lang="en-ID" sz="2600" dirty="0" err="1">
                <a:solidFill>
                  <a:srgbClr val="95090C"/>
                </a:solidFill>
                <a:latin typeface="Amasis MT Pro Black" panose="02040A04050005020304" pitchFamily="18" charset="0"/>
              </a:rPr>
              <a:t>telah</a:t>
            </a:r>
            <a:r>
              <a:rPr lang="en-ID" sz="2600" dirty="0">
                <a:solidFill>
                  <a:srgbClr val="95090C"/>
                </a:solidFill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solidFill>
                  <a:srgbClr val="95090C"/>
                </a:solidFill>
                <a:latin typeface="Amasis MT Pro Black" panose="02040A04050005020304" pitchFamily="18" charset="0"/>
              </a:rPr>
              <a:t>dipilih</a:t>
            </a:r>
            <a:r>
              <a:rPr lang="en-ID" sz="2600" dirty="0">
                <a:solidFill>
                  <a:srgbClr val="95090C"/>
                </a:solidFill>
                <a:latin typeface="Amasis MT Pro Black" panose="02040A04050005020304" pitchFamily="18" charset="0"/>
              </a:rPr>
              <a:t> dan yang </a:t>
            </a:r>
            <a:r>
              <a:rPr lang="en-ID" sz="2600" dirty="0" err="1">
                <a:solidFill>
                  <a:srgbClr val="95090C"/>
                </a:solidFill>
                <a:latin typeface="Amasis MT Pro Black" panose="02040A04050005020304" pitchFamily="18" charset="0"/>
              </a:rPr>
              <a:t>setia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539924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D7165-0EF3-4C06-5251-2FA710800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34" r="19629" b="-2"/>
          <a:stretch/>
        </p:blipFill>
        <p:spPr>
          <a:xfrm>
            <a:off x="-8255" y="3507711"/>
            <a:ext cx="3909377" cy="3350287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F6F14-9806-4672-97A5-AC4EA4707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0" y="2876549"/>
            <a:ext cx="5114926" cy="394334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Sementara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Babel,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seperti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kita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lihat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berakar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ajaran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tradisi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buatan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manusia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en-ID" dirty="0" err="1">
                <a:latin typeface="Impact" panose="020B0806030902050204" pitchFamily="34" charset="0"/>
              </a:rPr>
              <a:t>Setiap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pemimpin</a:t>
            </a:r>
            <a:r>
              <a:rPr lang="en-ID" dirty="0">
                <a:latin typeface="Impact" panose="020B0806030902050204" pitchFamily="34" charset="0"/>
              </a:rPr>
              <a:t> agama yang </a:t>
            </a:r>
            <a:r>
              <a:rPr lang="en-ID" dirty="0" err="1">
                <a:latin typeface="Impact" panose="020B0806030902050204" pitchFamily="34" charset="0"/>
              </a:rPr>
              <a:t>menggantikan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pendapat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atau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tradisi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manusia</a:t>
            </a:r>
            <a:r>
              <a:rPr lang="en-ID" dirty="0">
                <a:latin typeface="Impact" panose="020B0806030902050204" pitchFamily="34" charset="0"/>
              </a:rPr>
              <a:t> di </a:t>
            </a:r>
            <a:r>
              <a:rPr lang="en-ID" dirty="0" err="1">
                <a:latin typeface="Impact" panose="020B0806030902050204" pitchFamily="34" charset="0"/>
              </a:rPr>
              <a:t>tempat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atau</a:t>
            </a:r>
            <a:r>
              <a:rPr lang="en-ID" dirty="0">
                <a:latin typeface="Impact" panose="020B0806030902050204" pitchFamily="34" charset="0"/>
              </a:rPr>
              <a:t> di </a:t>
            </a:r>
            <a:r>
              <a:rPr lang="en-ID" dirty="0" err="1">
                <a:latin typeface="Impact" panose="020B0806030902050204" pitchFamily="34" charset="0"/>
              </a:rPr>
              <a:t>atas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penyataan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kehendak</a:t>
            </a:r>
            <a:r>
              <a:rPr lang="en-ID" dirty="0">
                <a:latin typeface="Impact" panose="020B0806030902050204" pitchFamily="34" charset="0"/>
              </a:rPr>
              <a:t> Allah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Kitab </a:t>
            </a:r>
            <a:r>
              <a:rPr lang="en-ID" dirty="0" err="1">
                <a:latin typeface="Impact" panose="020B0806030902050204" pitchFamily="34" charset="0"/>
              </a:rPr>
              <a:t>Suci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menumbuhkan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kekacauan</a:t>
            </a:r>
            <a:r>
              <a:rPr lang="en-ID" dirty="0">
                <a:latin typeface="Impact" panose="020B0806030902050204" pitchFamily="34" charset="0"/>
              </a:rPr>
              <a:t> Babel</a:t>
            </a:r>
            <a:r>
              <a:rPr lang="en-ID" dirty="0">
                <a:latin typeface="Franklin Gothic Medium Cond" panose="020B06060304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B482D6-39BD-60D4-4108-BFB1BA244244}"/>
              </a:ext>
            </a:extLst>
          </p:cNvPr>
          <p:cNvSpPr txBox="1"/>
          <p:nvPr/>
        </p:nvSpPr>
        <p:spPr>
          <a:xfrm>
            <a:off x="329755" y="234285"/>
            <a:ext cx="8082215" cy="23698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latin typeface="Gill Sans Nova Cond XBd" panose="020B0A06020104020203" pitchFamily="34" charset="0"/>
              </a:rPr>
              <a:t>Apa</a:t>
            </a:r>
            <a:r>
              <a:rPr lang="en-ID" sz="2800" dirty="0"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latin typeface="Gill Sans Nova Cond XBd" panose="020B0A06020104020203" pitchFamily="34" charset="0"/>
              </a:rPr>
              <a:t>menjadi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fondasi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kemenangan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umat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Tuhan</a:t>
            </a:r>
            <a:r>
              <a:rPr lang="en-ID" sz="2800" dirty="0">
                <a:latin typeface="Gill Sans Nova Cond XBd" panose="020B0A06020104020203" pitchFamily="34" charset="0"/>
              </a:rPr>
              <a:t>?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Tidak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lain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adalah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Kristus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.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fondasi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kokoh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di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atasnya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gereja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-Nya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dibangun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[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Matius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16:18].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Gereja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didasarkan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ajaran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Firman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-Nya dan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dibimbing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oleh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Roh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-Nya. </a:t>
            </a:r>
          </a:p>
        </p:txBody>
      </p:sp>
    </p:spTree>
    <p:extLst>
      <p:ext uri="{BB962C8B-B14F-4D97-AF65-F5344CB8AC3E}">
        <p14:creationId xmlns:p14="http://schemas.microsoft.com/office/powerpoint/2010/main" val="3597079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8CFA949-A82D-CEDE-1229-56F6C6CEC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B0A72E-C18F-8ADB-3392-6BE5A43E4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690689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4000" dirty="0" err="1">
                <a:solidFill>
                  <a:schemeClr val="bg1"/>
                </a:solidFill>
                <a:latin typeface="Impact" panose="020B0806030902050204" pitchFamily="34" charset="0"/>
              </a:rPr>
              <a:t>Mengapa</a:t>
            </a:r>
            <a:r>
              <a:rPr lang="en-ID" sz="4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4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Impact" panose="020B0806030902050204" pitchFamily="34" charset="0"/>
              </a:rPr>
              <a:t>dipanggil</a:t>
            </a:r>
            <a:r>
              <a:rPr lang="en-ID" sz="4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4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Impact" panose="020B0806030902050204" pitchFamily="34" charset="0"/>
              </a:rPr>
              <a:t>berkomitmen</a:t>
            </a:r>
            <a:r>
              <a:rPr lang="en-ID" sz="4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4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sz="4000" dirty="0">
                <a:solidFill>
                  <a:schemeClr val="bg1"/>
                </a:solidFill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01161-3999-69F6-5404-B7986C064BB7}"/>
              </a:ext>
            </a:extLst>
          </p:cNvPr>
          <p:cNvSpPr txBox="1"/>
          <p:nvPr/>
        </p:nvSpPr>
        <p:spPr>
          <a:xfrm>
            <a:off x="1762125" y="2289185"/>
            <a:ext cx="723899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latin typeface="Gill Sans Nova Cond XBd" panose="020B0A06020104020203" pitchFamily="34" charset="0"/>
              </a:rPr>
              <a:t>Di masa </a:t>
            </a:r>
            <a:r>
              <a:rPr lang="en-ID" sz="2800" dirty="0" err="1">
                <a:latin typeface="Gill Sans Nova Cond XBd" panose="020B0A06020104020203" pitchFamily="34" charset="0"/>
              </a:rPr>
              <a:t>lalu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ketika</a:t>
            </a:r>
            <a:r>
              <a:rPr lang="en-ID" sz="2800" dirty="0">
                <a:latin typeface="Gill Sans Nova Cond XBd" panose="020B0A06020104020203" pitchFamily="34" charset="0"/>
              </a:rPr>
              <a:t> Raja Babel </a:t>
            </a:r>
            <a:r>
              <a:rPr lang="en-ID" sz="2800" dirty="0" err="1">
                <a:latin typeface="Gill Sans Nova Cond XBd" panose="020B0A06020104020203" pitchFamily="34" charset="0"/>
              </a:rPr>
              <a:t>mengeluarkan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dekret</a:t>
            </a:r>
            <a:r>
              <a:rPr lang="en-ID" sz="2800" dirty="0">
                <a:latin typeface="Gill Sans Nova Cond XBd" panose="020B0A06020104020203" pitchFamily="34" charset="0"/>
              </a:rPr>
              <a:t> universal yang </a:t>
            </a:r>
            <a:r>
              <a:rPr lang="en-ID" sz="2800" dirty="0" err="1">
                <a:latin typeface="Gill Sans Nova Cond XBd" panose="020B0A06020104020203" pitchFamily="34" charset="0"/>
              </a:rPr>
              <a:t>menegakkan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penyembahan</a:t>
            </a:r>
            <a:r>
              <a:rPr lang="en-ID" sz="2800" dirty="0"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latin typeface="Gill Sans Nova Cond XBd" panose="020B0A06020104020203" pitchFamily="34" charset="0"/>
              </a:rPr>
              <a:t>memerintahkan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semua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rakyatnya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tunduk</a:t>
            </a:r>
            <a:r>
              <a:rPr lang="en-ID" sz="2800" dirty="0">
                <a:latin typeface="Gill Sans Nova Cond XBd" panose="020B0A06020104020203" pitchFamily="34" charset="0"/>
              </a:rPr>
              <a:t> pada </a:t>
            </a:r>
            <a:r>
              <a:rPr lang="en-ID" sz="2800" dirty="0" err="1">
                <a:latin typeface="Gill Sans Nova Cond XBd" panose="020B0A06020104020203" pitchFamily="34" charset="0"/>
              </a:rPr>
              <a:t>dekretnya</a:t>
            </a:r>
            <a:r>
              <a:rPr lang="en-ID" sz="2800" dirty="0">
                <a:latin typeface="Gill Sans Nova Cond XBd" panose="020B0A06020104020203" pitchFamily="34" charset="0"/>
              </a:rPr>
              <a:t> [Daniel 3], </a:t>
            </a:r>
            <a:r>
              <a:rPr lang="en-ID" sz="2800" dirty="0" err="1">
                <a:latin typeface="Gill Sans Nova Cond XBd" panose="020B0A06020104020203" pitchFamily="34" charset="0"/>
              </a:rPr>
              <a:t>maka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apa</a:t>
            </a:r>
            <a:r>
              <a:rPr lang="en-ID" sz="2800" dirty="0"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latin typeface="Gill Sans Nova Cond XBd" panose="020B0A06020104020203" pitchFamily="34" charset="0"/>
              </a:rPr>
              <a:t>dialami</a:t>
            </a:r>
            <a:r>
              <a:rPr lang="en-ID" sz="2800" dirty="0">
                <a:latin typeface="Gill Sans Nova Cond XBd" panose="020B0A06020104020203" pitchFamily="34" charset="0"/>
              </a:rPr>
              <a:t> oleh </a:t>
            </a:r>
            <a:r>
              <a:rPr lang="en-ID" sz="2800" dirty="0" err="1">
                <a:latin typeface="Gill Sans Nova Cond XBd" panose="020B0A06020104020203" pitchFamily="34" charset="0"/>
              </a:rPr>
              <a:t>Hananya</a:t>
            </a:r>
            <a:r>
              <a:rPr lang="en-ID" sz="2800" dirty="0">
                <a:latin typeface="Gill Sans Nova Cond XBd" panose="020B0A06020104020203" pitchFamily="34" charset="0"/>
              </a:rPr>
              <a:t>, Misael, dan </a:t>
            </a:r>
            <a:r>
              <a:rPr lang="en-ID" sz="2800" dirty="0" err="1">
                <a:latin typeface="Gill Sans Nova Cond XBd" panose="020B0A06020104020203" pitchFamily="34" charset="0"/>
              </a:rPr>
              <a:t>Azarya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akan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dihadapi</a:t>
            </a:r>
            <a:r>
              <a:rPr lang="en-ID" sz="2800" dirty="0">
                <a:latin typeface="Gill Sans Nova Cond XBd" panose="020B0A06020104020203" pitchFamily="34" charset="0"/>
              </a:rPr>
              <a:t> oleh </a:t>
            </a:r>
            <a:r>
              <a:rPr lang="en-ID" sz="2800" dirty="0" err="1">
                <a:latin typeface="Gill Sans Nova Cond XBd" panose="020B0A06020104020203" pitchFamily="34" charset="0"/>
              </a:rPr>
              <a:t>umat</a:t>
            </a:r>
            <a:r>
              <a:rPr lang="en-ID" sz="2800" dirty="0"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latin typeface="Gill Sans Nova Cond XBd" panose="020B0A06020104020203" pitchFamily="34" charset="0"/>
              </a:rPr>
              <a:t>setia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kepada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Tuhan</a:t>
            </a:r>
            <a:r>
              <a:rPr lang="en-ID" sz="2800" dirty="0">
                <a:latin typeface="Gill Sans Nova Cond XBd" panose="020B0A06020104020203" pitchFamily="34" charset="0"/>
              </a:rPr>
              <a:t> di </a:t>
            </a:r>
            <a:r>
              <a:rPr lang="en-ID" sz="2800" dirty="0" err="1">
                <a:latin typeface="Gill Sans Nova Cond XBd" panose="020B0A06020104020203" pitchFamily="34" charset="0"/>
              </a:rPr>
              <a:t>hari-hari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terakhir</a:t>
            </a:r>
            <a:r>
              <a:rPr lang="en-ID" sz="2800" dirty="0">
                <a:latin typeface="Gill Sans Nova Cond XBd" panose="020B0A06020104020203" pitchFamily="34" charset="0"/>
              </a:rPr>
              <a:t>. </a:t>
            </a:r>
            <a:r>
              <a:rPr lang="en-ID" sz="2800" dirty="0" err="1">
                <a:latin typeface="Gill Sans Nova Cond Ultra Bold" panose="020B0B04020104020203" pitchFamily="34" charset="0"/>
              </a:rPr>
              <a:t>Kesetiaan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tiga</a:t>
            </a:r>
            <a:r>
              <a:rPr lang="en-ID" sz="2800" dirty="0">
                <a:latin typeface="Gill Sans Nova Cond Ultra Bold" panose="020B0B04020104020203" pitchFamily="34" charset="0"/>
              </a:rPr>
              <a:t> orang </a:t>
            </a:r>
            <a:r>
              <a:rPr lang="en-ID" sz="2800" dirty="0" err="1">
                <a:latin typeface="Gill Sans Nova Cond Ultra Bold" panose="020B0B04020104020203" pitchFamily="34" charset="0"/>
              </a:rPr>
              <a:t>muda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Ibrani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ini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menjadi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pelajaran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bagi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800" dirty="0">
                <a:latin typeface="Gill Sans Nova Cond Ultra Bold" panose="020B0B04020104020203" pitchFamily="34" charset="0"/>
              </a:rPr>
              <a:t>. 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3D6C22-64F7-18A9-19AF-B6F3F15449FC}"/>
              </a:ext>
            </a:extLst>
          </p:cNvPr>
          <p:cNvSpPr/>
          <p:nvPr/>
        </p:nvSpPr>
        <p:spPr>
          <a:xfrm>
            <a:off x="690564" y="2790826"/>
            <a:ext cx="38099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49466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4ABE8E-D1FB-8476-965D-667A56379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409CEB-CED9-6C0D-3AD8-FD7878700008}"/>
              </a:ext>
            </a:extLst>
          </p:cNvPr>
          <p:cNvSpPr txBox="1"/>
          <p:nvPr/>
        </p:nvSpPr>
        <p:spPr>
          <a:xfrm>
            <a:off x="1533525" y="302359"/>
            <a:ext cx="7496175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>
                <a:latin typeface="Impact" panose="020B0806030902050204" pitchFamily="34" charset="0"/>
              </a:rPr>
              <a:t>Pada </a:t>
            </a:r>
            <a:r>
              <a:rPr lang="en-ID" sz="2600" dirty="0" err="1">
                <a:latin typeface="Impact" panose="020B0806030902050204" pitchFamily="34" charset="0"/>
              </a:rPr>
              <a:t>hari-hari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terakhir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sejarah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bumi</a:t>
            </a:r>
            <a:r>
              <a:rPr lang="en-ID" sz="2600" dirty="0">
                <a:latin typeface="Impact" panose="020B0806030902050204" pitchFamily="34" charset="0"/>
              </a:rPr>
              <a:t>, </a:t>
            </a:r>
            <a:r>
              <a:rPr lang="en-ID" sz="2600" dirty="0" err="1">
                <a:latin typeface="Impact" panose="020B0806030902050204" pitchFamily="34" charset="0"/>
              </a:rPr>
              <a:t>sebuah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sistem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gereja</a:t>
            </a:r>
            <a:r>
              <a:rPr lang="en-ID" sz="2600" dirty="0">
                <a:latin typeface="Impact" panose="020B0806030902050204" pitchFamily="34" charset="0"/>
              </a:rPr>
              <a:t>-negara </a:t>
            </a:r>
            <a:r>
              <a:rPr lang="en-ID" sz="2600" dirty="0" err="1">
                <a:latin typeface="Impact" panose="020B0806030902050204" pitchFamily="34" charset="0"/>
              </a:rPr>
              <a:t>akan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muncul</a:t>
            </a:r>
            <a:r>
              <a:rPr lang="en-ID" sz="2600" dirty="0">
                <a:latin typeface="Impact" panose="020B0806030902050204" pitchFamily="34" charset="0"/>
              </a:rPr>
              <a:t>, Babel spiritual, </a:t>
            </a:r>
            <a:r>
              <a:rPr lang="en-ID" sz="2600" dirty="0" err="1">
                <a:latin typeface="Impact" panose="020B0806030902050204" pitchFamily="34" charset="0"/>
              </a:rPr>
              <a:t>dengan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seorang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pemimpin</a:t>
            </a:r>
            <a:r>
              <a:rPr lang="en-ID" sz="2600" dirty="0">
                <a:latin typeface="Impact" panose="020B0806030902050204" pitchFamily="34" charset="0"/>
              </a:rPr>
              <a:t> spiritual yang </a:t>
            </a:r>
            <a:r>
              <a:rPr lang="en-ID" sz="2600" dirty="0" err="1">
                <a:latin typeface="Impact" panose="020B0806030902050204" pitchFamily="34" charset="0"/>
              </a:rPr>
              <a:t>mengaku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berbicara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sebagai</a:t>
            </a:r>
            <a:r>
              <a:rPr lang="en-ID" sz="2600" dirty="0">
                <a:latin typeface="Impact" panose="020B0806030902050204" pitchFamily="34" charset="0"/>
              </a:rPr>
              <a:t> Allah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</a:p>
          <a:p>
            <a:r>
              <a:rPr lang="en-ID" sz="2600" dirty="0" err="1">
                <a:latin typeface="Franklin Gothic Medium Cond" panose="020B0606030402020204" pitchFamily="34" charset="0"/>
              </a:rPr>
              <a:t>Firman-nya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dinyatakan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sebagai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firman</a:t>
            </a:r>
            <a:r>
              <a:rPr lang="en-ID" sz="2600" dirty="0">
                <a:latin typeface="Franklin Gothic Medium Cond" panose="020B0606030402020204" pitchFamily="34" charset="0"/>
              </a:rPr>
              <a:t> Allah dan </a:t>
            </a:r>
            <a:r>
              <a:rPr lang="en-ID" sz="2600" dirty="0" err="1">
                <a:latin typeface="Franklin Gothic Medium Cond" panose="020B0606030402020204" pitchFamily="34" charset="0"/>
              </a:rPr>
              <a:t>perintah-nya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sebagai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perintah-perintah</a:t>
            </a:r>
            <a:r>
              <a:rPr lang="en-ID" sz="2600" dirty="0">
                <a:latin typeface="Franklin Gothic Medium Cond" panose="020B0606030402020204" pitchFamily="34" charset="0"/>
              </a:rPr>
              <a:t> Allah. Hal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tepat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disampaikan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rasul</a:t>
            </a:r>
            <a:r>
              <a:rPr lang="en-ID" sz="2600" dirty="0">
                <a:latin typeface="Franklin Gothic Medium Cond" panose="020B0606030402020204" pitchFamily="34" charset="0"/>
              </a:rPr>
              <a:t> Paulus, </a:t>
            </a:r>
            <a:r>
              <a:rPr lang="en-ID" sz="2600" dirty="0">
                <a:latin typeface="Impact" panose="020B0806030902050204" pitchFamily="34" charset="0"/>
              </a:rPr>
              <a:t>2 </a:t>
            </a:r>
            <a:r>
              <a:rPr lang="en-ID" sz="2600" dirty="0" err="1">
                <a:latin typeface="Impact" panose="020B0806030902050204" pitchFamily="34" charset="0"/>
              </a:rPr>
              <a:t>Tesalonika</a:t>
            </a:r>
            <a:r>
              <a:rPr lang="en-ID" sz="2600" dirty="0">
                <a:latin typeface="Impact" panose="020B0806030902050204" pitchFamily="34" charset="0"/>
              </a:rPr>
              <a:t> 2:3-4</a:t>
            </a:r>
            <a:r>
              <a:rPr lang="en-ID" sz="2600" b="1" dirty="0">
                <a:latin typeface="Franklin Gothic Medium Cond" panose="020B0606030402020204" pitchFamily="34" charset="0"/>
              </a:rPr>
              <a:t> "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Janganlah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kamu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memberi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dirimu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disesatkan</a:t>
            </a:r>
            <a:r>
              <a:rPr lang="en-ID" sz="2600" b="1" dirty="0">
                <a:latin typeface="Franklin Gothic Medium Cond" panose="020B0606030402020204" pitchFamily="34" charset="0"/>
              </a:rPr>
              <a:t> orang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cara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bagaimanapun</a:t>
            </a:r>
            <a:r>
              <a:rPr lang="en-ID" sz="2600" b="1" dirty="0">
                <a:latin typeface="Franklin Gothic Medium Cond" panose="020B0606030402020204" pitchFamily="34" charset="0"/>
              </a:rPr>
              <a:t> juga!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Sebab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sebelum</a:t>
            </a:r>
            <a:r>
              <a:rPr lang="en-ID" sz="2600" b="1" dirty="0">
                <a:latin typeface="Franklin Gothic Medium Cond" panose="020B0606030402020204" pitchFamily="34" charset="0"/>
              </a:rPr>
              <a:t> Hari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haruslah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datang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dahulu</a:t>
            </a:r>
            <a:r>
              <a:rPr lang="en-ID" sz="2600" b="1" dirty="0">
                <a:latin typeface="Franklin Gothic Medium Cond" panose="020B0606030402020204" pitchFamily="34" charset="0"/>
              </a:rPr>
              <a:t> murtad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haruslah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dinyatakan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dahulu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manusia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durhaka</a:t>
            </a:r>
            <a:r>
              <a:rPr lang="en-ID" sz="2600" b="1" dirty="0">
                <a:latin typeface="Franklin Gothic Medium Cond" panose="020B0606030402020204" pitchFamily="34" charset="0"/>
              </a:rPr>
              <a:t>,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harus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binasa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Gill Sans Nova Cond XBd" panose="020B0A06020104020203" pitchFamily="34" charset="0"/>
              </a:rPr>
              <a:t>yaitu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lawan</a:t>
            </a:r>
            <a:r>
              <a:rPr lang="en-ID" sz="2600" b="1" dirty="0">
                <a:latin typeface="Gill Sans Nova Cond XBd" panose="020B0A06020104020203" pitchFamily="34" charset="0"/>
              </a:rPr>
              <a:t> yang </a:t>
            </a:r>
            <a:r>
              <a:rPr lang="en-ID" sz="2600" b="1" dirty="0" err="1">
                <a:latin typeface="Gill Sans Nova Cond XBd" panose="020B0A06020104020203" pitchFamily="34" charset="0"/>
              </a:rPr>
              <a:t>meninggikan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diri</a:t>
            </a:r>
            <a:r>
              <a:rPr lang="en-ID" sz="2600" b="1" dirty="0">
                <a:latin typeface="Gill Sans Nova Cond XBd" panose="020B0A06020104020203" pitchFamily="34" charset="0"/>
              </a:rPr>
              <a:t> di </a:t>
            </a:r>
            <a:r>
              <a:rPr lang="en-ID" sz="2600" b="1" dirty="0" err="1">
                <a:latin typeface="Gill Sans Nova Cond XBd" panose="020B0A06020104020203" pitchFamily="34" charset="0"/>
              </a:rPr>
              <a:t>atas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segala</a:t>
            </a:r>
            <a:r>
              <a:rPr lang="en-ID" sz="2600" b="1" dirty="0">
                <a:latin typeface="Gill Sans Nova Cond XBd" panose="020B0A06020104020203" pitchFamily="34" charset="0"/>
              </a:rPr>
              <a:t> yang </a:t>
            </a:r>
            <a:r>
              <a:rPr lang="en-ID" sz="2600" b="1" dirty="0" err="1">
                <a:latin typeface="Gill Sans Nova Cond XBd" panose="020B0A06020104020203" pitchFamily="34" charset="0"/>
              </a:rPr>
              <a:t>disebut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atau</a:t>
            </a:r>
            <a:r>
              <a:rPr lang="en-ID" sz="2600" b="1" dirty="0">
                <a:latin typeface="Gill Sans Nova Cond XBd" panose="020B0A06020104020203" pitchFamily="34" charset="0"/>
              </a:rPr>
              <a:t> yang </a:t>
            </a:r>
            <a:r>
              <a:rPr lang="en-ID" sz="2600" b="1" dirty="0" err="1">
                <a:latin typeface="Gill Sans Nova Cond XBd" panose="020B0A06020104020203" pitchFamily="34" charset="0"/>
              </a:rPr>
              <a:t>disembah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sebagai</a:t>
            </a:r>
            <a:r>
              <a:rPr lang="en-ID" sz="2600" b="1" dirty="0">
                <a:latin typeface="Gill Sans Nova Cond XBd" panose="020B0A06020104020203" pitchFamily="34" charset="0"/>
              </a:rPr>
              <a:t> Allah</a:t>
            </a:r>
            <a:r>
              <a:rPr lang="en-ID" sz="2600" b="1" dirty="0">
                <a:latin typeface="Franklin Gothic Medium Cond" panose="020B0606030402020204" pitchFamily="34" charset="0"/>
              </a:rPr>
              <a:t>.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Bahkan</a:t>
            </a:r>
            <a:r>
              <a:rPr lang="en-ID" sz="2600" b="1" dirty="0"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ia</a:t>
            </a:r>
            <a:r>
              <a:rPr lang="en-ID" sz="2600" b="1" dirty="0">
                <a:latin typeface="Gill Sans Nova Cond Ultra Bold" panose="020B0B04020104020203" pitchFamily="34" charset="0"/>
              </a:rPr>
              <a:t> duduk di Bait Allah dan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mau</a:t>
            </a:r>
            <a:r>
              <a:rPr lang="en-ID" sz="2600" b="1" dirty="0"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menyatakan</a:t>
            </a:r>
            <a:r>
              <a:rPr lang="en-ID" sz="2600" b="1" dirty="0"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diri</a:t>
            </a:r>
            <a:r>
              <a:rPr lang="en-ID" sz="2600" b="1" dirty="0"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sebagai</a:t>
            </a:r>
            <a:r>
              <a:rPr lang="en-ID" sz="2600" b="1" dirty="0">
                <a:latin typeface="Gill Sans Nova Cond Ultra Bold" panose="020B0B04020104020203" pitchFamily="34" charset="0"/>
              </a:rPr>
              <a:t> Allah</a:t>
            </a:r>
            <a:r>
              <a:rPr lang="en-ID" sz="2600" b="1" dirty="0">
                <a:latin typeface="Franklin Gothic Medium Cond" panose="020B0606030402020204" pitchFamily="34" charset="0"/>
              </a:rPr>
              <a:t>".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B86C2C-6086-429F-F0C4-A473FF2E5B45}"/>
              </a:ext>
            </a:extLst>
          </p:cNvPr>
          <p:cNvSpPr/>
          <p:nvPr/>
        </p:nvSpPr>
        <p:spPr>
          <a:xfrm>
            <a:off x="628653" y="2345382"/>
            <a:ext cx="38099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47183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3C630B-F973-7385-CCF6-66B97EFA09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1000" contrast="22000"/>
                    </a14:imgEffect>
                  </a14:imgLayer>
                </a14:imgProps>
              </a:ext>
            </a:extLst>
          </a:blip>
          <a:srcRect r="10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D22F29-26D6-611B-A201-10599E074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1169"/>
            <a:ext cx="7536180" cy="1325563"/>
          </a:xfrm>
          <a:noFill/>
        </p:spPr>
        <p:txBody>
          <a:bodyPr>
            <a:normAutofit/>
          </a:bodyPr>
          <a:lstStyle/>
          <a:p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Pertanyaan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renungan</a:t>
            </a:r>
            <a:endParaRPr lang="en-ID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23C62-C333-D087-D956-E1E30758A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247900"/>
            <a:ext cx="6667500" cy="3267076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Kepada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siapakah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kita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menyatakan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kesetiaan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kita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? </a:t>
            </a:r>
          </a:p>
          <a:p>
            <a:pPr marL="0" indent="0">
              <a:buNone/>
            </a:pP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Apakah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kita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bersedia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berkomitmen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hanya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kepada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Tuhan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meski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berhadapan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 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dengan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 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resiko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98390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7AB5F2-361F-1670-F74A-D61EA2486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" y="423527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nn-NO" sz="4000" dirty="0">
                <a:solidFill>
                  <a:srgbClr val="FFFF00"/>
                </a:solidFill>
                <a:latin typeface="Impact" panose="020B0806030902050204" pitchFamily="34" charset="0"/>
              </a:rPr>
              <a:t>BABEL: PUSAT PENYEMBAHAN BERHALA</a:t>
            </a:r>
            <a:br>
              <a:rPr lang="nn-NO" sz="3500" dirty="0">
                <a:solidFill>
                  <a:srgbClr val="FFFFFF"/>
                </a:solidFill>
              </a:rPr>
            </a:br>
            <a:r>
              <a:rPr lang="nn-NO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25 Mei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864E1-2F98-A56E-54B7-BCD4340E4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972" y="3276600"/>
            <a:ext cx="4558516" cy="3295649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agama </a:t>
            </a:r>
            <a:r>
              <a:rPr lang="en-ID" dirty="0" err="1">
                <a:latin typeface="Franklin Gothic Medium Cond" panose="020B0606030402020204" pitchFamily="34" charset="0"/>
              </a:rPr>
              <a:t>Babilonia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perawatan</a:t>
            </a:r>
            <a:r>
              <a:rPr lang="en-ID" dirty="0">
                <a:latin typeface="Franklin Gothic Medium Cond" panose="020B0606030402020204" pitchFamily="34" charset="0"/>
              </a:rPr>
              <a:t> ritual dan </a:t>
            </a:r>
            <a:r>
              <a:rPr lang="en-ID" dirty="0" err="1">
                <a:latin typeface="Franklin Gothic Medium Cond" panose="020B0606030402020204" pitchFamily="34" charset="0"/>
              </a:rPr>
              <a:t>pemujaan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terhadap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patung-patung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dianggap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suci</a:t>
            </a:r>
            <a:r>
              <a:rPr lang="en-ID" dirty="0">
                <a:latin typeface="Franklin Gothic Medium Cond" panose="020B0606030402020204" pitchFamily="34" charset="0"/>
              </a:rPr>
              <a:t>; para </a:t>
            </a:r>
            <a:r>
              <a:rPr lang="en-ID" dirty="0" err="1">
                <a:latin typeface="Franklin Gothic Medium Cond" panose="020B0606030402020204" pitchFamily="34" charset="0"/>
              </a:rPr>
              <a:t>dewa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hidup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secara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bersamaan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patung-patung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kuil-kuil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kekuatan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alam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wujudkan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128B84-2852-EC44-AAC5-125DF8833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61" y="3540474"/>
            <a:ext cx="3785041" cy="24602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B1C3CA-4A12-5356-D24D-97AA62B67450}"/>
              </a:ext>
            </a:extLst>
          </p:cNvPr>
          <p:cNvSpPr txBox="1"/>
          <p:nvPr/>
        </p:nvSpPr>
        <p:spPr>
          <a:xfrm>
            <a:off x="439761" y="1761082"/>
            <a:ext cx="84470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Babel </a:t>
            </a:r>
            <a:r>
              <a:rPr lang="en-ID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identik</a:t>
            </a:r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dengan</a:t>
            </a:r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penyembahan</a:t>
            </a:r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berhala</a:t>
            </a:r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. Orang </a:t>
            </a:r>
            <a:r>
              <a:rPr lang="en-ID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Babilonia</a:t>
            </a:r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percaya</a:t>
            </a:r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bahwa</a:t>
            </a:r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patung-patung</a:t>
            </a:r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ini</a:t>
            </a:r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adalah</a:t>
            </a:r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representasi</a:t>
            </a:r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dari</a:t>
            </a:r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dewa</a:t>
            </a:r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mereka</a:t>
            </a:r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96164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BF064B-EBA6-429C-CDD1-CDFB0BC114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01" b="1735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A50F1-5F3A-E0F8-D2CE-37216F1DF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" y="3771900"/>
            <a:ext cx="8353425" cy="28765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sz="3000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sz="3000" dirty="0" err="1">
                <a:latin typeface="Gill Sans Nova Cond Ultra Bold" panose="020B0B04020104020203" pitchFamily="34" charset="0"/>
              </a:rPr>
              <a:t>Penjarahan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atau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penghancuran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berhala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dianggap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sebagai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hilangnya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perlindungan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ilahi</a:t>
            </a:r>
            <a:r>
              <a:rPr lang="en-ID" sz="3000" dirty="0"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latin typeface="Franklin Gothic Medium Cond" panose="020B0606030402020204" pitchFamily="34" charset="0"/>
              </a:rPr>
              <a:t>karena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itulah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selama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periode</a:t>
            </a:r>
            <a:r>
              <a:rPr lang="en-ID" sz="3000" dirty="0">
                <a:latin typeface="Franklin Gothic Medium Cond" panose="020B0606030402020204" pitchFamily="34" charset="0"/>
              </a:rPr>
              <a:t> Neo-</a:t>
            </a:r>
            <a:r>
              <a:rPr lang="en-ID" sz="3000" dirty="0" err="1">
                <a:latin typeface="Franklin Gothic Medium Cond" panose="020B0606030402020204" pitchFamily="34" charset="0"/>
              </a:rPr>
              <a:t>Babilonia</a:t>
            </a:r>
            <a:r>
              <a:rPr lang="en-ID" sz="3000" dirty="0"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latin typeface="Franklin Gothic Medium Cond" panose="020B0606030402020204" pitchFamily="34" charset="0"/>
              </a:rPr>
              <a:t>pangeran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Kasdim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Mardukaplaiddina</a:t>
            </a:r>
            <a:r>
              <a:rPr lang="en-ID" sz="3000" dirty="0">
                <a:latin typeface="Amasis MT Pro Black" panose="02040A04050005020304" pitchFamily="18" charset="0"/>
              </a:rPr>
              <a:t> II </a:t>
            </a:r>
            <a:r>
              <a:rPr lang="en-ID" sz="3000" dirty="0" err="1">
                <a:latin typeface="Franklin Gothic Medium Cond" panose="020B0606030402020204" pitchFamily="34" charset="0"/>
              </a:rPr>
              <a:t>melarikan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diri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ke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rawa-rawa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selatan</a:t>
            </a:r>
            <a:r>
              <a:rPr lang="en-ID" sz="3000" dirty="0">
                <a:latin typeface="Franklin Gothic Medium Cond" panose="020B0606030402020204" pitchFamily="34" charset="0"/>
              </a:rPr>
              <a:t> Mesopotamia </a:t>
            </a:r>
            <a:r>
              <a:rPr lang="en-ID" sz="3000" dirty="0" err="1">
                <a:latin typeface="Franklin Gothic Medium Cond" panose="020B0606030402020204" pitchFamily="34" charset="0"/>
              </a:rPr>
              <a:t>dengan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membawa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patung-patung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dewa</a:t>
            </a:r>
            <a:r>
              <a:rPr lang="en-ID" sz="3000" dirty="0">
                <a:latin typeface="Franklin Gothic Medium Cond" panose="020B0606030402020204" pitchFamily="34" charset="0"/>
              </a:rPr>
              <a:t> Babel </a:t>
            </a:r>
            <a:r>
              <a:rPr lang="en-ID" sz="3000" dirty="0" err="1">
                <a:latin typeface="Franklin Gothic Medium Cond" panose="020B0606030402020204" pitchFamily="34" charset="0"/>
              </a:rPr>
              <a:t>untuk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menyelamatkan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mereka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dari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penghancuran</a:t>
            </a:r>
            <a:r>
              <a:rPr lang="en-ID" sz="3000" dirty="0">
                <a:latin typeface="Franklin Gothic Medium Cond" panose="020B0606030402020204" pitchFamily="34" charset="0"/>
              </a:rPr>
              <a:t> oleh </a:t>
            </a:r>
            <a:r>
              <a:rPr lang="en-ID" sz="3000" dirty="0" err="1">
                <a:latin typeface="Franklin Gothic Medium Cond" panose="020B0606030402020204" pitchFamily="34" charset="0"/>
              </a:rPr>
              <a:t>pasukan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Sanherib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dari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Asyur</a:t>
            </a:r>
            <a:r>
              <a:rPr lang="en-ID" sz="3000" dirty="0">
                <a:latin typeface="Franklin Gothic Medium Cond" panose="020B0606030402020204" pitchFamily="34" charset="0"/>
              </a:rPr>
              <a:t>.</a:t>
            </a:r>
          </a:p>
          <a:p>
            <a:endParaRPr lang="en-ID" sz="3000" dirty="0"/>
          </a:p>
        </p:txBody>
      </p:sp>
    </p:spTree>
    <p:extLst>
      <p:ext uri="{BB962C8B-B14F-4D97-AF65-F5344CB8AC3E}">
        <p14:creationId xmlns:p14="http://schemas.microsoft.com/office/powerpoint/2010/main" val="2422961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3382CD-54CB-8880-4DDE-8FB1846EE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46" r="14276"/>
          <a:stretch/>
        </p:blipFill>
        <p:spPr>
          <a:xfrm>
            <a:off x="20" y="10"/>
            <a:ext cx="5176278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570F-60C2-2F9D-89FC-A016F5F95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298" y="552450"/>
            <a:ext cx="3800475" cy="58931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Yeremia</a:t>
            </a:r>
            <a:r>
              <a:rPr lang="en-ID" sz="3200" dirty="0">
                <a:latin typeface="Berlin Sans FB" panose="020E0602020502020306" pitchFamily="34" charset="0"/>
              </a:rPr>
              <a:t> 50 dan 51 </a:t>
            </a:r>
            <a:r>
              <a:rPr lang="en-ID" sz="3200" dirty="0" err="1">
                <a:latin typeface="Berlin Sans FB" panose="020E0602020502020306" pitchFamily="34" charset="0"/>
              </a:rPr>
              <a:t>meramalkan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kehancuran</a:t>
            </a:r>
            <a:r>
              <a:rPr lang="en-ID" sz="3200" dirty="0">
                <a:latin typeface="Berlin Sans FB" panose="020E0602020502020306" pitchFamily="34" charset="0"/>
              </a:rPr>
              <a:t> Babel oleh Media dan Persia dan </a:t>
            </a:r>
            <a:r>
              <a:rPr lang="en-ID" sz="3200" dirty="0" err="1">
                <a:latin typeface="Berlin Sans FB" panose="020E0602020502020306" pitchFamily="34" charset="0"/>
              </a:rPr>
              <a:t>itu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terjadi</a:t>
            </a:r>
            <a:r>
              <a:rPr lang="en-ID" sz="3200" dirty="0">
                <a:latin typeface="Berlin Sans FB" panose="020E0602020502020306" pitchFamily="34" charset="0"/>
              </a:rPr>
              <a:t> pada </a:t>
            </a:r>
            <a:r>
              <a:rPr lang="en-ID" sz="3200" dirty="0" err="1">
                <a:latin typeface="Berlin Sans FB" panose="020E0602020502020306" pitchFamily="34" charset="0"/>
              </a:rPr>
              <a:t>tahun</a:t>
            </a:r>
            <a:r>
              <a:rPr lang="en-ID" sz="3200" dirty="0">
                <a:latin typeface="Berlin Sans FB" panose="020E0602020502020306" pitchFamily="34" charset="0"/>
              </a:rPr>
              <a:t> 539 SM.</a:t>
            </a:r>
          </a:p>
          <a:p>
            <a:pPr marL="0" indent="0">
              <a:buNone/>
            </a:pPr>
            <a:endParaRPr lang="en-ID" sz="800" dirty="0"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Salah </a:t>
            </a:r>
            <a:r>
              <a:rPr lang="en-ID" sz="3200" dirty="0" err="1">
                <a:latin typeface="Impact" panose="020B0806030902050204" pitchFamily="34" charset="0"/>
              </a:rPr>
              <a:t>satu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alasan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kehancuran</a:t>
            </a:r>
            <a:r>
              <a:rPr lang="en-ID" sz="3200" dirty="0">
                <a:latin typeface="Impact" panose="020B0806030902050204" pitchFamily="34" charset="0"/>
              </a:rPr>
              <a:t> Babel </a:t>
            </a:r>
            <a:r>
              <a:rPr lang="en-ID" sz="3200" dirty="0" err="1">
                <a:latin typeface="Impact" panose="020B0806030902050204" pitchFamily="34" charset="0"/>
              </a:rPr>
              <a:t>adalah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karena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penyembahan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berhala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mereka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begitu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masif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8280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D47946-5232-BFD4-D097-8B37FDB9F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19" b="14695"/>
          <a:stretch/>
        </p:blipFill>
        <p:spPr>
          <a:xfrm>
            <a:off x="20" y="1"/>
            <a:ext cx="9143980" cy="285749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38E52-83AD-F892-A851-E0A5E11C8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2971174"/>
            <a:ext cx="8734426" cy="3610601"/>
          </a:xfrm>
        </p:spPr>
        <p:txBody>
          <a:bodyPr anchor="ctr">
            <a:noAutofit/>
          </a:bodyPr>
          <a:lstStyle/>
          <a:p>
            <a:r>
              <a:rPr lang="en-ID" sz="2500" dirty="0" err="1">
                <a:latin typeface="Franklin Gothic Medium Cond" panose="020B0606030402020204" pitchFamily="34" charset="0"/>
              </a:rPr>
              <a:t>Meskipun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masalah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penyembahan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berhala</a:t>
            </a:r>
            <a:r>
              <a:rPr lang="en-ID" sz="2500" dirty="0">
                <a:latin typeface="Franklin Gothic Medium Cond" panose="020B0606030402020204" pitchFamily="34" charset="0"/>
              </a:rPr>
              <a:t> Babel spiritual </a:t>
            </a:r>
            <a:r>
              <a:rPr lang="en-ID" sz="2500" dirty="0" err="1">
                <a:latin typeface="Franklin Gothic Medium Cond" panose="020B0606030402020204" pitchFamily="34" charset="0"/>
              </a:rPr>
              <a:t>lebih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dalam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dari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sekadar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membungkuk</a:t>
            </a:r>
            <a:r>
              <a:rPr lang="en-ID" sz="2500" dirty="0">
                <a:latin typeface="Franklin Gothic Medium Cond" panose="020B0606030402020204" pitchFamily="34" charset="0"/>
              </a:rPr>
              <a:t> di </a:t>
            </a:r>
            <a:r>
              <a:rPr lang="en-ID" sz="2500" dirty="0" err="1">
                <a:latin typeface="Franklin Gothic Medium Cond" panose="020B0606030402020204" pitchFamily="34" charset="0"/>
              </a:rPr>
              <a:t>depan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patung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kayu</a:t>
            </a:r>
            <a:r>
              <a:rPr lang="en-ID" sz="2500" dirty="0">
                <a:latin typeface="Franklin Gothic Medium Cond" panose="020B0606030402020204" pitchFamily="34" charset="0"/>
              </a:rPr>
              <a:t> dan batu, Babel spiritual </a:t>
            </a:r>
            <a:r>
              <a:rPr lang="en-ID" sz="2500" dirty="0" err="1">
                <a:latin typeface="Franklin Gothic Medium Cond" panose="020B0606030402020204" pitchFamily="34" charset="0"/>
              </a:rPr>
              <a:t>paralel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dengan</a:t>
            </a:r>
            <a:r>
              <a:rPr lang="en-ID" sz="2500" dirty="0">
                <a:latin typeface="Franklin Gothic Medium Cond" panose="020B0606030402020204" pitchFamily="34" charset="0"/>
              </a:rPr>
              <a:t> Babel </a:t>
            </a:r>
            <a:r>
              <a:rPr lang="en-ID" sz="2500" dirty="0" err="1">
                <a:latin typeface="Franklin Gothic Medium Cond" panose="020B0606030402020204" pitchFamily="34" charset="0"/>
              </a:rPr>
              <a:t>kuno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dengan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patung-patung</a:t>
            </a:r>
            <a:r>
              <a:rPr lang="en-ID" sz="2500" dirty="0">
                <a:latin typeface="Franklin Gothic Medium Cond" panose="020B0606030402020204" pitchFamily="34" charset="0"/>
              </a:rPr>
              <a:t> yang </a:t>
            </a:r>
            <a:r>
              <a:rPr lang="en-ID" sz="2500" dirty="0" err="1">
                <a:latin typeface="Franklin Gothic Medium Cond" panose="020B0606030402020204" pitchFamily="34" charset="0"/>
              </a:rPr>
              <a:t>diperkenalkan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ke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dalam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latin typeface="Franklin Gothic Medium Cond" panose="020B0606030402020204" pitchFamily="34" charset="0"/>
              </a:rPr>
              <a:t>ibadahnya</a:t>
            </a:r>
            <a:r>
              <a:rPr lang="en-ID" sz="2500" dirty="0">
                <a:latin typeface="Franklin Gothic Medium Cond" panose="020B0606030402020204" pitchFamily="34" charset="0"/>
              </a:rPr>
              <a:t>. </a:t>
            </a:r>
          </a:p>
          <a:p>
            <a:r>
              <a:rPr lang="en-ID" sz="25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Penggunaan</a:t>
            </a:r>
            <a:r>
              <a:rPr lang="en-ID" sz="25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patung</a:t>
            </a:r>
            <a:r>
              <a:rPr lang="en-ID" sz="25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sebagai</a:t>
            </a:r>
            <a:r>
              <a:rPr lang="en-ID" sz="25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objek</a:t>
            </a:r>
            <a:r>
              <a:rPr lang="en-ID" sz="25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penyembahan</a:t>
            </a:r>
            <a:r>
              <a:rPr lang="en-ID" sz="25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5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sz="25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5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disebut</a:t>
            </a:r>
            <a:r>
              <a:rPr lang="en-ID" sz="25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"</a:t>
            </a:r>
            <a:r>
              <a:rPr lang="en-ID" sz="25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pemujaan</a:t>
            </a:r>
            <a:r>
              <a:rPr lang="en-ID" sz="25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", </a:t>
            </a:r>
            <a:r>
              <a:rPr lang="en-ID" sz="25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merupakan</a:t>
            </a:r>
            <a:r>
              <a:rPr lang="en-ID" sz="25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Impact" panose="020B0806030902050204" pitchFamily="34" charset="0"/>
              </a:rPr>
              <a:t>pelanggaran</a:t>
            </a:r>
            <a:r>
              <a:rPr lang="en-ID" sz="25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Impact" panose="020B0806030902050204" pitchFamily="34" charset="0"/>
              </a:rPr>
              <a:t>terhadap</a:t>
            </a:r>
            <a:r>
              <a:rPr lang="en-ID" sz="25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Impact" panose="020B0806030902050204" pitchFamily="34" charset="0"/>
              </a:rPr>
              <a:t>perintah</a:t>
            </a:r>
            <a:r>
              <a:rPr lang="en-ID" sz="25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Impact" panose="020B0806030902050204" pitchFamily="34" charset="0"/>
              </a:rPr>
              <a:t>kedua</a:t>
            </a:r>
            <a:r>
              <a:rPr lang="en-ID" sz="2500" dirty="0">
                <a:solidFill>
                  <a:srgbClr val="C00000"/>
                </a:solidFill>
                <a:latin typeface="Impact" panose="020B0806030902050204" pitchFamily="34" charset="0"/>
              </a:rPr>
              <a:t> [</a:t>
            </a:r>
            <a:r>
              <a:rPr lang="en-ID" sz="2500" dirty="0" err="1">
                <a:solidFill>
                  <a:srgbClr val="C00000"/>
                </a:solidFill>
                <a:latin typeface="Impact" panose="020B0806030902050204" pitchFamily="34" charset="0"/>
              </a:rPr>
              <a:t>Keluaran</a:t>
            </a:r>
            <a:r>
              <a:rPr lang="en-ID" sz="2500" dirty="0">
                <a:solidFill>
                  <a:srgbClr val="C00000"/>
                </a:solidFill>
                <a:latin typeface="Impact" panose="020B0806030902050204" pitchFamily="34" charset="0"/>
              </a:rPr>
              <a:t> 20:4-6] </a:t>
            </a:r>
            <a:r>
              <a:rPr lang="en-ID" sz="25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karena</a:t>
            </a:r>
            <a:r>
              <a:rPr lang="en-ID" sz="25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membatasi</a:t>
            </a:r>
            <a:r>
              <a:rPr lang="en-ID" sz="25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kemampuan</a:t>
            </a:r>
            <a:r>
              <a:rPr lang="en-ID" sz="25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Roh</a:t>
            </a:r>
            <a:r>
              <a:rPr lang="en-ID" sz="2500" dirty="0">
                <a:solidFill>
                  <a:srgbClr val="C00000"/>
                </a:solidFill>
                <a:latin typeface="Eras Demi ITC" panose="020B0805030504020804" pitchFamily="34" charset="0"/>
              </a:rPr>
              <a:t> Kudus </a:t>
            </a:r>
            <a:r>
              <a:rPr lang="en-ID" sz="25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untuk</a:t>
            </a:r>
            <a:r>
              <a:rPr lang="en-ID" sz="25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menanamkan</a:t>
            </a:r>
            <a:r>
              <a:rPr lang="en-ID" sz="25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dalam</a:t>
            </a:r>
            <a:r>
              <a:rPr lang="en-ID" sz="25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pikiran</a:t>
            </a:r>
            <a:r>
              <a:rPr lang="en-ID" sz="25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kita</a:t>
            </a:r>
            <a:r>
              <a:rPr lang="en-ID" sz="25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hal-hal</a:t>
            </a:r>
            <a:r>
              <a:rPr lang="en-ID" sz="25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kekal</a:t>
            </a:r>
            <a:r>
              <a:rPr lang="en-ID" sz="2500" dirty="0">
                <a:solidFill>
                  <a:srgbClr val="C00000"/>
                </a:solidFill>
                <a:latin typeface="Eras Demi ITC" panose="020B0805030504020804" pitchFamily="34" charset="0"/>
              </a:rPr>
              <a:t> dan </a:t>
            </a:r>
            <a:r>
              <a:rPr lang="en-ID" sz="25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mengurangi</a:t>
            </a:r>
            <a:r>
              <a:rPr lang="en-ID" sz="25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keagungan</a:t>
            </a:r>
            <a:r>
              <a:rPr lang="en-ID" sz="2500" dirty="0">
                <a:solidFill>
                  <a:srgbClr val="C00000"/>
                </a:solidFill>
                <a:latin typeface="Eras Demi ITC" panose="020B0805030504020804" pitchFamily="34" charset="0"/>
              </a:rPr>
              <a:t> Allah </a:t>
            </a:r>
            <a:r>
              <a:rPr lang="en-ID" sz="25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menjadi</a:t>
            </a:r>
            <a:r>
              <a:rPr lang="en-ID" sz="25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suatu</a:t>
            </a:r>
            <a:r>
              <a:rPr lang="en-ID" sz="25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patung</a:t>
            </a:r>
            <a:r>
              <a:rPr lang="en-ID" sz="25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tak</a:t>
            </a:r>
            <a:r>
              <a:rPr lang="en-ID" sz="25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bernyawa</a:t>
            </a:r>
            <a:r>
              <a:rPr lang="en-ID" sz="2500" dirty="0">
                <a:solidFill>
                  <a:srgbClr val="C00000"/>
                </a:solidFill>
                <a:latin typeface="Eras Demi ITC" panose="020B08050305040208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21055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5C02B3-5DAD-8C4E-A36F-E5F494228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20" r="29612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A2458-BAA2-D2F0-A70C-CD105083E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725" y="762000"/>
            <a:ext cx="4255212" cy="58483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Patung-patung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diperkenalkan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agama Kristen pada </a:t>
            </a:r>
            <a:r>
              <a:rPr lang="en-ID" dirty="0" err="1">
                <a:latin typeface="Franklin Gothic Medium Cond" panose="020B0606030402020204" pitchFamily="34" charset="0"/>
              </a:rPr>
              <a:t>abad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keempat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membuat</a:t>
            </a:r>
            <a:r>
              <a:rPr lang="en-ID" dirty="0">
                <a:latin typeface="Franklin Gothic Medium Cond" panose="020B0606030402020204" pitchFamily="34" charset="0"/>
              </a:rPr>
              <a:t> agama Kristen </a:t>
            </a:r>
            <a:r>
              <a:rPr lang="en-ID" dirty="0" err="1">
                <a:latin typeface="Franklin Gothic Medium Cond" panose="020B0606030402020204" pitchFamily="34" charset="0"/>
              </a:rPr>
              <a:t>lebih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diterima</a:t>
            </a:r>
            <a:r>
              <a:rPr lang="en-ID" dirty="0">
                <a:latin typeface="Franklin Gothic Medium Cond" panose="020B0606030402020204" pitchFamily="34" charset="0"/>
              </a:rPr>
              <a:t> oleh </a:t>
            </a:r>
            <a:r>
              <a:rPr lang="en-ID" dirty="0" err="1">
                <a:latin typeface="Franklin Gothic Medium Cond" panose="020B0606030402020204" pitchFamily="34" charset="0"/>
              </a:rPr>
              <a:t>penduduk</a:t>
            </a:r>
            <a:r>
              <a:rPr lang="en-ID" dirty="0">
                <a:latin typeface="Franklin Gothic Medium Cond" panose="020B0606030402020204" pitchFamily="34" charset="0"/>
              </a:rPr>
              <a:t> kafir. </a:t>
            </a:r>
          </a:p>
          <a:p>
            <a:pPr marL="0" indent="0">
              <a:buNone/>
            </a:pPr>
            <a:r>
              <a:rPr lang="en-ID" dirty="0" err="1">
                <a:latin typeface="Bernard MT Condensed" panose="02050806060905020404" pitchFamily="18" charset="0"/>
              </a:rPr>
              <a:t>Sayangnya</a:t>
            </a:r>
            <a:r>
              <a:rPr lang="en-ID" dirty="0"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latin typeface="Bernard MT Condensed" panose="02050806060905020404" pitchFamily="18" charset="0"/>
              </a:rPr>
              <a:t>patung-patung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ini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sering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diberikan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kesucian</a:t>
            </a:r>
            <a:r>
              <a:rPr lang="en-ID" dirty="0"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latin typeface="Bernard MT Condensed" panose="02050806060905020404" pitchFamily="18" charset="0"/>
              </a:rPr>
              <a:t>penghormatan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hanya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dimiliki</a:t>
            </a:r>
            <a:r>
              <a:rPr lang="en-ID" dirty="0">
                <a:latin typeface="Bernard MT Condensed" panose="02050806060905020404" pitchFamily="18" charset="0"/>
              </a:rPr>
              <a:t> oleh TUHAN, yang </a:t>
            </a:r>
            <a:r>
              <a:rPr lang="en-ID" dirty="0" err="1">
                <a:latin typeface="Bernard MT Condensed" panose="02050806060905020404" pitchFamily="18" charset="0"/>
              </a:rPr>
              <a:t>akhirnya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membuat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semuanya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secara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rohani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mengalami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kemerosotan</a:t>
            </a:r>
            <a:r>
              <a:rPr lang="en-ID" dirty="0"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3812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A5DC86-EDAD-5430-A7AD-6A3B843065C9}"/>
              </a:ext>
            </a:extLst>
          </p:cNvPr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0B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5A1C9-5846-DED4-9C73-75B1D351C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48" y="590550"/>
            <a:ext cx="4568030" cy="5857875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Franklin Gothic Heavy" panose="020B0903020102020204" pitchFamily="34" charset="0"/>
              </a:rPr>
              <a:t>Dua </a:t>
            </a:r>
            <a:r>
              <a:rPr lang="en-US" dirty="0" err="1">
                <a:latin typeface="Franklin Gothic Heavy" panose="020B0903020102020204" pitchFamily="34" charset="0"/>
              </a:rPr>
              <a:t>perempuan</a:t>
            </a:r>
            <a:r>
              <a:rPr lang="en-US" dirty="0">
                <a:latin typeface="Franklin Gothic Heavy" panose="020B0903020102020204" pitchFamily="34" charset="0"/>
              </a:rPr>
              <a:t> </a:t>
            </a:r>
            <a:r>
              <a:rPr lang="en-US" dirty="0" err="1">
                <a:latin typeface="Franklin Gothic Heavy" panose="020B0903020102020204" pitchFamily="34" charset="0"/>
              </a:rPr>
              <a:t>dalam</a:t>
            </a:r>
            <a:r>
              <a:rPr lang="en-US" dirty="0">
                <a:latin typeface="Franklin Gothic Heavy" panose="020B0903020102020204" pitchFamily="34" charset="0"/>
              </a:rPr>
              <a:t> kitab Wahyu </a:t>
            </a:r>
            <a:r>
              <a:rPr lang="en-US" dirty="0" err="1">
                <a:latin typeface="Franklin Gothic Heavy" panose="020B0903020102020204" pitchFamily="34" charset="0"/>
              </a:rPr>
              <a:t>menggambarkan</a:t>
            </a:r>
            <a:r>
              <a:rPr lang="en-US" dirty="0">
                <a:latin typeface="Franklin Gothic Heavy" panose="020B0903020102020204" pitchFamily="34" charset="0"/>
              </a:rPr>
              <a:t> 2 system agama di dunia </a:t>
            </a:r>
            <a:r>
              <a:rPr lang="en-US" dirty="0" err="1">
                <a:latin typeface="Franklin Gothic Heavy" panose="020B0903020102020204" pitchFamily="34" charset="0"/>
              </a:rPr>
              <a:t>ini</a:t>
            </a:r>
            <a:r>
              <a:rPr lang="en-US" dirty="0">
                <a:latin typeface="Franklin Gothic Heavy" panose="020B0903020102020204" pitchFamily="34" charset="0"/>
              </a:rPr>
              <a:t>. Agama </a:t>
            </a:r>
            <a:r>
              <a:rPr lang="en-US" dirty="0" err="1">
                <a:latin typeface="Franklin Gothic Heavy" panose="020B0903020102020204" pitchFamily="34" charset="0"/>
              </a:rPr>
              <a:t>berdasarkan</a:t>
            </a:r>
            <a:r>
              <a:rPr lang="en-US" dirty="0">
                <a:latin typeface="Franklin Gothic Heavy" panose="020B0903020102020204" pitchFamily="34" charset="0"/>
              </a:rPr>
              <a:t> </a:t>
            </a:r>
            <a:r>
              <a:rPr lang="en-US" dirty="0" err="1">
                <a:latin typeface="Franklin Gothic Heavy" panose="020B0903020102020204" pitchFamily="34" charset="0"/>
              </a:rPr>
              <a:t>wahyu</a:t>
            </a:r>
            <a:r>
              <a:rPr lang="en-US" dirty="0">
                <a:latin typeface="Franklin Gothic Heavy" panose="020B0903020102020204" pitchFamily="34" charset="0"/>
              </a:rPr>
              <a:t> 12 sebagai </a:t>
            </a:r>
            <a:r>
              <a:rPr lang="en-US" dirty="0" err="1">
                <a:latin typeface="Franklin Gothic Heavy" panose="020B0903020102020204" pitchFamily="34" charset="0"/>
              </a:rPr>
              <a:t>perempuan</a:t>
            </a:r>
            <a:r>
              <a:rPr lang="en-US" dirty="0">
                <a:latin typeface="Franklin Gothic Heavy" panose="020B0903020102020204" pitchFamily="34" charset="0"/>
              </a:rPr>
              <a:t> </a:t>
            </a:r>
            <a:r>
              <a:rPr lang="en-US" dirty="0" err="1">
                <a:latin typeface="Franklin Gothic Heavy" panose="020B0903020102020204" pitchFamily="34" charset="0"/>
              </a:rPr>
              <a:t>murni</a:t>
            </a:r>
            <a:r>
              <a:rPr lang="en-US" dirty="0">
                <a:latin typeface="Franklin Gothic Heavy" panose="020B0903020102020204" pitchFamily="34" charset="0"/>
              </a:rPr>
              <a:t> dan </a:t>
            </a:r>
            <a:r>
              <a:rPr lang="en-US" dirty="0" err="1">
                <a:latin typeface="Franklin Gothic Heavy" panose="020B0903020102020204" pitchFamily="34" charset="0"/>
              </a:rPr>
              <a:t>wahyu</a:t>
            </a:r>
            <a:r>
              <a:rPr lang="en-US" dirty="0">
                <a:latin typeface="Franklin Gothic Heavy" panose="020B0903020102020204" pitchFamily="34" charset="0"/>
              </a:rPr>
              <a:t> 17 sebagai </a:t>
            </a:r>
            <a:r>
              <a:rPr lang="en-US" dirty="0" err="1">
                <a:latin typeface="Franklin Gothic Heavy" panose="020B0903020102020204" pitchFamily="34" charset="0"/>
              </a:rPr>
              <a:t>perempuan</a:t>
            </a:r>
            <a:r>
              <a:rPr lang="en-US" dirty="0">
                <a:latin typeface="Franklin Gothic Heavy" panose="020B0903020102020204" pitchFamily="34" charset="0"/>
              </a:rPr>
              <a:t> </a:t>
            </a:r>
            <a:r>
              <a:rPr lang="en-US" dirty="0" err="1">
                <a:latin typeface="Franklin Gothic Heavy" panose="020B0903020102020204" pitchFamily="34" charset="0"/>
              </a:rPr>
              <a:t>keji</a:t>
            </a:r>
            <a:r>
              <a:rPr lang="en-US" dirty="0">
                <a:latin typeface="Franklin Gothic Heavy" panose="020B0903020102020204" pitchFamily="34" charset="0"/>
              </a:rPr>
              <a:t>.</a:t>
            </a:r>
          </a:p>
          <a:p>
            <a:pPr marL="0" indent="0">
              <a:buNone/>
            </a:pPr>
            <a:endParaRPr lang="en-US" dirty="0">
              <a:latin typeface="Franklin Gothic Heavy" panose="020B0903020102020204" pitchFamily="34" charset="0"/>
            </a:endParaRPr>
          </a:p>
          <a:p>
            <a:r>
              <a:rPr lang="en-US" dirty="0" err="1">
                <a:latin typeface="Impact" panose="020B0806030902050204" pitchFamily="34" charset="0"/>
              </a:rPr>
              <a:t>Sistem</a:t>
            </a:r>
            <a:r>
              <a:rPr lang="en-US" dirty="0">
                <a:latin typeface="Impact" panose="020B0806030902050204" pitchFamily="34" charset="0"/>
              </a:rPr>
              <a:t> agama yang di </a:t>
            </a:r>
            <a:r>
              <a:rPr lang="en-US" dirty="0" err="1">
                <a:latin typeface="Impact" panose="020B0806030902050204" pitchFamily="34" charset="0"/>
              </a:rPr>
              <a:t>pimpin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berdasarkan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otoritas</a:t>
            </a:r>
            <a:r>
              <a:rPr lang="en-US" dirty="0">
                <a:latin typeface="Impact" panose="020B0806030902050204" pitchFamily="34" charset="0"/>
              </a:rPr>
              <a:t> Tuhan dan agama yang </a:t>
            </a:r>
            <a:r>
              <a:rPr lang="en-US" dirty="0" err="1">
                <a:latin typeface="Impact" panose="020B0806030902050204" pitchFamily="34" charset="0"/>
              </a:rPr>
              <a:t>dipimpin</a:t>
            </a:r>
            <a:r>
              <a:rPr lang="en-US" dirty="0">
                <a:latin typeface="Impact" panose="020B0806030902050204" pitchFamily="34" charset="0"/>
              </a:rPr>
              <a:t> oleh </a:t>
            </a:r>
            <a:r>
              <a:rPr lang="en-US" dirty="0" err="1">
                <a:latin typeface="Impact" panose="020B0806030902050204" pitchFamily="34" charset="0"/>
              </a:rPr>
              <a:t>otoritas</a:t>
            </a:r>
            <a:r>
              <a:rPr lang="en-US" dirty="0">
                <a:latin typeface="Impact" panose="020B0806030902050204" pitchFamily="34" charset="0"/>
              </a:rPr>
              <a:t> dan </a:t>
            </a:r>
            <a:r>
              <a:rPr lang="en-US" dirty="0" err="1">
                <a:latin typeface="Impact" panose="020B0806030902050204" pitchFamily="34" charset="0"/>
              </a:rPr>
              <a:t>tradisi</a:t>
            </a:r>
            <a:r>
              <a:rPr lang="en-US" dirty="0">
                <a:latin typeface="Impact" panose="020B0806030902050204" pitchFamily="34" charset="0"/>
              </a:rPr>
              <a:t> manusia.</a:t>
            </a:r>
            <a:endParaRPr lang="en-ID" dirty="0">
              <a:latin typeface="Impact" panose="020B080603090205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969937-A0E3-3F6B-3BE0-F7BB5E87D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42" t="8611" b="32639"/>
          <a:stretch/>
        </p:blipFill>
        <p:spPr>
          <a:xfrm>
            <a:off x="4962525" y="219075"/>
            <a:ext cx="3562350" cy="4029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0CFF09-DE11-67A7-2461-8A51FF35A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833"/>
          <a:stretch/>
        </p:blipFill>
        <p:spPr>
          <a:xfrm>
            <a:off x="5510609" y="3495675"/>
            <a:ext cx="3436144" cy="317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68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7CA320-1D7B-3F29-1110-E2E4CCF17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20" b="2059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19092-8BE4-7579-FAEC-6B8D3034D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62" y="3710613"/>
            <a:ext cx="8601075" cy="292417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700" dirty="0">
                <a:latin typeface="Gill Sans Nova Cond XBd" panose="020B0A06020104020203" pitchFamily="34" charset="0"/>
              </a:rPr>
              <a:t>Di </a:t>
            </a:r>
            <a:r>
              <a:rPr lang="en-ID" sz="2700" dirty="0" err="1">
                <a:latin typeface="Gill Sans Nova Cond XBd" panose="020B0A06020104020203" pitchFamily="34" charset="0"/>
              </a:rPr>
              <a:t>samping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hukum</a:t>
            </a:r>
            <a:r>
              <a:rPr lang="en-ID" sz="2700" dirty="0">
                <a:latin typeface="Gill Sans Nova Cond XBd" panose="020B0A06020104020203" pitchFamily="34" charset="0"/>
              </a:rPr>
              <a:t> ke-2 yang </a:t>
            </a:r>
            <a:r>
              <a:rPr lang="en-ID" sz="2700" dirty="0" err="1">
                <a:latin typeface="Gill Sans Nova Cond XBd" panose="020B0A06020104020203" pitchFamily="34" charset="0"/>
              </a:rPr>
              <a:t>melarang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penyembahan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berhala</a:t>
            </a:r>
            <a:r>
              <a:rPr lang="en-ID" sz="2700" dirty="0">
                <a:latin typeface="Gill Sans Nova Cond XBd" panose="020B0A06020104020203" pitchFamily="34" charset="0"/>
              </a:rPr>
              <a:t>, </a:t>
            </a:r>
            <a:r>
              <a:rPr lang="en-ID" sz="2700" dirty="0" err="1">
                <a:latin typeface="Gill Sans Nova Cond XBd" panose="020B0A06020104020203" pitchFamily="34" charset="0"/>
              </a:rPr>
              <a:t>hukum</a:t>
            </a:r>
            <a:r>
              <a:rPr lang="en-ID" sz="2700" dirty="0">
                <a:latin typeface="Gill Sans Nova Cond XBd" panose="020B0A06020104020203" pitchFamily="34" charset="0"/>
              </a:rPr>
              <a:t> ke-4 duduk di </a:t>
            </a:r>
            <a:r>
              <a:rPr lang="en-ID" sz="2700" dirty="0" err="1">
                <a:latin typeface="Gill Sans Nova Cond XBd" panose="020B0A06020104020203" pitchFamily="34" charset="0"/>
              </a:rPr>
              <a:t>jantung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seluruh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pertanyaan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penyembahan</a:t>
            </a:r>
            <a:r>
              <a:rPr lang="en-ID" sz="2700" dirty="0">
                <a:latin typeface="Gill Sans Nova Cond XBd" panose="020B0A06020104020203" pitchFamily="34" charset="0"/>
              </a:rPr>
              <a:t> dan </a:t>
            </a:r>
            <a:r>
              <a:rPr lang="en-ID" sz="2700" dirty="0" err="1">
                <a:latin typeface="Gill Sans Nova Cond XBd" panose="020B0A06020104020203" pitchFamily="34" charset="0"/>
              </a:rPr>
              <a:t>akan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menjadi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pusat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dalam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krisis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terakhir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ketika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kita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menghadapi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Gill Sans Nova Cond XBd" panose="020B0A06020104020203" pitchFamily="34" charset="0"/>
              </a:rPr>
              <a:t>pertanyaan</a:t>
            </a:r>
            <a:r>
              <a:rPr lang="en-ID" sz="2700" dirty="0">
                <a:latin typeface="Gill Sans Nova Cond XBd" panose="020B0A06020104020203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apakah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kita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akan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menyembah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Dia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2700" dirty="0">
                <a:latin typeface="Impact" panose="020B0806030902050204" pitchFamily="34" charset="0"/>
              </a:rPr>
              <a:t>yang "</a:t>
            </a:r>
            <a:r>
              <a:rPr lang="en-ID" sz="2700" dirty="0" err="1">
                <a:latin typeface="Impact" panose="020B0806030902050204" pitchFamily="34" charset="0"/>
              </a:rPr>
              <a:t>menjadikan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langit</a:t>
            </a:r>
            <a:r>
              <a:rPr lang="en-ID" sz="2700" dirty="0">
                <a:latin typeface="Impact" panose="020B0806030902050204" pitchFamily="34" charset="0"/>
              </a:rPr>
              <a:t> dan </a:t>
            </a:r>
            <a:r>
              <a:rPr lang="en-ID" sz="2700" dirty="0" err="1">
                <a:latin typeface="Impact" panose="020B0806030902050204" pitchFamily="34" charset="0"/>
              </a:rPr>
              <a:t>bumi</a:t>
            </a:r>
            <a:r>
              <a:rPr lang="en-ID" sz="2700" dirty="0">
                <a:latin typeface="Impact" panose="020B0806030902050204" pitchFamily="34" charset="0"/>
              </a:rPr>
              <a:t>, </a:t>
            </a:r>
            <a:r>
              <a:rPr lang="en-ID" sz="2700" dirty="0" err="1">
                <a:latin typeface="Impact" panose="020B0806030902050204" pitchFamily="34" charset="0"/>
              </a:rPr>
              <a:t>laut</a:t>
            </a:r>
            <a:r>
              <a:rPr lang="en-ID" sz="2700" dirty="0">
                <a:latin typeface="Impact" panose="020B0806030902050204" pitchFamily="34" charset="0"/>
              </a:rPr>
              <a:t>, dan </a:t>
            </a:r>
            <a:r>
              <a:rPr lang="en-ID" sz="2700" dirty="0" err="1">
                <a:latin typeface="Impact" panose="020B0806030902050204" pitchFamily="34" charset="0"/>
              </a:rPr>
              <a:t>semua</a:t>
            </a:r>
            <a:r>
              <a:rPr lang="en-ID" sz="2700" dirty="0">
                <a:latin typeface="Impact" panose="020B0806030902050204" pitchFamily="34" charset="0"/>
              </a:rPr>
              <a:t> yang </a:t>
            </a:r>
            <a:r>
              <a:rPr lang="en-ID" sz="2700" dirty="0" err="1">
                <a:latin typeface="Impact" panose="020B0806030902050204" pitchFamily="34" charset="0"/>
              </a:rPr>
              <a:t>ada</a:t>
            </a:r>
            <a:r>
              <a:rPr lang="en-ID" sz="2700" dirty="0">
                <a:latin typeface="Impact" panose="020B0806030902050204" pitchFamily="34" charset="0"/>
              </a:rPr>
              <a:t> di </a:t>
            </a:r>
            <a:r>
              <a:rPr lang="en-ID" sz="2700" dirty="0" err="1">
                <a:latin typeface="Impact" panose="020B0806030902050204" pitchFamily="34" charset="0"/>
              </a:rPr>
              <a:t>dalamnya</a:t>
            </a:r>
            <a:r>
              <a:rPr lang="en-ID" sz="2700" dirty="0">
                <a:latin typeface="Impact" panose="020B0806030902050204" pitchFamily="34" charset="0"/>
              </a:rPr>
              <a:t>, dan </a:t>
            </a:r>
            <a:r>
              <a:rPr lang="en-ID" sz="2700" dirty="0" err="1">
                <a:latin typeface="Impact" panose="020B0806030902050204" pitchFamily="34" charset="0"/>
              </a:rPr>
              <a:t>berhenti</a:t>
            </a:r>
            <a:r>
              <a:rPr lang="en-ID" sz="2700" dirty="0">
                <a:latin typeface="Impact" panose="020B0806030902050204" pitchFamily="34" charset="0"/>
              </a:rPr>
              <a:t> pada </a:t>
            </a:r>
            <a:r>
              <a:rPr lang="en-ID" sz="2700" dirty="0" err="1">
                <a:latin typeface="Impact" panose="020B0806030902050204" pitchFamily="34" charset="0"/>
              </a:rPr>
              <a:t>hari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ketujuh</a:t>
            </a:r>
            <a:r>
              <a:rPr lang="en-ID" sz="2700" dirty="0">
                <a:latin typeface="Impact" panose="020B0806030902050204" pitchFamily="34" charset="0"/>
              </a:rPr>
              <a:t>" [</a:t>
            </a:r>
            <a:r>
              <a:rPr lang="en-ID" sz="2700" dirty="0" err="1">
                <a:latin typeface="Impact" panose="020B0806030902050204" pitchFamily="34" charset="0"/>
              </a:rPr>
              <a:t>Keluaran</a:t>
            </a:r>
            <a:r>
              <a:rPr lang="en-ID" sz="2700" dirty="0">
                <a:latin typeface="Impact" panose="020B0806030902050204" pitchFamily="34" charset="0"/>
              </a:rPr>
              <a:t> 20:11; Wahyu 14:7], </a:t>
            </a:r>
            <a:r>
              <a:rPr lang="en-ID" sz="2700" dirty="0" err="1">
                <a:latin typeface="Impact" panose="020B0806030902050204" pitchFamily="34" charset="0"/>
              </a:rPr>
              <a:t>atau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menyembah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binatang</a:t>
            </a:r>
            <a:r>
              <a:rPr lang="en-ID" sz="3200" dirty="0">
                <a:latin typeface="Impact" panose="020B0806030902050204" pitchFamily="34" charset="0"/>
              </a:rPr>
              <a:t> dan </a:t>
            </a:r>
            <a:r>
              <a:rPr lang="en-ID" sz="3200" dirty="0" err="1">
                <a:latin typeface="Impact" panose="020B0806030902050204" pitchFamily="34" charset="0"/>
              </a:rPr>
              <a:t>patungnya</a:t>
            </a:r>
            <a:r>
              <a:rPr lang="en-ID" sz="3200" dirty="0">
                <a:latin typeface="Impact" panose="020B0806030902050204" pitchFamily="34" charset="0"/>
              </a:rPr>
              <a:t> </a:t>
            </a:r>
            <a:r>
              <a:rPr lang="en-ID" sz="2700" dirty="0">
                <a:latin typeface="Impact" panose="020B0806030902050204" pitchFamily="34" charset="0"/>
              </a:rPr>
              <a:t>[Wahyu 14:9].</a:t>
            </a:r>
          </a:p>
        </p:txBody>
      </p:sp>
    </p:spTree>
    <p:extLst>
      <p:ext uri="{BB962C8B-B14F-4D97-AF65-F5344CB8AC3E}">
        <p14:creationId xmlns:p14="http://schemas.microsoft.com/office/powerpoint/2010/main" val="3944862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53472-538D-0DC1-19D3-7C8C81D2C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8768B-29E5-EC21-5058-7862D7842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5559B9-6F1B-F146-4BB6-8E4589C2470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" y="0"/>
            <a:ext cx="9144000" cy="68707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91CDE6A-5809-FCBF-65F9-5BA9F5C084AE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D410FE-A0F9-65AE-1CCA-197DD5E3F2BF}"/>
              </a:ext>
            </a:extLst>
          </p:cNvPr>
          <p:cNvSpPr/>
          <p:nvPr/>
        </p:nvSpPr>
        <p:spPr>
          <a:xfrm>
            <a:off x="356026" y="54818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28EAC-9386-5F56-5B2D-F27DA5AFEB21}"/>
              </a:ext>
            </a:extLst>
          </p:cNvPr>
          <p:cNvSpPr/>
          <p:nvPr/>
        </p:nvSpPr>
        <p:spPr>
          <a:xfrm>
            <a:off x="341736" y="12221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FE8405-B5F7-02E6-1A97-8527EED9BF01}"/>
              </a:ext>
            </a:extLst>
          </p:cNvPr>
          <p:cNvSpPr/>
          <p:nvPr/>
        </p:nvSpPr>
        <p:spPr>
          <a:xfrm>
            <a:off x="360788" y="23368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463548-A775-E544-CDBD-E1FC64FA27A5}"/>
              </a:ext>
            </a:extLst>
          </p:cNvPr>
          <p:cNvSpPr/>
          <p:nvPr/>
        </p:nvSpPr>
        <p:spPr>
          <a:xfrm>
            <a:off x="341462" y="34219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C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0A907D-9B04-6557-C131-4DE9EF0ADA05}"/>
              </a:ext>
            </a:extLst>
          </p:cNvPr>
          <p:cNvSpPr/>
          <p:nvPr/>
        </p:nvSpPr>
        <p:spPr>
          <a:xfrm>
            <a:off x="341462" y="44862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7A12D2-5E88-2C4C-0BCA-9314EFC041CA}"/>
              </a:ext>
            </a:extLst>
          </p:cNvPr>
          <p:cNvSpPr txBox="1"/>
          <p:nvPr/>
        </p:nvSpPr>
        <p:spPr>
          <a:xfrm>
            <a:off x="1009650" y="1200151"/>
            <a:ext cx="7773562" cy="1015663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Ketika </a:t>
            </a:r>
            <a:r>
              <a:rPr lang="en-ID" sz="2000" dirty="0" err="1">
                <a:latin typeface="Impact" panose="020B0806030902050204" pitchFamily="34" charset="0"/>
              </a:rPr>
              <a:t>banyak</a:t>
            </a:r>
            <a:r>
              <a:rPr lang="en-ID" sz="2000" dirty="0">
                <a:latin typeface="Impact" panose="020B0806030902050204" pitchFamily="34" charset="0"/>
              </a:rPr>
              <a:t> para </a:t>
            </a:r>
            <a:r>
              <a:rPr lang="en-ID" sz="2000" dirty="0" err="1">
                <a:latin typeface="Impact" panose="020B0806030902050204" pitchFamily="34" charset="0"/>
              </a:rPr>
              <a:t>pemimpin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maupun</a:t>
            </a:r>
            <a:r>
              <a:rPr lang="en-ID" sz="2000" dirty="0">
                <a:latin typeface="Impact" panose="020B0806030902050204" pitchFamily="34" charset="0"/>
              </a:rPr>
              <a:t> rakyat </a:t>
            </a:r>
            <a:r>
              <a:rPr lang="en-ID" sz="2000" dirty="0" err="1">
                <a:latin typeface="Impact" panose="020B0806030902050204" pitchFamily="34" charset="0"/>
              </a:rPr>
              <a:t>jelata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telah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dipengaruhi</a:t>
            </a:r>
            <a:r>
              <a:rPr lang="en-ID" sz="2000" dirty="0">
                <a:latin typeface="Impact" panose="020B0806030902050204" pitchFamily="34" charset="0"/>
              </a:rPr>
              <a:t> oleh </a:t>
            </a:r>
            <a:r>
              <a:rPr lang="en-ID" sz="2000" dirty="0" err="1">
                <a:latin typeface="Impact" panose="020B0806030902050204" pitchFamily="34" charset="0"/>
              </a:rPr>
              <a:t>kekuatan</a:t>
            </a:r>
            <a:r>
              <a:rPr lang="en-ID" sz="2000" dirty="0">
                <a:latin typeface="Impact" panose="020B0806030902050204" pitchFamily="34" charset="0"/>
              </a:rPr>
              <a:t> Babel, </a:t>
            </a:r>
            <a:r>
              <a:rPr lang="en-ID" sz="2000" dirty="0" err="1">
                <a:latin typeface="Impact" panose="020B0806030902050204" pitchFamily="34" charset="0"/>
              </a:rPr>
              <a:t>namun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dari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abad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abad</a:t>
            </a:r>
            <a:r>
              <a:rPr lang="en-ID" sz="2000" dirty="0">
                <a:latin typeface="Impact" panose="020B0806030902050204" pitchFamily="34" charset="0"/>
              </a:rPr>
              <a:t>, TUHAN </a:t>
            </a:r>
            <a:r>
              <a:rPr lang="en-ID" sz="2000" dirty="0" err="1">
                <a:latin typeface="Impact" panose="020B0806030902050204" pitchFamily="34" charset="0"/>
              </a:rPr>
              <a:t>selalu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memiliki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umat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setia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kepada</a:t>
            </a:r>
            <a:r>
              <a:rPr lang="en-ID" sz="2000" dirty="0">
                <a:latin typeface="Impact" panose="020B0806030902050204" pitchFamily="34" charset="0"/>
              </a:rPr>
              <a:t>-Nya.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AD2862-809A-9B50-6ED0-9557EA41FAF9}"/>
              </a:ext>
            </a:extLst>
          </p:cNvPr>
          <p:cNvSpPr txBox="1"/>
          <p:nvPr/>
        </p:nvSpPr>
        <p:spPr>
          <a:xfrm>
            <a:off x="1009649" y="2437239"/>
            <a:ext cx="7773561" cy="830997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Iblis </a:t>
            </a:r>
            <a:r>
              <a:rPr lang="en-ID" sz="2400" dirty="0" err="1">
                <a:latin typeface="Impact" panose="020B0806030902050204" pitchFamily="34" charset="0"/>
              </a:rPr>
              <a:t>menggunakan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setiap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penipuan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memikat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pikiran</a:t>
            </a:r>
            <a:r>
              <a:rPr lang="en-ID" sz="2400" dirty="0">
                <a:latin typeface="Impact" panose="020B0806030902050204" pitchFamily="34" charset="0"/>
              </a:rPr>
              <a:t> "</a:t>
            </a:r>
            <a:r>
              <a:rPr lang="en-ID" sz="2400" dirty="0" err="1">
                <a:latin typeface="Impact" panose="020B0806030902050204" pitchFamily="34" charset="0"/>
              </a:rPr>
              <a:t>penduduk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bumi</a:t>
            </a:r>
            <a:r>
              <a:rPr lang="en-ID" sz="2400" dirty="0">
                <a:latin typeface="Impact" panose="020B0806030902050204" pitchFamily="34" charset="0"/>
              </a:rPr>
              <a:t>".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502E06-2974-90F9-D706-D87039A4410B}"/>
              </a:ext>
            </a:extLst>
          </p:cNvPr>
          <p:cNvSpPr txBox="1"/>
          <p:nvPr/>
        </p:nvSpPr>
        <p:spPr>
          <a:xfrm>
            <a:off x="1009648" y="3450434"/>
            <a:ext cx="7773562" cy="1015663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Para </a:t>
            </a:r>
            <a:r>
              <a:rPr lang="en-ID" sz="2000" dirty="0" err="1">
                <a:latin typeface="Impact" panose="020B0806030902050204" pitchFamily="34" charset="0"/>
              </a:rPr>
              <a:t>pembangun</a:t>
            </a:r>
            <a:r>
              <a:rPr lang="en-ID" sz="2000" dirty="0">
                <a:latin typeface="Impact" panose="020B0806030902050204" pitchFamily="34" charset="0"/>
              </a:rPr>
              <a:t> Babel </a:t>
            </a:r>
            <a:r>
              <a:rPr lang="en-ID" sz="2000" dirty="0" err="1">
                <a:latin typeface="Impact" panose="020B0806030902050204" pitchFamily="34" charset="0"/>
              </a:rPr>
              <a:t>membangun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monumen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ini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kemuliaan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mereka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sendiri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dimana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menara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ini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menjadi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simbol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kemandirian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manusia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penyelamatan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diri</a:t>
            </a:r>
            <a:r>
              <a:rPr lang="en-ID" sz="2000" dirty="0">
                <a:latin typeface="Impact" panose="020B0806030902050204" pitchFamily="34" charset="0"/>
              </a:rPr>
              <a:t>, dan </a:t>
            </a:r>
            <a:r>
              <a:rPr lang="en-ID" sz="2000" dirty="0" err="1">
                <a:latin typeface="Impact" panose="020B0806030902050204" pitchFamily="34" charset="0"/>
              </a:rPr>
              <a:t>kemerdekaan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dari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Tuhan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FDD533-7107-6077-7B77-CD40D08AE0EF}"/>
              </a:ext>
            </a:extLst>
          </p:cNvPr>
          <p:cNvSpPr txBox="1"/>
          <p:nvPr/>
        </p:nvSpPr>
        <p:spPr>
          <a:xfrm>
            <a:off x="1009648" y="4686257"/>
            <a:ext cx="7773562" cy="707886"/>
          </a:xfrm>
          <a:prstGeom prst="rect">
            <a:avLst/>
          </a:prstGeom>
          <a:solidFill>
            <a:srgbClr val="FFC1FF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Kristus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adalah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fondasi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kokoh</a:t>
            </a:r>
            <a:r>
              <a:rPr lang="en-ID" sz="2000" dirty="0">
                <a:latin typeface="Impact" panose="020B0806030902050204" pitchFamily="34" charset="0"/>
              </a:rPr>
              <a:t> yang di </a:t>
            </a:r>
            <a:r>
              <a:rPr lang="en-ID" sz="2000" dirty="0" err="1">
                <a:latin typeface="Impact" panose="020B0806030902050204" pitchFamily="34" charset="0"/>
              </a:rPr>
              <a:t>atasnya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gereja</a:t>
            </a:r>
            <a:r>
              <a:rPr lang="en-ID" sz="2000" dirty="0">
                <a:latin typeface="Impact" panose="020B0806030902050204" pitchFamily="34" charset="0"/>
              </a:rPr>
              <a:t>-Nya, </a:t>
            </a:r>
            <a:r>
              <a:rPr lang="en-ID" sz="2000" dirty="0" err="1">
                <a:latin typeface="Impact" panose="020B0806030902050204" pitchFamily="34" charset="0"/>
              </a:rPr>
              <a:t>dibangun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berdasarkan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ajaran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Firman</a:t>
            </a:r>
            <a:r>
              <a:rPr lang="en-ID" sz="2000" dirty="0">
                <a:latin typeface="Impact" panose="020B0806030902050204" pitchFamily="34" charset="0"/>
              </a:rPr>
              <a:t>-Nya dan </a:t>
            </a:r>
            <a:r>
              <a:rPr lang="en-ID" sz="2000" dirty="0" err="1">
                <a:latin typeface="Impact" panose="020B0806030902050204" pitchFamily="34" charset="0"/>
              </a:rPr>
              <a:t>dibimbing</a:t>
            </a:r>
            <a:r>
              <a:rPr lang="en-ID" sz="2000" dirty="0">
                <a:latin typeface="Impact" panose="020B0806030902050204" pitchFamily="34" charset="0"/>
              </a:rPr>
              <a:t> oleh </a:t>
            </a:r>
            <a:r>
              <a:rPr lang="en-ID" sz="2000" dirty="0" err="1">
                <a:latin typeface="Impact" panose="020B0806030902050204" pitchFamily="34" charset="0"/>
              </a:rPr>
              <a:t>Roh</a:t>
            </a:r>
            <a:r>
              <a:rPr lang="en-ID" sz="2000" dirty="0"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494A06-FC7E-3B95-9250-90B33ADADDFF}"/>
              </a:ext>
            </a:extLst>
          </p:cNvPr>
          <p:cNvSpPr txBox="1"/>
          <p:nvPr/>
        </p:nvSpPr>
        <p:spPr>
          <a:xfrm>
            <a:off x="1009648" y="5600062"/>
            <a:ext cx="7792616" cy="707886"/>
          </a:xfrm>
          <a:prstGeom prst="rect">
            <a:avLst/>
          </a:prstGeom>
          <a:solidFill>
            <a:srgbClr val="95090C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Sembahlah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Dia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"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menjadikan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langit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bumi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laut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semua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ada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dalamnya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berhenti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pada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hari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ketujuh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8458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316A29-A2DD-A5F9-66E1-79C9416D1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solidFill>
                  <a:srgbClr val="FFFF00"/>
                </a:solidFill>
                <a:latin typeface="Impact" panose="020B0806030902050204" pitchFamily="34" charset="0"/>
              </a:rPr>
              <a:t>DUA SISTEM MENCOLOK</a:t>
            </a:r>
            <a:br>
              <a:rPr lang="pt-BR" sz="3200" dirty="0">
                <a:solidFill>
                  <a:srgbClr val="FFFFFF"/>
                </a:solidFill>
              </a:rPr>
            </a:br>
            <a:r>
              <a:rPr lang="pt-BR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Minggu, 21 Mei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6B17D-BC3B-AE1E-1AA3-BC469E73C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5279"/>
            <a:ext cx="8305800" cy="476317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Impact" panose="020B0806030902050204" pitchFamily="34" charset="0"/>
              </a:rPr>
              <a:t>Dua </a:t>
            </a:r>
            <a:r>
              <a:rPr lang="en-ID" sz="2400" dirty="0" err="1">
                <a:latin typeface="Impact" panose="020B0806030902050204" pitchFamily="34" charset="0"/>
              </a:rPr>
              <a:t>sistem</a:t>
            </a:r>
            <a:r>
              <a:rPr lang="en-ID" sz="2400" dirty="0">
                <a:latin typeface="Impact" panose="020B0806030902050204" pitchFamily="34" charset="0"/>
              </a:rPr>
              <a:t> agama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kitab Wahyu </a:t>
            </a:r>
            <a:r>
              <a:rPr lang="en-ID" sz="2400" dirty="0" err="1">
                <a:latin typeface="Impact" panose="020B0806030902050204" pitchFamily="34" charset="0"/>
              </a:rPr>
              <a:t>dilambangkan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melalui</a:t>
            </a:r>
            <a:r>
              <a:rPr lang="en-ID" sz="2400" dirty="0">
                <a:latin typeface="Impact" panose="020B0806030902050204" pitchFamily="34" charset="0"/>
              </a:rPr>
              <a:t>: </a:t>
            </a:r>
            <a:r>
              <a:rPr lang="en-ID" sz="2400" dirty="0">
                <a:latin typeface="Berlin Sans FB" panose="020E0602020502020306" pitchFamily="34" charset="0"/>
              </a:rPr>
              <a:t>   </a:t>
            </a:r>
          </a:p>
          <a:p>
            <a:pPr marL="514350" indent="-514350">
              <a:buAutoNum type="arabicPeriod"/>
            </a:pPr>
            <a:r>
              <a:rPr lang="en-ID" sz="2400" dirty="0">
                <a:latin typeface="Bernard MT Condensed" panose="02050806060905020404" pitchFamily="18" charset="0"/>
              </a:rPr>
              <a:t>Perempuan </a:t>
            </a:r>
            <a:r>
              <a:rPr lang="en-ID" sz="2400" dirty="0" err="1">
                <a:latin typeface="Bernard MT Condensed" panose="02050806060905020404" pitchFamily="18" charset="0"/>
              </a:rPr>
              <a:t>berbaju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putih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>
                <a:latin typeface="Berlin Sans FB" panose="020E0602020502020306" pitchFamily="34" charset="0"/>
              </a:rPr>
              <a:t>[Wahyu 12].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Sistem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agama yang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didasarkan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pada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Firman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Allah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dengan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Yesus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Kristus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sebagai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pusatnya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.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Ini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adalah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keselamatan</a:t>
            </a:r>
            <a:r>
              <a:rPr lang="en-ID" sz="2400" dirty="0">
                <a:latin typeface="Berlin Sans FB" panose="020E0602020502020306" pitchFamily="34" charset="0"/>
              </a:rPr>
              <a:t> oleh </a:t>
            </a:r>
            <a:r>
              <a:rPr lang="en-ID" sz="2400" dirty="0" err="1">
                <a:latin typeface="Berlin Sans FB" panose="020E0602020502020306" pitchFamily="34" charset="0"/>
              </a:rPr>
              <a:t>kasih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karunia</a:t>
            </a:r>
            <a:r>
              <a:rPr lang="en-ID" sz="2400" dirty="0">
                <a:latin typeface="Berlin Sans FB" panose="020E0602020502020306" pitchFamily="34" charset="0"/>
              </a:rPr>
              <a:t>. Wahyu 12:17 </a:t>
            </a:r>
            <a:r>
              <a:rPr lang="en-ID" sz="2400" dirty="0" err="1">
                <a:latin typeface="Berlin Sans FB" panose="020E0602020502020306" pitchFamily="34" charset="0"/>
              </a:rPr>
              <a:t>menggambarkan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bahwa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mereka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adalah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umat</a:t>
            </a:r>
            <a:r>
              <a:rPr lang="en-ID" sz="2400" dirty="0">
                <a:latin typeface="Berlin Sans FB" panose="020E0602020502020306" pitchFamily="34" charset="0"/>
              </a:rPr>
              <a:t> Allah yang </a:t>
            </a:r>
            <a:r>
              <a:rPr lang="en-ID" sz="2400" dirty="0" err="1">
                <a:latin typeface="Berlin Sans FB" panose="020E0602020502020306" pitchFamily="34" charset="0"/>
              </a:rPr>
              <a:t>setia</a:t>
            </a:r>
            <a:r>
              <a:rPr lang="en-ID" sz="2400" dirty="0">
                <a:latin typeface="Berlin Sans FB" panose="020E0602020502020306" pitchFamily="34" charset="0"/>
              </a:rPr>
              <a:t> yang "</a:t>
            </a:r>
            <a:r>
              <a:rPr lang="en-ID" sz="2400" dirty="0" err="1">
                <a:latin typeface="Berlin Sans FB" panose="020E0602020502020306" pitchFamily="34" charset="0"/>
              </a:rPr>
              <a:t>menuruti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perintah-perintah</a:t>
            </a:r>
            <a:r>
              <a:rPr lang="en-ID" sz="2400" dirty="0">
                <a:latin typeface="Berlin Sans FB" panose="020E0602020502020306" pitchFamily="34" charset="0"/>
              </a:rPr>
              <a:t> Allah".</a:t>
            </a:r>
          </a:p>
          <a:p>
            <a:pPr marL="514350" indent="-514350">
              <a:buAutoNum type="arabicPeriod"/>
            </a:pPr>
            <a:r>
              <a:rPr lang="en-ID" sz="2400" dirty="0">
                <a:latin typeface="Bernard MT Condensed" panose="02050806060905020404" pitchFamily="18" charset="0"/>
              </a:rPr>
              <a:t>Perempuan </a:t>
            </a:r>
            <a:r>
              <a:rPr lang="en-ID" sz="2400" dirty="0" err="1">
                <a:latin typeface="Bernard MT Condensed" panose="02050806060905020404" pitchFamily="18" charset="0"/>
              </a:rPr>
              <a:t>berbaju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merah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ungu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>
                <a:latin typeface="Berlin Sans FB" panose="020E0602020502020306" pitchFamily="34" charset="0"/>
              </a:rPr>
              <a:t>[Wahyu 17].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Sistem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agama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ini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didasarkan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pada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pemikiran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manusia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dengan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para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pemimpin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agama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manusia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sebagai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pusatnya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. </a:t>
            </a:r>
            <a:r>
              <a:rPr lang="en-ID" sz="2400" dirty="0" err="1">
                <a:latin typeface="Impact" panose="020B0806030902050204" pitchFamily="34" charset="0"/>
              </a:rPr>
              <a:t>Ini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adalah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keselamatan</a:t>
            </a:r>
            <a:r>
              <a:rPr lang="en-ID" sz="2400" dirty="0">
                <a:latin typeface="Impact" panose="020B0806030902050204" pitchFamily="34" charset="0"/>
              </a:rPr>
              <a:t> oleh </a:t>
            </a:r>
            <a:r>
              <a:rPr lang="en-ID" sz="2400" dirty="0" err="1">
                <a:latin typeface="Impact" panose="020B0806030902050204" pitchFamily="34" charset="0"/>
              </a:rPr>
              <a:t>perbuatan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  <a:r>
              <a:rPr lang="en-ID" sz="2400" dirty="0">
                <a:latin typeface="Berlin Sans FB" panose="020E0602020502020306" pitchFamily="34" charset="0"/>
              </a:rPr>
              <a:t> Agama yang </a:t>
            </a:r>
            <a:r>
              <a:rPr lang="en-ID" sz="2400" dirty="0" err="1">
                <a:latin typeface="Berlin Sans FB" panose="020E0602020502020306" pitchFamily="34" charset="0"/>
              </a:rPr>
              <a:t>tunduk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kepada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perintah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manusia</a:t>
            </a:r>
            <a:r>
              <a:rPr lang="en-ID" sz="2400" dirty="0">
                <a:latin typeface="Berlin Sans FB" panose="020E0602020502020306" pitchFamily="34" charset="0"/>
              </a:rPr>
              <a:t>. </a:t>
            </a:r>
            <a:r>
              <a:rPr lang="en-ID" sz="2400" dirty="0">
                <a:latin typeface="Eras Demi ITC" panose="020B0805030504020804" pitchFamily="34" charset="0"/>
              </a:rPr>
              <a:t>Kitab Wahyu </a:t>
            </a:r>
            <a:r>
              <a:rPr lang="en-ID" sz="2400" dirty="0" err="1">
                <a:latin typeface="Eras Demi ITC" panose="020B0805030504020804" pitchFamily="34" charset="0"/>
              </a:rPr>
              <a:t>menyebut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perempuan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ini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dengan</a:t>
            </a:r>
            <a:r>
              <a:rPr lang="en-ID" sz="2400" dirty="0">
                <a:latin typeface="Eras Demi ITC" panose="020B0805030504020804" pitchFamily="34" charset="0"/>
              </a:rPr>
              <a:t> Babel.</a:t>
            </a:r>
          </a:p>
        </p:txBody>
      </p:sp>
    </p:spTree>
    <p:extLst>
      <p:ext uri="{BB962C8B-B14F-4D97-AF65-F5344CB8AC3E}">
        <p14:creationId xmlns:p14="http://schemas.microsoft.com/office/powerpoint/2010/main" val="3780207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CE45AB-8946-9CA7-8B38-E245832AB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06" r="31254" b="2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63CB2-328A-05C7-0335-8048662D6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0857" y="504825"/>
            <a:ext cx="4201509" cy="60674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kitab Wahyu </a:t>
            </a:r>
            <a:r>
              <a:rPr lang="en-ID" dirty="0" err="1">
                <a:latin typeface="Gill Sans Nova Cond XBd" panose="020B0A06020104020203" pitchFamily="34" charset="0"/>
              </a:rPr>
              <a:t>kota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kuno</a:t>
            </a:r>
            <a:r>
              <a:rPr lang="en-ID" dirty="0">
                <a:latin typeface="Gill Sans Nova Cond XBd" panose="020B0A06020104020203" pitchFamily="34" charset="0"/>
              </a:rPr>
              <a:t> Babel </a:t>
            </a:r>
            <a:r>
              <a:rPr lang="en-ID" dirty="0" err="1">
                <a:latin typeface="Gill Sans Nova Cond XBd" panose="020B0A06020104020203" pitchFamily="34" charset="0"/>
              </a:rPr>
              <a:t>dianggap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sebagai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tipe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atau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simbol</a:t>
            </a:r>
            <a:r>
              <a:rPr lang="en-ID" dirty="0">
                <a:latin typeface="Gill Sans Nova Cond XBd" panose="020B0A06020104020203" pitchFamily="34" charset="0"/>
              </a:rPr>
              <a:t>, Babel </a:t>
            </a:r>
            <a:r>
              <a:rPr lang="en-ID" dirty="0" err="1">
                <a:latin typeface="Gill Sans Nova Cond XBd" panose="020B0A06020104020203" pitchFamily="34" charset="0"/>
              </a:rPr>
              <a:t>akhir</a:t>
            </a:r>
            <a:r>
              <a:rPr lang="en-ID" dirty="0">
                <a:latin typeface="Gill Sans Nova Cond XBd" panose="020B0A06020104020203" pitchFamily="34" charset="0"/>
              </a:rPr>
              <a:t> zaman.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nubuatan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Wahyu, Babel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mewakili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sistem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agama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palsu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karakteristik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serupa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Babel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Perjanjian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Lama. </a:t>
            </a:r>
          </a:p>
          <a:p>
            <a:pPr marL="0" indent="0">
              <a:buNone/>
            </a:pPr>
            <a:r>
              <a:rPr lang="en-ID" dirty="0" err="1">
                <a:latin typeface="Gill Sans Nova Cond Ultra Bold" panose="020B0B04020104020203" pitchFamily="34" charset="0"/>
              </a:rPr>
              <a:t>Prinsip-prinsip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memandu</a:t>
            </a:r>
            <a:r>
              <a:rPr lang="en-ID" dirty="0">
                <a:latin typeface="Gill Sans Nova Cond Ultra Bold" panose="020B0B04020104020203" pitchFamily="34" charset="0"/>
              </a:rPr>
              <a:t> Babel </a:t>
            </a:r>
            <a:r>
              <a:rPr lang="en-ID" dirty="0" err="1">
                <a:latin typeface="Gill Sans Nova Cond Ultra Bold" panose="020B0B04020104020203" pitchFamily="34" charset="0"/>
              </a:rPr>
              <a:t>kuno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menjadi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struktur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dasar</a:t>
            </a:r>
            <a:r>
              <a:rPr lang="en-ID" dirty="0">
                <a:latin typeface="Gill Sans Nova Cond Ultra Bold" panose="020B0B04020104020203" pitchFamily="34" charset="0"/>
              </a:rPr>
              <a:t> Babel modern dan spiritual.</a:t>
            </a:r>
          </a:p>
        </p:txBody>
      </p:sp>
    </p:spTree>
    <p:extLst>
      <p:ext uri="{BB962C8B-B14F-4D97-AF65-F5344CB8AC3E}">
        <p14:creationId xmlns:p14="http://schemas.microsoft.com/office/powerpoint/2010/main" val="4169742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7F24AE-C36B-672D-D9DF-FB015C838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18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AFCD4C-576F-EA0E-45C6-BCD3ADE72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649"/>
            <a:ext cx="9144000" cy="971551"/>
          </a:xfrm>
          <a:solidFill>
            <a:srgbClr val="95090C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Wahyu 17:1-6,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menerangkan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identitas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wanita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tersebut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E07BC-BCE3-E719-25BC-BF1103A4D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62" y="1513715"/>
            <a:ext cx="7991475" cy="4991099"/>
          </a:xfrm>
          <a:solidFill>
            <a:schemeClr val="bg1">
              <a:alpha val="75000"/>
            </a:schemeClr>
          </a:solidFill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Franklin Gothic Heavy" panose="020B0903020102020204" pitchFamily="34" charset="0"/>
              </a:rPr>
              <a:t>Seorang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wanita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memakai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kain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ungu</a:t>
            </a:r>
            <a:r>
              <a:rPr lang="en-ID" dirty="0">
                <a:latin typeface="Franklin Gothic Heavy" panose="020B0903020102020204" pitchFamily="34" charset="0"/>
              </a:rPr>
              <a:t> dan </a:t>
            </a:r>
            <a:r>
              <a:rPr lang="en-ID" dirty="0" err="1">
                <a:latin typeface="Franklin Gothic Heavy" panose="020B0903020102020204" pitchFamily="34" charset="0"/>
              </a:rPr>
              <a:t>kain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kirmizi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melangkah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melintasi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bentangan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waktu</a:t>
            </a:r>
            <a:r>
              <a:rPr lang="en-ID" dirty="0">
                <a:latin typeface="Franklin Gothic Medium Cond" panose="020B0606030402020204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Gill Sans Nova Cond XBd" panose="020B0A06020104020203" pitchFamily="34" charset="0"/>
              </a:rPr>
              <a:t>Wanita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menunggangi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binatang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berwarna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ungu</a:t>
            </a:r>
            <a:r>
              <a:rPr lang="en-ID" dirty="0">
                <a:latin typeface="Franklin Gothic Medium Cond" panose="020B0606030402020204" pitchFamily="34" charset="0"/>
              </a:rPr>
              <a:t>, yang </a:t>
            </a:r>
            <a:r>
              <a:rPr lang="en-ID" dirty="0" err="1">
                <a:latin typeface="Franklin Gothic Medium Cond" panose="020B0606030402020204" pitchFamily="34" charset="0"/>
              </a:rPr>
              <a:t>menggambarkan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kuasa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politiknya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diperoleh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kerajaan-kerajaan</a:t>
            </a:r>
            <a:r>
              <a:rPr lang="en-ID" dirty="0">
                <a:latin typeface="Franklin Gothic Medium Cond" panose="020B0606030402020204" pitchFamily="34" charset="0"/>
              </a:rPr>
              <a:t> dunia.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Kitab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Suci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menyebutnya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pelacur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meninggalkan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kekasih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sejatinya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memiliki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pengaruh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kuat</a:t>
            </a:r>
            <a:r>
              <a:rPr lang="en-ID" dirty="0">
                <a:latin typeface="Franklin Gothic Medium Cond" panose="020B0606030402020204" pitchFamily="34" charset="0"/>
              </a:rPr>
              <a:t> di dunia </a:t>
            </a:r>
            <a:r>
              <a:rPr lang="en-ID" dirty="0" err="1">
                <a:latin typeface="Franklin Gothic Medium Cond" panose="020B0606030402020204" pitchFamily="34" charset="0"/>
              </a:rPr>
              <a:t>karena</a:t>
            </a:r>
            <a:r>
              <a:rPr lang="en-ID" dirty="0">
                <a:latin typeface="Franklin Gothic Medium Cond" panose="020B0606030402020204" pitchFamily="34" charset="0"/>
              </a:rPr>
              <a:t> "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raja-raja di </a:t>
            </a:r>
            <a:r>
              <a:rPr lang="en-ID" dirty="0" err="1">
                <a:latin typeface="Franklin Gothic Medium Cond" panose="020B0606030402020204" pitchFamily="34" charset="0"/>
              </a:rPr>
              <a:t>bumi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berbuat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cabul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Franklin Gothic Medium Cond" panose="020B0606030402020204" pitchFamily="34" charset="0"/>
              </a:rPr>
              <a:t>penghuni-penghuni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bumi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mabuk</a:t>
            </a:r>
            <a:r>
              <a:rPr lang="en-ID" dirty="0">
                <a:latin typeface="Franklin Gothic Medium Cond" panose="020B0606030402020204" pitchFamily="34" charset="0"/>
              </a:rPr>
              <a:t> oleh </a:t>
            </a:r>
            <a:r>
              <a:rPr lang="en-ID" dirty="0" err="1">
                <a:latin typeface="Franklin Gothic Medium Cond" panose="020B0606030402020204" pitchFamily="34" charset="0"/>
              </a:rPr>
              <a:t>anggur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percabulannya</a:t>
            </a:r>
            <a:r>
              <a:rPr lang="en-ID" dirty="0">
                <a:latin typeface="Franklin Gothic Medium Cond" panose="020B0606030402020204" pitchFamily="34" charset="0"/>
              </a:rPr>
              <a:t>".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simbol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ajaran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sesat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doktrin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praktik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sesat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6100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9A5213-AEF5-52C8-7ED9-AFD2D1593B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0" b="2581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6C998-C77E-48CF-F177-4103E9031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1" y="3762375"/>
            <a:ext cx="8762999" cy="28956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latin typeface="Franklin Gothic Medium Cond" panose="020B0606030402020204" pitchFamily="34" charset="0"/>
              </a:rPr>
              <a:t>Ketika </a:t>
            </a:r>
            <a:r>
              <a:rPr lang="en-ID" sz="3200" dirty="0" err="1">
                <a:latin typeface="Franklin Gothic Medium Cond" panose="020B0606030402020204" pitchFamily="34" charset="0"/>
              </a:rPr>
              <a:t>begitu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banyak</a:t>
            </a:r>
            <a:r>
              <a:rPr lang="en-ID" sz="3200" dirty="0">
                <a:latin typeface="Franklin Gothic Medium Cond" panose="020B0606030402020204" pitchFamily="34" charset="0"/>
              </a:rPr>
              <a:t> para </a:t>
            </a:r>
            <a:r>
              <a:rPr lang="en-ID" sz="3200" dirty="0" err="1">
                <a:latin typeface="Franklin Gothic Medium Cond" panose="020B0606030402020204" pitchFamily="34" charset="0"/>
              </a:rPr>
              <a:t>pemimpin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maupun</a:t>
            </a:r>
            <a:r>
              <a:rPr lang="en-ID" sz="3200" dirty="0">
                <a:latin typeface="Franklin Gothic Medium Cond" panose="020B0606030402020204" pitchFamily="34" charset="0"/>
              </a:rPr>
              <a:t> rakyat </a:t>
            </a:r>
            <a:r>
              <a:rPr lang="en-ID" sz="3200" dirty="0" err="1">
                <a:latin typeface="Franklin Gothic Medium Cond" panose="020B0606030402020204" pitchFamily="34" charset="0"/>
              </a:rPr>
              <a:t>jelata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sama-sama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telah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dipengaruhi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secara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negatif</a:t>
            </a:r>
            <a:r>
              <a:rPr lang="en-ID" sz="3200" dirty="0">
                <a:latin typeface="Franklin Gothic Medium Cond" panose="020B0606030402020204" pitchFamily="34" charset="0"/>
              </a:rPr>
              <a:t> oleh </a:t>
            </a:r>
            <a:r>
              <a:rPr lang="en-ID" sz="3200" dirty="0" err="1">
                <a:latin typeface="Franklin Gothic Medium Cond" panose="020B0606030402020204" pitchFamily="34" charset="0"/>
              </a:rPr>
              <a:t>kekuatan</a:t>
            </a:r>
            <a:r>
              <a:rPr lang="en-ID" sz="3200" dirty="0">
                <a:latin typeface="Franklin Gothic Medium Cond" panose="020B0606030402020204" pitchFamily="34" charset="0"/>
              </a:rPr>
              <a:t> Babel. </a:t>
            </a:r>
            <a:r>
              <a:rPr lang="en-ID" sz="3200" dirty="0" err="1">
                <a:latin typeface="Impact" panose="020B0806030902050204" pitchFamily="34" charset="0"/>
              </a:rPr>
              <a:t>Namun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dari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abad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abad</a:t>
            </a:r>
            <a:r>
              <a:rPr lang="en-ID" sz="3200" dirty="0">
                <a:latin typeface="Impact" panose="020B0806030902050204" pitchFamily="34" charset="0"/>
              </a:rPr>
              <a:t>, TUHAN </a:t>
            </a:r>
            <a:r>
              <a:rPr lang="en-ID" sz="3200" dirty="0" err="1">
                <a:latin typeface="Impact" panose="020B0806030902050204" pitchFamily="34" charset="0"/>
              </a:rPr>
              <a:t>selalu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memiliki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umat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setia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kepada</a:t>
            </a:r>
            <a:r>
              <a:rPr lang="en-ID" sz="3200" dirty="0">
                <a:latin typeface="Impact" panose="020B0806030902050204" pitchFamily="34" charset="0"/>
              </a:rPr>
              <a:t>-Nya.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Walaupun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menjadi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sasaran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serangan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iblis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menderita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mereka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tetap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setia</a:t>
            </a:r>
            <a:r>
              <a:rPr lang="en-ID" sz="3200" dirty="0">
                <a:latin typeface="Gill Sans Nova Cond XB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68372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00787E-CF4D-E921-07EC-2FE5AAE226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479"/>
          <a:stretch/>
        </p:blipFill>
        <p:spPr>
          <a:xfrm>
            <a:off x="0" y="0"/>
            <a:ext cx="91566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C095D4-2BDF-BC6A-6D32-C979BC3F7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474" y="669926"/>
            <a:ext cx="4924426" cy="1325563"/>
          </a:xfrm>
        </p:spPr>
        <p:txBody>
          <a:bodyPr/>
          <a:lstStyle/>
          <a:p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Wahyu 12:17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F35B7-5453-EAB7-6423-A8322C659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025" y="2406650"/>
            <a:ext cx="7553325" cy="2555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"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Maka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marahlah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naga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kepada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perempuan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lalu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pergi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memerangi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keturunannya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 yang lain, 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yang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menuruti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hukum-hukum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dan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memiliki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kesaksian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 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326006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89FF2F-FA0D-6C46-6EAD-4E39FF82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4005" cy="129620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ANGGUR MURKA</a:t>
            </a:r>
            <a:br>
              <a:rPr lang="fi-FI" sz="3500" dirty="0">
                <a:solidFill>
                  <a:srgbClr val="FFFFFF"/>
                </a:solidFill>
              </a:rPr>
            </a:b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Senin, 22 </a:t>
            </a:r>
            <a:r>
              <a:rPr lang="fi-FI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Mei</a:t>
            </a: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09746-B449-2A8A-734B-E36B8E069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49" y="5214871"/>
            <a:ext cx="7293023" cy="134849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Impact" panose="020B0806030902050204" pitchFamily="34" charset="0"/>
              </a:rPr>
              <a:t>Wahyu 17:2 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“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Dengan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dia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raja-raja di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bumi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telah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berbuat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cabul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, dan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penghuni-penghuni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bumi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telah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mabuk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oleh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anggur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percabulannya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7E6D5D-DC3F-B98F-80CF-293D63B8B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115" y="2187930"/>
            <a:ext cx="3006373" cy="21515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F6BC26-57FB-1A1F-D494-7B3D6E71372B}"/>
              </a:ext>
            </a:extLst>
          </p:cNvPr>
          <p:cNvSpPr txBox="1"/>
          <p:nvPr/>
        </p:nvSpPr>
        <p:spPr>
          <a:xfrm>
            <a:off x="344512" y="1811699"/>
            <a:ext cx="557051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Berlin Sans FB" panose="020E0602020502020306" pitchFamily="34" charset="0"/>
              </a:rPr>
              <a:t>Injil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kekal</a:t>
            </a:r>
            <a:r>
              <a:rPr lang="en-ID" sz="2800" dirty="0">
                <a:latin typeface="Berlin Sans FB" panose="020E0602020502020306" pitchFamily="34" charset="0"/>
              </a:rPr>
              <a:t> yang </a:t>
            </a:r>
            <a:r>
              <a:rPr lang="en-ID" sz="2800" dirty="0" err="1">
                <a:latin typeface="Berlin Sans FB" panose="020E0602020502020306" pitchFamily="34" charset="0"/>
              </a:rPr>
              <a:t>diberitakan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kepada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setiap</a:t>
            </a:r>
            <a:r>
              <a:rPr lang="en-ID" sz="2800" dirty="0">
                <a:latin typeface="Berlin Sans FB" panose="020E0602020502020306" pitchFamily="34" charset="0"/>
              </a:rPr>
              <a:t> "</a:t>
            </a:r>
            <a:r>
              <a:rPr lang="en-ID" sz="2800" b="1" dirty="0" err="1">
                <a:latin typeface="Eras Demi ITC" panose="020B0805030504020804" pitchFamily="34" charset="0"/>
              </a:rPr>
              <a:t>bangsa</a:t>
            </a:r>
            <a:r>
              <a:rPr lang="en-ID" sz="2800" b="1" dirty="0">
                <a:latin typeface="Eras Demi ITC" panose="020B0805030504020804" pitchFamily="34" charset="0"/>
              </a:rPr>
              <a:t>, </a:t>
            </a:r>
            <a:r>
              <a:rPr lang="en-ID" sz="2800" b="1" dirty="0" err="1">
                <a:latin typeface="Eras Demi ITC" panose="020B0805030504020804" pitchFamily="34" charset="0"/>
              </a:rPr>
              <a:t>suku</a:t>
            </a:r>
            <a:r>
              <a:rPr lang="en-ID" sz="2800" b="1" dirty="0">
                <a:latin typeface="Eras Demi ITC" panose="020B0805030504020804" pitchFamily="34" charset="0"/>
              </a:rPr>
              <a:t>, </a:t>
            </a:r>
            <a:r>
              <a:rPr lang="en-ID" sz="2800" b="1" dirty="0" err="1">
                <a:latin typeface="Eras Demi ITC" panose="020B0805030504020804" pitchFamily="34" charset="0"/>
              </a:rPr>
              <a:t>bahasa</a:t>
            </a:r>
            <a:r>
              <a:rPr lang="en-ID" sz="2800" b="1" dirty="0">
                <a:latin typeface="Eras Demi ITC" panose="020B0805030504020804" pitchFamily="34" charset="0"/>
              </a:rPr>
              <a:t>, dan </a:t>
            </a:r>
            <a:r>
              <a:rPr lang="en-ID" sz="2800" b="1" dirty="0" err="1">
                <a:latin typeface="Eras Demi ITC" panose="020B0805030504020804" pitchFamily="34" charset="0"/>
              </a:rPr>
              <a:t>kaum</a:t>
            </a:r>
            <a:r>
              <a:rPr lang="en-ID" sz="2800" dirty="0">
                <a:latin typeface="Berlin Sans FB" panose="020E0602020502020306" pitchFamily="34" charset="0"/>
              </a:rPr>
              <a:t>" di </a:t>
            </a:r>
            <a:r>
              <a:rPr lang="en-ID" sz="2800" dirty="0" err="1">
                <a:latin typeface="Berlin Sans FB" panose="020E0602020502020306" pitchFamily="34" charset="0"/>
              </a:rPr>
              <a:t>seluruh</a:t>
            </a:r>
            <a:r>
              <a:rPr lang="en-ID" sz="2800" dirty="0">
                <a:latin typeface="Berlin Sans FB" panose="020E0602020502020306" pitchFamily="34" charset="0"/>
              </a:rPr>
              <a:t> dunia, </a:t>
            </a:r>
            <a:r>
              <a:rPr lang="en-ID" sz="2800" dirty="0" err="1">
                <a:latin typeface="Berlin Sans FB" panose="020E0602020502020306" pitchFamily="34" charset="0"/>
              </a:rPr>
              <a:t>membuat</a:t>
            </a:r>
            <a:r>
              <a:rPr lang="en-ID" sz="2800" dirty="0">
                <a:latin typeface="Berlin Sans FB" panose="020E0602020502020306" pitchFamily="34" charset="0"/>
              </a:rPr>
              <a:t> Iblis </a:t>
            </a:r>
            <a:r>
              <a:rPr lang="en-ID" sz="2800" dirty="0" err="1">
                <a:latin typeface="Berlin Sans FB" panose="020E0602020502020306" pitchFamily="34" charset="0"/>
              </a:rPr>
              <a:t>marah</a:t>
            </a:r>
            <a:r>
              <a:rPr lang="en-ID" sz="2800" dirty="0">
                <a:latin typeface="Berlin Sans FB" panose="020E0602020502020306" pitchFamily="34" charset="0"/>
              </a:rPr>
              <a:t>, </a:t>
            </a:r>
            <a:r>
              <a:rPr lang="en-ID" sz="2800" dirty="0" err="1">
                <a:latin typeface="Berlin Sans FB" panose="020E0602020502020306" pitchFamily="34" charset="0"/>
              </a:rPr>
              <a:t>karena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itu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ia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menggunakan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setiap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penipuan</a:t>
            </a:r>
            <a:r>
              <a:rPr lang="en-ID" sz="2800" dirty="0">
                <a:latin typeface="Berlin Sans FB" panose="020E0602020502020306" pitchFamily="34" charset="0"/>
              </a:rPr>
              <a:t> yang </a:t>
            </a:r>
            <a:r>
              <a:rPr lang="en-ID" sz="2800" dirty="0" err="1">
                <a:latin typeface="Berlin Sans FB" panose="020E0602020502020306" pitchFamily="34" charset="0"/>
              </a:rPr>
              <a:t>mungkin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untuk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memikat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pikiran</a:t>
            </a:r>
            <a:r>
              <a:rPr lang="en-ID" sz="2800" dirty="0">
                <a:latin typeface="Berlin Sans FB" panose="020E0602020502020306" pitchFamily="34" charset="0"/>
              </a:rPr>
              <a:t> "</a:t>
            </a:r>
            <a:r>
              <a:rPr lang="en-ID" sz="2800" b="1" dirty="0" err="1">
                <a:latin typeface="Eras Demi ITC" panose="020B0805030504020804" pitchFamily="34" charset="0"/>
              </a:rPr>
              <a:t>penduduk</a:t>
            </a:r>
            <a:r>
              <a:rPr lang="en-ID" sz="2800" b="1" dirty="0">
                <a:latin typeface="Eras Demi ITC" panose="020B0805030504020804" pitchFamily="34" charset="0"/>
              </a:rPr>
              <a:t> </a:t>
            </a:r>
            <a:r>
              <a:rPr lang="en-ID" sz="2800" b="1" dirty="0" err="1">
                <a:latin typeface="Eras Demi ITC" panose="020B0805030504020804" pitchFamily="34" charset="0"/>
              </a:rPr>
              <a:t>bumi</a:t>
            </a:r>
            <a:r>
              <a:rPr lang="en-ID" sz="2800" dirty="0">
                <a:latin typeface="Berlin Sans FB" panose="020E0602020502020306" pitchFamily="34" charset="0"/>
              </a:rPr>
              <a:t>". </a:t>
            </a:r>
          </a:p>
        </p:txBody>
      </p:sp>
    </p:spTree>
    <p:extLst>
      <p:ext uri="{BB962C8B-B14F-4D97-AF65-F5344CB8AC3E}">
        <p14:creationId xmlns:p14="http://schemas.microsoft.com/office/powerpoint/2010/main" val="3540033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748</TotalTime>
  <Words>1977</Words>
  <Application>Microsoft Office PowerPoint</Application>
  <PresentationFormat>On-screen Show (4:3)</PresentationFormat>
  <Paragraphs>98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Eras Bold ITC</vt:lpstr>
      <vt:lpstr>Eras Demi ITC</vt:lpstr>
      <vt:lpstr>Franklin Gothic Heavy</vt:lpstr>
      <vt:lpstr>Franklin Gothic Medium Cond</vt:lpstr>
      <vt:lpstr>Gill Sans Nova Cond Ultra Bold</vt:lpstr>
      <vt:lpstr>Gill Sans Nova Cond XBd</vt:lpstr>
      <vt:lpstr>Gill Sans Ultra Bold Condensed</vt:lpstr>
      <vt:lpstr>Impact</vt:lpstr>
      <vt:lpstr>Wingdings</vt:lpstr>
      <vt:lpstr>Office Theme</vt:lpstr>
      <vt:lpstr>KOTA YANG DISEBUT KEKACAUAN</vt:lpstr>
      <vt:lpstr>WAHYU 17:14</vt:lpstr>
      <vt:lpstr>PowerPoint Presentation</vt:lpstr>
      <vt:lpstr>DUA SISTEM MENCOLOK Minggu, 21 Mei 2023</vt:lpstr>
      <vt:lpstr>PowerPoint Presentation</vt:lpstr>
      <vt:lpstr>Wahyu 17:1-6, menerangkan identitas wanita tersebut:</vt:lpstr>
      <vt:lpstr>PowerPoint Presentation</vt:lpstr>
      <vt:lpstr>Wahyu 12:17</vt:lpstr>
      <vt:lpstr>ANGGUR MURKA Senin, 22 Mei 2023</vt:lpstr>
      <vt:lpstr>Bagaimana caranya Iblis memikat pikiran atau hati manusia?</vt:lpstr>
      <vt:lpstr>Bagaimana caranya Iblis memikat pikiran atau hati manusia?</vt:lpstr>
      <vt:lpstr>Berapa luas pengaruh anggur yang memabukkan dari gereja yang runtuh ini?</vt:lpstr>
      <vt:lpstr>Wahyu 18:3</vt:lpstr>
      <vt:lpstr>PowerPoint Presentation</vt:lpstr>
      <vt:lpstr>MISTERI, BABEL BESAR Selasa, 23 Mei 2023</vt:lpstr>
      <vt:lpstr>Bagaimana kita mengenali sifat atau karakter Babel dan implikasinya bagi umat Allah?</vt:lpstr>
      <vt:lpstr>PowerPoint Presentation</vt:lpstr>
      <vt:lpstr>Dua sistem agama dalam kitab Wahyu : </vt:lpstr>
      <vt:lpstr>PowerPoint Presentation</vt:lpstr>
      <vt:lpstr>PANGGILAN UNTUK KOMITMEN Rabu, 24 Mei 2023</vt:lpstr>
      <vt:lpstr>PowerPoint Presentation</vt:lpstr>
      <vt:lpstr>Mengapa kita dipanggil untuk berkomitmen kepada Tuhan?</vt:lpstr>
      <vt:lpstr>PowerPoint Presentation</vt:lpstr>
      <vt:lpstr>Pertanyaan renungan</vt:lpstr>
      <vt:lpstr>BABEL: PUSAT PENYEMBAHAN BERHALA Kamis, 25 Mei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KOTA YANG DISEBUT KEKACAUAN</dc:title>
  <dc:creator>daniel siswanto</dc:creator>
  <cp:lastModifiedBy>daniel siswanto</cp:lastModifiedBy>
  <cp:revision>18</cp:revision>
  <dcterms:created xsi:type="dcterms:W3CDTF">2023-05-21T22:38:28Z</dcterms:created>
  <dcterms:modified xsi:type="dcterms:W3CDTF">2023-05-25T23:35:01Z</dcterms:modified>
</cp:coreProperties>
</file>