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4" r:id="rId3"/>
    <p:sldId id="284" r:id="rId4"/>
    <p:sldId id="257" r:id="rId5"/>
    <p:sldId id="258" r:id="rId6"/>
    <p:sldId id="259" r:id="rId7"/>
    <p:sldId id="260" r:id="rId8"/>
    <p:sldId id="261" r:id="rId9"/>
    <p:sldId id="262" r:id="rId10"/>
    <p:sldId id="268" r:id="rId11"/>
    <p:sldId id="263" r:id="rId12"/>
    <p:sldId id="265" r:id="rId13"/>
    <p:sldId id="270" r:id="rId14"/>
    <p:sldId id="271" r:id="rId15"/>
    <p:sldId id="273" r:id="rId16"/>
    <p:sldId id="274" r:id="rId17"/>
    <p:sldId id="272" r:id="rId18"/>
    <p:sldId id="266" r:id="rId19"/>
    <p:sldId id="275" r:id="rId20"/>
    <p:sldId id="278" r:id="rId21"/>
    <p:sldId id="276" r:id="rId22"/>
    <p:sldId id="277" r:id="rId23"/>
    <p:sldId id="267" r:id="rId24"/>
    <p:sldId id="279" r:id="rId25"/>
    <p:sldId id="280" r:id="rId26"/>
    <p:sldId id="282" r:id="rId27"/>
    <p:sldId id="281" r:id="rId28"/>
    <p:sldId id="283" r:id="rId29"/>
    <p:sldId id="285" r:id="rId3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A0A0D"/>
    <a:srgbClr val="401B5B"/>
    <a:srgbClr val="FFFF8F"/>
    <a:srgbClr val="275F67"/>
    <a:srgbClr val="5D5307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556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FDA81-5FA2-4BC6-BC4F-83EEB439F353}" type="datetimeFigureOut">
              <a:rPr lang="en-ID" smtClean="0"/>
              <a:t>18/05/2023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DD931-10A7-491F-97DC-32991AA38179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4286166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FDA81-5FA2-4BC6-BC4F-83EEB439F353}" type="datetimeFigureOut">
              <a:rPr lang="en-ID" smtClean="0"/>
              <a:t>18/05/2023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DD931-10A7-491F-97DC-32991AA38179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9066533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FDA81-5FA2-4BC6-BC4F-83EEB439F353}" type="datetimeFigureOut">
              <a:rPr lang="en-ID" smtClean="0"/>
              <a:t>18/05/2023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DD931-10A7-491F-97DC-32991AA38179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875864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FDA81-5FA2-4BC6-BC4F-83EEB439F353}" type="datetimeFigureOut">
              <a:rPr lang="en-ID" smtClean="0"/>
              <a:t>18/05/2023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DD931-10A7-491F-97DC-32991AA38179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8262626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FDA81-5FA2-4BC6-BC4F-83EEB439F353}" type="datetimeFigureOut">
              <a:rPr lang="en-ID" smtClean="0"/>
              <a:t>18/05/2023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DD931-10A7-491F-97DC-32991AA38179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9761615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FDA81-5FA2-4BC6-BC4F-83EEB439F353}" type="datetimeFigureOut">
              <a:rPr lang="en-ID" smtClean="0"/>
              <a:t>18/05/2023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DD931-10A7-491F-97DC-32991AA38179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7959933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FDA81-5FA2-4BC6-BC4F-83EEB439F353}" type="datetimeFigureOut">
              <a:rPr lang="en-ID" smtClean="0"/>
              <a:t>18/05/2023</a:t>
            </a:fld>
            <a:endParaRPr lang="en-ID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DD931-10A7-491F-97DC-32991AA38179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8534012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FDA81-5FA2-4BC6-BC4F-83EEB439F353}" type="datetimeFigureOut">
              <a:rPr lang="en-ID" smtClean="0"/>
              <a:t>18/05/2023</a:t>
            </a:fld>
            <a:endParaRPr lang="en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DD931-10A7-491F-97DC-32991AA38179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1024887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FDA81-5FA2-4BC6-BC4F-83EEB439F353}" type="datetimeFigureOut">
              <a:rPr lang="en-ID" smtClean="0"/>
              <a:t>18/05/2023</a:t>
            </a:fld>
            <a:endParaRPr lang="en-ID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DD931-10A7-491F-97DC-32991AA38179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5254532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FDA81-5FA2-4BC6-BC4F-83EEB439F353}" type="datetimeFigureOut">
              <a:rPr lang="en-ID" smtClean="0"/>
              <a:t>18/05/2023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DD931-10A7-491F-97DC-32991AA38179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5426502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FDA81-5FA2-4BC6-BC4F-83EEB439F353}" type="datetimeFigureOut">
              <a:rPr lang="en-ID" smtClean="0"/>
              <a:t>18/05/2023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DD931-10A7-491F-97DC-32991AA38179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0121156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2FDA81-5FA2-4BC6-BC4F-83EEB439F353}" type="datetimeFigureOut">
              <a:rPr lang="en-ID" smtClean="0"/>
              <a:t>18/05/2023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1DD931-10A7-491F-97DC-32991AA38179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0652101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0A597D97-203B-498B-95D3-E90DC961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2678711-78AA-C2C9-59F6-B61F1C0C2B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10"/>
          <a:stretch/>
        </p:blipFill>
        <p:spPr>
          <a:xfrm>
            <a:off x="3200400" y="10"/>
            <a:ext cx="5943600" cy="33832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8D7A24C-EDA6-5095-C9FD-4F800DDA3FB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827" r="9423" b="-2"/>
          <a:stretch/>
        </p:blipFill>
        <p:spPr>
          <a:xfrm>
            <a:off x="3488187" y="3474720"/>
            <a:ext cx="5666874" cy="3383280"/>
          </a:xfrm>
          <a:prstGeom prst="rect">
            <a:avLst/>
          </a:prstGeom>
        </p:spPr>
      </p:pic>
      <p:sp useBgFill="1">
        <p:nvSpPr>
          <p:cNvPr id="21" name="Freeform: Shape 20">
            <a:extLst>
              <a:ext uri="{FF2B5EF4-FFF2-40B4-BE49-F238E27FC236}">
                <a16:creationId xmlns:a16="http://schemas.microsoft.com/office/drawing/2014/main" id="{6A6EF10E-DF41-4BD3-8EB4-6F646531DC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83204" cy="6858000"/>
          </a:xfrm>
          <a:custGeom>
            <a:avLst/>
            <a:gdLst>
              <a:gd name="connsiteX0" fmla="*/ 0 w 6244272"/>
              <a:gd name="connsiteY0" fmla="*/ 0 h 6858000"/>
              <a:gd name="connsiteX1" fmla="*/ 732568 w 6244272"/>
              <a:gd name="connsiteY1" fmla="*/ 0 h 6858000"/>
              <a:gd name="connsiteX2" fmla="*/ 947849 w 6244272"/>
              <a:gd name="connsiteY2" fmla="*/ 0 h 6858000"/>
              <a:gd name="connsiteX3" fmla="*/ 1823619 w 6244272"/>
              <a:gd name="connsiteY3" fmla="*/ 0 h 6858000"/>
              <a:gd name="connsiteX4" fmla="*/ 5235673 w 6244272"/>
              <a:gd name="connsiteY4" fmla="*/ 0 h 6858000"/>
              <a:gd name="connsiteX5" fmla="*/ 4933297 w 6244272"/>
              <a:gd name="connsiteY5" fmla="*/ 110269 h 6858000"/>
              <a:gd name="connsiteX6" fmla="*/ 4976910 w 6244272"/>
              <a:gd name="connsiteY6" fmla="*/ 135168 h 6858000"/>
              <a:gd name="connsiteX7" fmla="*/ 5238580 w 6244272"/>
              <a:gd name="connsiteY7" fmla="*/ 71141 h 6858000"/>
              <a:gd name="connsiteX8" fmla="*/ 5290914 w 6244272"/>
              <a:gd name="connsiteY8" fmla="*/ 88927 h 6858000"/>
              <a:gd name="connsiteX9" fmla="*/ 5264747 w 6244272"/>
              <a:gd name="connsiteY9" fmla="*/ 163625 h 6858000"/>
              <a:gd name="connsiteX10" fmla="*/ 5151357 w 6244272"/>
              <a:gd name="connsiteY10" fmla="*/ 192082 h 6858000"/>
              <a:gd name="connsiteX11" fmla="*/ 4974002 w 6244272"/>
              <a:gd name="connsiteY11" fmla="*/ 373491 h 6858000"/>
              <a:gd name="connsiteX12" fmla="*/ 5241488 w 6244272"/>
              <a:gd name="connsiteY12" fmla="*/ 352148 h 6858000"/>
              <a:gd name="connsiteX13" fmla="*/ 5288007 w 6244272"/>
              <a:gd name="connsiteY13" fmla="*/ 394834 h 6858000"/>
              <a:gd name="connsiteX14" fmla="*/ 5305452 w 6244272"/>
              <a:gd name="connsiteY14" fmla="*/ 451747 h 6858000"/>
              <a:gd name="connsiteX15" fmla="*/ 5383953 w 6244272"/>
              <a:gd name="connsiteY15" fmla="*/ 359262 h 6858000"/>
              <a:gd name="connsiteX16" fmla="*/ 5450825 w 6244272"/>
              <a:gd name="connsiteY16" fmla="*/ 334364 h 6858000"/>
              <a:gd name="connsiteX17" fmla="*/ 5471177 w 6244272"/>
              <a:gd name="connsiteY17" fmla="*/ 416176 h 6858000"/>
              <a:gd name="connsiteX18" fmla="*/ 5410121 w 6244272"/>
              <a:gd name="connsiteY18" fmla="*/ 505101 h 6858000"/>
              <a:gd name="connsiteX19" fmla="*/ 5247303 w 6244272"/>
              <a:gd name="connsiteY19" fmla="*/ 558458 h 6858000"/>
              <a:gd name="connsiteX20" fmla="*/ 5421750 w 6244272"/>
              <a:gd name="connsiteY20" fmla="*/ 558458 h 6858000"/>
              <a:gd name="connsiteX21" fmla="*/ 5622364 w 6244272"/>
              <a:gd name="connsiteY21" fmla="*/ 522887 h 6858000"/>
              <a:gd name="connsiteX22" fmla="*/ 5834608 w 6244272"/>
              <a:gd name="connsiteY22" fmla="*/ 533558 h 6858000"/>
              <a:gd name="connsiteX23" fmla="*/ 6035223 w 6244272"/>
              <a:gd name="connsiteY23" fmla="*/ 462417 h 6858000"/>
              <a:gd name="connsiteX24" fmla="*/ 6238745 w 6244272"/>
              <a:gd name="connsiteY24" fmla="*/ 465975 h 6858000"/>
              <a:gd name="connsiteX25" fmla="*/ 5337434 w 6244272"/>
              <a:gd name="connsiteY25" fmla="*/ 910606 h 6858000"/>
              <a:gd name="connsiteX26" fmla="*/ 5381046 w 6244272"/>
              <a:gd name="connsiteY26" fmla="*/ 921277 h 6858000"/>
              <a:gd name="connsiteX27" fmla="*/ 5439195 w 6244272"/>
              <a:gd name="connsiteY27" fmla="*/ 949734 h 6858000"/>
              <a:gd name="connsiteX28" fmla="*/ 5395583 w 6244272"/>
              <a:gd name="connsiteY28" fmla="*/ 1006647 h 6858000"/>
              <a:gd name="connsiteX29" fmla="*/ 5160079 w 6244272"/>
              <a:gd name="connsiteY29" fmla="*/ 1113358 h 6858000"/>
              <a:gd name="connsiteX30" fmla="*/ 5101930 w 6244272"/>
              <a:gd name="connsiteY30" fmla="*/ 1220069 h 6858000"/>
              <a:gd name="connsiteX31" fmla="*/ 5174617 w 6244272"/>
              <a:gd name="connsiteY31" fmla="*/ 1209399 h 6858000"/>
              <a:gd name="connsiteX32" fmla="*/ 5238580 w 6244272"/>
              <a:gd name="connsiteY32" fmla="*/ 1230741 h 6858000"/>
              <a:gd name="connsiteX33" fmla="*/ 5212414 w 6244272"/>
              <a:gd name="connsiteY33" fmla="*/ 1365909 h 6858000"/>
              <a:gd name="connsiteX34" fmla="*/ 4878056 w 6244272"/>
              <a:gd name="connsiteY34" fmla="*/ 1540204 h 6858000"/>
              <a:gd name="connsiteX35" fmla="*/ 4848982 w 6244272"/>
              <a:gd name="connsiteY35" fmla="*/ 1597117 h 6858000"/>
              <a:gd name="connsiteX36" fmla="*/ 4889686 w 6244272"/>
              <a:gd name="connsiteY36" fmla="*/ 1636245 h 6858000"/>
              <a:gd name="connsiteX37" fmla="*/ 4997261 w 6244272"/>
              <a:gd name="connsiteY37" fmla="*/ 1657587 h 6858000"/>
              <a:gd name="connsiteX38" fmla="*/ 4846074 w 6244272"/>
              <a:gd name="connsiteY38" fmla="*/ 1849668 h 6858000"/>
              <a:gd name="connsiteX39" fmla="*/ 4790832 w 6244272"/>
              <a:gd name="connsiteY39" fmla="*/ 1903025 h 6858000"/>
              <a:gd name="connsiteX40" fmla="*/ 4694886 w 6244272"/>
              <a:gd name="connsiteY40" fmla="*/ 1984836 h 6858000"/>
              <a:gd name="connsiteX41" fmla="*/ 4694886 w 6244272"/>
              <a:gd name="connsiteY41" fmla="*/ 2013292 h 6858000"/>
              <a:gd name="connsiteX42" fmla="*/ 4822814 w 6244272"/>
              <a:gd name="connsiteY42" fmla="*/ 2102219 h 6858000"/>
              <a:gd name="connsiteX43" fmla="*/ 5055411 w 6244272"/>
              <a:gd name="connsiteY43" fmla="*/ 2077320 h 6858000"/>
              <a:gd name="connsiteX44" fmla="*/ 4712331 w 6244272"/>
              <a:gd name="connsiteY44" fmla="*/ 2208931 h 6858000"/>
              <a:gd name="connsiteX45" fmla="*/ 5822979 w 6244272"/>
              <a:gd name="connsiteY45" fmla="*/ 1892353 h 6858000"/>
              <a:gd name="connsiteX46" fmla="*/ 5753200 w 6244272"/>
              <a:gd name="connsiteY46" fmla="*/ 1974165 h 6858000"/>
              <a:gd name="connsiteX47" fmla="*/ 5363601 w 6244272"/>
              <a:gd name="connsiteY47" fmla="*/ 2191146 h 6858000"/>
              <a:gd name="connsiteX48" fmla="*/ 5253118 w 6244272"/>
              <a:gd name="connsiteY48" fmla="*/ 2326314 h 6858000"/>
              <a:gd name="connsiteX49" fmla="*/ 5136819 w 6244272"/>
              <a:gd name="connsiteY49" fmla="*/ 2401012 h 6858000"/>
              <a:gd name="connsiteX50" fmla="*/ 4974002 w 6244272"/>
              <a:gd name="connsiteY50" fmla="*/ 2401012 h 6858000"/>
              <a:gd name="connsiteX51" fmla="*/ 4857704 w 6244272"/>
              <a:gd name="connsiteY51" fmla="*/ 2518395 h 6858000"/>
              <a:gd name="connsiteX52" fmla="*/ 4976910 w 6244272"/>
              <a:gd name="connsiteY52" fmla="*/ 2543294 h 6858000"/>
              <a:gd name="connsiteX53" fmla="*/ 5116467 w 6244272"/>
              <a:gd name="connsiteY53" fmla="*/ 2525509 h 6858000"/>
              <a:gd name="connsiteX54" fmla="*/ 5273470 w 6244272"/>
              <a:gd name="connsiteY54" fmla="*/ 2564636 h 6858000"/>
              <a:gd name="connsiteX55" fmla="*/ 5418843 w 6244272"/>
              <a:gd name="connsiteY55" fmla="*/ 2532623 h 6858000"/>
              <a:gd name="connsiteX56" fmla="*/ 5593290 w 6244272"/>
              <a:gd name="connsiteY56" fmla="*/ 2553965 h 6858000"/>
              <a:gd name="connsiteX57" fmla="*/ 5648532 w 6244272"/>
              <a:gd name="connsiteY57" fmla="*/ 2692689 h 6858000"/>
              <a:gd name="connsiteX58" fmla="*/ 5665976 w 6244272"/>
              <a:gd name="connsiteY58" fmla="*/ 2703362 h 6858000"/>
              <a:gd name="connsiteX59" fmla="*/ 5988704 w 6244272"/>
              <a:gd name="connsiteY59" fmla="*/ 2923898 h 6858000"/>
              <a:gd name="connsiteX60" fmla="*/ 6078835 w 6244272"/>
              <a:gd name="connsiteY60" fmla="*/ 2941684 h 6858000"/>
              <a:gd name="connsiteX61" fmla="*/ 5546771 w 6244272"/>
              <a:gd name="connsiteY61" fmla="*/ 3329402 h 6858000"/>
              <a:gd name="connsiteX62" fmla="*/ 5904388 w 6244272"/>
              <a:gd name="connsiteY62" fmla="*/ 3229805 h 6858000"/>
              <a:gd name="connsiteX63" fmla="*/ 5953814 w 6244272"/>
              <a:gd name="connsiteY63" fmla="*/ 3393429 h 6858000"/>
              <a:gd name="connsiteX64" fmla="*/ 5785182 w 6244272"/>
              <a:gd name="connsiteY64" fmla="*/ 3539269 h 6858000"/>
              <a:gd name="connsiteX65" fmla="*/ 5724125 w 6244272"/>
              <a:gd name="connsiteY65" fmla="*/ 3827390 h 6858000"/>
              <a:gd name="connsiteX66" fmla="*/ 5753200 w 6244272"/>
              <a:gd name="connsiteY66" fmla="*/ 4090612 h 6858000"/>
              <a:gd name="connsiteX67" fmla="*/ 5825886 w 6244272"/>
              <a:gd name="connsiteY67" fmla="*/ 4172424 h 6858000"/>
              <a:gd name="connsiteX68" fmla="*/ 5930554 w 6244272"/>
              <a:gd name="connsiteY68" fmla="*/ 4321821 h 6858000"/>
              <a:gd name="connsiteX69" fmla="*/ 5994519 w 6244272"/>
              <a:gd name="connsiteY69" fmla="*/ 4414305 h 6858000"/>
              <a:gd name="connsiteX70" fmla="*/ 6218393 w 6244272"/>
              <a:gd name="connsiteY70" fmla="*/ 4378734 h 6858000"/>
              <a:gd name="connsiteX71" fmla="*/ 5918925 w 6244272"/>
              <a:gd name="connsiteY71" fmla="*/ 4613499 h 6858000"/>
              <a:gd name="connsiteX72" fmla="*/ 6160243 w 6244272"/>
              <a:gd name="connsiteY72" fmla="*/ 4585042 h 6858000"/>
              <a:gd name="connsiteX73" fmla="*/ 6238745 w 6244272"/>
              <a:gd name="connsiteY73" fmla="*/ 4602828 h 6858000"/>
              <a:gd name="connsiteX74" fmla="*/ 6195133 w 6244272"/>
              <a:gd name="connsiteY74" fmla="*/ 4677526 h 6858000"/>
              <a:gd name="connsiteX75" fmla="*/ 6017778 w 6244272"/>
              <a:gd name="connsiteY75" fmla="*/ 4805580 h 6858000"/>
              <a:gd name="connsiteX76" fmla="*/ 5651439 w 6244272"/>
              <a:gd name="connsiteY76" fmla="*/ 5154171 h 6858000"/>
              <a:gd name="connsiteX77" fmla="*/ 6006149 w 6244272"/>
              <a:gd name="connsiteY77" fmla="*/ 4994104 h 6858000"/>
              <a:gd name="connsiteX78" fmla="*/ 5633994 w 6244272"/>
              <a:gd name="connsiteY78" fmla="*/ 5353367 h 6858000"/>
              <a:gd name="connsiteX79" fmla="*/ 5552586 w 6244272"/>
              <a:gd name="connsiteY79" fmla="*/ 5474306 h 6858000"/>
              <a:gd name="connsiteX80" fmla="*/ 5383953 w 6244272"/>
              <a:gd name="connsiteY80" fmla="*/ 5769542 h 6858000"/>
              <a:gd name="connsiteX81" fmla="*/ 5392675 w 6244272"/>
              <a:gd name="connsiteY81" fmla="*/ 5801555 h 6858000"/>
              <a:gd name="connsiteX82" fmla="*/ 5584568 w 6244272"/>
              <a:gd name="connsiteY82" fmla="*/ 5755314 h 6858000"/>
              <a:gd name="connsiteX83" fmla="*/ 5334526 w 6244272"/>
              <a:gd name="connsiteY83" fmla="*/ 6004307 h 6858000"/>
              <a:gd name="connsiteX84" fmla="*/ 5075763 w 6244272"/>
              <a:gd name="connsiteY84" fmla="*/ 6196388 h 6858000"/>
              <a:gd name="connsiteX85" fmla="*/ 5258933 w 6244272"/>
              <a:gd name="connsiteY85" fmla="*/ 6167932 h 6858000"/>
              <a:gd name="connsiteX86" fmla="*/ 5511881 w 6244272"/>
              <a:gd name="connsiteY86" fmla="*/ 6057663 h 6858000"/>
              <a:gd name="connsiteX87" fmla="*/ 5599105 w 6244272"/>
              <a:gd name="connsiteY87" fmla="*/ 6100347 h 6858000"/>
              <a:gd name="connsiteX88" fmla="*/ 5360693 w 6244272"/>
              <a:gd name="connsiteY88" fmla="*/ 6281757 h 6858000"/>
              <a:gd name="connsiteX89" fmla="*/ 5224043 w 6244272"/>
              <a:gd name="connsiteY89" fmla="*/ 6367127 h 6858000"/>
              <a:gd name="connsiteX90" fmla="*/ 5168801 w 6244272"/>
              <a:gd name="connsiteY90" fmla="*/ 6431153 h 6858000"/>
              <a:gd name="connsiteX91" fmla="*/ 5011799 w 6244272"/>
              <a:gd name="connsiteY91" fmla="*/ 6658805 h 6858000"/>
              <a:gd name="connsiteX92" fmla="*/ 4651275 w 6244272"/>
              <a:gd name="connsiteY92" fmla="*/ 6858000 h 6858000"/>
              <a:gd name="connsiteX93" fmla="*/ 1823619 w 6244272"/>
              <a:gd name="connsiteY93" fmla="*/ 6858000 h 6858000"/>
              <a:gd name="connsiteX94" fmla="*/ 947849 w 6244272"/>
              <a:gd name="connsiteY94" fmla="*/ 6858000 h 6858000"/>
              <a:gd name="connsiteX95" fmla="*/ 732568 w 6244272"/>
              <a:gd name="connsiteY95" fmla="*/ 6858000 h 6858000"/>
              <a:gd name="connsiteX96" fmla="*/ 0 w 6244272"/>
              <a:gd name="connsiteY9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</a:cxnLst>
            <a:rect l="l" t="t" r="r" b="b"/>
            <a:pathLst>
              <a:path w="6244272" h="6858000">
                <a:moveTo>
                  <a:pt x="0" y="0"/>
                </a:moveTo>
                <a:lnTo>
                  <a:pt x="732568" y="0"/>
                </a:lnTo>
                <a:lnTo>
                  <a:pt x="947849" y="0"/>
                </a:lnTo>
                <a:lnTo>
                  <a:pt x="1823619" y="0"/>
                </a:lnTo>
                <a:lnTo>
                  <a:pt x="5235673" y="0"/>
                </a:lnTo>
                <a:cubicBezTo>
                  <a:pt x="5133912" y="35571"/>
                  <a:pt x="5035058" y="78255"/>
                  <a:pt x="4933297" y="110269"/>
                </a:cubicBezTo>
                <a:cubicBezTo>
                  <a:pt x="4947835" y="145839"/>
                  <a:pt x="4962372" y="138725"/>
                  <a:pt x="4976910" y="135168"/>
                </a:cubicBezTo>
                <a:cubicBezTo>
                  <a:pt x="5064133" y="120941"/>
                  <a:pt x="5154264" y="110269"/>
                  <a:pt x="5238580" y="71141"/>
                </a:cubicBezTo>
                <a:cubicBezTo>
                  <a:pt x="5258933" y="64027"/>
                  <a:pt x="5282192" y="64027"/>
                  <a:pt x="5290914" y="88927"/>
                </a:cubicBezTo>
                <a:cubicBezTo>
                  <a:pt x="5305452" y="124497"/>
                  <a:pt x="5285100" y="145839"/>
                  <a:pt x="5264747" y="163625"/>
                </a:cubicBezTo>
                <a:cubicBezTo>
                  <a:pt x="5229858" y="195638"/>
                  <a:pt x="5189154" y="188525"/>
                  <a:pt x="5151357" y="192082"/>
                </a:cubicBezTo>
                <a:cubicBezTo>
                  <a:pt x="5046689" y="209867"/>
                  <a:pt x="4997261" y="259665"/>
                  <a:pt x="4974002" y="373491"/>
                </a:cubicBezTo>
                <a:cubicBezTo>
                  <a:pt x="5064133" y="327250"/>
                  <a:pt x="5154264" y="384162"/>
                  <a:pt x="5241488" y="352148"/>
                </a:cubicBezTo>
                <a:cubicBezTo>
                  <a:pt x="5264747" y="345034"/>
                  <a:pt x="5299637" y="355706"/>
                  <a:pt x="5288007" y="394834"/>
                </a:cubicBezTo>
                <a:cubicBezTo>
                  <a:pt x="5276378" y="430405"/>
                  <a:pt x="5238580" y="458860"/>
                  <a:pt x="5305452" y="451747"/>
                </a:cubicBezTo>
                <a:cubicBezTo>
                  <a:pt x="5354879" y="448189"/>
                  <a:pt x="5369416" y="405504"/>
                  <a:pt x="5383953" y="359262"/>
                </a:cubicBezTo>
                <a:cubicBezTo>
                  <a:pt x="5395583" y="334364"/>
                  <a:pt x="5427565" y="320135"/>
                  <a:pt x="5450825" y="334364"/>
                </a:cubicBezTo>
                <a:cubicBezTo>
                  <a:pt x="5479899" y="348592"/>
                  <a:pt x="5471177" y="387720"/>
                  <a:pt x="5471177" y="416176"/>
                </a:cubicBezTo>
                <a:cubicBezTo>
                  <a:pt x="5474085" y="469532"/>
                  <a:pt x="5450825" y="494431"/>
                  <a:pt x="5410121" y="505101"/>
                </a:cubicBezTo>
                <a:cubicBezTo>
                  <a:pt x="5360693" y="519330"/>
                  <a:pt x="5311267" y="537116"/>
                  <a:pt x="5247303" y="558458"/>
                </a:cubicBezTo>
                <a:cubicBezTo>
                  <a:pt x="5317082" y="594028"/>
                  <a:pt x="5369416" y="586915"/>
                  <a:pt x="5421750" y="558458"/>
                </a:cubicBezTo>
                <a:cubicBezTo>
                  <a:pt x="5485714" y="526444"/>
                  <a:pt x="5570030" y="483759"/>
                  <a:pt x="5622364" y="522887"/>
                </a:cubicBezTo>
                <a:cubicBezTo>
                  <a:pt x="5700865" y="579800"/>
                  <a:pt x="5764829" y="544229"/>
                  <a:pt x="5834608" y="533558"/>
                </a:cubicBezTo>
                <a:cubicBezTo>
                  <a:pt x="5979982" y="512216"/>
                  <a:pt x="5889850" y="480203"/>
                  <a:pt x="6035223" y="462417"/>
                </a:cubicBezTo>
                <a:cubicBezTo>
                  <a:pt x="6093372" y="455303"/>
                  <a:pt x="6154429" y="426847"/>
                  <a:pt x="6238745" y="465975"/>
                </a:cubicBezTo>
                <a:cubicBezTo>
                  <a:pt x="5857868" y="672284"/>
                  <a:pt x="5677606" y="658055"/>
                  <a:pt x="5337434" y="910606"/>
                </a:cubicBezTo>
                <a:cubicBezTo>
                  <a:pt x="5351971" y="935506"/>
                  <a:pt x="5366508" y="924835"/>
                  <a:pt x="5381046" y="921277"/>
                </a:cubicBezTo>
                <a:cubicBezTo>
                  <a:pt x="5404305" y="917720"/>
                  <a:pt x="5433380" y="903491"/>
                  <a:pt x="5439195" y="949734"/>
                </a:cubicBezTo>
                <a:cubicBezTo>
                  <a:pt x="5442103" y="985305"/>
                  <a:pt x="5424657" y="1003089"/>
                  <a:pt x="5395583" y="1006647"/>
                </a:cubicBezTo>
                <a:cubicBezTo>
                  <a:pt x="5311267" y="1020875"/>
                  <a:pt x="5235673" y="1070674"/>
                  <a:pt x="5160079" y="1113358"/>
                </a:cubicBezTo>
                <a:cubicBezTo>
                  <a:pt x="5125190" y="1131144"/>
                  <a:pt x="5087393" y="1156043"/>
                  <a:pt x="5101930" y="1220069"/>
                </a:cubicBezTo>
                <a:cubicBezTo>
                  <a:pt x="5131004" y="1237855"/>
                  <a:pt x="5151357" y="1212955"/>
                  <a:pt x="5174617" y="1209399"/>
                </a:cubicBezTo>
                <a:cubicBezTo>
                  <a:pt x="5197876" y="1205842"/>
                  <a:pt x="5253118" y="1220069"/>
                  <a:pt x="5238580" y="1230741"/>
                </a:cubicBezTo>
                <a:cubicBezTo>
                  <a:pt x="5171709" y="1269868"/>
                  <a:pt x="5293822" y="1365909"/>
                  <a:pt x="5212414" y="1365909"/>
                </a:cubicBezTo>
                <a:cubicBezTo>
                  <a:pt x="5078671" y="1365909"/>
                  <a:pt x="5005984" y="1536647"/>
                  <a:pt x="4878056" y="1540204"/>
                </a:cubicBezTo>
                <a:cubicBezTo>
                  <a:pt x="4857704" y="1540204"/>
                  <a:pt x="4848982" y="1572219"/>
                  <a:pt x="4848982" y="1597117"/>
                </a:cubicBezTo>
                <a:cubicBezTo>
                  <a:pt x="4848982" y="1629132"/>
                  <a:pt x="4869333" y="1632688"/>
                  <a:pt x="4889686" y="1636245"/>
                </a:cubicBezTo>
                <a:cubicBezTo>
                  <a:pt x="4921668" y="1639802"/>
                  <a:pt x="4956557" y="1597117"/>
                  <a:pt x="4997261" y="1657587"/>
                </a:cubicBezTo>
                <a:cubicBezTo>
                  <a:pt x="4921668" y="1693158"/>
                  <a:pt x="4843167" y="1728729"/>
                  <a:pt x="4846074" y="1849668"/>
                </a:cubicBezTo>
                <a:cubicBezTo>
                  <a:pt x="4846074" y="1881683"/>
                  <a:pt x="4814092" y="1895910"/>
                  <a:pt x="4790832" y="1903025"/>
                </a:cubicBezTo>
                <a:cubicBezTo>
                  <a:pt x="4750128" y="1917252"/>
                  <a:pt x="4718146" y="1938595"/>
                  <a:pt x="4694886" y="1984836"/>
                </a:cubicBezTo>
                <a:cubicBezTo>
                  <a:pt x="4694886" y="1995507"/>
                  <a:pt x="4694886" y="2002622"/>
                  <a:pt x="4694886" y="2013292"/>
                </a:cubicBezTo>
                <a:cubicBezTo>
                  <a:pt x="4700701" y="2123562"/>
                  <a:pt x="4758850" y="2120004"/>
                  <a:pt x="4822814" y="2102219"/>
                </a:cubicBezTo>
                <a:cubicBezTo>
                  <a:pt x="4898408" y="2080877"/>
                  <a:pt x="4974002" y="2038192"/>
                  <a:pt x="5055411" y="2077320"/>
                </a:cubicBezTo>
                <a:cubicBezTo>
                  <a:pt x="4942020" y="2130676"/>
                  <a:pt x="4817000" y="2134233"/>
                  <a:pt x="4712331" y="2208931"/>
                </a:cubicBezTo>
                <a:cubicBezTo>
                  <a:pt x="5101930" y="2223159"/>
                  <a:pt x="5445010" y="1984836"/>
                  <a:pt x="5822979" y="1892353"/>
                </a:cubicBezTo>
                <a:cubicBezTo>
                  <a:pt x="5811349" y="1952823"/>
                  <a:pt x="5779367" y="1967051"/>
                  <a:pt x="5753200" y="1974165"/>
                </a:cubicBezTo>
                <a:cubicBezTo>
                  <a:pt x="5613642" y="2020407"/>
                  <a:pt x="5491529" y="2112891"/>
                  <a:pt x="5363601" y="2191146"/>
                </a:cubicBezTo>
                <a:cubicBezTo>
                  <a:pt x="5311267" y="2223159"/>
                  <a:pt x="5273470" y="2258731"/>
                  <a:pt x="5253118" y="2326314"/>
                </a:cubicBezTo>
                <a:cubicBezTo>
                  <a:pt x="5235673" y="2390340"/>
                  <a:pt x="5200783" y="2418796"/>
                  <a:pt x="5136819" y="2401012"/>
                </a:cubicBezTo>
                <a:cubicBezTo>
                  <a:pt x="5084485" y="2386784"/>
                  <a:pt x="5029243" y="2393898"/>
                  <a:pt x="4974002" y="2401012"/>
                </a:cubicBezTo>
                <a:cubicBezTo>
                  <a:pt x="4912946" y="2408126"/>
                  <a:pt x="4843167" y="2479267"/>
                  <a:pt x="4857704" y="2518395"/>
                </a:cubicBezTo>
                <a:cubicBezTo>
                  <a:pt x="4886778" y="2582422"/>
                  <a:pt x="4936205" y="2550408"/>
                  <a:pt x="4976910" y="2543294"/>
                </a:cubicBezTo>
                <a:cubicBezTo>
                  <a:pt x="5026336" y="2536181"/>
                  <a:pt x="5116467" y="2518395"/>
                  <a:pt x="5116467" y="2525509"/>
                </a:cubicBezTo>
                <a:cubicBezTo>
                  <a:pt x="5148450" y="2685576"/>
                  <a:pt x="5221136" y="2564636"/>
                  <a:pt x="5273470" y="2564636"/>
                </a:cubicBezTo>
                <a:cubicBezTo>
                  <a:pt x="5322897" y="2564636"/>
                  <a:pt x="5372323" y="2546851"/>
                  <a:pt x="5418843" y="2532623"/>
                </a:cubicBezTo>
                <a:cubicBezTo>
                  <a:pt x="5479899" y="2514837"/>
                  <a:pt x="5535140" y="2546851"/>
                  <a:pt x="5593290" y="2553965"/>
                </a:cubicBezTo>
                <a:cubicBezTo>
                  <a:pt x="5645624" y="2561080"/>
                  <a:pt x="5616550" y="2653563"/>
                  <a:pt x="5648532" y="2692689"/>
                </a:cubicBezTo>
                <a:cubicBezTo>
                  <a:pt x="5654346" y="2703362"/>
                  <a:pt x="5660161" y="2703362"/>
                  <a:pt x="5665976" y="2703362"/>
                </a:cubicBezTo>
                <a:cubicBezTo>
                  <a:pt x="5683421" y="2980812"/>
                  <a:pt x="5988704" y="2913227"/>
                  <a:pt x="5988704" y="2923898"/>
                </a:cubicBezTo>
                <a:cubicBezTo>
                  <a:pt x="6014871" y="2941684"/>
                  <a:pt x="6046853" y="2899000"/>
                  <a:pt x="6078835" y="2941684"/>
                </a:cubicBezTo>
                <a:cubicBezTo>
                  <a:pt x="5942185" y="3137322"/>
                  <a:pt x="5732847" y="3183563"/>
                  <a:pt x="5546771" y="3329402"/>
                </a:cubicBezTo>
                <a:cubicBezTo>
                  <a:pt x="5700865" y="3379202"/>
                  <a:pt x="5790997" y="3208463"/>
                  <a:pt x="5904388" y="3229805"/>
                </a:cubicBezTo>
                <a:cubicBezTo>
                  <a:pt x="5959629" y="3283162"/>
                  <a:pt x="5793904" y="3368530"/>
                  <a:pt x="5953814" y="3393429"/>
                </a:cubicBezTo>
                <a:cubicBezTo>
                  <a:pt x="5884036" y="3439672"/>
                  <a:pt x="5834608" y="3485914"/>
                  <a:pt x="5785182" y="3539269"/>
                </a:cubicBezTo>
                <a:cubicBezTo>
                  <a:pt x="5700865" y="3635309"/>
                  <a:pt x="5683421" y="3699337"/>
                  <a:pt x="5724125" y="3827390"/>
                </a:cubicBezTo>
                <a:cubicBezTo>
                  <a:pt x="5750293" y="3912759"/>
                  <a:pt x="5788089" y="3991015"/>
                  <a:pt x="5753200" y="4090612"/>
                </a:cubicBezTo>
                <a:cubicBezTo>
                  <a:pt x="5729940" y="4158196"/>
                  <a:pt x="5738663" y="4204438"/>
                  <a:pt x="5825886" y="4172424"/>
                </a:cubicBezTo>
                <a:cubicBezTo>
                  <a:pt x="5918925" y="4140411"/>
                  <a:pt x="5953814" y="4200882"/>
                  <a:pt x="5930554" y="4321821"/>
                </a:cubicBezTo>
                <a:cubicBezTo>
                  <a:pt x="5916018" y="4400076"/>
                  <a:pt x="5930554" y="4424975"/>
                  <a:pt x="5994519" y="4414305"/>
                </a:cubicBezTo>
                <a:cubicBezTo>
                  <a:pt x="6064297" y="4403633"/>
                  <a:pt x="6131169" y="4353835"/>
                  <a:pt x="6218393" y="4378734"/>
                </a:cubicBezTo>
                <a:cubicBezTo>
                  <a:pt x="6148614" y="4521016"/>
                  <a:pt x="6000333" y="4478331"/>
                  <a:pt x="5918925" y="4613499"/>
                </a:cubicBezTo>
                <a:cubicBezTo>
                  <a:pt x="6014871" y="4613499"/>
                  <a:pt x="6090465" y="4613499"/>
                  <a:pt x="6160243" y="4585042"/>
                </a:cubicBezTo>
                <a:cubicBezTo>
                  <a:pt x="6189318" y="4574373"/>
                  <a:pt x="6221300" y="4560144"/>
                  <a:pt x="6238745" y="4602828"/>
                </a:cubicBezTo>
                <a:cubicBezTo>
                  <a:pt x="6259098" y="4652628"/>
                  <a:pt x="6218393" y="4670412"/>
                  <a:pt x="6195133" y="4677526"/>
                </a:cubicBezTo>
                <a:cubicBezTo>
                  <a:pt x="6128261" y="4702425"/>
                  <a:pt x="6075928" y="4759339"/>
                  <a:pt x="6017778" y="4805580"/>
                </a:cubicBezTo>
                <a:cubicBezTo>
                  <a:pt x="5892758" y="4905177"/>
                  <a:pt x="5756107" y="4990547"/>
                  <a:pt x="5651439" y="5154171"/>
                </a:cubicBezTo>
                <a:cubicBezTo>
                  <a:pt x="5782275" y="5111487"/>
                  <a:pt x="5881128" y="5011889"/>
                  <a:pt x="6006149" y="4994104"/>
                </a:cubicBezTo>
                <a:cubicBezTo>
                  <a:pt x="5898572" y="5143500"/>
                  <a:pt x="5761922" y="5243097"/>
                  <a:pt x="5633994" y="5353367"/>
                </a:cubicBezTo>
                <a:cubicBezTo>
                  <a:pt x="5596197" y="5385379"/>
                  <a:pt x="5558400" y="5406721"/>
                  <a:pt x="5552586" y="5474306"/>
                </a:cubicBezTo>
                <a:cubicBezTo>
                  <a:pt x="5535140" y="5605917"/>
                  <a:pt x="5488622" y="5712629"/>
                  <a:pt x="5383953" y="5769542"/>
                </a:cubicBezTo>
                <a:cubicBezTo>
                  <a:pt x="5383953" y="5769542"/>
                  <a:pt x="5389768" y="5790884"/>
                  <a:pt x="5392675" y="5801555"/>
                </a:cubicBezTo>
                <a:cubicBezTo>
                  <a:pt x="5456640" y="5805112"/>
                  <a:pt x="5506066" y="5726858"/>
                  <a:pt x="5584568" y="5755314"/>
                </a:cubicBezTo>
                <a:cubicBezTo>
                  <a:pt x="5506066" y="5862025"/>
                  <a:pt x="5442103" y="5954508"/>
                  <a:pt x="5334526" y="6004307"/>
                </a:cubicBezTo>
                <a:cubicBezTo>
                  <a:pt x="5247303" y="6043434"/>
                  <a:pt x="5139727" y="6068335"/>
                  <a:pt x="5075763" y="6196388"/>
                </a:cubicBezTo>
                <a:cubicBezTo>
                  <a:pt x="5148450" y="6221287"/>
                  <a:pt x="5203691" y="6189274"/>
                  <a:pt x="5258933" y="6167932"/>
                </a:cubicBezTo>
                <a:cubicBezTo>
                  <a:pt x="5343249" y="6132361"/>
                  <a:pt x="5427565" y="6093234"/>
                  <a:pt x="5511881" y="6057663"/>
                </a:cubicBezTo>
                <a:cubicBezTo>
                  <a:pt x="5543864" y="6043434"/>
                  <a:pt x="5578753" y="6036320"/>
                  <a:pt x="5599105" y="6100347"/>
                </a:cubicBezTo>
                <a:cubicBezTo>
                  <a:pt x="5491529" y="6114575"/>
                  <a:pt x="5427565" y="6199945"/>
                  <a:pt x="5360693" y="6281757"/>
                </a:cubicBezTo>
                <a:cubicBezTo>
                  <a:pt x="5322897" y="6327999"/>
                  <a:pt x="5290914" y="6388469"/>
                  <a:pt x="5224043" y="6367127"/>
                </a:cubicBezTo>
                <a:cubicBezTo>
                  <a:pt x="5189154" y="6356456"/>
                  <a:pt x="5165894" y="6388469"/>
                  <a:pt x="5168801" y="6431153"/>
                </a:cubicBezTo>
                <a:cubicBezTo>
                  <a:pt x="5183339" y="6580550"/>
                  <a:pt x="5099022" y="6630349"/>
                  <a:pt x="5011799" y="6658805"/>
                </a:cubicBezTo>
                <a:cubicBezTo>
                  <a:pt x="4883871" y="6701489"/>
                  <a:pt x="4770480" y="6786859"/>
                  <a:pt x="4651275" y="6858000"/>
                </a:cubicBezTo>
                <a:lnTo>
                  <a:pt x="1823619" y="6858000"/>
                </a:lnTo>
                <a:lnTo>
                  <a:pt x="947849" y="6858000"/>
                </a:lnTo>
                <a:lnTo>
                  <a:pt x="732568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45B62B0-6808-7EF5-6ED1-A588A1D647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6927" y="1238734"/>
            <a:ext cx="3689349" cy="2772297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latin typeface="Gill Sans Nova Cond XBd" panose="020B0A06020104020203" pitchFamily="34" charset="0"/>
              </a:rPr>
              <a:t>SABAT </a:t>
            </a:r>
            <a:br>
              <a:rPr lang="en-US" dirty="0">
                <a:latin typeface="Gill Sans Nova Cond XBd" panose="020B0A06020104020203" pitchFamily="34" charset="0"/>
              </a:rPr>
            </a:br>
            <a:r>
              <a:rPr lang="en-US" dirty="0">
                <a:latin typeface="Gill Sans Nova Cond XBd" panose="020B0A06020104020203" pitchFamily="34" charset="0"/>
              </a:rPr>
              <a:t>DAN </a:t>
            </a:r>
            <a:br>
              <a:rPr lang="en-US" dirty="0">
                <a:latin typeface="Gill Sans Nova Cond XBd" panose="020B0A06020104020203" pitchFamily="34" charset="0"/>
              </a:rPr>
            </a:br>
            <a:r>
              <a:rPr lang="en-US" dirty="0">
                <a:latin typeface="Gill Sans Nova Cond XBd" panose="020B0A06020104020203" pitchFamily="34" charset="0"/>
              </a:rPr>
              <a:t>AKHIR</a:t>
            </a:r>
            <a:endParaRPr lang="en-ID" dirty="0">
              <a:latin typeface="Gill Sans Nova Cond XBd" panose="020B0A06020104020203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A83C7D-E716-3B4B-D3C9-4440C3F086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2600" y="5133975"/>
            <a:ext cx="3470275" cy="848780"/>
          </a:xfrm>
        </p:spPr>
        <p:txBody>
          <a:bodyPr>
            <a:normAutofit lnSpcReduction="10000"/>
          </a:bodyPr>
          <a:lstStyle/>
          <a:p>
            <a:pPr algn="l"/>
            <a:r>
              <a:rPr lang="en-US" dirty="0"/>
              <a:t>Pelajaran ke-8, </a:t>
            </a:r>
            <a:r>
              <a:rPr lang="en-US" dirty="0" err="1"/>
              <a:t>Triwulan</a:t>
            </a:r>
            <a:r>
              <a:rPr lang="en-US" dirty="0"/>
              <a:t> II</a:t>
            </a:r>
          </a:p>
          <a:p>
            <a:pPr algn="l"/>
            <a:r>
              <a:rPr lang="en-US" dirty="0" err="1"/>
              <a:t>Tahun</a:t>
            </a:r>
            <a:r>
              <a:rPr lang="en-US" dirty="0"/>
              <a:t> 2023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4260980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19F12FB-2590-79C4-314D-3400A85D48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197" b="8138"/>
          <a:stretch/>
        </p:blipFill>
        <p:spPr>
          <a:xfrm>
            <a:off x="20" y="10"/>
            <a:ext cx="9143980" cy="3533765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9FA803-4667-5698-F140-C4EE9E833E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0989" y="3533775"/>
            <a:ext cx="8582021" cy="3238500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dirty="0" err="1">
                <a:latin typeface="Impact" panose="020B0806030902050204" pitchFamily="34" charset="0"/>
              </a:rPr>
              <a:t>Sabat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telah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dipelihara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terus-menerus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sejak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waktu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dimulai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saat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penciptaan</a:t>
            </a:r>
            <a:r>
              <a:rPr lang="en-ID" dirty="0">
                <a:latin typeface="Gill Sans Nova Cond XBd" panose="020B0A06020104020203" pitchFamily="34" charset="0"/>
              </a:rPr>
              <a:t>. </a:t>
            </a:r>
          </a:p>
          <a:p>
            <a:r>
              <a:rPr lang="en-ID" sz="2400" dirty="0" err="1">
                <a:latin typeface="Gill Sans Nova Cond XBd" panose="020B0A06020104020203" pitchFamily="34" charset="0"/>
              </a:rPr>
              <a:t>Ini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adalah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hubungan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kembali</a:t>
            </a:r>
            <a:r>
              <a:rPr lang="en-ID" sz="2400" dirty="0">
                <a:latin typeface="Gill Sans Nova Cond XBd" panose="020B0A06020104020203" pitchFamily="34" charset="0"/>
              </a:rPr>
              <a:t> yang </a:t>
            </a:r>
            <a:r>
              <a:rPr lang="en-ID" sz="2400" dirty="0" err="1">
                <a:latin typeface="Gill Sans Nova Cond XBd" panose="020B0A06020104020203" pitchFamily="34" charset="0"/>
              </a:rPr>
              <a:t>tak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terputus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melalui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waktu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untuk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penciptaan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kita</a:t>
            </a:r>
            <a:r>
              <a:rPr lang="en-ID" sz="2400" dirty="0">
                <a:latin typeface="Gill Sans Nova Cond XBd" panose="020B0A06020104020203" pitchFamily="34" charset="0"/>
              </a:rPr>
              <a:t>. </a:t>
            </a:r>
          </a:p>
          <a:p>
            <a:r>
              <a:rPr lang="en-ID" sz="2400" dirty="0" err="1">
                <a:latin typeface="Gill Sans Nova Cond XBd" panose="020B0A06020104020203" pitchFamily="34" charset="0"/>
              </a:rPr>
              <a:t>Itu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membuat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kita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tetap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fokus</a:t>
            </a:r>
            <a:r>
              <a:rPr lang="en-ID" sz="2400" dirty="0">
                <a:latin typeface="Gill Sans Nova Cond XBd" panose="020B0A06020104020203" pitchFamily="34" charset="0"/>
              </a:rPr>
              <a:t> pada </a:t>
            </a:r>
            <a:r>
              <a:rPr lang="en-ID" sz="2400" dirty="0" err="1">
                <a:latin typeface="Gill Sans Nova Cond XBd" panose="020B0A06020104020203" pitchFamily="34" charset="0"/>
              </a:rPr>
              <a:t>kebenaran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mulia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bahwa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kita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adalah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anak-anak</a:t>
            </a:r>
            <a:r>
              <a:rPr lang="en-ID" sz="2400" dirty="0">
                <a:latin typeface="Gill Sans Nova Cond XBd" panose="020B0A06020104020203" pitchFamily="34" charset="0"/>
              </a:rPr>
              <a:t> Allah. </a:t>
            </a:r>
          </a:p>
          <a:p>
            <a:r>
              <a:rPr lang="en-ID" sz="24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Itu</a:t>
            </a:r>
            <a:r>
              <a:rPr lang="en-ID" sz="24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memanggil</a:t>
            </a:r>
            <a:r>
              <a:rPr lang="en-ID" sz="24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kita</a:t>
            </a:r>
            <a:r>
              <a:rPr lang="en-ID" sz="24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untuk</a:t>
            </a:r>
            <a:r>
              <a:rPr lang="en-ID" sz="24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menjalin</a:t>
            </a:r>
            <a:r>
              <a:rPr lang="en-ID" sz="24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hubungan</a:t>
            </a:r>
            <a:r>
              <a:rPr lang="en-ID" sz="24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yang </a:t>
            </a:r>
            <a:r>
              <a:rPr lang="en-ID" sz="24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intim</a:t>
            </a:r>
            <a:r>
              <a:rPr lang="en-ID" sz="24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dan </a:t>
            </a:r>
            <a:r>
              <a:rPr lang="en-ID" sz="24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dekat</a:t>
            </a:r>
            <a:r>
              <a:rPr lang="en-ID" sz="24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dengan</a:t>
            </a:r>
            <a:r>
              <a:rPr lang="en-ID" sz="24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-Nya, </a:t>
            </a:r>
            <a:r>
              <a:rPr lang="en-ID" sz="24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sebagai</a:t>
            </a:r>
            <a:r>
              <a:rPr lang="en-ID" sz="24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Pencipta</a:t>
            </a:r>
            <a:r>
              <a:rPr lang="en-ID" sz="24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dan </a:t>
            </a:r>
            <a:r>
              <a:rPr lang="en-ID" sz="24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Penebus</a:t>
            </a:r>
            <a:r>
              <a:rPr lang="en-ID" sz="24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kita</a:t>
            </a:r>
            <a:r>
              <a:rPr lang="en-ID" sz="24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495855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D7B6173-1D58-48E2-83CF-37350F315F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2EBFA83-D4DB-4CA0-B229-9E44634D7F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0DAC8FB-A162-44E3-A606-C855A03A5B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714" cy="686238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21BDEC81-16A7-4451-B893-C15000083B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6A515A1-4D80-430E-BE0A-71A290516A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3906" y="729175"/>
            <a:ext cx="8324514" cy="5399650"/>
          </a:xfrm>
          <a:prstGeom prst="rect">
            <a:avLst/>
          </a:prstGeom>
          <a:solidFill>
            <a:schemeClr val="bg1"/>
          </a:solidFill>
          <a:ln w="349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B9F48A-BBDE-ACCF-662C-47A263D20D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533" y="992648"/>
            <a:ext cx="4101260" cy="229670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F079AE-BE51-87AC-2819-FCA7668742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0100" y="3552825"/>
            <a:ext cx="7589658" cy="2312527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en-ID" sz="3200" dirty="0" err="1">
                <a:latin typeface="Berlin Sans FB" panose="020E0602020502020306" pitchFamily="34" charset="0"/>
              </a:rPr>
              <a:t>Dengan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demikian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kita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mengerti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mengapa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penting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untuk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memelihara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hari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Sabat</a:t>
            </a:r>
            <a:r>
              <a:rPr lang="en-ID" sz="3200" dirty="0">
                <a:latin typeface="Berlin Sans FB" panose="020E0602020502020306" pitchFamily="34" charset="0"/>
              </a:rPr>
              <a:t> dan </a:t>
            </a:r>
            <a:r>
              <a:rPr lang="en-ID" sz="3200" dirty="0" err="1">
                <a:latin typeface="Berlin Sans FB" panose="020E0602020502020306" pitchFamily="34" charset="0"/>
              </a:rPr>
              <a:t>menyerukan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pekabaran</a:t>
            </a:r>
            <a:r>
              <a:rPr lang="en-ID" sz="3200" dirty="0">
                <a:latin typeface="Berlin Sans FB" panose="020E0602020502020306" pitchFamily="34" charset="0"/>
              </a:rPr>
              <a:t> "</a:t>
            </a:r>
            <a:r>
              <a:rPr lang="en-ID" sz="3200" dirty="0" err="1">
                <a:latin typeface="Eras Bold ITC" panose="020B0907030504020204" pitchFamily="34" charset="0"/>
              </a:rPr>
              <a:t>sembahlah</a:t>
            </a:r>
            <a:r>
              <a:rPr lang="en-ID" sz="3200" dirty="0">
                <a:latin typeface="Eras Bold ITC" panose="020B0907030504020204" pitchFamily="34" charset="0"/>
              </a:rPr>
              <a:t> </a:t>
            </a:r>
            <a:r>
              <a:rPr lang="en-ID" sz="3200" dirty="0" err="1">
                <a:latin typeface="Eras Bold ITC" panose="020B0907030504020204" pitchFamily="34" charset="0"/>
              </a:rPr>
              <a:t>Dia</a:t>
            </a:r>
            <a:r>
              <a:rPr lang="en-ID" sz="3200" dirty="0">
                <a:latin typeface="Eras Bold ITC" panose="020B0907030504020204" pitchFamily="34" charset="0"/>
              </a:rPr>
              <a:t> yang </a:t>
            </a:r>
            <a:r>
              <a:rPr lang="en-ID" sz="3200" dirty="0" err="1">
                <a:latin typeface="Eras Bold ITC" panose="020B0907030504020204" pitchFamily="34" charset="0"/>
              </a:rPr>
              <a:t>menjadikan</a:t>
            </a:r>
            <a:r>
              <a:rPr lang="en-ID" sz="3200" dirty="0">
                <a:latin typeface="Eras Bold ITC" panose="020B0907030504020204" pitchFamily="34" charset="0"/>
              </a:rPr>
              <a:t> </a:t>
            </a:r>
            <a:r>
              <a:rPr lang="en-ID" sz="3200" dirty="0" err="1">
                <a:latin typeface="Eras Bold ITC" panose="020B0907030504020204" pitchFamily="34" charset="0"/>
              </a:rPr>
              <a:t>langit</a:t>
            </a:r>
            <a:r>
              <a:rPr lang="en-ID" sz="3200" dirty="0">
                <a:latin typeface="Eras Bold ITC" panose="020B0907030504020204" pitchFamily="34" charset="0"/>
              </a:rPr>
              <a:t>, </a:t>
            </a:r>
            <a:r>
              <a:rPr lang="en-ID" sz="3200" dirty="0" err="1">
                <a:latin typeface="Eras Bold ITC" panose="020B0907030504020204" pitchFamily="34" charset="0"/>
              </a:rPr>
              <a:t>bumi</a:t>
            </a:r>
            <a:r>
              <a:rPr lang="en-ID" sz="3200" dirty="0">
                <a:latin typeface="Eras Bold ITC" panose="020B0907030504020204" pitchFamily="34" charset="0"/>
              </a:rPr>
              <a:t>, </a:t>
            </a:r>
            <a:r>
              <a:rPr lang="en-ID" sz="3200" dirty="0" err="1">
                <a:latin typeface="Eras Bold ITC" panose="020B0907030504020204" pitchFamily="34" charset="0"/>
              </a:rPr>
              <a:t>laut</a:t>
            </a:r>
            <a:r>
              <a:rPr lang="en-ID" sz="3200" dirty="0">
                <a:latin typeface="Eras Bold ITC" panose="020B0907030504020204" pitchFamily="34" charset="0"/>
              </a:rPr>
              <a:t>, dan </a:t>
            </a:r>
            <a:r>
              <a:rPr lang="en-ID" sz="3200" dirty="0" err="1">
                <a:latin typeface="Eras Bold ITC" panose="020B0907030504020204" pitchFamily="34" charset="0"/>
              </a:rPr>
              <a:t>semua</a:t>
            </a:r>
            <a:r>
              <a:rPr lang="en-ID" sz="3200" dirty="0">
                <a:latin typeface="Eras Bold ITC" panose="020B0907030504020204" pitchFamily="34" charset="0"/>
              </a:rPr>
              <a:t> </a:t>
            </a:r>
            <a:r>
              <a:rPr lang="en-ID" sz="3200" dirty="0" err="1">
                <a:latin typeface="Eras Bold ITC" panose="020B0907030504020204" pitchFamily="34" charset="0"/>
              </a:rPr>
              <a:t>mata</a:t>
            </a:r>
            <a:r>
              <a:rPr lang="en-ID" sz="3200" dirty="0">
                <a:latin typeface="Eras Bold ITC" panose="020B0907030504020204" pitchFamily="34" charset="0"/>
              </a:rPr>
              <a:t> air</a:t>
            </a:r>
            <a:r>
              <a:rPr lang="en-ID" sz="3200" dirty="0">
                <a:latin typeface="Berlin Sans FB" panose="020E0602020502020306" pitchFamily="34" charset="0"/>
              </a:rPr>
              <a:t>" [Wahyu 14:7].</a:t>
            </a:r>
          </a:p>
        </p:txBody>
      </p:sp>
    </p:spTree>
    <p:extLst>
      <p:ext uri="{BB962C8B-B14F-4D97-AF65-F5344CB8AC3E}">
        <p14:creationId xmlns:p14="http://schemas.microsoft.com/office/powerpoint/2010/main" val="28348701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1"/>
            <a:ext cx="9143997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" y="0"/>
            <a:ext cx="6086479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4" y="-1"/>
            <a:ext cx="3057523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512" y="-1"/>
            <a:ext cx="8799485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9743B61-A283-B15F-33F7-067E8DBBD4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294538"/>
            <a:ext cx="9143996" cy="1033669"/>
          </a:xfrm>
        </p:spPr>
        <p:txBody>
          <a:bodyPr>
            <a:normAutofit fontScale="90000"/>
          </a:bodyPr>
          <a:lstStyle/>
          <a:p>
            <a:pPr algn="ctr"/>
            <a:r>
              <a:rPr lang="en-ID" sz="4000" dirty="0">
                <a:solidFill>
                  <a:srgbClr val="FFFF00"/>
                </a:solidFill>
                <a:latin typeface="Impact" panose="020B0806030902050204" pitchFamily="34" charset="0"/>
              </a:rPr>
              <a:t>SEBUAH PENIPUAN YANG TIDAK BEGITU HALUS</a:t>
            </a:r>
            <a:br>
              <a:rPr lang="en-ID" sz="3500" dirty="0">
                <a:solidFill>
                  <a:srgbClr val="FFFFFF"/>
                </a:solidFill>
              </a:rPr>
            </a:br>
            <a:r>
              <a:rPr lang="en-ID" sz="3100" dirty="0" err="1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Selasa</a:t>
            </a:r>
            <a:r>
              <a:rPr lang="en-ID" sz="3100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, 16 Mei 2023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6EC430-8C16-9DA3-5324-9C7082E837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7543" y="4666115"/>
            <a:ext cx="7608909" cy="2001825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ID" dirty="0" err="1">
                <a:solidFill>
                  <a:srgbClr val="002060"/>
                </a:solidFill>
                <a:latin typeface="Impact" panose="020B0806030902050204" pitchFamily="34" charset="0"/>
              </a:rPr>
              <a:t>Ibrani</a:t>
            </a:r>
            <a:r>
              <a:rPr lang="en-ID" dirty="0">
                <a:solidFill>
                  <a:srgbClr val="002060"/>
                </a:solidFill>
                <a:latin typeface="Impact" panose="020B0806030902050204" pitchFamily="34" charset="0"/>
              </a:rPr>
              <a:t> 11:3 </a:t>
            </a:r>
            <a:r>
              <a:rPr lang="en-ID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Karena </a:t>
            </a:r>
            <a:r>
              <a:rPr lang="en-ID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iman</a:t>
            </a:r>
            <a:r>
              <a:rPr lang="en-ID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kita</a:t>
            </a:r>
            <a:r>
              <a:rPr lang="en-ID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mengerti</a:t>
            </a:r>
            <a:r>
              <a:rPr lang="en-ID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, </a:t>
            </a:r>
            <a:r>
              <a:rPr lang="en-ID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bahwa</a:t>
            </a:r>
            <a:r>
              <a:rPr lang="en-ID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alam</a:t>
            </a:r>
            <a:r>
              <a:rPr lang="en-ID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semesta</a:t>
            </a:r>
            <a:r>
              <a:rPr lang="en-ID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telah</a:t>
            </a:r>
            <a:r>
              <a:rPr lang="en-ID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dijadikan</a:t>
            </a:r>
            <a:r>
              <a:rPr lang="en-ID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oleh </a:t>
            </a:r>
            <a:r>
              <a:rPr lang="en-ID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firman</a:t>
            </a:r>
            <a:r>
              <a:rPr lang="en-ID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Allah, </a:t>
            </a:r>
            <a:r>
              <a:rPr lang="en-ID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sehingga</a:t>
            </a:r>
            <a:r>
              <a:rPr lang="en-ID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apa</a:t>
            </a:r>
            <a:r>
              <a:rPr lang="en-ID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yang </a:t>
            </a:r>
            <a:r>
              <a:rPr lang="en-ID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kita</a:t>
            </a:r>
            <a:r>
              <a:rPr lang="en-ID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lihat</a:t>
            </a:r>
            <a:r>
              <a:rPr lang="en-ID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telah</a:t>
            </a:r>
            <a:r>
              <a:rPr lang="en-ID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terjadi</a:t>
            </a:r>
            <a:r>
              <a:rPr lang="en-ID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dari</a:t>
            </a:r>
            <a:r>
              <a:rPr lang="en-ID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apa</a:t>
            </a:r>
            <a:r>
              <a:rPr lang="en-ID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yang </a:t>
            </a:r>
            <a:r>
              <a:rPr lang="en-ID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tidak</a:t>
            </a:r>
            <a:r>
              <a:rPr lang="en-ID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dapat</a:t>
            </a:r>
            <a:r>
              <a:rPr lang="en-ID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kita</a:t>
            </a:r>
            <a:r>
              <a:rPr lang="en-ID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lihat</a:t>
            </a:r>
            <a:r>
              <a:rPr lang="en-ID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A6F8711-66FB-6E60-D39C-516816C544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187" y="2178201"/>
            <a:ext cx="2961764" cy="197450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2EAD87A-5052-D624-DCFE-B585E348DFF2}"/>
              </a:ext>
            </a:extLst>
          </p:cNvPr>
          <p:cNvSpPr txBox="1"/>
          <p:nvPr/>
        </p:nvSpPr>
        <p:spPr>
          <a:xfrm>
            <a:off x="4314825" y="1885279"/>
            <a:ext cx="4417988" cy="27084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2600" dirty="0" err="1">
                <a:latin typeface="Impact" panose="020B0806030902050204" pitchFamily="34" charset="0"/>
              </a:rPr>
              <a:t>Mazmur</a:t>
            </a:r>
            <a:r>
              <a:rPr lang="en-ID" sz="2600" dirty="0">
                <a:latin typeface="Impact" panose="020B0806030902050204" pitchFamily="34" charset="0"/>
              </a:rPr>
              <a:t> 33:6, 9 </a:t>
            </a:r>
          </a:p>
          <a:p>
            <a:r>
              <a:rPr lang="en-ID" sz="2400" dirty="0">
                <a:latin typeface="Franklin Gothic Demi" panose="020B0703020102020204" pitchFamily="34" charset="0"/>
              </a:rPr>
              <a:t>“Oleh </a:t>
            </a:r>
            <a:r>
              <a:rPr lang="en-ID" sz="2400" dirty="0" err="1">
                <a:latin typeface="Franklin Gothic Demi" panose="020B0703020102020204" pitchFamily="34" charset="0"/>
              </a:rPr>
              <a:t>firman</a:t>
            </a:r>
            <a:r>
              <a:rPr lang="en-ID" sz="2400" dirty="0">
                <a:latin typeface="Franklin Gothic Demi" panose="020B0703020102020204" pitchFamily="34" charset="0"/>
              </a:rPr>
              <a:t> TUHAN </a:t>
            </a:r>
            <a:r>
              <a:rPr lang="en-ID" sz="2400" dirty="0" err="1">
                <a:latin typeface="Franklin Gothic Demi" panose="020B0703020102020204" pitchFamily="34" charset="0"/>
              </a:rPr>
              <a:t>langit</a:t>
            </a:r>
            <a:r>
              <a:rPr lang="en-ID" sz="2400" dirty="0">
                <a:latin typeface="Franklin Gothic Demi" panose="020B0703020102020204" pitchFamily="34" charset="0"/>
              </a:rPr>
              <a:t> </a:t>
            </a:r>
            <a:r>
              <a:rPr lang="en-ID" sz="2400" dirty="0" err="1">
                <a:latin typeface="Franklin Gothic Demi" panose="020B0703020102020204" pitchFamily="34" charset="0"/>
              </a:rPr>
              <a:t>telah</a:t>
            </a:r>
            <a:r>
              <a:rPr lang="en-ID" sz="2400" dirty="0">
                <a:latin typeface="Franklin Gothic Demi" panose="020B0703020102020204" pitchFamily="34" charset="0"/>
              </a:rPr>
              <a:t> </a:t>
            </a:r>
            <a:r>
              <a:rPr lang="en-ID" sz="2400" dirty="0" err="1">
                <a:latin typeface="Franklin Gothic Demi" panose="020B0703020102020204" pitchFamily="34" charset="0"/>
              </a:rPr>
              <a:t>dijadikan</a:t>
            </a:r>
            <a:r>
              <a:rPr lang="en-ID" sz="2400" dirty="0">
                <a:latin typeface="Franklin Gothic Demi" panose="020B0703020102020204" pitchFamily="34" charset="0"/>
              </a:rPr>
              <a:t>, oleh </a:t>
            </a:r>
            <a:r>
              <a:rPr lang="en-ID" sz="2400" dirty="0" err="1">
                <a:latin typeface="Franklin Gothic Demi" panose="020B0703020102020204" pitchFamily="34" charset="0"/>
              </a:rPr>
              <a:t>nafas</a:t>
            </a:r>
            <a:r>
              <a:rPr lang="en-ID" sz="2400" dirty="0">
                <a:latin typeface="Franklin Gothic Demi" panose="020B0703020102020204" pitchFamily="34" charset="0"/>
              </a:rPr>
              <a:t> </a:t>
            </a:r>
            <a:r>
              <a:rPr lang="en-ID" sz="2400" dirty="0" err="1">
                <a:latin typeface="Franklin Gothic Demi" panose="020B0703020102020204" pitchFamily="34" charset="0"/>
              </a:rPr>
              <a:t>dari</a:t>
            </a:r>
            <a:r>
              <a:rPr lang="en-ID" sz="2400" dirty="0">
                <a:latin typeface="Franklin Gothic Demi" panose="020B0703020102020204" pitchFamily="34" charset="0"/>
              </a:rPr>
              <a:t> </a:t>
            </a:r>
            <a:r>
              <a:rPr lang="en-ID" sz="2400" dirty="0" err="1">
                <a:latin typeface="Franklin Gothic Demi" panose="020B0703020102020204" pitchFamily="34" charset="0"/>
              </a:rPr>
              <a:t>mulut</a:t>
            </a:r>
            <a:r>
              <a:rPr lang="en-ID" sz="2400" dirty="0">
                <a:latin typeface="Franklin Gothic Demi" panose="020B0703020102020204" pitchFamily="34" charset="0"/>
              </a:rPr>
              <a:t>-Nya </a:t>
            </a:r>
            <a:r>
              <a:rPr lang="en-ID" sz="2400" dirty="0" err="1">
                <a:latin typeface="Franklin Gothic Demi" panose="020B0703020102020204" pitchFamily="34" charset="0"/>
              </a:rPr>
              <a:t>segala</a:t>
            </a:r>
            <a:r>
              <a:rPr lang="en-ID" sz="2400" dirty="0">
                <a:latin typeface="Franklin Gothic Demi" panose="020B0703020102020204" pitchFamily="34" charset="0"/>
              </a:rPr>
              <a:t> </a:t>
            </a:r>
            <a:r>
              <a:rPr lang="en-ID" sz="2400" dirty="0" err="1">
                <a:latin typeface="Franklin Gothic Demi" panose="020B0703020102020204" pitchFamily="34" charset="0"/>
              </a:rPr>
              <a:t>tentaranya</a:t>
            </a:r>
            <a:r>
              <a:rPr lang="en-ID" sz="2400" dirty="0">
                <a:latin typeface="Franklin Gothic Demi" panose="020B0703020102020204" pitchFamily="34" charset="0"/>
              </a:rPr>
              <a:t>. </a:t>
            </a:r>
            <a:r>
              <a:rPr lang="en-ID" sz="2400" dirty="0" err="1">
                <a:latin typeface="Franklin Gothic Demi" panose="020B0703020102020204" pitchFamily="34" charset="0"/>
              </a:rPr>
              <a:t>Sebab</a:t>
            </a:r>
            <a:r>
              <a:rPr lang="en-ID" sz="2400" dirty="0">
                <a:latin typeface="Franklin Gothic Demi" panose="020B0703020102020204" pitchFamily="34" charset="0"/>
              </a:rPr>
              <a:t> </a:t>
            </a:r>
            <a:r>
              <a:rPr lang="en-ID" sz="2400" dirty="0" err="1">
                <a:latin typeface="Franklin Gothic Demi" panose="020B0703020102020204" pitchFamily="34" charset="0"/>
              </a:rPr>
              <a:t>Dia</a:t>
            </a:r>
            <a:r>
              <a:rPr lang="en-ID" sz="2400" dirty="0">
                <a:latin typeface="Franklin Gothic Demi" panose="020B0703020102020204" pitchFamily="34" charset="0"/>
              </a:rPr>
              <a:t> </a:t>
            </a:r>
            <a:r>
              <a:rPr lang="en-ID" sz="2400" dirty="0" err="1">
                <a:latin typeface="Franklin Gothic Demi" panose="020B0703020102020204" pitchFamily="34" charset="0"/>
              </a:rPr>
              <a:t>berfirman</a:t>
            </a:r>
            <a:r>
              <a:rPr lang="en-ID" sz="2400" dirty="0">
                <a:latin typeface="Franklin Gothic Demi" panose="020B0703020102020204" pitchFamily="34" charset="0"/>
              </a:rPr>
              <a:t>, </a:t>
            </a:r>
            <a:r>
              <a:rPr lang="en-ID" sz="2400" dirty="0" err="1">
                <a:latin typeface="Franklin Gothic Demi" panose="020B0703020102020204" pitchFamily="34" charset="0"/>
              </a:rPr>
              <a:t>maka</a:t>
            </a:r>
            <a:r>
              <a:rPr lang="en-ID" sz="2400" dirty="0">
                <a:latin typeface="Franklin Gothic Demi" panose="020B0703020102020204" pitchFamily="34" charset="0"/>
              </a:rPr>
              <a:t> </a:t>
            </a:r>
            <a:r>
              <a:rPr lang="en-ID" sz="2400" dirty="0" err="1">
                <a:latin typeface="Franklin Gothic Demi" panose="020B0703020102020204" pitchFamily="34" charset="0"/>
              </a:rPr>
              <a:t>semuanya</a:t>
            </a:r>
            <a:r>
              <a:rPr lang="en-ID" sz="2400" dirty="0">
                <a:latin typeface="Franklin Gothic Demi" panose="020B0703020102020204" pitchFamily="34" charset="0"/>
              </a:rPr>
              <a:t> </a:t>
            </a:r>
            <a:r>
              <a:rPr lang="en-ID" sz="2400" dirty="0" err="1">
                <a:latin typeface="Franklin Gothic Demi" panose="020B0703020102020204" pitchFamily="34" charset="0"/>
              </a:rPr>
              <a:t>jadi</a:t>
            </a:r>
            <a:r>
              <a:rPr lang="en-ID" sz="2400" dirty="0">
                <a:latin typeface="Franklin Gothic Demi" panose="020B0703020102020204" pitchFamily="34" charset="0"/>
              </a:rPr>
              <a:t>; </a:t>
            </a:r>
            <a:r>
              <a:rPr lang="en-ID" sz="2400" dirty="0" err="1">
                <a:latin typeface="Franklin Gothic Demi" panose="020B0703020102020204" pitchFamily="34" charset="0"/>
              </a:rPr>
              <a:t>Dia</a:t>
            </a:r>
            <a:r>
              <a:rPr lang="en-ID" sz="2400" dirty="0">
                <a:latin typeface="Franklin Gothic Demi" panose="020B0703020102020204" pitchFamily="34" charset="0"/>
              </a:rPr>
              <a:t> </a:t>
            </a:r>
            <a:r>
              <a:rPr lang="en-ID" sz="2400" dirty="0" err="1">
                <a:latin typeface="Franklin Gothic Demi" panose="020B0703020102020204" pitchFamily="34" charset="0"/>
              </a:rPr>
              <a:t>memberi</a:t>
            </a:r>
            <a:r>
              <a:rPr lang="en-ID" sz="2400" dirty="0">
                <a:latin typeface="Franklin Gothic Demi" panose="020B0703020102020204" pitchFamily="34" charset="0"/>
              </a:rPr>
              <a:t> </a:t>
            </a:r>
            <a:r>
              <a:rPr lang="en-ID" sz="2400" dirty="0" err="1">
                <a:latin typeface="Franklin Gothic Demi" panose="020B0703020102020204" pitchFamily="34" charset="0"/>
              </a:rPr>
              <a:t>perintah</a:t>
            </a:r>
            <a:r>
              <a:rPr lang="en-ID" sz="2400" dirty="0">
                <a:latin typeface="Franklin Gothic Demi" panose="020B0703020102020204" pitchFamily="34" charset="0"/>
              </a:rPr>
              <a:t>, </a:t>
            </a:r>
            <a:r>
              <a:rPr lang="en-ID" sz="2400" dirty="0" err="1">
                <a:latin typeface="Franklin Gothic Demi" panose="020B0703020102020204" pitchFamily="34" charset="0"/>
              </a:rPr>
              <a:t>maka</a:t>
            </a:r>
            <a:r>
              <a:rPr lang="en-ID" sz="2400" dirty="0">
                <a:latin typeface="Franklin Gothic Demi" panose="020B0703020102020204" pitchFamily="34" charset="0"/>
              </a:rPr>
              <a:t> </a:t>
            </a:r>
            <a:r>
              <a:rPr lang="en-ID" sz="2400" dirty="0" err="1">
                <a:latin typeface="Franklin Gothic Demi" panose="020B0703020102020204" pitchFamily="34" charset="0"/>
              </a:rPr>
              <a:t>semuanya</a:t>
            </a:r>
            <a:r>
              <a:rPr lang="en-ID" sz="2400" dirty="0">
                <a:latin typeface="Franklin Gothic Demi" panose="020B0703020102020204" pitchFamily="34" charset="0"/>
              </a:rPr>
              <a:t> </a:t>
            </a:r>
            <a:r>
              <a:rPr lang="en-ID" sz="2400" dirty="0" err="1">
                <a:latin typeface="Franklin Gothic Demi" panose="020B0703020102020204" pitchFamily="34" charset="0"/>
              </a:rPr>
              <a:t>ada</a:t>
            </a:r>
            <a:r>
              <a:rPr lang="en-ID" sz="2400" dirty="0">
                <a:latin typeface="Franklin Gothic Demi" panose="020B0703020102020204" pitchFamily="34" charset="0"/>
              </a:rPr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9332213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82C0D7E-D730-3A01-903A-3954324388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579" b="25052"/>
          <a:stretch/>
        </p:blipFill>
        <p:spPr>
          <a:xfrm>
            <a:off x="20" y="11"/>
            <a:ext cx="9143980" cy="3105140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D00B07-9E97-9C08-A1C0-593F5B986B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075" y="3019426"/>
            <a:ext cx="8562971" cy="3600450"/>
          </a:xfrm>
        </p:spPr>
        <p:txBody>
          <a:bodyPr anchor="ctr">
            <a:noAutofit/>
          </a:bodyPr>
          <a:lstStyle/>
          <a:p>
            <a:r>
              <a:rPr lang="en-ID" sz="2400" dirty="0" err="1">
                <a:solidFill>
                  <a:srgbClr val="C00000"/>
                </a:solidFill>
                <a:latin typeface="Impact" panose="020B0806030902050204" pitchFamily="34" charset="0"/>
              </a:rPr>
              <a:t>Tidak</a:t>
            </a:r>
            <a:r>
              <a:rPr lang="en-ID" sz="24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Impact" panose="020B0806030902050204" pitchFamily="34" charset="0"/>
              </a:rPr>
              <a:t>ada</a:t>
            </a:r>
            <a:r>
              <a:rPr lang="en-ID" sz="24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Impact" panose="020B0806030902050204" pitchFamily="34" charset="0"/>
              </a:rPr>
              <a:t>keraguan</a:t>
            </a:r>
            <a:r>
              <a:rPr lang="en-ID" sz="24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Impact" panose="020B0806030902050204" pitchFamily="34" charset="0"/>
              </a:rPr>
              <a:t>bagi</a:t>
            </a:r>
            <a:r>
              <a:rPr lang="en-ID" sz="2400" dirty="0">
                <a:solidFill>
                  <a:srgbClr val="C00000"/>
                </a:solidFill>
                <a:latin typeface="Impact" panose="020B0806030902050204" pitchFamily="34" charset="0"/>
              </a:rPr>
              <a:t> orang </a:t>
            </a:r>
            <a:r>
              <a:rPr lang="en-ID" sz="2400" dirty="0" err="1">
                <a:solidFill>
                  <a:srgbClr val="C00000"/>
                </a:solidFill>
                <a:latin typeface="Impact" panose="020B0806030902050204" pitchFamily="34" charset="0"/>
              </a:rPr>
              <a:t>beriman</a:t>
            </a:r>
            <a:r>
              <a:rPr lang="en-ID" sz="2400" dirty="0">
                <a:solidFill>
                  <a:srgbClr val="C00000"/>
                </a:solidFill>
                <a:latin typeface="Impact" panose="020B0806030902050204" pitchFamily="34" charset="0"/>
              </a:rPr>
              <a:t> yang </a:t>
            </a:r>
            <a:r>
              <a:rPr lang="en-ID" sz="2400" dirty="0" err="1">
                <a:solidFill>
                  <a:srgbClr val="C00000"/>
                </a:solidFill>
                <a:latin typeface="Impact" panose="020B0806030902050204" pitchFamily="34" charset="0"/>
              </a:rPr>
              <a:t>memegang</a:t>
            </a:r>
            <a:r>
              <a:rPr lang="en-ID" sz="24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Impact" panose="020B0806030902050204" pitchFamily="34" charset="0"/>
              </a:rPr>
              <a:t>Alkitab</a:t>
            </a:r>
            <a:r>
              <a:rPr lang="en-ID" sz="24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Impact" panose="020B0806030902050204" pitchFamily="34" charset="0"/>
              </a:rPr>
              <a:t>untuk</a:t>
            </a:r>
            <a:r>
              <a:rPr lang="en-ID" sz="24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Impact" panose="020B0806030902050204" pitchFamily="34" charset="0"/>
              </a:rPr>
              <a:t>percaya</a:t>
            </a:r>
            <a:r>
              <a:rPr lang="en-ID" sz="24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Impact" panose="020B0806030902050204" pitchFamily="34" charset="0"/>
              </a:rPr>
              <a:t>bahwa</a:t>
            </a:r>
            <a:r>
              <a:rPr lang="en-ID" sz="24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Impact" panose="020B0806030902050204" pitchFamily="34" charset="0"/>
              </a:rPr>
              <a:t>Tuhan</a:t>
            </a:r>
            <a:r>
              <a:rPr lang="en-ID" sz="24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Impact" panose="020B0806030902050204" pitchFamily="34" charset="0"/>
              </a:rPr>
              <a:t>menciptakan</a:t>
            </a:r>
            <a:r>
              <a:rPr lang="en-ID" sz="24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Impact" panose="020B0806030902050204" pitchFamily="34" charset="0"/>
              </a:rPr>
              <a:t>alam</a:t>
            </a:r>
            <a:r>
              <a:rPr lang="en-ID" sz="24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Impact" panose="020B0806030902050204" pitchFamily="34" charset="0"/>
              </a:rPr>
              <a:t>semesta</a:t>
            </a:r>
            <a:r>
              <a:rPr lang="en-ID" sz="24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Impact" panose="020B0806030902050204" pitchFamily="34" charset="0"/>
              </a:rPr>
              <a:t>dengan</a:t>
            </a:r>
            <a:r>
              <a:rPr lang="en-ID" sz="24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Impact" panose="020B0806030902050204" pitchFamily="34" charset="0"/>
              </a:rPr>
              <a:t>kuasanya</a:t>
            </a:r>
            <a:r>
              <a:rPr lang="en-ID" sz="2400" dirty="0">
                <a:solidFill>
                  <a:srgbClr val="C00000"/>
                </a:solidFill>
                <a:latin typeface="Impact" panose="020B0806030902050204" pitchFamily="34" charset="0"/>
              </a:rPr>
              <a:t> yang </a:t>
            </a:r>
            <a:r>
              <a:rPr lang="en-ID" sz="2400" dirty="0" err="1">
                <a:solidFill>
                  <a:srgbClr val="C00000"/>
                </a:solidFill>
                <a:latin typeface="Impact" panose="020B0806030902050204" pitchFamily="34" charset="0"/>
              </a:rPr>
              <a:t>tak</a:t>
            </a:r>
            <a:r>
              <a:rPr lang="en-ID" sz="24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Impact" panose="020B0806030902050204" pitchFamily="34" charset="0"/>
              </a:rPr>
              <a:t>terhingga</a:t>
            </a:r>
            <a:r>
              <a:rPr lang="en-ID" sz="2400" dirty="0">
                <a:solidFill>
                  <a:srgbClr val="C00000"/>
                </a:solidFill>
                <a:latin typeface="Impact" panose="020B0806030902050204" pitchFamily="34" charset="0"/>
              </a:rPr>
              <a:t>.</a:t>
            </a:r>
          </a:p>
          <a:p>
            <a:r>
              <a:rPr lang="en-ID" sz="2400" dirty="0" err="1">
                <a:latin typeface="Franklin Gothic Demi" panose="020B0703020102020204" pitchFamily="34" charset="0"/>
              </a:rPr>
              <a:t>Namun</a:t>
            </a:r>
            <a:r>
              <a:rPr lang="en-ID" sz="2400" dirty="0">
                <a:latin typeface="Franklin Gothic Demi" panose="020B0703020102020204" pitchFamily="34" charset="0"/>
              </a:rPr>
              <a:t>, </a:t>
            </a:r>
            <a:r>
              <a:rPr lang="en-ID" sz="2400" dirty="0" err="1">
                <a:latin typeface="Eras Bold ITC" panose="020B0907030504020204" pitchFamily="34" charset="0"/>
              </a:rPr>
              <a:t>sebuah</a:t>
            </a:r>
            <a:r>
              <a:rPr lang="en-ID" sz="2400" dirty="0">
                <a:latin typeface="Eras Bold ITC" panose="020B0907030504020204" pitchFamily="34" charset="0"/>
              </a:rPr>
              <a:t> </a:t>
            </a:r>
            <a:r>
              <a:rPr lang="en-ID" sz="2400" dirty="0" err="1">
                <a:latin typeface="Eras Bold ITC" panose="020B0907030504020204" pitchFamily="34" charset="0"/>
              </a:rPr>
              <a:t>penipuan</a:t>
            </a:r>
            <a:r>
              <a:rPr lang="en-ID" sz="2400" dirty="0">
                <a:latin typeface="Eras Bold ITC" panose="020B0907030504020204" pitchFamily="34" charset="0"/>
              </a:rPr>
              <a:t> </a:t>
            </a:r>
            <a:r>
              <a:rPr lang="en-ID" sz="2400" dirty="0">
                <a:latin typeface="Franklin Gothic Demi" panose="020B0703020102020204" pitchFamily="34" charset="0"/>
              </a:rPr>
              <a:t>yang </a:t>
            </a:r>
            <a:r>
              <a:rPr lang="en-ID" sz="2400" dirty="0" err="1">
                <a:latin typeface="Franklin Gothic Demi" panose="020B0703020102020204" pitchFamily="34" charset="0"/>
              </a:rPr>
              <a:t>tidak</a:t>
            </a:r>
            <a:r>
              <a:rPr lang="en-ID" sz="2400" dirty="0">
                <a:latin typeface="Franklin Gothic Demi" panose="020B0703020102020204" pitchFamily="34" charset="0"/>
              </a:rPr>
              <a:t> </a:t>
            </a:r>
            <a:r>
              <a:rPr lang="en-ID" sz="2400" dirty="0" err="1">
                <a:latin typeface="Franklin Gothic Demi" panose="020B0703020102020204" pitchFamily="34" charset="0"/>
              </a:rPr>
              <a:t>begitu</a:t>
            </a:r>
            <a:r>
              <a:rPr lang="en-ID" sz="2400" dirty="0">
                <a:latin typeface="Franklin Gothic Demi" panose="020B0703020102020204" pitchFamily="34" charset="0"/>
              </a:rPr>
              <a:t> </a:t>
            </a:r>
            <a:r>
              <a:rPr lang="en-ID" sz="2400" dirty="0" err="1">
                <a:latin typeface="Franklin Gothic Demi" panose="020B0703020102020204" pitchFamily="34" charset="0"/>
              </a:rPr>
              <a:t>halus</a:t>
            </a:r>
            <a:r>
              <a:rPr lang="en-ID" sz="2400" dirty="0">
                <a:latin typeface="Franklin Gothic Demi" panose="020B0703020102020204" pitchFamily="34" charset="0"/>
              </a:rPr>
              <a:t> </a:t>
            </a:r>
            <a:r>
              <a:rPr lang="en-ID" sz="2400" dirty="0" err="1">
                <a:latin typeface="Franklin Gothic Demi" panose="020B0703020102020204" pitchFamily="34" charset="0"/>
              </a:rPr>
              <a:t>mencoba</a:t>
            </a:r>
            <a:r>
              <a:rPr lang="en-ID" sz="2400" dirty="0">
                <a:latin typeface="Franklin Gothic Demi" panose="020B0703020102020204" pitchFamily="34" charset="0"/>
              </a:rPr>
              <a:t> </a:t>
            </a:r>
            <a:r>
              <a:rPr lang="en-ID" sz="2400" dirty="0" err="1">
                <a:latin typeface="Franklin Gothic Demi" panose="020B0703020102020204" pitchFamily="34" charset="0"/>
              </a:rPr>
              <a:t>menyelaraskan</a:t>
            </a:r>
            <a:r>
              <a:rPr lang="en-ID" sz="2400" dirty="0">
                <a:latin typeface="Franklin Gothic Demi" panose="020B0703020102020204" pitchFamily="34" charset="0"/>
              </a:rPr>
              <a:t> </a:t>
            </a:r>
            <a:r>
              <a:rPr lang="en-ID" sz="2400" dirty="0" err="1">
                <a:latin typeface="Franklin Gothic Demi" panose="020B0703020102020204" pitchFamily="34" charset="0"/>
              </a:rPr>
              <a:t>teorinya</a:t>
            </a:r>
            <a:r>
              <a:rPr lang="en-ID" sz="2400" dirty="0">
                <a:latin typeface="Franklin Gothic Demi" panose="020B0703020102020204" pitchFamily="34" charset="0"/>
              </a:rPr>
              <a:t> </a:t>
            </a:r>
            <a:r>
              <a:rPr lang="en-ID" sz="2400" dirty="0" err="1">
                <a:latin typeface="Franklin Gothic Demi" panose="020B0703020102020204" pitchFamily="34" charset="0"/>
              </a:rPr>
              <a:t>dengan</a:t>
            </a:r>
            <a:r>
              <a:rPr lang="en-ID" sz="2400" dirty="0">
                <a:latin typeface="Franklin Gothic Demi" panose="020B0703020102020204" pitchFamily="34" charset="0"/>
              </a:rPr>
              <a:t> </a:t>
            </a:r>
            <a:r>
              <a:rPr lang="en-ID" sz="2400" dirty="0" err="1">
                <a:latin typeface="Franklin Gothic Demi" panose="020B0703020102020204" pitchFamily="34" charset="0"/>
              </a:rPr>
              <a:t>catatan</a:t>
            </a:r>
            <a:r>
              <a:rPr lang="en-ID" sz="2400" dirty="0">
                <a:latin typeface="Franklin Gothic Demi" panose="020B0703020102020204" pitchFamily="34" charset="0"/>
              </a:rPr>
              <a:t> kitab </a:t>
            </a:r>
            <a:r>
              <a:rPr lang="en-ID" sz="2400" dirty="0" err="1">
                <a:latin typeface="Franklin Gothic Demi" panose="020B0703020102020204" pitchFamily="34" charset="0"/>
              </a:rPr>
              <a:t>Kejadian</a:t>
            </a:r>
            <a:r>
              <a:rPr lang="en-ID" sz="2400" dirty="0">
                <a:latin typeface="Franklin Gothic Demi" panose="020B0703020102020204" pitchFamily="34" charset="0"/>
              </a:rPr>
              <a:t>. </a:t>
            </a:r>
            <a:r>
              <a:rPr lang="en-ID" sz="2400" dirty="0" err="1">
                <a:latin typeface="Franklin Gothic Demi" panose="020B0703020102020204" pitchFamily="34" charset="0"/>
              </a:rPr>
              <a:t>Mereka</a:t>
            </a:r>
            <a:r>
              <a:rPr lang="en-ID" sz="2400" dirty="0">
                <a:latin typeface="Franklin Gothic Demi" panose="020B0703020102020204" pitchFamily="34" charset="0"/>
              </a:rPr>
              <a:t> </a:t>
            </a:r>
            <a:r>
              <a:rPr lang="en-ID" sz="2400" dirty="0" err="1">
                <a:latin typeface="Franklin Gothic Demi" panose="020B0703020102020204" pitchFamily="34" charset="0"/>
              </a:rPr>
              <a:t>mengatakan</a:t>
            </a:r>
            <a:r>
              <a:rPr lang="en-ID" sz="2400" dirty="0">
                <a:latin typeface="Franklin Gothic Demi" panose="020B0703020102020204" pitchFamily="34" charset="0"/>
              </a:rPr>
              <a:t>: </a:t>
            </a:r>
            <a:r>
              <a:rPr lang="en-ID" sz="2400" dirty="0" err="1">
                <a:latin typeface="Eras Demi ITC" panose="020B0805030504020804" pitchFamily="34" charset="0"/>
              </a:rPr>
              <a:t>Tuhan</a:t>
            </a:r>
            <a:r>
              <a:rPr lang="en-ID" sz="2400" dirty="0">
                <a:latin typeface="Eras Demi ITC" panose="020B0805030504020804" pitchFamily="34" charset="0"/>
              </a:rPr>
              <a:t> </a:t>
            </a:r>
            <a:r>
              <a:rPr lang="en-ID" sz="2400" dirty="0" err="1">
                <a:latin typeface="Eras Demi ITC" panose="020B0805030504020804" pitchFamily="34" charset="0"/>
              </a:rPr>
              <a:t>adalah</a:t>
            </a:r>
            <a:r>
              <a:rPr lang="en-ID" sz="2400" dirty="0">
                <a:latin typeface="Eras Demi ITC" panose="020B0805030504020804" pitchFamily="34" charset="0"/>
              </a:rPr>
              <a:t> </a:t>
            </a:r>
            <a:r>
              <a:rPr lang="en-ID" sz="2400" dirty="0" err="1">
                <a:latin typeface="Eras Demi ITC" panose="020B0805030504020804" pitchFamily="34" charset="0"/>
              </a:rPr>
              <a:t>penyebab</a:t>
            </a:r>
            <a:r>
              <a:rPr lang="en-ID" sz="2400" dirty="0">
                <a:latin typeface="Eras Demi ITC" panose="020B0805030504020804" pitchFamily="34" charset="0"/>
              </a:rPr>
              <a:t> </a:t>
            </a:r>
            <a:r>
              <a:rPr lang="en-ID" sz="2400" dirty="0" err="1">
                <a:latin typeface="Eras Demi ITC" panose="020B0805030504020804" pitchFamily="34" charset="0"/>
              </a:rPr>
              <a:t>utama</a:t>
            </a:r>
            <a:r>
              <a:rPr lang="en-ID" sz="2400" dirty="0">
                <a:latin typeface="Eras Demi ITC" panose="020B0805030504020804" pitchFamily="34" charset="0"/>
              </a:rPr>
              <a:t> </a:t>
            </a:r>
            <a:r>
              <a:rPr lang="en-ID" sz="2400" dirty="0" err="1">
                <a:latin typeface="Eras Demi ITC" panose="020B0805030504020804" pitchFamily="34" charset="0"/>
              </a:rPr>
              <a:t>penciptaan</a:t>
            </a:r>
            <a:r>
              <a:rPr lang="en-ID" sz="2400" dirty="0">
                <a:latin typeface="Eras Demi ITC" panose="020B0805030504020804" pitchFamily="34" charset="0"/>
              </a:rPr>
              <a:t>, </a:t>
            </a:r>
            <a:r>
              <a:rPr lang="en-ID" sz="2400" dirty="0" err="1">
                <a:latin typeface="Eras Demi ITC" panose="020B0805030504020804" pitchFamily="34" charset="0"/>
              </a:rPr>
              <a:t>tetapi</a:t>
            </a:r>
            <a:r>
              <a:rPr lang="en-ID" sz="2400" dirty="0">
                <a:latin typeface="Eras Demi ITC" panose="020B0805030504020804" pitchFamily="34" charset="0"/>
              </a:rPr>
              <a:t> </a:t>
            </a:r>
            <a:r>
              <a:rPr lang="en-ID" sz="2400" dirty="0" err="1">
                <a:latin typeface="Eras Demi ITC" panose="020B0805030504020804" pitchFamily="34" charset="0"/>
              </a:rPr>
              <a:t>Dia</a:t>
            </a:r>
            <a:r>
              <a:rPr lang="en-ID" sz="2400" dirty="0">
                <a:latin typeface="Eras Demi ITC" panose="020B0805030504020804" pitchFamily="34" charset="0"/>
              </a:rPr>
              <a:t> </a:t>
            </a:r>
            <a:r>
              <a:rPr lang="en-ID" sz="2400" dirty="0" err="1">
                <a:latin typeface="Eras Demi ITC" panose="020B0805030504020804" pitchFamily="34" charset="0"/>
              </a:rPr>
              <a:t>membutuhkan</a:t>
            </a:r>
            <a:r>
              <a:rPr lang="en-ID" sz="2400" dirty="0">
                <a:latin typeface="Eras Demi ITC" panose="020B0805030504020804" pitchFamily="34" charset="0"/>
              </a:rPr>
              <a:t> </a:t>
            </a:r>
            <a:r>
              <a:rPr lang="en-ID" sz="2400" dirty="0" err="1">
                <a:latin typeface="Eras Demi ITC" panose="020B0805030504020804" pitchFamily="34" charset="0"/>
              </a:rPr>
              <a:t>waktu</a:t>
            </a:r>
            <a:r>
              <a:rPr lang="en-ID" sz="2400" dirty="0">
                <a:latin typeface="Eras Demi ITC" panose="020B0805030504020804" pitchFamily="34" charset="0"/>
              </a:rPr>
              <a:t> lama </a:t>
            </a:r>
            <a:r>
              <a:rPr lang="en-ID" sz="2400" dirty="0" err="1">
                <a:latin typeface="Eras Demi ITC" panose="020B0805030504020804" pitchFamily="34" charset="0"/>
              </a:rPr>
              <a:t>untuk</a:t>
            </a:r>
            <a:r>
              <a:rPr lang="en-ID" sz="2400" dirty="0">
                <a:latin typeface="Eras Demi ITC" panose="020B0805030504020804" pitchFamily="34" charset="0"/>
              </a:rPr>
              <a:t> </a:t>
            </a:r>
            <a:r>
              <a:rPr lang="en-ID" sz="2400" dirty="0" err="1">
                <a:latin typeface="Eras Demi ITC" panose="020B0805030504020804" pitchFamily="34" charset="0"/>
              </a:rPr>
              <a:t>mewujudkan</a:t>
            </a:r>
            <a:r>
              <a:rPr lang="en-ID" sz="2400" dirty="0">
                <a:latin typeface="Eras Demi ITC" panose="020B0805030504020804" pitchFamily="34" charset="0"/>
              </a:rPr>
              <a:t> </a:t>
            </a:r>
            <a:r>
              <a:rPr lang="en-ID" sz="2400" dirty="0" err="1">
                <a:latin typeface="Eras Demi ITC" panose="020B0805030504020804" pitchFamily="34" charset="0"/>
              </a:rPr>
              <a:t>kehidupan</a:t>
            </a:r>
            <a:r>
              <a:rPr lang="en-ID" sz="2400" dirty="0">
                <a:latin typeface="Eras Demi ITC" panose="020B0805030504020804" pitchFamily="34" charset="0"/>
              </a:rPr>
              <a:t>. Dan </a:t>
            </a:r>
            <a:r>
              <a:rPr lang="en-ID" sz="2400" dirty="0" err="1">
                <a:latin typeface="Eras Demi ITC" panose="020B0805030504020804" pitchFamily="34" charset="0"/>
              </a:rPr>
              <a:t>evolusi</a:t>
            </a:r>
            <a:r>
              <a:rPr lang="en-ID" sz="2400" dirty="0">
                <a:latin typeface="Eras Demi ITC" panose="020B0805030504020804" pitchFamily="34" charset="0"/>
              </a:rPr>
              <a:t> </a:t>
            </a:r>
            <a:r>
              <a:rPr lang="en-ID" sz="2400" dirty="0" err="1">
                <a:latin typeface="Eras Demi ITC" panose="020B0805030504020804" pitchFamily="34" charset="0"/>
              </a:rPr>
              <a:t>adalah</a:t>
            </a:r>
            <a:r>
              <a:rPr lang="en-ID" sz="2400" dirty="0">
                <a:latin typeface="Eras Demi ITC" panose="020B0805030504020804" pitchFamily="34" charset="0"/>
              </a:rPr>
              <a:t> proses yang </a:t>
            </a:r>
            <a:r>
              <a:rPr lang="en-ID" sz="2400" dirty="0" err="1">
                <a:latin typeface="Eras Demi ITC" panose="020B0805030504020804" pitchFamily="34" charset="0"/>
              </a:rPr>
              <a:t>Dia</a:t>
            </a:r>
            <a:r>
              <a:rPr lang="en-ID" sz="2400" dirty="0">
                <a:latin typeface="Eras Demi ITC" panose="020B0805030504020804" pitchFamily="34" charset="0"/>
              </a:rPr>
              <a:t> </a:t>
            </a:r>
            <a:r>
              <a:rPr lang="en-ID" sz="2400" dirty="0" err="1">
                <a:latin typeface="Eras Demi ITC" panose="020B0805030504020804" pitchFamily="34" charset="0"/>
              </a:rPr>
              <a:t>gunakan</a:t>
            </a:r>
            <a:r>
              <a:rPr lang="en-ID" sz="2400" dirty="0">
                <a:latin typeface="Eras Demi ITC" panose="020B0805030504020804" pitchFamily="34" charset="0"/>
              </a:rPr>
              <a:t> </a:t>
            </a:r>
            <a:r>
              <a:rPr lang="en-ID" sz="2400" dirty="0" err="1">
                <a:latin typeface="Eras Demi ITC" panose="020B0805030504020804" pitchFamily="34" charset="0"/>
              </a:rPr>
              <a:t>untuk</a:t>
            </a:r>
            <a:r>
              <a:rPr lang="en-ID" sz="2400" dirty="0">
                <a:latin typeface="Eras Demi ITC" panose="020B0805030504020804" pitchFamily="34" charset="0"/>
              </a:rPr>
              <a:t> </a:t>
            </a:r>
            <a:r>
              <a:rPr lang="en-ID" sz="2400" dirty="0" err="1">
                <a:latin typeface="Eras Demi ITC" panose="020B0805030504020804" pitchFamily="34" charset="0"/>
              </a:rPr>
              <a:t>mewujudkannya</a:t>
            </a:r>
            <a:r>
              <a:rPr lang="en-ID" sz="2400" dirty="0">
                <a:latin typeface="Eras Demi ITC" panose="020B08050305040208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607523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B2EEC64-25FC-D380-8CC1-1A7FA87277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011396A-14E0-2D97-6EDD-321876F67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14626" y="440601"/>
            <a:ext cx="5962650" cy="1559649"/>
          </a:xfrm>
        </p:spPr>
        <p:txBody>
          <a:bodyPr>
            <a:noAutofit/>
          </a:bodyPr>
          <a:lstStyle/>
          <a:p>
            <a:pPr algn="r"/>
            <a:r>
              <a:rPr lang="en-ID" sz="3600" dirty="0" err="1">
                <a:solidFill>
                  <a:srgbClr val="C00000"/>
                </a:solidFill>
                <a:latin typeface="Impact" panose="020B0806030902050204" pitchFamily="34" charset="0"/>
              </a:rPr>
              <a:t>Mengapa</a:t>
            </a:r>
            <a:r>
              <a:rPr lang="en-ID" sz="36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3600" dirty="0" err="1">
                <a:solidFill>
                  <a:srgbClr val="C00000"/>
                </a:solidFill>
                <a:latin typeface="Impact" panose="020B0806030902050204" pitchFamily="34" charset="0"/>
              </a:rPr>
              <a:t>penipuan</a:t>
            </a:r>
            <a:r>
              <a:rPr lang="en-ID" sz="36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3600" dirty="0" err="1">
                <a:solidFill>
                  <a:srgbClr val="C00000"/>
                </a:solidFill>
                <a:latin typeface="Impact" panose="020B0806030902050204" pitchFamily="34" charset="0"/>
              </a:rPr>
              <a:t>ini</a:t>
            </a:r>
            <a:r>
              <a:rPr lang="en-ID" sz="3600" dirty="0">
                <a:solidFill>
                  <a:srgbClr val="C00000"/>
                </a:solidFill>
                <a:latin typeface="Impact" panose="020B0806030902050204" pitchFamily="34" charset="0"/>
              </a:rPr>
              <a:t> sangat </a:t>
            </a:r>
            <a:r>
              <a:rPr lang="en-ID" sz="3600" dirty="0" err="1">
                <a:solidFill>
                  <a:srgbClr val="C00000"/>
                </a:solidFill>
                <a:latin typeface="Impact" panose="020B0806030902050204" pitchFamily="34" charset="0"/>
              </a:rPr>
              <a:t>tidak</a:t>
            </a:r>
            <a:r>
              <a:rPr lang="en-ID" sz="36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3600" dirty="0" err="1">
                <a:solidFill>
                  <a:srgbClr val="C00000"/>
                </a:solidFill>
                <a:latin typeface="Impact" panose="020B0806030902050204" pitchFamily="34" charset="0"/>
              </a:rPr>
              <a:t>berdasar</a:t>
            </a:r>
            <a:r>
              <a:rPr lang="en-ID" sz="36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3600" dirty="0" err="1">
                <a:solidFill>
                  <a:srgbClr val="C00000"/>
                </a:solidFill>
                <a:latin typeface="Impact" panose="020B0806030902050204" pitchFamily="34" charset="0"/>
              </a:rPr>
              <a:t>kepada</a:t>
            </a:r>
            <a:r>
              <a:rPr lang="en-ID" sz="36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3600" dirty="0" err="1">
                <a:solidFill>
                  <a:srgbClr val="C00000"/>
                </a:solidFill>
                <a:latin typeface="Impact" panose="020B0806030902050204" pitchFamily="34" charset="0"/>
              </a:rPr>
              <a:t>kebenaran</a:t>
            </a:r>
            <a:r>
              <a:rPr lang="en-ID" sz="3600" dirty="0">
                <a:solidFill>
                  <a:srgbClr val="C00000"/>
                </a:solidFill>
                <a:latin typeface="Impact" panose="020B0806030902050204" pitchFamily="34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D65FBE6-9531-3069-90A7-DB30DC47BB6A}"/>
              </a:ext>
            </a:extLst>
          </p:cNvPr>
          <p:cNvSpPr txBox="1"/>
          <p:nvPr/>
        </p:nvSpPr>
        <p:spPr>
          <a:xfrm>
            <a:off x="1447801" y="2326923"/>
            <a:ext cx="7429500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2800" dirty="0" err="1">
                <a:latin typeface="Gill Sans Ultra Bold Condensed" panose="020B0A06020104020203" pitchFamily="34" charset="0"/>
              </a:rPr>
              <a:t>Pasal</a:t>
            </a:r>
            <a:r>
              <a:rPr lang="en-ID" sz="2800" dirty="0">
                <a:latin typeface="Gill Sans Ultra Bold Condensed" panose="020B0A06020104020203" pitchFamily="34" charset="0"/>
              </a:rPr>
              <a:t> </a:t>
            </a:r>
            <a:r>
              <a:rPr lang="en-ID" sz="2800" dirty="0" err="1">
                <a:latin typeface="Gill Sans Ultra Bold Condensed" panose="020B0A06020104020203" pitchFamily="34" charset="0"/>
              </a:rPr>
              <a:t>pertama</a:t>
            </a:r>
            <a:r>
              <a:rPr lang="en-ID" sz="2800" dirty="0">
                <a:latin typeface="Gill Sans Ultra Bold Condensed" panose="020B0A06020104020203" pitchFamily="34" charset="0"/>
              </a:rPr>
              <a:t> </a:t>
            </a:r>
            <a:r>
              <a:rPr lang="en-ID" sz="2800" dirty="0" err="1">
                <a:latin typeface="Gill Sans Ultra Bold Condensed" panose="020B0A06020104020203" pitchFamily="34" charset="0"/>
              </a:rPr>
              <a:t>dari</a:t>
            </a:r>
            <a:r>
              <a:rPr lang="en-ID" sz="2800" dirty="0">
                <a:latin typeface="Gill Sans Ultra Bold Condensed" panose="020B0A06020104020203" pitchFamily="34" charset="0"/>
              </a:rPr>
              <a:t> kitab </a:t>
            </a:r>
            <a:r>
              <a:rPr lang="en-ID" sz="2800" dirty="0" err="1">
                <a:latin typeface="Gill Sans Ultra Bold Condensed" panose="020B0A06020104020203" pitchFamily="34" charset="0"/>
              </a:rPr>
              <a:t>Kejadian</a:t>
            </a:r>
            <a:r>
              <a:rPr lang="en-ID" sz="2800" dirty="0">
                <a:latin typeface="Gill Sans Ultra Bold Condensed" panose="020B0A06020104020203" pitchFamily="34" charset="0"/>
              </a:rPr>
              <a:t> </a:t>
            </a:r>
            <a:r>
              <a:rPr lang="en-ID" sz="2800" dirty="0" err="1">
                <a:latin typeface="Gill Sans Ultra Bold Condensed" panose="020B0A06020104020203" pitchFamily="34" charset="0"/>
              </a:rPr>
              <a:t>menegaskan</a:t>
            </a:r>
            <a:r>
              <a:rPr lang="en-ID" sz="2800" dirty="0">
                <a:latin typeface="Gill Sans Ultra Bold Condensed" panose="020B0A06020104020203" pitchFamily="34" charset="0"/>
              </a:rPr>
              <a:t> </a:t>
            </a:r>
            <a:r>
              <a:rPr lang="en-ID" sz="2800" dirty="0" err="1">
                <a:latin typeface="Gill Sans Ultra Bold Condensed" panose="020B0A06020104020203" pitchFamily="34" charset="0"/>
              </a:rPr>
              <a:t>bahwa</a:t>
            </a:r>
            <a:r>
              <a:rPr lang="en-ID" sz="2800" dirty="0">
                <a:latin typeface="Gill Sans Ultra Bold Condensed" panose="020B0A06020104020203" pitchFamily="34" charset="0"/>
              </a:rPr>
              <a:t> </a:t>
            </a:r>
            <a:r>
              <a:rPr lang="en-ID" sz="2800" dirty="0" err="1">
                <a:latin typeface="Gill Sans Ultra Bold Condensed" panose="020B0A06020104020203" pitchFamily="34" charset="0"/>
              </a:rPr>
              <a:t>Tuhan</a:t>
            </a:r>
            <a:r>
              <a:rPr lang="en-ID" sz="2800" dirty="0">
                <a:latin typeface="Gill Sans Ultra Bold Condensed" panose="020B0A06020104020203" pitchFamily="34" charset="0"/>
              </a:rPr>
              <a:t> </a:t>
            </a:r>
            <a:r>
              <a:rPr lang="en-ID" sz="2800" dirty="0" err="1">
                <a:latin typeface="Gill Sans Ultra Bold Condensed" panose="020B0A06020104020203" pitchFamily="34" charset="0"/>
              </a:rPr>
              <a:t>menciptakan</a:t>
            </a:r>
            <a:r>
              <a:rPr lang="en-ID" sz="2800" dirty="0">
                <a:latin typeface="Gill Sans Ultra Bold Condensed" panose="020B0A06020104020203" pitchFamily="34" charset="0"/>
              </a:rPr>
              <a:t> dunia </a:t>
            </a:r>
            <a:r>
              <a:rPr lang="en-ID" sz="2800" dirty="0" err="1">
                <a:latin typeface="Gill Sans Ultra Bold Condensed" panose="020B0A06020104020203" pitchFamily="34" charset="0"/>
              </a:rPr>
              <a:t>dalam</a:t>
            </a:r>
            <a:r>
              <a:rPr lang="en-ID" sz="2800" dirty="0">
                <a:latin typeface="Gill Sans Ultra Bold Condensed" panose="020B0A06020104020203" pitchFamily="34" charset="0"/>
              </a:rPr>
              <a:t> </a:t>
            </a:r>
            <a:r>
              <a:rPr lang="en-ID" sz="2800" dirty="0" err="1">
                <a:latin typeface="Gill Sans Ultra Bold Condensed" panose="020B0A06020104020203" pitchFamily="34" charset="0"/>
              </a:rPr>
              <a:t>enam</a:t>
            </a:r>
            <a:r>
              <a:rPr lang="en-ID" sz="2800" dirty="0">
                <a:latin typeface="Gill Sans Ultra Bold Condensed" panose="020B0A06020104020203" pitchFamily="34" charset="0"/>
              </a:rPr>
              <a:t> </a:t>
            </a:r>
            <a:r>
              <a:rPr lang="en-ID" sz="2800" dirty="0" err="1">
                <a:latin typeface="Gill Sans Ultra Bold Condensed" panose="020B0A06020104020203" pitchFamily="34" charset="0"/>
              </a:rPr>
              <a:t>hari</a:t>
            </a:r>
            <a:r>
              <a:rPr lang="en-ID" sz="2800" dirty="0">
                <a:latin typeface="Gill Sans Ultra Bold Condensed" panose="020B0A06020104020203" pitchFamily="34" charset="0"/>
              </a:rPr>
              <a:t> literal </a:t>
            </a:r>
            <a:r>
              <a:rPr lang="en-ID" sz="2800" dirty="0" err="1">
                <a:latin typeface="Gill Sans Ultra Bold Condensed" panose="020B0A06020104020203" pitchFamily="34" charset="0"/>
              </a:rPr>
              <a:t>dari</a:t>
            </a:r>
            <a:r>
              <a:rPr lang="en-ID" sz="2800" dirty="0">
                <a:latin typeface="Gill Sans Ultra Bold Condensed" panose="020B0A06020104020203" pitchFamily="34" charset="0"/>
              </a:rPr>
              <a:t> 24 jam dan </a:t>
            </a:r>
            <a:r>
              <a:rPr lang="en-ID" sz="2800" dirty="0" err="1">
                <a:latin typeface="Gill Sans Ultra Bold Condensed" panose="020B0A06020104020203" pitchFamily="34" charset="0"/>
              </a:rPr>
              <a:t>beristirahat</a:t>
            </a:r>
            <a:r>
              <a:rPr lang="en-ID" sz="2800" dirty="0">
                <a:latin typeface="Gill Sans Ultra Bold Condensed" panose="020B0A06020104020203" pitchFamily="34" charset="0"/>
              </a:rPr>
              <a:t> pada </a:t>
            </a:r>
            <a:r>
              <a:rPr lang="en-ID" sz="2800" dirty="0" err="1">
                <a:latin typeface="Gill Sans Ultra Bold Condensed" panose="020B0A06020104020203" pitchFamily="34" charset="0"/>
              </a:rPr>
              <a:t>hari</a:t>
            </a:r>
            <a:r>
              <a:rPr lang="en-ID" sz="2800" dirty="0">
                <a:latin typeface="Gill Sans Ultra Bold Condensed" panose="020B0A06020104020203" pitchFamily="34" charset="0"/>
              </a:rPr>
              <a:t> </a:t>
            </a:r>
            <a:r>
              <a:rPr lang="en-ID" sz="2800" dirty="0" err="1">
                <a:latin typeface="Gill Sans Ultra Bold Condensed" panose="020B0A06020104020203" pitchFamily="34" charset="0"/>
              </a:rPr>
              <a:t>ketujuh</a:t>
            </a:r>
            <a:r>
              <a:rPr lang="en-ID" sz="2800" dirty="0">
                <a:latin typeface="Gill Sans Ultra Bold Condensed" panose="020B0A06020104020203" pitchFamily="34" charset="0"/>
              </a:rPr>
              <a:t>. </a:t>
            </a:r>
          </a:p>
          <a:p>
            <a:r>
              <a:rPr lang="en-ID" sz="2800" dirty="0" err="1">
                <a:latin typeface="Gill Sans Nova Cond XBd" panose="020B0A06020104020203" pitchFamily="34" charset="0"/>
              </a:rPr>
              <a:t>Struktur</a:t>
            </a:r>
            <a:r>
              <a:rPr lang="en-ID" sz="2800" dirty="0"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latin typeface="Gill Sans Nova Cond XBd" panose="020B0A06020104020203" pitchFamily="34" charset="0"/>
              </a:rPr>
              <a:t>bahasa</a:t>
            </a:r>
            <a:r>
              <a:rPr lang="en-ID" sz="2800" dirty="0"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latin typeface="Gill Sans Nova Cond XBd" panose="020B0A06020104020203" pitchFamily="34" charset="0"/>
              </a:rPr>
              <a:t>dari</a:t>
            </a:r>
            <a:r>
              <a:rPr lang="en-ID" sz="2800" dirty="0"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latin typeface="Gill Sans Nova Cond XBd" panose="020B0A06020104020203" pitchFamily="34" charset="0"/>
              </a:rPr>
              <a:t>Kejadian</a:t>
            </a:r>
            <a:r>
              <a:rPr lang="en-ID" sz="2800" dirty="0">
                <a:latin typeface="Gill Sans Nova Cond XBd" panose="020B0A06020104020203" pitchFamily="34" charset="0"/>
              </a:rPr>
              <a:t> 1 dan 2 </a:t>
            </a:r>
            <a:r>
              <a:rPr lang="en-ID" sz="2800" dirty="0" err="1">
                <a:latin typeface="Gill Sans Nova Cond XBd" panose="020B0A06020104020203" pitchFamily="34" charset="0"/>
              </a:rPr>
              <a:t>tidak</a:t>
            </a:r>
            <a:r>
              <a:rPr lang="en-ID" sz="2800" dirty="0"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latin typeface="Gill Sans Nova Cond XBd" panose="020B0A06020104020203" pitchFamily="34" charset="0"/>
              </a:rPr>
              <a:t>mengizinkan</a:t>
            </a:r>
            <a:r>
              <a:rPr lang="en-ID" sz="2800" dirty="0"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latin typeface="Gill Sans Nova Cond XBd" panose="020B0A06020104020203" pitchFamily="34" charset="0"/>
              </a:rPr>
              <a:t>hal</a:t>
            </a:r>
            <a:r>
              <a:rPr lang="en-ID" sz="2800" dirty="0">
                <a:latin typeface="Gill Sans Nova Cond XBd" panose="020B0A06020104020203" pitchFamily="34" charset="0"/>
              </a:rPr>
              <a:t> lain. </a:t>
            </a:r>
            <a:r>
              <a:rPr lang="en-ID" sz="2800" dirty="0" err="1">
                <a:latin typeface="Gill Sans Nova Cond XBd" panose="020B0A06020104020203" pitchFamily="34" charset="0"/>
              </a:rPr>
              <a:t>Bahkan</a:t>
            </a:r>
            <a:r>
              <a:rPr lang="en-ID" sz="2800" dirty="0">
                <a:latin typeface="Gill Sans Nova Cond XBd" panose="020B0A06020104020203" pitchFamily="34" charset="0"/>
              </a:rPr>
              <a:t> para </a:t>
            </a:r>
            <a:r>
              <a:rPr lang="en-ID" sz="2800" dirty="0" err="1">
                <a:latin typeface="Gill Sans Nova Cond XBd" panose="020B0A06020104020203" pitchFamily="34" charset="0"/>
              </a:rPr>
              <a:t>sarjana</a:t>
            </a:r>
            <a:r>
              <a:rPr lang="en-ID" sz="2800" dirty="0">
                <a:latin typeface="Gill Sans Nova Cond XBd" panose="020B0A06020104020203" pitchFamily="34" charset="0"/>
              </a:rPr>
              <a:t> yang </a:t>
            </a:r>
            <a:r>
              <a:rPr lang="en-ID" sz="2800" dirty="0" err="1">
                <a:latin typeface="Gill Sans Nova Cond XBd" panose="020B0A06020104020203" pitchFamily="34" charset="0"/>
              </a:rPr>
              <a:t>tidak</a:t>
            </a:r>
            <a:r>
              <a:rPr lang="en-ID" sz="2800" dirty="0"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latin typeface="Gill Sans Nova Cond XBd" panose="020B0A06020104020203" pitchFamily="34" charset="0"/>
              </a:rPr>
              <a:t>percaya</a:t>
            </a:r>
            <a:r>
              <a:rPr lang="en-ID" sz="2800" dirty="0">
                <a:latin typeface="Gill Sans Nova Cond XBd" panose="020B0A06020104020203" pitchFamily="34" charset="0"/>
              </a:rPr>
              <a:t> pada </a:t>
            </a:r>
            <a:r>
              <a:rPr lang="en-ID" sz="2800" dirty="0" err="1">
                <a:latin typeface="Gill Sans Nova Cond XBd" panose="020B0A06020104020203" pitchFamily="34" charset="0"/>
              </a:rPr>
              <a:t>Penciptaan</a:t>
            </a:r>
            <a:r>
              <a:rPr lang="en-ID" sz="2800" dirty="0"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latin typeface="Gill Sans Nova Cond XBd" panose="020B0A06020104020203" pitchFamily="34" charset="0"/>
              </a:rPr>
              <a:t>enam</a:t>
            </a:r>
            <a:r>
              <a:rPr lang="en-ID" sz="2800" dirty="0"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latin typeface="Gill Sans Nova Cond XBd" panose="020B0A06020104020203" pitchFamily="34" charset="0"/>
              </a:rPr>
              <a:t>hari</a:t>
            </a:r>
            <a:r>
              <a:rPr lang="en-ID" sz="2800" dirty="0"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latin typeface="Gill Sans Nova Cond XBd" panose="020B0A06020104020203" pitchFamily="34" charset="0"/>
              </a:rPr>
              <a:t>secara</a:t>
            </a:r>
            <a:r>
              <a:rPr lang="en-ID" sz="2800" dirty="0">
                <a:latin typeface="Gill Sans Nova Cond XBd" panose="020B0A06020104020203" pitchFamily="34" charset="0"/>
              </a:rPr>
              <a:t> literal </a:t>
            </a:r>
            <a:r>
              <a:rPr lang="en-ID" sz="2800" dirty="0" err="1">
                <a:latin typeface="Gill Sans Nova Cond XBd" panose="020B0A06020104020203" pitchFamily="34" charset="0"/>
              </a:rPr>
              <a:t>mengakui</a:t>
            </a:r>
            <a:r>
              <a:rPr lang="en-ID" sz="2800" dirty="0"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latin typeface="Gill Sans Nova Cond XBd" panose="020B0A06020104020203" pitchFamily="34" charset="0"/>
              </a:rPr>
              <a:t>bahwa</a:t>
            </a:r>
            <a:r>
              <a:rPr lang="en-ID" sz="2800" dirty="0"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latin typeface="Gill Sans Nova Cond XBd" panose="020B0A06020104020203" pitchFamily="34" charset="0"/>
              </a:rPr>
              <a:t>maksud</a:t>
            </a:r>
            <a:r>
              <a:rPr lang="en-ID" sz="2800" dirty="0"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latin typeface="Gill Sans Nova Cond XBd" panose="020B0A06020104020203" pitchFamily="34" charset="0"/>
              </a:rPr>
              <a:t>penulis</a:t>
            </a:r>
            <a:r>
              <a:rPr lang="en-ID" sz="2800" dirty="0"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latin typeface="Gill Sans Nova Cond XBd" panose="020B0A06020104020203" pitchFamily="34" charset="0"/>
              </a:rPr>
              <a:t>adalah</a:t>
            </a:r>
            <a:r>
              <a:rPr lang="en-ID" sz="2800" dirty="0"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latin typeface="Gill Sans Nova Cond XBd" panose="020B0A06020104020203" pitchFamily="34" charset="0"/>
              </a:rPr>
              <a:t>untuk</a:t>
            </a:r>
            <a:r>
              <a:rPr lang="en-ID" sz="2800" dirty="0"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latin typeface="Gill Sans Nova Cond XBd" panose="020B0A06020104020203" pitchFamily="34" charset="0"/>
              </a:rPr>
              <a:t>mengajarkan</a:t>
            </a:r>
            <a:r>
              <a:rPr lang="en-ID" sz="2800" dirty="0"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latin typeface="Gill Sans Nova Cond XBd" panose="020B0A06020104020203" pitchFamily="34" charset="0"/>
              </a:rPr>
              <a:t>Penciptaan</a:t>
            </a:r>
            <a:r>
              <a:rPr lang="en-ID" sz="2800" dirty="0"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latin typeface="Gill Sans Nova Cond XBd" panose="020B0A06020104020203" pitchFamily="34" charset="0"/>
              </a:rPr>
              <a:t>enam</a:t>
            </a:r>
            <a:r>
              <a:rPr lang="en-ID" sz="2800" dirty="0"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latin typeface="Gill Sans Nova Cond XBd" panose="020B0A06020104020203" pitchFamily="34" charset="0"/>
              </a:rPr>
              <a:t>hari</a:t>
            </a:r>
            <a:r>
              <a:rPr lang="en-ID" sz="2800" dirty="0">
                <a:latin typeface="Gill Sans Nova Cond XBd" panose="020B0A06020104020203" pitchFamily="34" charset="0"/>
              </a:rPr>
              <a:t>.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8C6E261-1262-F33F-27A9-836D3453ECF4}"/>
              </a:ext>
            </a:extLst>
          </p:cNvPr>
          <p:cNvSpPr/>
          <p:nvPr/>
        </p:nvSpPr>
        <p:spPr>
          <a:xfrm>
            <a:off x="575099" y="3133725"/>
            <a:ext cx="491699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2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42230104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166D6CE-8E8B-666E-9345-0041D76095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C0B14C1-BC20-254E-87E9-E34ED69E92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33674" y="693735"/>
            <a:ext cx="6134101" cy="1525590"/>
          </a:xfrm>
        </p:spPr>
        <p:txBody>
          <a:bodyPr>
            <a:noAutofit/>
          </a:bodyPr>
          <a:lstStyle/>
          <a:p>
            <a:pPr algn="r"/>
            <a:r>
              <a:rPr lang="en-ID" sz="3600" dirty="0" err="1">
                <a:solidFill>
                  <a:srgbClr val="C00000"/>
                </a:solidFill>
                <a:latin typeface="Impact" panose="020B0806030902050204" pitchFamily="34" charset="0"/>
              </a:rPr>
              <a:t>Mengapa</a:t>
            </a:r>
            <a:r>
              <a:rPr lang="en-ID" sz="36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3600" dirty="0" err="1">
                <a:solidFill>
                  <a:srgbClr val="C00000"/>
                </a:solidFill>
                <a:latin typeface="Impact" panose="020B0806030902050204" pitchFamily="34" charset="0"/>
              </a:rPr>
              <a:t>penipuan</a:t>
            </a:r>
            <a:r>
              <a:rPr lang="en-ID" sz="36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3600" dirty="0" err="1">
                <a:solidFill>
                  <a:srgbClr val="C00000"/>
                </a:solidFill>
                <a:latin typeface="Impact" panose="020B0806030902050204" pitchFamily="34" charset="0"/>
              </a:rPr>
              <a:t>ini</a:t>
            </a:r>
            <a:r>
              <a:rPr lang="en-ID" sz="3600" dirty="0">
                <a:solidFill>
                  <a:srgbClr val="C00000"/>
                </a:solidFill>
                <a:latin typeface="Impact" panose="020B0806030902050204" pitchFamily="34" charset="0"/>
              </a:rPr>
              <a:t> sangat </a:t>
            </a:r>
            <a:r>
              <a:rPr lang="en-ID" sz="3600" dirty="0" err="1">
                <a:solidFill>
                  <a:srgbClr val="C00000"/>
                </a:solidFill>
                <a:latin typeface="Impact" panose="020B0806030902050204" pitchFamily="34" charset="0"/>
              </a:rPr>
              <a:t>tidak</a:t>
            </a:r>
            <a:r>
              <a:rPr lang="en-ID" sz="36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3600" dirty="0" err="1">
                <a:solidFill>
                  <a:srgbClr val="C00000"/>
                </a:solidFill>
                <a:latin typeface="Impact" panose="020B0806030902050204" pitchFamily="34" charset="0"/>
              </a:rPr>
              <a:t>berdasar</a:t>
            </a:r>
            <a:r>
              <a:rPr lang="en-ID" sz="36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3600" dirty="0" err="1">
                <a:solidFill>
                  <a:srgbClr val="C00000"/>
                </a:solidFill>
                <a:latin typeface="Impact" panose="020B0806030902050204" pitchFamily="34" charset="0"/>
              </a:rPr>
              <a:t>kepada</a:t>
            </a:r>
            <a:r>
              <a:rPr lang="en-ID" sz="36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3600" dirty="0" err="1">
                <a:solidFill>
                  <a:srgbClr val="C00000"/>
                </a:solidFill>
                <a:latin typeface="Impact" panose="020B0806030902050204" pitchFamily="34" charset="0"/>
              </a:rPr>
              <a:t>kebenaran</a:t>
            </a:r>
            <a:r>
              <a:rPr lang="en-ID" sz="3600" dirty="0">
                <a:solidFill>
                  <a:srgbClr val="C00000"/>
                </a:solidFill>
                <a:latin typeface="Impact" panose="020B0806030902050204" pitchFamily="34" charset="0"/>
              </a:rPr>
              <a:t>?</a:t>
            </a:r>
            <a:endParaRPr lang="en-ID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DBD481-066B-7203-59FC-6EB96B964B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8800" y="2578102"/>
            <a:ext cx="6772275" cy="3586163"/>
          </a:xfrm>
        </p:spPr>
        <p:txBody>
          <a:bodyPr/>
          <a:lstStyle/>
          <a:p>
            <a:pPr marL="0" indent="0">
              <a:buNone/>
            </a:pPr>
            <a:r>
              <a:rPr lang="en-ID" dirty="0">
                <a:latin typeface="Gill Sans Nova Cond Ultra Bold" panose="020B0B04020104020203" pitchFamily="34" charset="0"/>
              </a:rPr>
              <a:t>Di </a:t>
            </a:r>
            <a:r>
              <a:rPr lang="en-ID" dirty="0" err="1">
                <a:latin typeface="Gill Sans Nova Cond Ultra Bold" panose="020B0B04020104020203" pitchFamily="34" charset="0"/>
              </a:rPr>
              <a:t>seluruh</a:t>
            </a:r>
            <a:r>
              <a:rPr lang="en-ID" dirty="0">
                <a:latin typeface="Gill Sans Nova Cond Ultra Bold" panose="020B0B04020104020203" pitchFamily="34" charset="0"/>
              </a:rPr>
              <a:t> Kitab </a:t>
            </a:r>
            <a:r>
              <a:rPr lang="en-ID" dirty="0" err="1">
                <a:latin typeface="Gill Sans Nova Cond Ultra Bold" panose="020B0B04020104020203" pitchFamily="34" charset="0"/>
              </a:rPr>
              <a:t>Suci</a:t>
            </a:r>
            <a:r>
              <a:rPr lang="en-ID" dirty="0">
                <a:latin typeface="Gill Sans Nova Cond Ultra Bold" panose="020B0B04020104020203" pitchFamily="34" charset="0"/>
              </a:rPr>
              <a:t>, </a:t>
            </a:r>
            <a:r>
              <a:rPr lang="en-ID" dirty="0" err="1">
                <a:latin typeface="Gill Sans Nova Cond Ultra Bold" panose="020B0B04020104020203" pitchFamily="34" charset="0"/>
              </a:rPr>
              <a:t>setiap</a:t>
            </a:r>
            <a:r>
              <a:rPr lang="en-ID" dirty="0">
                <a:latin typeface="Gill Sans Nova Cond Ultra Bold" panose="020B0B04020104020203" pitchFamily="34" charset="0"/>
              </a:rPr>
              <a:t> kali </a:t>
            </a:r>
            <a:r>
              <a:rPr lang="en-ID" dirty="0" err="1">
                <a:latin typeface="Gill Sans Nova Cond Ultra Bold" panose="020B0B04020104020203" pitchFamily="34" charset="0"/>
              </a:rPr>
              <a:t>angka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berubah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maka</a:t>
            </a:r>
            <a:r>
              <a:rPr lang="en-ID" dirty="0">
                <a:latin typeface="Gill Sans Nova Cond Ultra Bold" panose="020B0B04020104020203" pitchFamily="34" charset="0"/>
              </a:rPr>
              <a:t> kata "</a:t>
            </a:r>
            <a:r>
              <a:rPr lang="en-ID" dirty="0" err="1">
                <a:latin typeface="Gill Sans Nova Cond Ultra Bold" panose="020B0B04020104020203" pitchFamily="34" charset="0"/>
              </a:rPr>
              <a:t>yom</a:t>
            </a:r>
            <a:r>
              <a:rPr lang="en-ID" dirty="0">
                <a:latin typeface="Gill Sans Nova Cond Ultra Bold" panose="020B0B04020104020203" pitchFamily="34" charset="0"/>
              </a:rPr>
              <a:t>" </a:t>
            </a:r>
            <a:r>
              <a:rPr lang="en-ID" dirty="0" err="1">
                <a:latin typeface="Gill Sans Nova Cond Ultra Bold" panose="020B0B04020104020203" pitchFamily="34" charset="0"/>
              </a:rPr>
              <a:t>sebagai</a:t>
            </a:r>
            <a:r>
              <a:rPr lang="en-ID" dirty="0">
                <a:latin typeface="Gill Sans Nova Cond Ultra Bold" panose="020B0B04020104020203" pitchFamily="34" charset="0"/>
              </a:rPr>
              <a:t> kata </a:t>
            </a:r>
            <a:r>
              <a:rPr lang="en-ID" dirty="0" err="1">
                <a:latin typeface="Gill Sans Nova Cond Ultra Bold" panose="020B0B04020104020203" pitchFamily="34" charset="0"/>
              </a:rPr>
              <a:t>sifat</a:t>
            </a:r>
            <a:r>
              <a:rPr lang="en-ID" dirty="0">
                <a:latin typeface="Gill Sans Nova Cond Ultra Bold" panose="020B0B04020104020203" pitchFamily="34" charset="0"/>
              </a:rPr>
              <a:t> [</a:t>
            </a:r>
            <a:r>
              <a:rPr lang="en-ID" dirty="0" err="1">
                <a:latin typeface="Gill Sans Nova Cond Ultra Bold" panose="020B0B04020104020203" pitchFamily="34" charset="0"/>
              </a:rPr>
              <a:t>hari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ketiga</a:t>
            </a:r>
            <a:r>
              <a:rPr lang="en-ID" dirty="0">
                <a:latin typeface="Gill Sans Nova Cond Ultra Bold" panose="020B0B04020104020203" pitchFamily="34" charset="0"/>
              </a:rPr>
              <a:t>, </a:t>
            </a:r>
            <a:r>
              <a:rPr lang="en-ID" dirty="0" err="1">
                <a:latin typeface="Gill Sans Nova Cond Ultra Bold" panose="020B0B04020104020203" pitchFamily="34" charset="0"/>
              </a:rPr>
              <a:t>hari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pertama</a:t>
            </a:r>
            <a:r>
              <a:rPr lang="en-ID" dirty="0">
                <a:latin typeface="Gill Sans Nova Cond Ultra Bold" panose="020B0B04020104020203" pitchFamily="34" charset="0"/>
              </a:rPr>
              <a:t>, </a:t>
            </a:r>
            <a:r>
              <a:rPr lang="en-ID" dirty="0" err="1">
                <a:latin typeface="Gill Sans Nova Cond Ultra Bold" panose="020B0B04020104020203" pitchFamily="34" charset="0"/>
              </a:rPr>
              <a:t>apa</a:t>
            </a:r>
            <a:r>
              <a:rPr lang="en-ID" dirty="0">
                <a:latin typeface="Gill Sans Nova Cond Ultra Bold" panose="020B0B04020104020203" pitchFamily="34" charset="0"/>
              </a:rPr>
              <a:t> pun </a:t>
            </a:r>
            <a:r>
              <a:rPr lang="en-ID" dirty="0" err="1">
                <a:latin typeface="Gill Sans Nova Cond Ultra Bold" panose="020B0B04020104020203" pitchFamily="34" charset="0"/>
              </a:rPr>
              <a:t>itu</a:t>
            </a:r>
            <a:r>
              <a:rPr lang="en-ID" dirty="0">
                <a:latin typeface="Gill Sans Nova Cond Ultra Bold" panose="020B0B04020104020203" pitchFamily="34" charset="0"/>
              </a:rPr>
              <a:t>], </a:t>
            </a:r>
            <a:r>
              <a:rPr lang="en-ID" dirty="0" err="1">
                <a:latin typeface="Gill Sans Nova Cond Ultra Bold" panose="020B0B04020104020203" pitchFamily="34" charset="0"/>
              </a:rPr>
              <a:t>membatasi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periode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waktu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menjadi</a:t>
            </a:r>
            <a:r>
              <a:rPr lang="en-ID" dirty="0">
                <a:latin typeface="Gill Sans Nova Cond Ultra Bold" panose="020B0B04020104020203" pitchFamily="34" charset="0"/>
              </a:rPr>
              <a:t> 24 jam. </a:t>
            </a:r>
            <a:r>
              <a:rPr lang="en-ID" dirty="0" err="1">
                <a:latin typeface="Gill Sans Nova Cond XBd" panose="020B0A06020104020203" pitchFamily="34" charset="0"/>
              </a:rPr>
              <a:t>Tidak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ada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satu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contoh</a:t>
            </a:r>
            <a:r>
              <a:rPr lang="en-ID" dirty="0">
                <a:latin typeface="Gill Sans Nova Cond XBd" panose="020B0A06020104020203" pitchFamily="34" charset="0"/>
              </a:rPr>
              <a:t> pun </a:t>
            </a:r>
            <a:r>
              <a:rPr lang="en-ID" dirty="0" err="1">
                <a:latin typeface="Gill Sans Nova Cond XBd" panose="020B0A06020104020203" pitchFamily="34" charset="0"/>
              </a:rPr>
              <a:t>dalam</a:t>
            </a:r>
            <a:r>
              <a:rPr lang="en-ID" dirty="0">
                <a:latin typeface="Gill Sans Nova Cond XBd" panose="020B0A06020104020203" pitchFamily="34" charset="0"/>
              </a:rPr>
              <a:t> Kitab </a:t>
            </a:r>
            <a:r>
              <a:rPr lang="en-ID" dirty="0" err="1">
                <a:latin typeface="Gill Sans Nova Cond XBd" panose="020B0A06020104020203" pitchFamily="34" charset="0"/>
              </a:rPr>
              <a:t>Suci</a:t>
            </a:r>
            <a:r>
              <a:rPr lang="en-ID" dirty="0">
                <a:latin typeface="Gill Sans Nova Cond XBd" panose="020B0A06020104020203" pitchFamily="34" charset="0"/>
              </a:rPr>
              <a:t> di mana </a:t>
            </a:r>
            <a:r>
              <a:rPr lang="en-ID" dirty="0" err="1">
                <a:latin typeface="Gill Sans Nova Cond XBd" panose="020B0A06020104020203" pitchFamily="34" charset="0"/>
              </a:rPr>
              <a:t>sebuah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angka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mengubah</a:t>
            </a:r>
            <a:r>
              <a:rPr lang="en-ID" dirty="0">
                <a:latin typeface="Gill Sans Nova Cond XBd" panose="020B0A06020104020203" pitchFamily="34" charset="0"/>
              </a:rPr>
              <a:t> kata </a:t>
            </a:r>
            <a:r>
              <a:rPr lang="en-ID" dirty="0" err="1">
                <a:latin typeface="Gill Sans Nova Cond XBd" panose="020B0A06020104020203" pitchFamily="34" charset="0"/>
              </a:rPr>
              <a:t>benda</a:t>
            </a:r>
            <a:r>
              <a:rPr lang="en-ID" dirty="0">
                <a:latin typeface="Gill Sans Nova Cond XBd" panose="020B0A06020104020203" pitchFamily="34" charset="0"/>
              </a:rPr>
              <a:t> "</a:t>
            </a:r>
            <a:r>
              <a:rPr lang="en-ID" dirty="0" err="1">
                <a:latin typeface="Gill Sans Nova Cond XBd" panose="020B0A06020104020203" pitchFamily="34" charset="0"/>
              </a:rPr>
              <a:t>yom</a:t>
            </a:r>
            <a:r>
              <a:rPr lang="en-ID" dirty="0">
                <a:latin typeface="Gill Sans Nova Cond XBd" panose="020B0A06020104020203" pitchFamily="34" charset="0"/>
              </a:rPr>
              <a:t>" </a:t>
            </a:r>
            <a:r>
              <a:rPr lang="en-ID" dirty="0" err="1">
                <a:latin typeface="Gill Sans Nova Cond XBd" panose="020B0A06020104020203" pitchFamily="34" charset="0"/>
              </a:rPr>
              <a:t>menunjukkan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periode</a:t>
            </a:r>
            <a:r>
              <a:rPr lang="en-ID" dirty="0">
                <a:latin typeface="Gill Sans Nova Cond XBd" panose="020B0A06020104020203" pitchFamily="34" charset="0"/>
              </a:rPr>
              <a:t> yang </a:t>
            </a:r>
            <a:r>
              <a:rPr lang="en-ID" dirty="0" err="1">
                <a:latin typeface="Gill Sans Nova Cond XBd" panose="020B0A06020104020203" pitchFamily="34" charset="0"/>
              </a:rPr>
              <a:t>tidak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terbatas</a:t>
            </a:r>
            <a:r>
              <a:rPr lang="en-ID" dirty="0">
                <a:latin typeface="Gill Sans Nova Cond XBd" panose="020B0A06020104020203" pitchFamily="34" charset="0"/>
              </a:rPr>
              <a:t>. </a:t>
            </a:r>
            <a:r>
              <a:rPr lang="en-ID" dirty="0" err="1">
                <a:latin typeface="Gill Sans Nova Cond XBd" panose="020B0A06020104020203" pitchFamily="34" charset="0"/>
              </a:rPr>
              <a:t>Tanpa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kecuali</a:t>
            </a:r>
            <a:r>
              <a:rPr lang="en-ID" dirty="0">
                <a:latin typeface="Gill Sans Nova Cond XBd" panose="020B0A06020104020203" pitchFamily="34" charset="0"/>
              </a:rPr>
              <a:t>, </a:t>
            </a:r>
            <a:r>
              <a:rPr lang="en-ID" dirty="0" err="1">
                <a:latin typeface="Gill Sans Nova Cond XBd" panose="020B0A06020104020203" pitchFamily="34" charset="0"/>
              </a:rPr>
              <a:t>itu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selalu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periode</a:t>
            </a:r>
            <a:r>
              <a:rPr lang="en-ID" dirty="0">
                <a:latin typeface="Gill Sans Nova Cond XBd" panose="020B0A06020104020203" pitchFamily="34" charset="0"/>
              </a:rPr>
              <a:t> 24 jam.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6923E0-2C75-155A-7B3E-5A4C66AE9C4B}"/>
              </a:ext>
            </a:extLst>
          </p:cNvPr>
          <p:cNvSpPr/>
          <p:nvPr/>
        </p:nvSpPr>
        <p:spPr>
          <a:xfrm>
            <a:off x="794176" y="3152775"/>
            <a:ext cx="491699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2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0052360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147F8C0-3132-24F2-22A7-E15DC4C851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BA5BCD9-451B-CF89-8541-CF99B5BC8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600" y="612776"/>
            <a:ext cx="5895976" cy="1501774"/>
          </a:xfrm>
        </p:spPr>
        <p:txBody>
          <a:bodyPr>
            <a:noAutofit/>
          </a:bodyPr>
          <a:lstStyle/>
          <a:p>
            <a:pPr algn="r"/>
            <a:r>
              <a:rPr lang="en-ID" sz="3600" dirty="0" err="1">
                <a:solidFill>
                  <a:srgbClr val="C00000"/>
                </a:solidFill>
                <a:latin typeface="Impact" panose="020B0806030902050204" pitchFamily="34" charset="0"/>
              </a:rPr>
              <a:t>Mengapa</a:t>
            </a:r>
            <a:r>
              <a:rPr lang="en-ID" sz="36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3600" dirty="0" err="1">
                <a:solidFill>
                  <a:srgbClr val="C00000"/>
                </a:solidFill>
                <a:latin typeface="Impact" panose="020B0806030902050204" pitchFamily="34" charset="0"/>
              </a:rPr>
              <a:t>penipuan</a:t>
            </a:r>
            <a:r>
              <a:rPr lang="en-ID" sz="36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3600" dirty="0" err="1">
                <a:solidFill>
                  <a:srgbClr val="C00000"/>
                </a:solidFill>
                <a:latin typeface="Impact" panose="020B0806030902050204" pitchFamily="34" charset="0"/>
              </a:rPr>
              <a:t>ini</a:t>
            </a:r>
            <a:r>
              <a:rPr lang="en-ID" sz="3600" dirty="0">
                <a:solidFill>
                  <a:srgbClr val="C00000"/>
                </a:solidFill>
                <a:latin typeface="Impact" panose="020B0806030902050204" pitchFamily="34" charset="0"/>
              </a:rPr>
              <a:t> sangat </a:t>
            </a:r>
            <a:r>
              <a:rPr lang="en-ID" sz="3600" dirty="0" err="1">
                <a:solidFill>
                  <a:srgbClr val="C00000"/>
                </a:solidFill>
                <a:latin typeface="Impact" panose="020B0806030902050204" pitchFamily="34" charset="0"/>
              </a:rPr>
              <a:t>tidak</a:t>
            </a:r>
            <a:r>
              <a:rPr lang="en-ID" sz="36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3600" dirty="0" err="1">
                <a:solidFill>
                  <a:srgbClr val="C00000"/>
                </a:solidFill>
                <a:latin typeface="Impact" panose="020B0806030902050204" pitchFamily="34" charset="0"/>
              </a:rPr>
              <a:t>berdasar</a:t>
            </a:r>
            <a:r>
              <a:rPr lang="en-ID" sz="36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3600" dirty="0" err="1">
                <a:solidFill>
                  <a:srgbClr val="C00000"/>
                </a:solidFill>
                <a:latin typeface="Impact" panose="020B0806030902050204" pitchFamily="34" charset="0"/>
              </a:rPr>
              <a:t>kepada</a:t>
            </a:r>
            <a:r>
              <a:rPr lang="en-ID" sz="36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3600" dirty="0" err="1">
                <a:solidFill>
                  <a:srgbClr val="C00000"/>
                </a:solidFill>
                <a:latin typeface="Impact" panose="020B0806030902050204" pitchFamily="34" charset="0"/>
              </a:rPr>
              <a:t>kebenaran</a:t>
            </a:r>
            <a:r>
              <a:rPr lang="en-ID" sz="3600" dirty="0">
                <a:solidFill>
                  <a:srgbClr val="C00000"/>
                </a:solidFill>
                <a:latin typeface="Impact" panose="020B0806030902050204" pitchFamily="34" charset="0"/>
              </a:rPr>
              <a:t>?</a:t>
            </a:r>
            <a:endParaRPr lang="en-ID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194197-346B-CDD1-D268-EDD94B322E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62100" y="2400299"/>
            <a:ext cx="6953250" cy="3776663"/>
          </a:xfrm>
        </p:spPr>
        <p:txBody>
          <a:bodyPr/>
          <a:lstStyle/>
          <a:p>
            <a:pPr marL="0" indent="0">
              <a:buNone/>
            </a:pPr>
            <a:r>
              <a:rPr lang="en-ID" dirty="0">
                <a:latin typeface="Gill Sans Nova Cond Ultra Bold" panose="020B0B04020104020203" pitchFamily="34" charset="0"/>
              </a:rPr>
              <a:t>Sama </a:t>
            </a:r>
            <a:r>
              <a:rPr lang="en-ID" dirty="0" err="1">
                <a:latin typeface="Gill Sans Nova Cond Ultra Bold" panose="020B0B04020104020203" pitchFamily="34" charset="0"/>
              </a:rPr>
              <a:t>sekali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tidak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masuk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akal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untuk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meninggalkan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Sabat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sebagai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warisan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kekal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dari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enam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hari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minggu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Penciptaan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jika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minggu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Penciptaan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enam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hari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tidak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pernah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ada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sejak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awal</a:t>
            </a:r>
            <a:r>
              <a:rPr lang="en-ID" dirty="0">
                <a:latin typeface="Gill Sans Nova Cond Ultra Bold" panose="020B0B04020104020203" pitchFamily="34" charset="0"/>
              </a:rPr>
              <a:t>. </a:t>
            </a:r>
            <a:r>
              <a:rPr lang="en-ID" dirty="0" err="1">
                <a:latin typeface="Gill Sans Nova Cond XBd" panose="020B0A06020104020203" pitchFamily="34" charset="0"/>
              </a:rPr>
              <a:t>Menerima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penciptaan</a:t>
            </a:r>
            <a:r>
              <a:rPr lang="en-ID" dirty="0">
                <a:latin typeface="Gill Sans Nova Cond XBd" panose="020B0A06020104020203" pitchFamily="34" charset="0"/>
              </a:rPr>
              <a:t> yang </a:t>
            </a:r>
            <a:r>
              <a:rPr lang="en-ID" dirty="0" err="1">
                <a:latin typeface="Gill Sans Nova Cond XBd" panose="020B0A06020104020203" pitchFamily="34" charset="0"/>
              </a:rPr>
              <a:t>membutuhkan</a:t>
            </a:r>
            <a:r>
              <a:rPr lang="en-ID" dirty="0">
                <a:latin typeface="Gill Sans Nova Cond XBd" panose="020B0A06020104020203" pitchFamily="34" charset="0"/>
              </a:rPr>
              <a:t> proses </a:t>
            </a:r>
            <a:r>
              <a:rPr lang="en-ID" dirty="0" err="1">
                <a:latin typeface="Gill Sans Nova Cond XBd" panose="020B0A06020104020203" pitchFamily="34" charset="0"/>
              </a:rPr>
              <a:t>waktu</a:t>
            </a:r>
            <a:r>
              <a:rPr lang="en-ID" dirty="0">
                <a:latin typeface="Gill Sans Nova Cond XBd" panose="020B0A06020104020203" pitchFamily="34" charset="0"/>
              </a:rPr>
              <a:t> lama </a:t>
            </a:r>
            <a:r>
              <a:rPr lang="en-ID" dirty="0" err="1">
                <a:latin typeface="Gill Sans Nova Cond XBd" panose="020B0A06020104020203" pitchFamily="34" charset="0"/>
              </a:rPr>
              <a:t>berarti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menantang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kebutuhan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akan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Sabat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hari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ketujuh</a:t>
            </a:r>
            <a:r>
              <a:rPr lang="en-ID" dirty="0">
                <a:latin typeface="Gill Sans Nova Cond XBd" panose="020B0A06020104020203" pitchFamily="34" charset="0"/>
              </a:rPr>
              <a:t>. </a:t>
            </a:r>
            <a:r>
              <a:rPr lang="en-ID" dirty="0" err="1">
                <a:latin typeface="Gill Sans Nova Cond XBd" panose="020B0A06020104020203" pitchFamily="34" charset="0"/>
              </a:rPr>
              <a:t>Ini</a:t>
            </a:r>
            <a:r>
              <a:rPr lang="en-ID" dirty="0">
                <a:latin typeface="Gill Sans Nova Cond XBd" panose="020B0A06020104020203" pitchFamily="34" charset="0"/>
              </a:rPr>
              <a:t> juga </a:t>
            </a:r>
            <a:r>
              <a:rPr lang="en-ID" dirty="0" err="1">
                <a:latin typeface="Gill Sans Nova Cond XBd" panose="020B0A06020104020203" pitchFamily="34" charset="0"/>
              </a:rPr>
              <a:t>menimbulkan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pertanyaan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serius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mengenai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integritas</a:t>
            </a:r>
            <a:r>
              <a:rPr lang="en-ID" dirty="0">
                <a:latin typeface="Gill Sans Nova Cond XBd" panose="020B0A06020104020203" pitchFamily="34" charset="0"/>
              </a:rPr>
              <a:t> Kitab </a:t>
            </a:r>
            <a:r>
              <a:rPr lang="en-ID" dirty="0" err="1">
                <a:latin typeface="Gill Sans Nova Cond XBd" panose="020B0A06020104020203" pitchFamily="34" charset="0"/>
              </a:rPr>
              <a:t>Suci</a:t>
            </a:r>
            <a:r>
              <a:rPr lang="en-ID" dirty="0">
                <a:latin typeface="Gill Sans Nova Cond XBd" panose="020B0A06020104020203" pitchFamily="34" charset="0"/>
              </a:rPr>
              <a:t>.</a:t>
            </a:r>
          </a:p>
          <a:p>
            <a:endParaRPr lang="en-ID" dirty="0">
              <a:latin typeface="Gill Sans Nova Cond XBd" panose="020B0A06020104020203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8BABAFC-2008-A0BB-DDFC-FB7B25593AD3}"/>
              </a:ext>
            </a:extLst>
          </p:cNvPr>
          <p:cNvSpPr/>
          <p:nvPr/>
        </p:nvSpPr>
        <p:spPr>
          <a:xfrm>
            <a:off x="575099" y="3133725"/>
            <a:ext cx="491699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2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41962550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637B2035-1FCB-439A-B421-095E136C7E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76D6CDF-C512-4739-B158-55EE955EFA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4127" y="-1"/>
            <a:ext cx="9143999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B53E544-3020-3424-3B4F-C3AA80BBF0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7509" b="-2"/>
          <a:stretch/>
        </p:blipFill>
        <p:spPr>
          <a:xfrm>
            <a:off x="20" y="3105151"/>
            <a:ext cx="4836298" cy="3752849"/>
          </a:xfrm>
          <a:custGeom>
            <a:avLst/>
            <a:gdLst/>
            <a:ahLst/>
            <a:cxnLst/>
            <a:rect l="l" t="t" r="r" b="b"/>
            <a:pathLst>
              <a:path w="6448424" h="3752849">
                <a:moveTo>
                  <a:pt x="0" y="0"/>
                </a:moveTo>
                <a:lnTo>
                  <a:pt x="137978" y="22215"/>
                </a:lnTo>
                <a:cubicBezTo>
                  <a:pt x="196046" y="32277"/>
                  <a:pt x="252469" y="42437"/>
                  <a:pt x="295660" y="49771"/>
                </a:cubicBezTo>
                <a:cubicBezTo>
                  <a:pt x="364885" y="66610"/>
                  <a:pt x="403214" y="32071"/>
                  <a:pt x="456941" y="65635"/>
                </a:cubicBezTo>
                <a:cubicBezTo>
                  <a:pt x="529612" y="69090"/>
                  <a:pt x="662508" y="71245"/>
                  <a:pt x="731691" y="70501"/>
                </a:cubicBezTo>
                <a:cubicBezTo>
                  <a:pt x="768741" y="62400"/>
                  <a:pt x="808263" y="64633"/>
                  <a:pt x="841820" y="61171"/>
                </a:cubicBezTo>
                <a:cubicBezTo>
                  <a:pt x="958973" y="43639"/>
                  <a:pt x="1009730" y="45863"/>
                  <a:pt x="1068219" y="39136"/>
                </a:cubicBezTo>
                <a:cubicBezTo>
                  <a:pt x="1104329" y="33447"/>
                  <a:pt x="1156536" y="44203"/>
                  <a:pt x="1174190" y="38808"/>
                </a:cubicBezTo>
                <a:cubicBezTo>
                  <a:pt x="1188943" y="36385"/>
                  <a:pt x="1213832" y="14880"/>
                  <a:pt x="1225923" y="34507"/>
                </a:cubicBezTo>
                <a:cubicBezTo>
                  <a:pt x="1305283" y="8501"/>
                  <a:pt x="1319617" y="30839"/>
                  <a:pt x="1385617" y="18003"/>
                </a:cubicBezTo>
                <a:cubicBezTo>
                  <a:pt x="1461876" y="-26747"/>
                  <a:pt x="1519510" y="56342"/>
                  <a:pt x="1563967" y="4638"/>
                </a:cubicBezTo>
                <a:lnTo>
                  <a:pt x="1676634" y="10582"/>
                </a:lnTo>
                <a:lnTo>
                  <a:pt x="1769429" y="20265"/>
                </a:lnTo>
                <a:cubicBezTo>
                  <a:pt x="1790625" y="23534"/>
                  <a:pt x="1880369" y="18448"/>
                  <a:pt x="1900584" y="27732"/>
                </a:cubicBezTo>
                <a:cubicBezTo>
                  <a:pt x="2072430" y="22762"/>
                  <a:pt x="2014935" y="5831"/>
                  <a:pt x="2127041" y="22101"/>
                </a:cubicBezTo>
                <a:cubicBezTo>
                  <a:pt x="2168847" y="65820"/>
                  <a:pt x="2153052" y="28773"/>
                  <a:pt x="2211644" y="44507"/>
                </a:cubicBezTo>
                <a:cubicBezTo>
                  <a:pt x="2211201" y="9921"/>
                  <a:pt x="2277596" y="73686"/>
                  <a:pt x="2299605" y="38004"/>
                </a:cubicBezTo>
                <a:cubicBezTo>
                  <a:pt x="2309570" y="41997"/>
                  <a:pt x="2318531" y="46991"/>
                  <a:pt x="2327359" y="52270"/>
                </a:cubicBezTo>
                <a:lnTo>
                  <a:pt x="2331995" y="55017"/>
                </a:lnTo>
                <a:lnTo>
                  <a:pt x="2353777" y="59755"/>
                </a:lnTo>
                <a:lnTo>
                  <a:pt x="2355893" y="68914"/>
                </a:lnTo>
                <a:lnTo>
                  <a:pt x="2385794" y="81650"/>
                </a:lnTo>
                <a:cubicBezTo>
                  <a:pt x="2397613" y="85211"/>
                  <a:pt x="2411061" y="87627"/>
                  <a:pt x="2427010" y="88184"/>
                </a:cubicBezTo>
                <a:cubicBezTo>
                  <a:pt x="2486314" y="76422"/>
                  <a:pt x="2553170" y="126870"/>
                  <a:pt x="2627153" y="110451"/>
                </a:cubicBezTo>
                <a:cubicBezTo>
                  <a:pt x="2653722" y="107383"/>
                  <a:pt x="2732043" y="116068"/>
                  <a:pt x="2744462" y="128780"/>
                </a:cubicBezTo>
                <a:cubicBezTo>
                  <a:pt x="2760299" y="132873"/>
                  <a:pt x="2780248" y="130843"/>
                  <a:pt x="2785202" y="143610"/>
                </a:cubicBezTo>
                <a:cubicBezTo>
                  <a:pt x="2794558" y="159316"/>
                  <a:pt x="2856498" y="142821"/>
                  <a:pt x="2844667" y="159029"/>
                </a:cubicBezTo>
                <a:cubicBezTo>
                  <a:pt x="2888530" y="147871"/>
                  <a:pt x="2914187" y="181391"/>
                  <a:pt x="2946649" y="192330"/>
                </a:cubicBezTo>
                <a:cubicBezTo>
                  <a:pt x="2981872" y="180417"/>
                  <a:pt x="3015239" y="215115"/>
                  <a:pt x="3088812" y="226485"/>
                </a:cubicBezTo>
                <a:cubicBezTo>
                  <a:pt x="3127734" y="212524"/>
                  <a:pt x="3138301" y="234381"/>
                  <a:pt x="3208669" y="217774"/>
                </a:cubicBezTo>
                <a:cubicBezTo>
                  <a:pt x="3242208" y="219284"/>
                  <a:pt x="3229623" y="233297"/>
                  <a:pt x="3290045" y="235553"/>
                </a:cubicBezTo>
                <a:cubicBezTo>
                  <a:pt x="3399655" y="215239"/>
                  <a:pt x="3444518" y="245862"/>
                  <a:pt x="3529335" y="249571"/>
                </a:cubicBezTo>
                <a:cubicBezTo>
                  <a:pt x="3623697" y="257405"/>
                  <a:pt x="3587652" y="268832"/>
                  <a:pt x="3716766" y="252690"/>
                </a:cubicBezTo>
                <a:cubicBezTo>
                  <a:pt x="3723469" y="267318"/>
                  <a:pt x="3737863" y="269842"/>
                  <a:pt x="3765333" y="266823"/>
                </a:cubicBezTo>
                <a:cubicBezTo>
                  <a:pt x="3810754" y="271601"/>
                  <a:pt x="3792745" y="303866"/>
                  <a:pt x="3846897" y="290090"/>
                </a:cubicBezTo>
                <a:cubicBezTo>
                  <a:pt x="3830941" y="306608"/>
                  <a:pt x="3929114" y="308026"/>
                  <a:pt x="3900217" y="323590"/>
                </a:cubicBezTo>
                <a:cubicBezTo>
                  <a:pt x="3922367" y="343425"/>
                  <a:pt x="3948574" y="318948"/>
                  <a:pt x="3971444" y="336662"/>
                </a:cubicBezTo>
                <a:cubicBezTo>
                  <a:pt x="4002781" y="344193"/>
                  <a:pt x="3960997" y="315419"/>
                  <a:pt x="3997868" y="318867"/>
                </a:cubicBezTo>
                <a:cubicBezTo>
                  <a:pt x="4041159" y="326219"/>
                  <a:pt x="4055435" y="293981"/>
                  <a:pt x="4070852" y="339615"/>
                </a:cubicBezTo>
                <a:cubicBezTo>
                  <a:pt x="4121286" y="335828"/>
                  <a:pt x="4121920" y="355506"/>
                  <a:pt x="4180483" y="373369"/>
                </a:cubicBezTo>
                <a:cubicBezTo>
                  <a:pt x="4211379" y="366707"/>
                  <a:pt x="4230171" y="374664"/>
                  <a:pt x="4246264" y="387458"/>
                </a:cubicBezTo>
                <a:cubicBezTo>
                  <a:pt x="4308508" y="393310"/>
                  <a:pt x="4357326" y="416142"/>
                  <a:pt x="4423169" y="431783"/>
                </a:cubicBezTo>
                <a:lnTo>
                  <a:pt x="4446752" y="435383"/>
                </a:lnTo>
                <a:lnTo>
                  <a:pt x="4446954" y="435566"/>
                </a:lnTo>
                <a:cubicBezTo>
                  <a:pt x="4508528" y="480137"/>
                  <a:pt x="4617740" y="529869"/>
                  <a:pt x="4662523" y="553169"/>
                </a:cubicBezTo>
                <a:cubicBezTo>
                  <a:pt x="4720320" y="547046"/>
                  <a:pt x="4678644" y="560102"/>
                  <a:pt x="4715641" y="575354"/>
                </a:cubicBezTo>
                <a:cubicBezTo>
                  <a:pt x="4682056" y="593278"/>
                  <a:pt x="4768370" y="586520"/>
                  <a:pt x="4742071" y="614016"/>
                </a:cubicBezTo>
                <a:cubicBezTo>
                  <a:pt x="4749637" y="615922"/>
                  <a:pt x="4757797" y="616899"/>
                  <a:pt x="4766183" y="617675"/>
                </a:cubicBezTo>
                <a:lnTo>
                  <a:pt x="4770562" y="618094"/>
                </a:lnTo>
                <a:lnTo>
                  <a:pt x="4783240" y="624350"/>
                </a:lnTo>
                <a:lnTo>
                  <a:pt x="4792882" y="620401"/>
                </a:lnTo>
                <a:lnTo>
                  <a:pt x="4816310" y="625721"/>
                </a:lnTo>
                <a:cubicBezTo>
                  <a:pt x="4824144" y="628595"/>
                  <a:pt x="4831482" y="632720"/>
                  <a:pt x="4837953" y="638824"/>
                </a:cubicBezTo>
                <a:cubicBezTo>
                  <a:pt x="4848645" y="668753"/>
                  <a:pt x="4922266" y="669148"/>
                  <a:pt x="4933914" y="707398"/>
                </a:cubicBezTo>
                <a:cubicBezTo>
                  <a:pt x="4940833" y="719653"/>
                  <a:pt x="4978358" y="746502"/>
                  <a:pt x="4995259" y="744825"/>
                </a:cubicBezTo>
                <a:cubicBezTo>
                  <a:pt x="5005107" y="749034"/>
                  <a:pt x="5010567" y="758092"/>
                  <a:pt x="5024744" y="753396"/>
                </a:cubicBezTo>
                <a:cubicBezTo>
                  <a:pt x="5047511" y="761361"/>
                  <a:pt x="5109162" y="783016"/>
                  <a:pt x="5131877" y="792613"/>
                </a:cubicBezTo>
                <a:cubicBezTo>
                  <a:pt x="5132671" y="802792"/>
                  <a:pt x="5144554" y="806683"/>
                  <a:pt x="5161031" y="810975"/>
                </a:cubicBezTo>
                <a:lnTo>
                  <a:pt x="5176815" y="815342"/>
                </a:lnTo>
                <a:lnTo>
                  <a:pt x="5180064" y="831233"/>
                </a:lnTo>
                <a:cubicBezTo>
                  <a:pt x="5202966" y="819270"/>
                  <a:pt x="5188976" y="863361"/>
                  <a:pt x="5215059" y="865080"/>
                </a:cubicBezTo>
                <a:cubicBezTo>
                  <a:pt x="5235765" y="864786"/>
                  <a:pt x="5236347" y="878098"/>
                  <a:pt x="5245643" y="887119"/>
                </a:cubicBezTo>
                <a:cubicBezTo>
                  <a:pt x="5267660" y="891609"/>
                  <a:pt x="5295742" y="939348"/>
                  <a:pt x="5295952" y="957174"/>
                </a:cubicBezTo>
                <a:cubicBezTo>
                  <a:pt x="5284322" y="1008946"/>
                  <a:pt x="5374979" y="1038019"/>
                  <a:pt x="5367826" y="1079140"/>
                </a:cubicBezTo>
                <a:cubicBezTo>
                  <a:pt x="5371668" y="1089190"/>
                  <a:pt x="5377921" y="1097135"/>
                  <a:pt x="5385646" y="1103730"/>
                </a:cubicBezTo>
                <a:lnTo>
                  <a:pt x="5410965" y="1119397"/>
                </a:lnTo>
                <a:lnTo>
                  <a:pt x="5436960" y="1130910"/>
                </a:lnTo>
                <a:lnTo>
                  <a:pt x="5442083" y="1133134"/>
                </a:lnTo>
                <a:cubicBezTo>
                  <a:pt x="5451910" y="1137346"/>
                  <a:pt x="5457170" y="1169188"/>
                  <a:pt x="5465219" y="1174479"/>
                </a:cubicBezTo>
                <a:cubicBezTo>
                  <a:pt x="5488744" y="1195184"/>
                  <a:pt x="5467141" y="1223401"/>
                  <a:pt x="5488171" y="1238604"/>
                </a:cubicBezTo>
                <a:cubicBezTo>
                  <a:pt x="5523491" y="1271811"/>
                  <a:pt x="5486623" y="1305961"/>
                  <a:pt x="5562172" y="1320840"/>
                </a:cubicBezTo>
                <a:cubicBezTo>
                  <a:pt x="5601634" y="1385316"/>
                  <a:pt x="5636528" y="1453139"/>
                  <a:pt x="5686905" y="1512529"/>
                </a:cubicBezTo>
                <a:cubicBezTo>
                  <a:pt x="5729049" y="1575678"/>
                  <a:pt x="5699691" y="1553768"/>
                  <a:pt x="5748726" y="1623716"/>
                </a:cubicBezTo>
                <a:cubicBezTo>
                  <a:pt x="5783098" y="1689734"/>
                  <a:pt x="5789710" y="1639740"/>
                  <a:pt x="5842593" y="1726595"/>
                </a:cubicBezTo>
                <a:cubicBezTo>
                  <a:pt x="5837824" y="1733043"/>
                  <a:pt x="5862023" y="1845188"/>
                  <a:pt x="5861042" y="1851837"/>
                </a:cubicBezTo>
                <a:cubicBezTo>
                  <a:pt x="5874156" y="1887981"/>
                  <a:pt x="5901790" y="1919218"/>
                  <a:pt x="5921290" y="1943460"/>
                </a:cubicBezTo>
                <a:lnTo>
                  <a:pt x="5978046" y="1997284"/>
                </a:lnTo>
                <a:lnTo>
                  <a:pt x="5992479" y="2056720"/>
                </a:lnTo>
                <a:cubicBezTo>
                  <a:pt x="6011078" y="2079033"/>
                  <a:pt x="6072687" y="2117397"/>
                  <a:pt x="6089639" y="2131171"/>
                </a:cubicBezTo>
                <a:lnTo>
                  <a:pt x="6094199" y="2139379"/>
                </a:lnTo>
                <a:lnTo>
                  <a:pt x="6094822" y="2139386"/>
                </a:lnTo>
                <a:cubicBezTo>
                  <a:pt x="6096947" y="2140841"/>
                  <a:pt x="6098876" y="2143416"/>
                  <a:pt x="6100692" y="2147736"/>
                </a:cubicBezTo>
                <a:lnTo>
                  <a:pt x="6102516" y="2154343"/>
                </a:lnTo>
                <a:lnTo>
                  <a:pt x="6111361" y="2170264"/>
                </a:lnTo>
                <a:lnTo>
                  <a:pt x="6215475" y="2270153"/>
                </a:lnTo>
                <a:lnTo>
                  <a:pt x="6255966" y="2335401"/>
                </a:lnTo>
                <a:lnTo>
                  <a:pt x="6272711" y="2385144"/>
                </a:lnTo>
                <a:cubicBezTo>
                  <a:pt x="6282320" y="2406495"/>
                  <a:pt x="6299066" y="2405139"/>
                  <a:pt x="6304347" y="2439388"/>
                </a:cubicBezTo>
                <a:cubicBezTo>
                  <a:pt x="6297131" y="2486231"/>
                  <a:pt x="6325530" y="2500962"/>
                  <a:pt x="6326729" y="2549400"/>
                </a:cubicBezTo>
                <a:cubicBezTo>
                  <a:pt x="6325926" y="2572066"/>
                  <a:pt x="6339111" y="2599957"/>
                  <a:pt x="6344663" y="2628839"/>
                </a:cubicBezTo>
                <a:lnTo>
                  <a:pt x="6375811" y="2639204"/>
                </a:lnTo>
                <a:cubicBezTo>
                  <a:pt x="6375427" y="2643533"/>
                  <a:pt x="6375041" y="2647863"/>
                  <a:pt x="6374657" y="2652193"/>
                </a:cubicBezTo>
                <a:cubicBezTo>
                  <a:pt x="6373555" y="2658134"/>
                  <a:pt x="6371943" y="2662665"/>
                  <a:pt x="6369740" y="2664642"/>
                </a:cubicBezTo>
                <a:cubicBezTo>
                  <a:pt x="6368032" y="2674540"/>
                  <a:pt x="6371528" y="2686899"/>
                  <a:pt x="6361964" y="2690172"/>
                </a:cubicBezTo>
                <a:cubicBezTo>
                  <a:pt x="6350507" y="2696218"/>
                  <a:pt x="6369375" y="2734440"/>
                  <a:pt x="6355511" y="2727335"/>
                </a:cubicBezTo>
                <a:cubicBezTo>
                  <a:pt x="6358746" y="2734104"/>
                  <a:pt x="6360434" y="2742096"/>
                  <a:pt x="6361058" y="2750592"/>
                </a:cubicBezTo>
                <a:cubicBezTo>
                  <a:pt x="6361013" y="2751998"/>
                  <a:pt x="6360970" y="2753408"/>
                  <a:pt x="6360926" y="2754814"/>
                </a:cubicBezTo>
                <a:lnTo>
                  <a:pt x="6339285" y="2810353"/>
                </a:lnTo>
                <a:cubicBezTo>
                  <a:pt x="6360091" y="2854187"/>
                  <a:pt x="6313103" y="2870086"/>
                  <a:pt x="6325672" y="2908809"/>
                </a:cubicBezTo>
                <a:cubicBezTo>
                  <a:pt x="6341563" y="2966972"/>
                  <a:pt x="6291836" y="2935388"/>
                  <a:pt x="6333498" y="3009772"/>
                </a:cubicBezTo>
                <a:cubicBezTo>
                  <a:pt x="6345476" y="3039254"/>
                  <a:pt x="6345955" y="3068963"/>
                  <a:pt x="6334947" y="3095405"/>
                </a:cubicBezTo>
                <a:lnTo>
                  <a:pt x="6344768" y="3155941"/>
                </a:lnTo>
                <a:cubicBezTo>
                  <a:pt x="6348643" y="3153663"/>
                  <a:pt x="6311793" y="3186588"/>
                  <a:pt x="6314754" y="3197987"/>
                </a:cubicBezTo>
                <a:cubicBezTo>
                  <a:pt x="6318695" y="3221971"/>
                  <a:pt x="6319257" y="3226752"/>
                  <a:pt x="6304230" y="3239690"/>
                </a:cubicBezTo>
                <a:cubicBezTo>
                  <a:pt x="6306321" y="3248567"/>
                  <a:pt x="6307305" y="3254005"/>
                  <a:pt x="6308837" y="3264003"/>
                </a:cubicBezTo>
                <a:cubicBezTo>
                  <a:pt x="6301812" y="3288243"/>
                  <a:pt x="6298529" y="3302527"/>
                  <a:pt x="6309285" y="3324103"/>
                </a:cubicBezTo>
                <a:cubicBezTo>
                  <a:pt x="6301188" y="3343007"/>
                  <a:pt x="6329285" y="3359307"/>
                  <a:pt x="6342503" y="3405661"/>
                </a:cubicBezTo>
                <a:cubicBezTo>
                  <a:pt x="6338012" y="3447477"/>
                  <a:pt x="6408325" y="3505721"/>
                  <a:pt x="6401531" y="3550593"/>
                </a:cubicBezTo>
                <a:cubicBezTo>
                  <a:pt x="6395655" y="3579549"/>
                  <a:pt x="6423437" y="3594758"/>
                  <a:pt x="6427705" y="3624684"/>
                </a:cubicBezTo>
                <a:cubicBezTo>
                  <a:pt x="6416402" y="3629199"/>
                  <a:pt x="6435787" y="3639516"/>
                  <a:pt x="6448424" y="3657106"/>
                </a:cubicBezTo>
                <a:lnTo>
                  <a:pt x="6444014" y="3752742"/>
                </a:lnTo>
                <a:cubicBezTo>
                  <a:pt x="6443990" y="3752777"/>
                  <a:pt x="6443967" y="3752813"/>
                  <a:pt x="6443946" y="3752849"/>
                </a:cubicBezTo>
                <a:lnTo>
                  <a:pt x="0" y="3752849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B5E1A8-1852-FC16-C34B-36082DD6A7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43209" y="320455"/>
            <a:ext cx="4053137" cy="6375621"/>
          </a:xfrm>
          <a:solidFill>
            <a:schemeClr val="accent6">
              <a:lumMod val="20000"/>
              <a:lumOff val="80000"/>
            </a:schemeClr>
          </a:solidFill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ID" sz="2600" dirty="0" err="1">
                <a:latin typeface="Franklin Gothic Demi" panose="020B0703020102020204" pitchFamily="34" charset="0"/>
              </a:rPr>
              <a:t>Dengan</a:t>
            </a:r>
            <a:r>
              <a:rPr lang="en-ID" sz="2600" dirty="0">
                <a:latin typeface="Franklin Gothic Demi" panose="020B0703020102020204" pitchFamily="34" charset="0"/>
              </a:rPr>
              <a:t> </a:t>
            </a:r>
            <a:r>
              <a:rPr lang="en-ID" sz="2600" dirty="0" err="1">
                <a:latin typeface="Franklin Gothic Demi" panose="020B0703020102020204" pitchFamily="34" charset="0"/>
              </a:rPr>
              <a:t>menyerang</a:t>
            </a:r>
            <a:r>
              <a:rPr lang="en-ID" sz="2600" dirty="0">
                <a:latin typeface="Franklin Gothic Demi" panose="020B0703020102020204" pitchFamily="34" charset="0"/>
              </a:rPr>
              <a:t> </a:t>
            </a:r>
            <a:r>
              <a:rPr lang="en-ID" sz="2600" dirty="0" err="1">
                <a:latin typeface="Franklin Gothic Demi" panose="020B0703020102020204" pitchFamily="34" charset="0"/>
              </a:rPr>
              <a:t>hari</a:t>
            </a:r>
            <a:r>
              <a:rPr lang="en-ID" sz="2600" dirty="0">
                <a:latin typeface="Franklin Gothic Demi" panose="020B0703020102020204" pitchFamily="34" charset="0"/>
              </a:rPr>
              <a:t> </a:t>
            </a:r>
            <a:r>
              <a:rPr lang="en-ID" sz="2600" dirty="0" err="1">
                <a:latin typeface="Franklin Gothic Demi" panose="020B0703020102020204" pitchFamily="34" charset="0"/>
              </a:rPr>
              <a:t>Sabat</a:t>
            </a:r>
            <a:r>
              <a:rPr lang="en-ID" sz="2600" dirty="0">
                <a:latin typeface="Franklin Gothic Demi" panose="020B0703020102020204" pitchFamily="34" charset="0"/>
              </a:rPr>
              <a:t>, </a:t>
            </a:r>
            <a:r>
              <a:rPr lang="en-ID" sz="2600" dirty="0">
                <a:latin typeface="Eras Bold ITC" panose="020B0907030504020204" pitchFamily="34" charset="0"/>
              </a:rPr>
              <a:t>Iblis </a:t>
            </a:r>
            <a:r>
              <a:rPr lang="en-ID" sz="2600" dirty="0" err="1">
                <a:latin typeface="Eras Bold ITC" panose="020B0907030504020204" pitchFamily="34" charset="0"/>
              </a:rPr>
              <a:t>menantang</a:t>
            </a:r>
            <a:r>
              <a:rPr lang="en-ID" sz="2600" dirty="0">
                <a:latin typeface="Eras Bold ITC" panose="020B0907030504020204" pitchFamily="34" charset="0"/>
              </a:rPr>
              <a:t> inti </a:t>
            </a:r>
            <a:r>
              <a:rPr lang="en-ID" sz="2600" dirty="0" err="1">
                <a:latin typeface="Eras Bold ITC" panose="020B0907030504020204" pitchFamily="34" charset="0"/>
              </a:rPr>
              <a:t>otoritas</a:t>
            </a:r>
            <a:r>
              <a:rPr lang="en-ID" sz="2600" dirty="0">
                <a:latin typeface="Eras Bold ITC" panose="020B0907030504020204" pitchFamily="34" charset="0"/>
              </a:rPr>
              <a:t> Allah</a:t>
            </a:r>
            <a:r>
              <a:rPr lang="en-ID" sz="2600" dirty="0">
                <a:latin typeface="Franklin Gothic Demi" panose="020B0703020102020204" pitchFamily="34" charset="0"/>
              </a:rPr>
              <a:t>, dan </a:t>
            </a:r>
            <a:r>
              <a:rPr lang="en-ID" sz="2600" dirty="0" err="1">
                <a:latin typeface="Franklin Gothic Demi" panose="020B0703020102020204" pitchFamily="34" charset="0"/>
              </a:rPr>
              <a:t>apakah</a:t>
            </a:r>
            <a:r>
              <a:rPr lang="en-ID" sz="2600" dirty="0">
                <a:latin typeface="Franklin Gothic Demi" panose="020B0703020102020204" pitchFamily="34" charset="0"/>
              </a:rPr>
              <a:t> yang </a:t>
            </a:r>
            <a:r>
              <a:rPr lang="en-ID" sz="2600" dirty="0" err="1">
                <a:latin typeface="Franklin Gothic Demi" panose="020B0703020102020204" pitchFamily="34" charset="0"/>
              </a:rPr>
              <a:t>bisa</a:t>
            </a:r>
            <a:r>
              <a:rPr lang="en-ID" sz="2600" dirty="0">
                <a:latin typeface="Franklin Gothic Demi" panose="020B0703020102020204" pitchFamily="34" charset="0"/>
              </a:rPr>
              <a:t> </a:t>
            </a:r>
            <a:r>
              <a:rPr lang="en-ID" sz="2600" dirty="0" err="1">
                <a:latin typeface="Franklin Gothic Demi" panose="020B0703020102020204" pitchFamily="34" charset="0"/>
              </a:rPr>
              <a:t>lebih</a:t>
            </a:r>
            <a:r>
              <a:rPr lang="en-ID" sz="2600" dirty="0">
                <a:latin typeface="Franklin Gothic Demi" panose="020B0703020102020204" pitchFamily="34" charset="0"/>
              </a:rPr>
              <a:t> </a:t>
            </a:r>
            <a:r>
              <a:rPr lang="en-ID" sz="2600" dirty="0" err="1">
                <a:latin typeface="Franklin Gothic Demi" panose="020B0703020102020204" pitchFamily="34" charset="0"/>
              </a:rPr>
              <a:t>efektif</a:t>
            </a:r>
            <a:r>
              <a:rPr lang="en-ID" sz="2600" dirty="0">
                <a:latin typeface="Franklin Gothic Demi" panose="020B0703020102020204" pitchFamily="34" charset="0"/>
              </a:rPr>
              <a:t> </a:t>
            </a:r>
            <a:r>
              <a:rPr lang="en-ID" sz="2600" dirty="0" err="1">
                <a:latin typeface="Franklin Gothic Demi" panose="020B0703020102020204" pitchFamily="34" charset="0"/>
              </a:rPr>
              <a:t>dalam</a:t>
            </a:r>
            <a:r>
              <a:rPr lang="en-ID" sz="2600" dirty="0">
                <a:latin typeface="Franklin Gothic Demi" panose="020B0703020102020204" pitchFamily="34" charset="0"/>
              </a:rPr>
              <a:t> </a:t>
            </a:r>
            <a:r>
              <a:rPr lang="en-ID" sz="2600" dirty="0" err="1">
                <a:latin typeface="Franklin Gothic Demi" panose="020B0703020102020204" pitchFamily="34" charset="0"/>
              </a:rPr>
              <a:t>menghancurkan</a:t>
            </a:r>
            <a:r>
              <a:rPr lang="en-ID" sz="2600" dirty="0">
                <a:latin typeface="Franklin Gothic Demi" panose="020B0703020102020204" pitchFamily="34" charset="0"/>
              </a:rPr>
              <a:t> </a:t>
            </a:r>
            <a:r>
              <a:rPr lang="en-ID" sz="2600" dirty="0" err="1">
                <a:latin typeface="Franklin Gothic Demi" panose="020B0703020102020204" pitchFamily="34" charset="0"/>
              </a:rPr>
              <a:t>peringatan</a:t>
            </a:r>
            <a:r>
              <a:rPr lang="en-ID" sz="2600" dirty="0">
                <a:latin typeface="Franklin Gothic Demi" panose="020B0703020102020204" pitchFamily="34" charset="0"/>
              </a:rPr>
              <a:t> </a:t>
            </a:r>
            <a:r>
              <a:rPr lang="en-ID" sz="2600" dirty="0" err="1">
                <a:latin typeface="Franklin Gothic Demi" panose="020B0703020102020204" pitchFamily="34" charset="0"/>
              </a:rPr>
              <a:t>enam</a:t>
            </a:r>
            <a:r>
              <a:rPr lang="en-ID" sz="2600" dirty="0">
                <a:latin typeface="Franklin Gothic Demi" panose="020B0703020102020204" pitchFamily="34" charset="0"/>
              </a:rPr>
              <a:t> </a:t>
            </a:r>
            <a:r>
              <a:rPr lang="en-ID" sz="2600" dirty="0" err="1">
                <a:latin typeface="Franklin Gothic Demi" panose="020B0703020102020204" pitchFamily="34" charset="0"/>
              </a:rPr>
              <a:t>hari</a:t>
            </a:r>
            <a:r>
              <a:rPr lang="en-ID" sz="2600" dirty="0">
                <a:latin typeface="Franklin Gothic Demi" panose="020B0703020102020204" pitchFamily="34" charset="0"/>
              </a:rPr>
              <a:t> </a:t>
            </a:r>
            <a:r>
              <a:rPr lang="en-ID" sz="2600" dirty="0" err="1">
                <a:latin typeface="Franklin Gothic Demi" panose="020B0703020102020204" pitchFamily="34" charset="0"/>
              </a:rPr>
              <a:t>Penciptaan</a:t>
            </a:r>
            <a:r>
              <a:rPr lang="en-ID" sz="2600" dirty="0">
                <a:latin typeface="Franklin Gothic Demi" panose="020B0703020102020204" pitchFamily="34" charset="0"/>
              </a:rPr>
              <a:t> </a:t>
            </a:r>
            <a:r>
              <a:rPr lang="en-ID" sz="2600" dirty="0" err="1">
                <a:latin typeface="Franklin Gothic Demi" panose="020B0703020102020204" pitchFamily="34" charset="0"/>
              </a:rPr>
              <a:t>selain</a:t>
            </a:r>
            <a:r>
              <a:rPr lang="en-ID" sz="2600" dirty="0">
                <a:latin typeface="Franklin Gothic Demi" panose="020B0703020102020204" pitchFamily="34" charset="0"/>
              </a:rPr>
              <a:t> </a:t>
            </a:r>
            <a:r>
              <a:rPr lang="en-ID" sz="2600" dirty="0" err="1">
                <a:latin typeface="Franklin Gothic Demi" panose="020B0703020102020204" pitchFamily="34" charset="0"/>
              </a:rPr>
              <a:t>dengan</a:t>
            </a:r>
            <a:r>
              <a:rPr lang="en-ID" sz="2600" dirty="0">
                <a:latin typeface="Franklin Gothic Demi" panose="020B0703020102020204" pitchFamily="34" charset="0"/>
              </a:rPr>
              <a:t> </a:t>
            </a:r>
            <a:r>
              <a:rPr lang="en-ID" sz="2600" dirty="0" err="1">
                <a:latin typeface="Franklin Gothic Demi" panose="020B0703020102020204" pitchFamily="34" charset="0"/>
              </a:rPr>
              <a:t>menyangkal</a:t>
            </a:r>
            <a:r>
              <a:rPr lang="en-ID" sz="2600" dirty="0">
                <a:latin typeface="Franklin Gothic Demi" panose="020B0703020102020204" pitchFamily="34" charset="0"/>
              </a:rPr>
              <a:t> </a:t>
            </a:r>
            <a:r>
              <a:rPr lang="en-ID" sz="2600" dirty="0" err="1">
                <a:latin typeface="Franklin Gothic Demi" panose="020B0703020102020204" pitchFamily="34" charset="0"/>
              </a:rPr>
              <a:t>realitas</a:t>
            </a:r>
            <a:r>
              <a:rPr lang="en-ID" sz="2600" dirty="0">
                <a:latin typeface="Franklin Gothic Demi" panose="020B0703020102020204" pitchFamily="34" charset="0"/>
              </a:rPr>
              <a:t> </a:t>
            </a:r>
            <a:r>
              <a:rPr lang="en-ID" sz="2600" dirty="0" err="1">
                <a:latin typeface="Franklin Gothic Demi" panose="020B0703020102020204" pitchFamily="34" charset="0"/>
              </a:rPr>
              <a:t>Penciptaan</a:t>
            </a:r>
            <a:r>
              <a:rPr lang="en-ID" sz="2600" dirty="0">
                <a:latin typeface="Franklin Gothic Demi" panose="020B0703020102020204" pitchFamily="34" charset="0"/>
              </a:rPr>
              <a:t> </a:t>
            </a:r>
            <a:r>
              <a:rPr lang="en-ID" sz="2600" dirty="0" err="1">
                <a:latin typeface="Franklin Gothic Demi" panose="020B0703020102020204" pitchFamily="34" charset="0"/>
              </a:rPr>
              <a:t>enam</a:t>
            </a:r>
            <a:r>
              <a:rPr lang="en-ID" sz="2600" dirty="0">
                <a:latin typeface="Franklin Gothic Demi" panose="020B0703020102020204" pitchFamily="34" charset="0"/>
              </a:rPr>
              <a:t> </a:t>
            </a:r>
            <a:r>
              <a:rPr lang="en-ID" sz="2600" dirty="0" err="1">
                <a:latin typeface="Franklin Gothic Demi" panose="020B0703020102020204" pitchFamily="34" charset="0"/>
              </a:rPr>
              <a:t>hari</a:t>
            </a:r>
            <a:r>
              <a:rPr lang="en-ID" sz="2600" dirty="0">
                <a:latin typeface="Franklin Gothic Demi" panose="020B0703020102020204" pitchFamily="34" charset="0"/>
              </a:rPr>
              <a:t>? </a:t>
            </a:r>
            <a:r>
              <a:rPr lang="en-ID" sz="2600" dirty="0" err="1">
                <a:latin typeface="Franklin Gothic Demi" panose="020B0703020102020204" pitchFamily="34" charset="0"/>
              </a:rPr>
              <a:t>Tidak</a:t>
            </a:r>
            <a:r>
              <a:rPr lang="en-ID" sz="2600" dirty="0">
                <a:latin typeface="Franklin Gothic Demi" panose="020B0703020102020204" pitchFamily="34" charset="0"/>
              </a:rPr>
              <a:t> </a:t>
            </a:r>
            <a:r>
              <a:rPr lang="en-ID" sz="2600" dirty="0" err="1">
                <a:latin typeface="Franklin Gothic Demi" panose="020B0703020102020204" pitchFamily="34" charset="0"/>
              </a:rPr>
              <a:t>heran</a:t>
            </a:r>
            <a:r>
              <a:rPr lang="en-ID" sz="2600" dirty="0">
                <a:latin typeface="Franklin Gothic Demi" panose="020B0703020102020204" pitchFamily="34" charset="0"/>
              </a:rPr>
              <a:t> </a:t>
            </a:r>
            <a:r>
              <a:rPr lang="en-ID" sz="2600" dirty="0" err="1">
                <a:latin typeface="Franklin Gothic Demi" panose="020B0703020102020204" pitchFamily="34" charset="0"/>
              </a:rPr>
              <a:t>begitu</a:t>
            </a:r>
            <a:r>
              <a:rPr lang="en-ID" sz="2600" dirty="0">
                <a:latin typeface="Franklin Gothic Demi" panose="020B0703020102020204" pitchFamily="34" charset="0"/>
              </a:rPr>
              <a:t> </a:t>
            </a:r>
            <a:r>
              <a:rPr lang="en-ID" sz="2600" dirty="0" err="1">
                <a:latin typeface="Franklin Gothic Demi" panose="020B0703020102020204" pitchFamily="34" charset="0"/>
              </a:rPr>
              <a:t>banyak</a:t>
            </a:r>
            <a:r>
              <a:rPr lang="en-ID" sz="2600" dirty="0">
                <a:latin typeface="Franklin Gothic Demi" panose="020B0703020102020204" pitchFamily="34" charset="0"/>
              </a:rPr>
              <a:t> orang, </a:t>
            </a:r>
            <a:r>
              <a:rPr lang="en-ID" sz="2600" dirty="0" err="1">
                <a:latin typeface="Franklin Gothic Demi" panose="020B0703020102020204" pitchFamily="34" charset="0"/>
              </a:rPr>
              <a:t>termasuk</a:t>
            </a:r>
            <a:r>
              <a:rPr lang="en-ID" sz="2600" dirty="0">
                <a:latin typeface="Franklin Gothic Demi" panose="020B0703020102020204" pitchFamily="34" charset="0"/>
              </a:rPr>
              <a:t> orang Kristen, </a:t>
            </a:r>
            <a:r>
              <a:rPr lang="en-ID" sz="2600" dirty="0" err="1">
                <a:latin typeface="Franklin Gothic Demi" panose="020B0703020102020204" pitchFamily="34" charset="0"/>
              </a:rPr>
              <a:t>mengabaikan</a:t>
            </a:r>
            <a:r>
              <a:rPr lang="en-ID" sz="2600" dirty="0">
                <a:latin typeface="Franklin Gothic Demi" panose="020B0703020102020204" pitchFamily="34" charset="0"/>
              </a:rPr>
              <a:t> </a:t>
            </a:r>
            <a:r>
              <a:rPr lang="en-ID" sz="2600" dirty="0" err="1">
                <a:latin typeface="Franklin Gothic Demi" panose="020B0703020102020204" pitchFamily="34" charset="0"/>
              </a:rPr>
              <a:t>Sabat</a:t>
            </a:r>
            <a:r>
              <a:rPr lang="en-ID" sz="2600" dirty="0">
                <a:latin typeface="Franklin Gothic Demi" panose="020B0703020102020204" pitchFamily="34" charset="0"/>
              </a:rPr>
              <a:t> </a:t>
            </a:r>
            <a:r>
              <a:rPr lang="en-ID" sz="2600" dirty="0" err="1">
                <a:latin typeface="Franklin Gothic Demi" panose="020B0703020102020204" pitchFamily="34" charset="0"/>
              </a:rPr>
              <a:t>hari</a:t>
            </a:r>
            <a:r>
              <a:rPr lang="en-ID" sz="2600" dirty="0">
                <a:latin typeface="Franklin Gothic Demi" panose="020B0703020102020204" pitchFamily="34" charset="0"/>
              </a:rPr>
              <a:t> </a:t>
            </a:r>
            <a:r>
              <a:rPr lang="en-ID" sz="2600" dirty="0" err="1">
                <a:latin typeface="Franklin Gothic Demi" panose="020B0703020102020204" pitchFamily="34" charset="0"/>
              </a:rPr>
              <a:t>ketujuh</a:t>
            </a:r>
            <a:r>
              <a:rPr lang="en-ID" sz="2600" dirty="0">
                <a:latin typeface="Franklin Gothic Demi" panose="020B0703020102020204" pitchFamily="34" charset="0"/>
              </a:rPr>
              <a:t>. </a:t>
            </a:r>
            <a:r>
              <a:rPr lang="en-ID" sz="2600" dirty="0" err="1">
                <a:latin typeface="Impact" panose="020B0806030902050204" pitchFamily="34" charset="0"/>
              </a:rPr>
              <a:t>Bukankah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ini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adalah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sebuah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pengaturan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untuk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penipuan</a:t>
            </a:r>
            <a:r>
              <a:rPr lang="en-ID" sz="2600" dirty="0">
                <a:latin typeface="Impact" panose="020B0806030902050204" pitchFamily="34" charset="0"/>
              </a:rPr>
              <a:t> </a:t>
            </a:r>
            <a:r>
              <a:rPr lang="en-ID" sz="2600" dirty="0" err="1">
                <a:latin typeface="Impact" panose="020B0806030902050204" pitchFamily="34" charset="0"/>
              </a:rPr>
              <a:t>terakhir</a:t>
            </a:r>
            <a:r>
              <a:rPr lang="en-ID" sz="2600" dirty="0">
                <a:latin typeface="Impact" panose="020B0806030902050204" pitchFamily="34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4C32014-0FDC-9F34-1FFA-4BD31A97AA22}"/>
              </a:ext>
            </a:extLst>
          </p:cNvPr>
          <p:cNvSpPr txBox="1"/>
          <p:nvPr/>
        </p:nvSpPr>
        <p:spPr>
          <a:xfrm>
            <a:off x="395035" y="320455"/>
            <a:ext cx="4176965" cy="310854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ID" sz="2800" dirty="0">
                <a:latin typeface="Impact" panose="020B0806030902050204" pitchFamily="34" charset="0"/>
              </a:rPr>
              <a:t>Jika </a:t>
            </a:r>
            <a:r>
              <a:rPr lang="en-ID" sz="2800" dirty="0" err="1">
                <a:latin typeface="Impact" panose="020B0806030902050204" pitchFamily="34" charset="0"/>
              </a:rPr>
              <a:t>Tuhan</a:t>
            </a:r>
            <a:r>
              <a:rPr lang="en-ID" sz="2800" dirty="0">
                <a:latin typeface="Impact" panose="020B0806030902050204" pitchFamily="34" charset="0"/>
              </a:rPr>
              <a:t> </a:t>
            </a:r>
            <a:r>
              <a:rPr lang="en-ID" sz="2800" dirty="0" err="1">
                <a:latin typeface="Impact" panose="020B0806030902050204" pitchFamily="34" charset="0"/>
              </a:rPr>
              <a:t>tidak</a:t>
            </a:r>
            <a:r>
              <a:rPr lang="en-ID" sz="2800" dirty="0">
                <a:latin typeface="Impact" panose="020B0806030902050204" pitchFamily="34" charset="0"/>
              </a:rPr>
              <a:t> </a:t>
            </a:r>
            <a:r>
              <a:rPr lang="en-ID" sz="2800" dirty="0" err="1">
                <a:latin typeface="Impact" panose="020B0806030902050204" pitchFamily="34" charset="0"/>
              </a:rPr>
              <a:t>menciptakan</a:t>
            </a:r>
            <a:r>
              <a:rPr lang="en-ID" sz="2800" dirty="0">
                <a:latin typeface="Impact" panose="020B0806030902050204" pitchFamily="34" charset="0"/>
              </a:rPr>
              <a:t> dunia </a:t>
            </a:r>
            <a:r>
              <a:rPr lang="en-ID" sz="2800" dirty="0" err="1">
                <a:latin typeface="Impact" panose="020B0806030902050204" pitchFamily="34" charset="0"/>
              </a:rPr>
              <a:t>dalam</a:t>
            </a:r>
            <a:r>
              <a:rPr lang="en-ID" sz="2800" dirty="0">
                <a:latin typeface="Impact" panose="020B0806030902050204" pitchFamily="34" charset="0"/>
              </a:rPr>
              <a:t> </a:t>
            </a:r>
            <a:r>
              <a:rPr lang="en-ID" sz="2800" dirty="0" err="1">
                <a:latin typeface="Impact" panose="020B0806030902050204" pitchFamily="34" charset="0"/>
              </a:rPr>
              <a:t>enam</a:t>
            </a:r>
            <a:r>
              <a:rPr lang="en-ID" sz="2800" dirty="0">
                <a:latin typeface="Impact" panose="020B0806030902050204" pitchFamily="34" charset="0"/>
              </a:rPr>
              <a:t> </a:t>
            </a:r>
            <a:r>
              <a:rPr lang="en-ID" sz="2800" dirty="0" err="1">
                <a:latin typeface="Impact" panose="020B0806030902050204" pitchFamily="34" charset="0"/>
              </a:rPr>
              <a:t>hari</a:t>
            </a:r>
            <a:r>
              <a:rPr lang="en-ID" sz="2800" dirty="0">
                <a:latin typeface="Impact" panose="020B0806030902050204" pitchFamily="34" charset="0"/>
              </a:rPr>
              <a:t> literal, </a:t>
            </a:r>
            <a:r>
              <a:rPr lang="en-ID" sz="2800" dirty="0" err="1">
                <a:latin typeface="Impact" panose="020B0806030902050204" pitchFamily="34" charset="0"/>
              </a:rPr>
              <a:t>maka</a:t>
            </a:r>
            <a:r>
              <a:rPr lang="en-ID" sz="2800" dirty="0">
                <a:latin typeface="Impact" panose="020B0806030902050204" pitchFamily="34" charset="0"/>
              </a:rPr>
              <a:t> </a:t>
            </a:r>
            <a:r>
              <a:rPr lang="en-ID" sz="2800" dirty="0" err="1">
                <a:latin typeface="Impact" panose="020B0806030902050204" pitchFamily="34" charset="0"/>
              </a:rPr>
              <a:t>Sabat</a:t>
            </a:r>
            <a:r>
              <a:rPr lang="en-ID" sz="2800" dirty="0">
                <a:latin typeface="Impact" panose="020B0806030902050204" pitchFamily="34" charset="0"/>
              </a:rPr>
              <a:t> </a:t>
            </a:r>
            <a:r>
              <a:rPr lang="en-ID" sz="2800" dirty="0" err="1">
                <a:latin typeface="Impact" panose="020B0806030902050204" pitchFamily="34" charset="0"/>
              </a:rPr>
              <a:t>hari</a:t>
            </a:r>
            <a:r>
              <a:rPr lang="en-ID" sz="2800" dirty="0">
                <a:latin typeface="Impact" panose="020B0806030902050204" pitchFamily="34" charset="0"/>
              </a:rPr>
              <a:t> </a:t>
            </a:r>
            <a:r>
              <a:rPr lang="en-ID" sz="2800" dirty="0" err="1">
                <a:latin typeface="Impact" panose="020B0806030902050204" pitchFamily="34" charset="0"/>
              </a:rPr>
              <a:t>ketujuh</a:t>
            </a:r>
            <a:r>
              <a:rPr lang="en-ID" sz="2800" dirty="0">
                <a:latin typeface="Impact" panose="020B0806030902050204" pitchFamily="34" charset="0"/>
              </a:rPr>
              <a:t> yang </a:t>
            </a:r>
            <a:r>
              <a:rPr lang="en-ID" sz="2800" dirty="0" err="1">
                <a:latin typeface="Impact" panose="020B0806030902050204" pitchFamily="34" charset="0"/>
              </a:rPr>
              <a:t>diperintahkan</a:t>
            </a:r>
            <a:r>
              <a:rPr lang="en-ID" sz="2800" dirty="0">
                <a:latin typeface="Impact" panose="020B0806030902050204" pitchFamily="34" charset="0"/>
              </a:rPr>
              <a:t> </a:t>
            </a:r>
            <a:r>
              <a:rPr lang="en-ID" sz="2800" dirty="0" err="1">
                <a:latin typeface="Impact" panose="020B0806030902050204" pitchFamily="34" charset="0"/>
              </a:rPr>
              <a:t>untuk</a:t>
            </a:r>
            <a:r>
              <a:rPr lang="en-ID" sz="2800" dirty="0">
                <a:latin typeface="Impact" panose="020B0806030902050204" pitchFamily="34" charset="0"/>
              </a:rPr>
              <a:t> </a:t>
            </a:r>
            <a:r>
              <a:rPr lang="en-ID" sz="2800" dirty="0" err="1">
                <a:latin typeface="Impact" panose="020B0806030902050204" pitchFamily="34" charset="0"/>
              </a:rPr>
              <a:t>dipelihara</a:t>
            </a:r>
            <a:r>
              <a:rPr lang="en-ID" sz="2800" dirty="0">
                <a:latin typeface="Impact" panose="020B0806030902050204" pitchFamily="34" charset="0"/>
              </a:rPr>
              <a:t> </a:t>
            </a:r>
            <a:r>
              <a:rPr lang="en-ID" sz="2800" dirty="0" err="1">
                <a:latin typeface="Impact" panose="020B0806030902050204" pitchFamily="34" charset="0"/>
              </a:rPr>
              <a:t>akan</a:t>
            </a:r>
            <a:r>
              <a:rPr lang="en-ID" sz="2800" dirty="0">
                <a:latin typeface="Impact" panose="020B0806030902050204" pitchFamily="34" charset="0"/>
              </a:rPr>
              <a:t> </a:t>
            </a:r>
            <a:r>
              <a:rPr lang="en-ID" sz="2800" dirty="0" err="1">
                <a:latin typeface="Impact" panose="020B0806030902050204" pitchFamily="34" charset="0"/>
              </a:rPr>
              <a:t>kehilangan</a:t>
            </a:r>
            <a:r>
              <a:rPr lang="en-ID" sz="2800" dirty="0">
                <a:latin typeface="Impact" panose="020B0806030902050204" pitchFamily="34" charset="0"/>
              </a:rPr>
              <a:t> </a:t>
            </a:r>
            <a:r>
              <a:rPr lang="en-ID" sz="2800" dirty="0" err="1">
                <a:latin typeface="Impact" panose="020B0806030902050204" pitchFamily="34" charset="0"/>
              </a:rPr>
              <a:t>maknanya</a:t>
            </a:r>
            <a:r>
              <a:rPr lang="en-ID" sz="2800" dirty="0">
                <a:latin typeface="Impact" panose="020B080603090205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780209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1"/>
            <a:ext cx="9143997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" y="0"/>
            <a:ext cx="6086479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4" y="-1"/>
            <a:ext cx="3057523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512" y="-1"/>
            <a:ext cx="8799485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291C6DB-5977-DF84-E250-4D6EAE66A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294538"/>
            <a:ext cx="9143996" cy="1033669"/>
          </a:xfrm>
        </p:spPr>
        <p:txBody>
          <a:bodyPr>
            <a:normAutofit fontScale="90000"/>
          </a:bodyPr>
          <a:lstStyle/>
          <a:p>
            <a:pPr algn="ctr"/>
            <a:r>
              <a:rPr lang="en-ID" sz="4000" dirty="0">
                <a:solidFill>
                  <a:srgbClr val="FFFF00"/>
                </a:solidFill>
                <a:latin typeface="Impact" panose="020B0806030902050204" pitchFamily="34" charset="0"/>
              </a:rPr>
              <a:t>PENCIPTAAN, HARI SABAT, DAN AKHIR ZAMAN</a:t>
            </a:r>
            <a:br>
              <a:rPr lang="en-ID" sz="3500" dirty="0">
                <a:solidFill>
                  <a:srgbClr val="FFFFFF"/>
                </a:solidFill>
              </a:rPr>
            </a:br>
            <a:r>
              <a:rPr lang="en-ID" sz="3100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Rabu, 17 Mei 2023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BC24ED1-E2EF-7C10-A9DB-789F586F3B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7178" y="4360473"/>
            <a:ext cx="3241522" cy="21722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F9174FC-6D32-033A-91F9-4C308FA78362}"/>
              </a:ext>
            </a:extLst>
          </p:cNvPr>
          <p:cNvSpPr txBox="1"/>
          <p:nvPr/>
        </p:nvSpPr>
        <p:spPr>
          <a:xfrm>
            <a:off x="309660" y="1688098"/>
            <a:ext cx="8551936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ID" sz="3200" dirty="0">
                <a:latin typeface="Amasis MT Pro Black" panose="02040A04050005020304" pitchFamily="18" charset="0"/>
              </a:rPr>
              <a:t>Wahyu 14:9-10 </a:t>
            </a:r>
            <a:r>
              <a:rPr lang="en-ID" sz="2400" dirty="0">
                <a:latin typeface="Franklin Gothic Demi" panose="020B0703020102020204" pitchFamily="34" charset="0"/>
              </a:rPr>
              <a:t>“Dan </a:t>
            </a:r>
            <a:r>
              <a:rPr lang="en-ID" sz="2400" dirty="0" err="1">
                <a:latin typeface="Franklin Gothic Demi" panose="020B0703020102020204" pitchFamily="34" charset="0"/>
              </a:rPr>
              <a:t>seorang</a:t>
            </a:r>
            <a:r>
              <a:rPr lang="en-ID" sz="2400" dirty="0">
                <a:latin typeface="Franklin Gothic Demi" panose="020B0703020102020204" pitchFamily="34" charset="0"/>
              </a:rPr>
              <a:t> </a:t>
            </a:r>
            <a:r>
              <a:rPr lang="en-ID" sz="2400" dirty="0" err="1">
                <a:latin typeface="Franklin Gothic Demi" panose="020B0703020102020204" pitchFamily="34" charset="0"/>
              </a:rPr>
              <a:t>malaikat</a:t>
            </a:r>
            <a:r>
              <a:rPr lang="en-ID" sz="2400" dirty="0">
                <a:latin typeface="Franklin Gothic Demi" panose="020B0703020102020204" pitchFamily="34" charset="0"/>
              </a:rPr>
              <a:t> lain, </a:t>
            </a:r>
            <a:r>
              <a:rPr lang="en-ID" sz="2400" dirty="0" err="1">
                <a:latin typeface="Franklin Gothic Demi" panose="020B0703020102020204" pitchFamily="34" charset="0"/>
              </a:rPr>
              <a:t>malaikat</a:t>
            </a:r>
            <a:r>
              <a:rPr lang="en-ID" sz="2400" dirty="0">
                <a:latin typeface="Franklin Gothic Demi" panose="020B0703020102020204" pitchFamily="34" charset="0"/>
              </a:rPr>
              <a:t> </a:t>
            </a:r>
            <a:r>
              <a:rPr lang="en-ID" sz="2400" dirty="0" err="1">
                <a:latin typeface="Franklin Gothic Demi" panose="020B0703020102020204" pitchFamily="34" charset="0"/>
              </a:rPr>
              <a:t>ketiga</a:t>
            </a:r>
            <a:r>
              <a:rPr lang="en-ID" sz="2400" dirty="0">
                <a:latin typeface="Franklin Gothic Demi" panose="020B0703020102020204" pitchFamily="34" charset="0"/>
              </a:rPr>
              <a:t>, </a:t>
            </a:r>
            <a:r>
              <a:rPr lang="en-ID" sz="2400" dirty="0" err="1">
                <a:latin typeface="Franklin Gothic Demi" panose="020B0703020102020204" pitchFamily="34" charset="0"/>
              </a:rPr>
              <a:t>menyusul</a:t>
            </a:r>
            <a:r>
              <a:rPr lang="en-ID" sz="2400" dirty="0">
                <a:latin typeface="Franklin Gothic Demi" panose="020B0703020102020204" pitchFamily="34" charset="0"/>
              </a:rPr>
              <a:t> </a:t>
            </a:r>
            <a:r>
              <a:rPr lang="en-ID" sz="2400" dirty="0" err="1">
                <a:latin typeface="Franklin Gothic Demi" panose="020B0703020102020204" pitchFamily="34" charset="0"/>
              </a:rPr>
              <a:t>mereka</a:t>
            </a:r>
            <a:r>
              <a:rPr lang="en-ID" sz="2400" dirty="0">
                <a:latin typeface="Franklin Gothic Demi" panose="020B0703020102020204" pitchFamily="34" charset="0"/>
              </a:rPr>
              <a:t>, dan </a:t>
            </a:r>
            <a:r>
              <a:rPr lang="en-ID" sz="2400" dirty="0" err="1">
                <a:latin typeface="Franklin Gothic Demi" panose="020B0703020102020204" pitchFamily="34" charset="0"/>
              </a:rPr>
              <a:t>berkata</a:t>
            </a:r>
            <a:r>
              <a:rPr lang="en-ID" sz="2400" dirty="0">
                <a:latin typeface="Franklin Gothic Demi" panose="020B0703020102020204" pitchFamily="34" charset="0"/>
              </a:rPr>
              <a:t> </a:t>
            </a:r>
            <a:r>
              <a:rPr lang="en-ID" sz="2400" dirty="0" err="1">
                <a:latin typeface="Franklin Gothic Demi" panose="020B0703020102020204" pitchFamily="34" charset="0"/>
              </a:rPr>
              <a:t>dengan</a:t>
            </a:r>
            <a:r>
              <a:rPr lang="en-ID" sz="2400" dirty="0">
                <a:latin typeface="Franklin Gothic Demi" panose="020B0703020102020204" pitchFamily="34" charset="0"/>
              </a:rPr>
              <a:t> </a:t>
            </a:r>
            <a:r>
              <a:rPr lang="en-ID" sz="2400" dirty="0" err="1">
                <a:latin typeface="Franklin Gothic Demi" panose="020B0703020102020204" pitchFamily="34" charset="0"/>
              </a:rPr>
              <a:t>suara</a:t>
            </a:r>
            <a:r>
              <a:rPr lang="en-ID" sz="2400" dirty="0">
                <a:latin typeface="Franklin Gothic Demi" panose="020B0703020102020204" pitchFamily="34" charset="0"/>
              </a:rPr>
              <a:t> </a:t>
            </a:r>
            <a:r>
              <a:rPr lang="en-ID" sz="2400" dirty="0" err="1">
                <a:latin typeface="Franklin Gothic Demi" panose="020B0703020102020204" pitchFamily="34" charset="0"/>
              </a:rPr>
              <a:t>nyaring</a:t>
            </a:r>
            <a:r>
              <a:rPr lang="en-ID" sz="2400" dirty="0">
                <a:latin typeface="Franklin Gothic Demi" panose="020B0703020102020204" pitchFamily="34" charset="0"/>
              </a:rPr>
              <a:t>: "</a:t>
            </a:r>
            <a:r>
              <a:rPr lang="en-ID" sz="2400" dirty="0" err="1">
                <a:latin typeface="Franklin Gothic Demi" panose="020B0703020102020204" pitchFamily="34" charset="0"/>
              </a:rPr>
              <a:t>Jikalau</a:t>
            </a:r>
            <a:r>
              <a:rPr lang="en-ID" sz="2400" dirty="0">
                <a:latin typeface="Franklin Gothic Demi" panose="020B0703020102020204" pitchFamily="34" charset="0"/>
              </a:rPr>
              <a:t> </a:t>
            </a:r>
            <a:r>
              <a:rPr lang="en-ID" sz="2400" dirty="0" err="1">
                <a:latin typeface="Franklin Gothic Demi" panose="020B0703020102020204" pitchFamily="34" charset="0"/>
              </a:rPr>
              <a:t>seorang</a:t>
            </a:r>
            <a:r>
              <a:rPr lang="en-ID" sz="2400" dirty="0">
                <a:latin typeface="Franklin Gothic Demi" panose="020B0703020102020204" pitchFamily="34" charset="0"/>
              </a:rPr>
              <a:t> </a:t>
            </a:r>
            <a:r>
              <a:rPr lang="en-ID" sz="2400" dirty="0" err="1">
                <a:latin typeface="Franklin Gothic Demi" panose="020B0703020102020204" pitchFamily="34" charset="0"/>
              </a:rPr>
              <a:t>menyembah</a:t>
            </a:r>
            <a:r>
              <a:rPr lang="en-ID" sz="2400" dirty="0">
                <a:latin typeface="Franklin Gothic Demi" panose="020B0703020102020204" pitchFamily="34" charset="0"/>
              </a:rPr>
              <a:t> </a:t>
            </a:r>
            <a:r>
              <a:rPr lang="en-ID" sz="2400" dirty="0" err="1">
                <a:latin typeface="Franklin Gothic Demi" panose="020B0703020102020204" pitchFamily="34" charset="0"/>
              </a:rPr>
              <a:t>binatang</a:t>
            </a:r>
            <a:r>
              <a:rPr lang="en-ID" sz="2400" dirty="0">
                <a:latin typeface="Franklin Gothic Demi" panose="020B0703020102020204" pitchFamily="34" charset="0"/>
              </a:rPr>
              <a:t> dan </a:t>
            </a:r>
            <a:r>
              <a:rPr lang="en-ID" sz="2400" dirty="0" err="1">
                <a:latin typeface="Franklin Gothic Demi" panose="020B0703020102020204" pitchFamily="34" charset="0"/>
              </a:rPr>
              <a:t>patungnya</a:t>
            </a:r>
            <a:r>
              <a:rPr lang="en-ID" sz="2400" dirty="0">
                <a:latin typeface="Franklin Gothic Demi" panose="020B0703020102020204" pitchFamily="34" charset="0"/>
              </a:rPr>
              <a:t> </a:t>
            </a:r>
            <a:r>
              <a:rPr lang="en-ID" sz="2400" dirty="0" err="1">
                <a:latin typeface="Franklin Gothic Demi" panose="020B0703020102020204" pitchFamily="34" charset="0"/>
              </a:rPr>
              <a:t>itu</a:t>
            </a:r>
            <a:r>
              <a:rPr lang="en-ID" sz="2400" dirty="0">
                <a:latin typeface="Franklin Gothic Demi" panose="020B0703020102020204" pitchFamily="34" charset="0"/>
              </a:rPr>
              <a:t>, dan </a:t>
            </a:r>
            <a:r>
              <a:rPr lang="en-ID" sz="2400" dirty="0" err="1">
                <a:latin typeface="Franklin Gothic Demi" panose="020B0703020102020204" pitchFamily="34" charset="0"/>
              </a:rPr>
              <a:t>menerima</a:t>
            </a:r>
            <a:r>
              <a:rPr lang="en-ID" sz="2400" dirty="0">
                <a:latin typeface="Franklin Gothic Demi" panose="020B0703020102020204" pitchFamily="34" charset="0"/>
              </a:rPr>
              <a:t> </a:t>
            </a:r>
            <a:r>
              <a:rPr lang="en-ID" sz="2400" dirty="0" err="1">
                <a:latin typeface="Franklin Gothic Demi" panose="020B0703020102020204" pitchFamily="34" charset="0"/>
              </a:rPr>
              <a:t>tanda</a:t>
            </a:r>
            <a:r>
              <a:rPr lang="en-ID" sz="2400" dirty="0">
                <a:latin typeface="Franklin Gothic Demi" panose="020B0703020102020204" pitchFamily="34" charset="0"/>
              </a:rPr>
              <a:t> pada </a:t>
            </a:r>
            <a:r>
              <a:rPr lang="en-ID" sz="2400" dirty="0" err="1">
                <a:latin typeface="Franklin Gothic Demi" panose="020B0703020102020204" pitchFamily="34" charset="0"/>
              </a:rPr>
              <a:t>dahinya</a:t>
            </a:r>
            <a:r>
              <a:rPr lang="en-ID" sz="2400" dirty="0">
                <a:latin typeface="Franklin Gothic Demi" panose="020B0703020102020204" pitchFamily="34" charset="0"/>
              </a:rPr>
              <a:t> </a:t>
            </a:r>
            <a:r>
              <a:rPr lang="en-ID" sz="2400" dirty="0" err="1">
                <a:latin typeface="Franklin Gothic Demi" panose="020B0703020102020204" pitchFamily="34" charset="0"/>
              </a:rPr>
              <a:t>atau</a:t>
            </a:r>
            <a:r>
              <a:rPr lang="en-ID" sz="2400" dirty="0">
                <a:latin typeface="Franklin Gothic Demi" panose="020B0703020102020204" pitchFamily="34" charset="0"/>
              </a:rPr>
              <a:t> pada </a:t>
            </a:r>
            <a:r>
              <a:rPr lang="en-ID" sz="2400" dirty="0" err="1">
                <a:latin typeface="Franklin Gothic Demi" panose="020B0703020102020204" pitchFamily="34" charset="0"/>
              </a:rPr>
              <a:t>tangannya</a:t>
            </a:r>
            <a:r>
              <a:rPr lang="en-ID" sz="2400" dirty="0">
                <a:latin typeface="Franklin Gothic Demi" panose="020B0703020102020204" pitchFamily="34" charset="0"/>
              </a:rPr>
              <a:t>, </a:t>
            </a:r>
            <a:r>
              <a:rPr lang="en-ID" sz="2400" dirty="0" err="1">
                <a:latin typeface="Franklin Gothic Demi" panose="020B0703020102020204" pitchFamily="34" charset="0"/>
              </a:rPr>
              <a:t>maka</a:t>
            </a:r>
            <a:r>
              <a:rPr lang="en-ID" sz="2400" dirty="0">
                <a:latin typeface="Franklin Gothic Demi" panose="020B0703020102020204" pitchFamily="34" charset="0"/>
              </a:rPr>
              <a:t> </a:t>
            </a:r>
            <a:r>
              <a:rPr lang="en-ID" sz="2400" dirty="0" err="1">
                <a:latin typeface="Franklin Gothic Demi" panose="020B0703020102020204" pitchFamily="34" charset="0"/>
              </a:rPr>
              <a:t>ia</a:t>
            </a:r>
            <a:r>
              <a:rPr lang="en-ID" sz="2400" dirty="0">
                <a:latin typeface="Franklin Gothic Demi" panose="020B0703020102020204" pitchFamily="34" charset="0"/>
              </a:rPr>
              <a:t> </a:t>
            </a:r>
            <a:r>
              <a:rPr lang="en-ID" sz="2400" dirty="0" err="1">
                <a:latin typeface="Franklin Gothic Demi" panose="020B0703020102020204" pitchFamily="34" charset="0"/>
              </a:rPr>
              <a:t>akan</a:t>
            </a:r>
            <a:r>
              <a:rPr lang="en-ID" sz="2400" dirty="0">
                <a:latin typeface="Franklin Gothic Demi" panose="020B0703020102020204" pitchFamily="34" charset="0"/>
              </a:rPr>
              <a:t> </a:t>
            </a:r>
            <a:r>
              <a:rPr lang="en-ID" sz="2400" dirty="0" err="1">
                <a:latin typeface="Franklin Gothic Demi" panose="020B0703020102020204" pitchFamily="34" charset="0"/>
              </a:rPr>
              <a:t>minum</a:t>
            </a:r>
            <a:r>
              <a:rPr lang="en-ID" sz="2400" dirty="0">
                <a:latin typeface="Franklin Gothic Demi" panose="020B0703020102020204" pitchFamily="34" charset="0"/>
              </a:rPr>
              <a:t> </a:t>
            </a:r>
            <a:r>
              <a:rPr lang="en-ID" sz="2400" dirty="0" err="1">
                <a:latin typeface="Franklin Gothic Demi" panose="020B0703020102020204" pitchFamily="34" charset="0"/>
              </a:rPr>
              <a:t>dari</a:t>
            </a:r>
            <a:r>
              <a:rPr lang="en-ID" sz="2400" dirty="0">
                <a:latin typeface="Franklin Gothic Demi" panose="020B0703020102020204" pitchFamily="34" charset="0"/>
              </a:rPr>
              <a:t> </a:t>
            </a:r>
            <a:r>
              <a:rPr lang="en-ID" sz="2400" dirty="0" err="1">
                <a:latin typeface="Franklin Gothic Demi" panose="020B0703020102020204" pitchFamily="34" charset="0"/>
              </a:rPr>
              <a:t>anggur</a:t>
            </a:r>
            <a:r>
              <a:rPr lang="en-ID" sz="2400" dirty="0">
                <a:latin typeface="Franklin Gothic Demi" panose="020B0703020102020204" pitchFamily="34" charset="0"/>
              </a:rPr>
              <a:t> </a:t>
            </a:r>
            <a:r>
              <a:rPr lang="en-ID" sz="2400" dirty="0" err="1">
                <a:latin typeface="Franklin Gothic Demi" panose="020B0703020102020204" pitchFamily="34" charset="0"/>
              </a:rPr>
              <a:t>murka</a:t>
            </a:r>
            <a:r>
              <a:rPr lang="en-ID" sz="2400" dirty="0">
                <a:latin typeface="Franklin Gothic Demi" panose="020B0703020102020204" pitchFamily="34" charset="0"/>
              </a:rPr>
              <a:t> Allah, yang </a:t>
            </a:r>
            <a:r>
              <a:rPr lang="en-ID" sz="2400" dirty="0" err="1">
                <a:latin typeface="Franklin Gothic Demi" panose="020B0703020102020204" pitchFamily="34" charset="0"/>
              </a:rPr>
              <a:t>disediakan</a:t>
            </a:r>
            <a:r>
              <a:rPr lang="en-ID" sz="2400" dirty="0">
                <a:latin typeface="Franklin Gothic Demi" panose="020B0703020102020204" pitchFamily="34" charset="0"/>
              </a:rPr>
              <a:t> </a:t>
            </a:r>
            <a:r>
              <a:rPr lang="en-ID" sz="2400" dirty="0" err="1">
                <a:latin typeface="Franklin Gothic Demi" panose="020B0703020102020204" pitchFamily="34" charset="0"/>
              </a:rPr>
              <a:t>tanpa</a:t>
            </a:r>
            <a:r>
              <a:rPr lang="en-ID" sz="2400" dirty="0">
                <a:latin typeface="Franklin Gothic Demi" panose="020B0703020102020204" pitchFamily="34" charset="0"/>
              </a:rPr>
              <a:t> </a:t>
            </a:r>
            <a:r>
              <a:rPr lang="en-ID" sz="2400" dirty="0" err="1">
                <a:latin typeface="Franklin Gothic Demi" panose="020B0703020102020204" pitchFamily="34" charset="0"/>
              </a:rPr>
              <a:t>campuran</a:t>
            </a:r>
            <a:r>
              <a:rPr lang="en-ID" sz="2400" dirty="0">
                <a:latin typeface="Franklin Gothic Demi" panose="020B0703020102020204" pitchFamily="34" charset="0"/>
              </a:rPr>
              <a:t> </a:t>
            </a:r>
            <a:r>
              <a:rPr lang="en-ID" sz="2400" dirty="0" err="1">
                <a:latin typeface="Franklin Gothic Demi" panose="020B0703020102020204" pitchFamily="34" charset="0"/>
              </a:rPr>
              <a:t>dalam</a:t>
            </a:r>
            <a:r>
              <a:rPr lang="en-ID" sz="2400" dirty="0">
                <a:latin typeface="Franklin Gothic Demi" panose="020B0703020102020204" pitchFamily="34" charset="0"/>
              </a:rPr>
              <a:t> </a:t>
            </a:r>
            <a:r>
              <a:rPr lang="en-ID" sz="2400" dirty="0" err="1">
                <a:latin typeface="Franklin Gothic Demi" panose="020B0703020102020204" pitchFamily="34" charset="0"/>
              </a:rPr>
              <a:t>cawan</a:t>
            </a:r>
            <a:r>
              <a:rPr lang="en-ID" sz="2400" dirty="0">
                <a:latin typeface="Franklin Gothic Demi" panose="020B0703020102020204" pitchFamily="34" charset="0"/>
              </a:rPr>
              <a:t> </a:t>
            </a:r>
            <a:r>
              <a:rPr lang="en-ID" sz="2400" dirty="0" err="1">
                <a:latin typeface="Franklin Gothic Demi" panose="020B0703020102020204" pitchFamily="34" charset="0"/>
              </a:rPr>
              <a:t>murka</a:t>
            </a:r>
            <a:r>
              <a:rPr lang="en-ID" sz="2400" dirty="0">
                <a:latin typeface="Franklin Gothic Demi" panose="020B0703020102020204" pitchFamily="34" charset="0"/>
              </a:rPr>
              <a:t>-Nya; dan </a:t>
            </a:r>
            <a:r>
              <a:rPr lang="en-ID" sz="2400" dirty="0" err="1">
                <a:latin typeface="Franklin Gothic Demi" panose="020B0703020102020204" pitchFamily="34" charset="0"/>
              </a:rPr>
              <a:t>ia</a:t>
            </a:r>
            <a:r>
              <a:rPr lang="en-ID" sz="2400" dirty="0">
                <a:latin typeface="Franklin Gothic Demi" panose="020B0703020102020204" pitchFamily="34" charset="0"/>
              </a:rPr>
              <a:t> </a:t>
            </a:r>
            <a:r>
              <a:rPr lang="en-ID" sz="2400" dirty="0" err="1">
                <a:latin typeface="Franklin Gothic Demi" panose="020B0703020102020204" pitchFamily="34" charset="0"/>
              </a:rPr>
              <a:t>akan</a:t>
            </a:r>
            <a:r>
              <a:rPr lang="en-ID" sz="2400" dirty="0">
                <a:latin typeface="Franklin Gothic Demi" panose="020B0703020102020204" pitchFamily="34" charset="0"/>
              </a:rPr>
              <a:t> </a:t>
            </a:r>
            <a:r>
              <a:rPr lang="en-ID" sz="2400" dirty="0" err="1">
                <a:latin typeface="Franklin Gothic Demi" panose="020B0703020102020204" pitchFamily="34" charset="0"/>
              </a:rPr>
              <a:t>disiksa</a:t>
            </a:r>
            <a:r>
              <a:rPr lang="en-ID" sz="2400" dirty="0">
                <a:latin typeface="Franklin Gothic Demi" panose="020B0703020102020204" pitchFamily="34" charset="0"/>
              </a:rPr>
              <a:t> </a:t>
            </a:r>
            <a:r>
              <a:rPr lang="en-ID" sz="2400" dirty="0" err="1">
                <a:latin typeface="Franklin Gothic Demi" panose="020B0703020102020204" pitchFamily="34" charset="0"/>
              </a:rPr>
              <a:t>dengan</a:t>
            </a:r>
            <a:r>
              <a:rPr lang="en-ID" sz="2400" dirty="0">
                <a:latin typeface="Franklin Gothic Demi" panose="020B0703020102020204" pitchFamily="34" charset="0"/>
              </a:rPr>
              <a:t> </a:t>
            </a:r>
            <a:r>
              <a:rPr lang="en-ID" sz="2400" dirty="0" err="1">
                <a:latin typeface="Franklin Gothic Demi" panose="020B0703020102020204" pitchFamily="34" charset="0"/>
              </a:rPr>
              <a:t>api</a:t>
            </a:r>
            <a:r>
              <a:rPr lang="en-ID" sz="2400" dirty="0">
                <a:latin typeface="Franklin Gothic Demi" panose="020B0703020102020204" pitchFamily="34" charset="0"/>
              </a:rPr>
              <a:t> dan </a:t>
            </a:r>
            <a:r>
              <a:rPr lang="en-ID" sz="2400" dirty="0" err="1">
                <a:latin typeface="Franklin Gothic Demi" panose="020B0703020102020204" pitchFamily="34" charset="0"/>
              </a:rPr>
              <a:t>belerang</a:t>
            </a:r>
            <a:r>
              <a:rPr lang="en-ID" sz="2400" dirty="0">
                <a:latin typeface="Franklin Gothic Demi" panose="020B0703020102020204" pitchFamily="34" charset="0"/>
              </a:rPr>
              <a:t> di </a:t>
            </a:r>
            <a:r>
              <a:rPr lang="en-ID" sz="2400" dirty="0" err="1">
                <a:latin typeface="Franklin Gothic Demi" panose="020B0703020102020204" pitchFamily="34" charset="0"/>
              </a:rPr>
              <a:t>depan</a:t>
            </a:r>
            <a:r>
              <a:rPr lang="en-ID" sz="2400" dirty="0">
                <a:latin typeface="Franklin Gothic Demi" panose="020B0703020102020204" pitchFamily="34" charset="0"/>
              </a:rPr>
              <a:t> </a:t>
            </a:r>
            <a:r>
              <a:rPr lang="en-ID" sz="2400" dirty="0" err="1">
                <a:latin typeface="Franklin Gothic Demi" panose="020B0703020102020204" pitchFamily="34" charset="0"/>
              </a:rPr>
              <a:t>mata</a:t>
            </a:r>
            <a:r>
              <a:rPr lang="en-ID" sz="2400" dirty="0">
                <a:latin typeface="Franklin Gothic Demi" panose="020B0703020102020204" pitchFamily="34" charset="0"/>
              </a:rPr>
              <a:t> </a:t>
            </a:r>
            <a:r>
              <a:rPr lang="en-ID" sz="2400" dirty="0" err="1">
                <a:latin typeface="Franklin Gothic Demi" panose="020B0703020102020204" pitchFamily="34" charset="0"/>
              </a:rPr>
              <a:t>malaikat-malaikat</a:t>
            </a:r>
            <a:r>
              <a:rPr lang="en-ID" sz="2400" dirty="0">
                <a:latin typeface="Franklin Gothic Demi" panose="020B0703020102020204" pitchFamily="34" charset="0"/>
              </a:rPr>
              <a:t> kudus dan di </a:t>
            </a:r>
            <a:r>
              <a:rPr lang="en-ID" sz="2400" dirty="0" err="1">
                <a:latin typeface="Franklin Gothic Demi" panose="020B0703020102020204" pitchFamily="34" charset="0"/>
              </a:rPr>
              <a:t>depan</a:t>
            </a:r>
            <a:r>
              <a:rPr lang="en-ID" sz="2400" dirty="0">
                <a:latin typeface="Franklin Gothic Demi" panose="020B0703020102020204" pitchFamily="34" charset="0"/>
              </a:rPr>
              <a:t> </a:t>
            </a:r>
            <a:r>
              <a:rPr lang="en-ID" sz="2400" dirty="0" err="1">
                <a:latin typeface="Franklin Gothic Demi" panose="020B0703020102020204" pitchFamily="34" charset="0"/>
              </a:rPr>
              <a:t>mata</a:t>
            </a:r>
            <a:r>
              <a:rPr lang="en-ID" sz="2400" dirty="0">
                <a:latin typeface="Franklin Gothic Demi" panose="020B0703020102020204" pitchFamily="34" charset="0"/>
              </a:rPr>
              <a:t> Anak </a:t>
            </a:r>
            <a:r>
              <a:rPr lang="en-ID" sz="2400" dirty="0" err="1">
                <a:latin typeface="Franklin Gothic Demi" panose="020B0703020102020204" pitchFamily="34" charset="0"/>
              </a:rPr>
              <a:t>Domba</a:t>
            </a:r>
            <a:r>
              <a:rPr lang="en-ID" sz="2400" dirty="0">
                <a:latin typeface="Franklin Gothic Demi" panose="020B0703020102020204" pitchFamily="34" charset="0"/>
              </a:rPr>
              <a:t>.”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7CF7307-BB74-9C9A-8EFB-808F2CF174BD}"/>
              </a:ext>
            </a:extLst>
          </p:cNvPr>
          <p:cNvSpPr txBox="1"/>
          <p:nvPr/>
        </p:nvSpPr>
        <p:spPr>
          <a:xfrm>
            <a:off x="569470" y="5011713"/>
            <a:ext cx="4968423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2600" dirty="0">
                <a:solidFill>
                  <a:srgbClr val="002060"/>
                </a:solidFill>
                <a:latin typeface="Impact" panose="020B0806030902050204" pitchFamily="34" charset="0"/>
              </a:rPr>
              <a:t>Wahyu 14:12 “Yang </a:t>
            </a:r>
            <a:r>
              <a:rPr lang="en-ID" sz="2600" dirty="0" err="1">
                <a:solidFill>
                  <a:srgbClr val="002060"/>
                </a:solidFill>
                <a:latin typeface="Impact" panose="020B0806030902050204" pitchFamily="34" charset="0"/>
              </a:rPr>
              <a:t>penting</a:t>
            </a:r>
            <a:r>
              <a:rPr lang="en-ID" sz="2600" dirty="0">
                <a:solidFill>
                  <a:srgbClr val="002060"/>
                </a:solidFill>
                <a:latin typeface="Impact" panose="020B0806030902050204" pitchFamily="34" charset="0"/>
              </a:rPr>
              <a:t> di </a:t>
            </a:r>
            <a:r>
              <a:rPr lang="en-ID" sz="2600" dirty="0" err="1">
                <a:solidFill>
                  <a:srgbClr val="002060"/>
                </a:solidFill>
                <a:latin typeface="Impact" panose="020B0806030902050204" pitchFamily="34" charset="0"/>
              </a:rPr>
              <a:t>sini</a:t>
            </a:r>
            <a:r>
              <a:rPr lang="en-ID" sz="2600" dirty="0">
                <a:solidFill>
                  <a:srgbClr val="002060"/>
                </a:solidFill>
                <a:latin typeface="Impact" panose="020B0806030902050204" pitchFamily="34" charset="0"/>
              </a:rPr>
              <a:t> </a:t>
            </a:r>
            <a:r>
              <a:rPr lang="en-ID" sz="2600" dirty="0" err="1">
                <a:solidFill>
                  <a:srgbClr val="002060"/>
                </a:solidFill>
                <a:latin typeface="Impact" panose="020B0806030902050204" pitchFamily="34" charset="0"/>
              </a:rPr>
              <a:t>ialah</a:t>
            </a:r>
            <a:r>
              <a:rPr lang="en-ID" sz="2600" dirty="0">
                <a:solidFill>
                  <a:srgbClr val="002060"/>
                </a:solidFill>
                <a:latin typeface="Impact" panose="020B0806030902050204" pitchFamily="34" charset="0"/>
              </a:rPr>
              <a:t> </a:t>
            </a:r>
            <a:r>
              <a:rPr lang="en-ID" sz="2600" dirty="0" err="1">
                <a:solidFill>
                  <a:srgbClr val="002060"/>
                </a:solidFill>
                <a:latin typeface="Impact" panose="020B0806030902050204" pitchFamily="34" charset="0"/>
              </a:rPr>
              <a:t>ketekunan</a:t>
            </a:r>
            <a:r>
              <a:rPr lang="en-ID" sz="2600" dirty="0">
                <a:solidFill>
                  <a:srgbClr val="002060"/>
                </a:solidFill>
                <a:latin typeface="Impact" panose="020B0806030902050204" pitchFamily="34" charset="0"/>
              </a:rPr>
              <a:t> orang-orang kudus, yang </a:t>
            </a:r>
            <a:r>
              <a:rPr lang="en-ID" sz="2600" dirty="0" err="1">
                <a:solidFill>
                  <a:srgbClr val="002060"/>
                </a:solidFill>
                <a:latin typeface="Impact" panose="020B0806030902050204" pitchFamily="34" charset="0"/>
              </a:rPr>
              <a:t>menuruti</a:t>
            </a:r>
            <a:r>
              <a:rPr lang="en-ID" sz="2600" dirty="0">
                <a:solidFill>
                  <a:srgbClr val="002060"/>
                </a:solidFill>
                <a:latin typeface="Impact" panose="020B0806030902050204" pitchFamily="34" charset="0"/>
              </a:rPr>
              <a:t> </a:t>
            </a:r>
            <a:r>
              <a:rPr lang="en-ID" sz="2600" dirty="0" err="1">
                <a:solidFill>
                  <a:srgbClr val="002060"/>
                </a:solidFill>
                <a:latin typeface="Impact" panose="020B0806030902050204" pitchFamily="34" charset="0"/>
              </a:rPr>
              <a:t>perintah</a:t>
            </a:r>
            <a:r>
              <a:rPr lang="en-ID" sz="2600" dirty="0">
                <a:solidFill>
                  <a:srgbClr val="002060"/>
                </a:solidFill>
                <a:latin typeface="Impact" panose="020B0806030902050204" pitchFamily="34" charset="0"/>
              </a:rPr>
              <a:t> Allah dan </a:t>
            </a:r>
            <a:r>
              <a:rPr lang="en-ID" sz="2600" dirty="0" err="1">
                <a:solidFill>
                  <a:srgbClr val="002060"/>
                </a:solidFill>
                <a:latin typeface="Impact" panose="020B0806030902050204" pitchFamily="34" charset="0"/>
              </a:rPr>
              <a:t>iman</a:t>
            </a:r>
            <a:r>
              <a:rPr lang="en-ID" sz="2600" dirty="0">
                <a:solidFill>
                  <a:srgbClr val="002060"/>
                </a:solidFill>
                <a:latin typeface="Impact" panose="020B0806030902050204" pitchFamily="34" charset="0"/>
              </a:rPr>
              <a:t> </a:t>
            </a:r>
            <a:r>
              <a:rPr lang="en-ID" sz="2600" dirty="0" err="1">
                <a:solidFill>
                  <a:srgbClr val="002060"/>
                </a:solidFill>
                <a:latin typeface="Impact" panose="020B0806030902050204" pitchFamily="34" charset="0"/>
              </a:rPr>
              <a:t>kepada</a:t>
            </a:r>
            <a:r>
              <a:rPr lang="en-ID" sz="2600" dirty="0">
                <a:solidFill>
                  <a:srgbClr val="002060"/>
                </a:solidFill>
                <a:latin typeface="Impact" panose="020B0806030902050204" pitchFamily="34" charset="0"/>
              </a:rPr>
              <a:t> </a:t>
            </a:r>
            <a:r>
              <a:rPr lang="en-ID" sz="2600" dirty="0" err="1">
                <a:solidFill>
                  <a:srgbClr val="002060"/>
                </a:solidFill>
                <a:latin typeface="Impact" panose="020B0806030902050204" pitchFamily="34" charset="0"/>
              </a:rPr>
              <a:t>Yesus</a:t>
            </a:r>
            <a:r>
              <a:rPr lang="en-ID" sz="2600" dirty="0">
                <a:solidFill>
                  <a:srgbClr val="002060"/>
                </a:solidFill>
                <a:latin typeface="Impact" panose="020B0806030902050204" pitchFamily="34" charset="0"/>
              </a:rPr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29808127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6531B98-D39B-502A-0765-A99C38A6293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035" b="19247"/>
          <a:stretch/>
        </p:blipFill>
        <p:spPr>
          <a:xfrm>
            <a:off x="20" y="10"/>
            <a:ext cx="9143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5FD8A5-E151-E2FA-F29A-3A591CC329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8175" y="4010025"/>
            <a:ext cx="8343896" cy="2452687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sz="3600" dirty="0" err="1">
                <a:latin typeface="Gill Sans Nova Cond XBd" panose="020B0A06020104020203" pitchFamily="34" charset="0"/>
              </a:rPr>
              <a:t>Masalah</a:t>
            </a:r>
            <a:r>
              <a:rPr lang="en-ID" sz="3600" dirty="0">
                <a:latin typeface="Gill Sans Nova Cond XBd" panose="020B0A06020104020203" pitchFamily="34" charset="0"/>
              </a:rPr>
              <a:t> </a:t>
            </a:r>
            <a:r>
              <a:rPr lang="en-ID" sz="3600" dirty="0" err="1">
                <a:latin typeface="Gill Sans Nova Cond XBd" panose="020B0A06020104020203" pitchFamily="34" charset="0"/>
              </a:rPr>
              <a:t>utama</a:t>
            </a:r>
            <a:r>
              <a:rPr lang="en-ID" sz="3600" dirty="0">
                <a:latin typeface="Gill Sans Nova Cond XBd" panose="020B0A06020104020203" pitchFamily="34" charset="0"/>
              </a:rPr>
              <a:t> </a:t>
            </a:r>
            <a:r>
              <a:rPr lang="en-ID" sz="3600" dirty="0" err="1">
                <a:latin typeface="Gill Sans Nova Cond XBd" panose="020B0A06020104020203" pitchFamily="34" charset="0"/>
              </a:rPr>
              <a:t>dalam</a:t>
            </a:r>
            <a:r>
              <a:rPr lang="en-ID" sz="3600" dirty="0">
                <a:latin typeface="Gill Sans Nova Cond XBd" panose="020B0A06020104020203" pitchFamily="34" charset="0"/>
              </a:rPr>
              <a:t> </a:t>
            </a:r>
            <a:r>
              <a:rPr lang="en-ID" sz="3600" dirty="0" err="1">
                <a:latin typeface="Gill Sans Nova Cond XBd" panose="020B0A06020104020203" pitchFamily="34" charset="0"/>
              </a:rPr>
              <a:t>konflik</a:t>
            </a:r>
            <a:r>
              <a:rPr lang="en-ID" sz="3600" dirty="0">
                <a:latin typeface="Gill Sans Nova Cond XBd" panose="020B0A06020104020203" pitchFamily="34" charset="0"/>
              </a:rPr>
              <a:t> di </a:t>
            </a:r>
            <a:r>
              <a:rPr lang="en-ID" sz="3600" dirty="0" err="1">
                <a:latin typeface="Gill Sans Nova Cond XBd" panose="020B0A06020104020203" pitchFamily="34" charset="0"/>
              </a:rPr>
              <a:t>akhir</a:t>
            </a:r>
            <a:r>
              <a:rPr lang="en-ID" sz="3600" dirty="0">
                <a:latin typeface="Gill Sans Nova Cond XBd" panose="020B0A06020104020203" pitchFamily="34" charset="0"/>
              </a:rPr>
              <a:t> zaman </a:t>
            </a:r>
            <a:r>
              <a:rPr lang="en-ID" sz="3600" dirty="0" err="1">
                <a:latin typeface="Gill Sans Nova Cond XBd" panose="020B0A06020104020203" pitchFamily="34" charset="0"/>
              </a:rPr>
              <a:t>antara</a:t>
            </a:r>
            <a:r>
              <a:rPr lang="en-ID" sz="3600" dirty="0">
                <a:latin typeface="Gill Sans Nova Cond XBd" panose="020B0A06020104020203" pitchFamily="34" charset="0"/>
              </a:rPr>
              <a:t> yang </a:t>
            </a:r>
            <a:r>
              <a:rPr lang="en-ID" sz="3600" dirty="0" err="1">
                <a:latin typeface="Gill Sans Nova Cond XBd" panose="020B0A06020104020203" pitchFamily="34" charset="0"/>
              </a:rPr>
              <a:t>baik</a:t>
            </a:r>
            <a:r>
              <a:rPr lang="en-ID" sz="3600" dirty="0">
                <a:latin typeface="Gill Sans Nova Cond XBd" panose="020B0A06020104020203" pitchFamily="34" charset="0"/>
              </a:rPr>
              <a:t> dan yang </a:t>
            </a:r>
            <a:r>
              <a:rPr lang="en-ID" sz="3600" dirty="0" err="1">
                <a:latin typeface="Gill Sans Nova Cond XBd" panose="020B0A06020104020203" pitchFamily="34" charset="0"/>
              </a:rPr>
              <a:t>jahat</a:t>
            </a:r>
            <a:r>
              <a:rPr lang="en-ID" sz="3600" dirty="0">
                <a:latin typeface="Gill Sans Nova Cond XBd" panose="020B0A06020104020203" pitchFamily="34" charset="0"/>
              </a:rPr>
              <a:t>, </a:t>
            </a:r>
            <a:r>
              <a:rPr lang="en-ID" sz="3600" dirty="0" err="1">
                <a:latin typeface="Gill Sans Nova Cond XBd" panose="020B0A06020104020203" pitchFamily="34" charset="0"/>
              </a:rPr>
              <a:t>Kristus</a:t>
            </a:r>
            <a:r>
              <a:rPr lang="en-ID" sz="3600" dirty="0">
                <a:latin typeface="Gill Sans Nova Cond XBd" panose="020B0A06020104020203" pitchFamily="34" charset="0"/>
              </a:rPr>
              <a:t> dan Iblis, </a:t>
            </a:r>
            <a:r>
              <a:rPr lang="en-ID" sz="3600" dirty="0" err="1">
                <a:latin typeface="Gill Sans Nova Cond XBd" panose="020B0A06020104020203" pitchFamily="34" charset="0"/>
              </a:rPr>
              <a:t>adalah</a:t>
            </a:r>
            <a:r>
              <a:rPr lang="en-ID" sz="3600" dirty="0">
                <a:latin typeface="Gill Sans Nova Cond XBd" panose="020B0A06020104020203" pitchFamily="34" charset="0"/>
              </a:rPr>
              <a:t> PENYEMBAHAN. </a:t>
            </a:r>
            <a:r>
              <a:rPr lang="en-ID" sz="3600" dirty="0" err="1">
                <a:latin typeface="Gill Sans Nova Cond Ultra Bold" panose="020B0B04020104020203" pitchFamily="34" charset="0"/>
              </a:rPr>
              <a:t>Apakah</a:t>
            </a:r>
            <a:r>
              <a:rPr lang="en-ID" sz="3600" dirty="0">
                <a:latin typeface="Gill Sans Nova Cond Ultra Bold" panose="020B0B04020104020203" pitchFamily="34" charset="0"/>
              </a:rPr>
              <a:t> </a:t>
            </a:r>
            <a:r>
              <a:rPr lang="en-ID" sz="3600" dirty="0" err="1">
                <a:latin typeface="Gill Sans Nova Cond Ultra Bold" panose="020B0B04020104020203" pitchFamily="34" charset="0"/>
              </a:rPr>
              <a:t>kita</a:t>
            </a:r>
            <a:r>
              <a:rPr lang="en-ID" sz="3600" dirty="0">
                <a:latin typeface="Gill Sans Nova Cond Ultra Bold" panose="020B0B04020104020203" pitchFamily="34" charset="0"/>
              </a:rPr>
              <a:t> </a:t>
            </a:r>
            <a:r>
              <a:rPr lang="en-ID" sz="3600" dirty="0" err="1">
                <a:latin typeface="Gill Sans Nova Cond Ultra Bold" panose="020B0B04020104020203" pitchFamily="34" charset="0"/>
              </a:rPr>
              <a:t>menyembah</a:t>
            </a:r>
            <a:r>
              <a:rPr lang="en-ID" sz="3600" dirty="0">
                <a:latin typeface="Gill Sans Nova Cond Ultra Bold" panose="020B0B04020104020203" pitchFamily="34" charset="0"/>
              </a:rPr>
              <a:t> Sang </a:t>
            </a:r>
            <a:r>
              <a:rPr lang="en-ID" sz="3600" dirty="0" err="1">
                <a:latin typeface="Gill Sans Nova Cond Ultra Bold" panose="020B0B04020104020203" pitchFamily="34" charset="0"/>
              </a:rPr>
              <a:t>Pencipta</a:t>
            </a:r>
            <a:r>
              <a:rPr lang="en-ID" sz="3600" dirty="0">
                <a:latin typeface="Gill Sans Nova Cond Ultra Bold" panose="020B0B04020104020203" pitchFamily="34" charset="0"/>
              </a:rPr>
              <a:t> </a:t>
            </a:r>
            <a:r>
              <a:rPr lang="en-ID" sz="3600" dirty="0" err="1">
                <a:latin typeface="Gill Sans Nova Cond Ultra Bold" panose="020B0B04020104020203" pitchFamily="34" charset="0"/>
              </a:rPr>
              <a:t>atau</a:t>
            </a:r>
            <a:r>
              <a:rPr lang="en-ID" sz="3600" dirty="0">
                <a:latin typeface="Gill Sans Nova Cond Ultra Bold" panose="020B0B04020104020203" pitchFamily="34" charset="0"/>
              </a:rPr>
              <a:t> "</a:t>
            </a:r>
            <a:r>
              <a:rPr lang="en-ID" sz="3600" dirty="0" err="1">
                <a:latin typeface="Gill Sans Nova Cond Ultra Bold" panose="020B0B04020104020203" pitchFamily="34" charset="0"/>
              </a:rPr>
              <a:t>binatang</a:t>
            </a:r>
            <a:r>
              <a:rPr lang="en-ID" sz="3600" dirty="0">
                <a:latin typeface="Gill Sans Nova Cond Ultra Bold" panose="020B0B04020104020203" pitchFamily="34" charset="0"/>
              </a:rPr>
              <a:t>"?</a:t>
            </a:r>
          </a:p>
        </p:txBody>
      </p:sp>
    </p:spTree>
    <p:extLst>
      <p:ext uri="{BB962C8B-B14F-4D97-AF65-F5344CB8AC3E}">
        <p14:creationId xmlns:p14="http://schemas.microsoft.com/office/powerpoint/2010/main" val="27116070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3D8BE44-70A3-8E13-C47A-613B93301F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373" r="3101" b="9091"/>
          <a:stretch/>
        </p:blipFill>
        <p:spPr>
          <a:xfrm>
            <a:off x="2671191" y="10"/>
            <a:ext cx="6501384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731745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E8985BE-B3AD-3C4E-5EE5-0EC3F0271D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351" y="1147319"/>
            <a:ext cx="4293680" cy="1124712"/>
          </a:xfrm>
        </p:spPr>
        <p:txBody>
          <a:bodyPr anchor="b">
            <a:normAutofit/>
          </a:bodyPr>
          <a:lstStyle/>
          <a:p>
            <a:r>
              <a:rPr lang="en-US" sz="4000" dirty="0">
                <a:latin typeface="Amasis MT Pro Black" panose="02040A04050005020304" pitchFamily="18" charset="0"/>
              </a:rPr>
              <a:t>EFESUS 3 : 9</a:t>
            </a:r>
            <a:endParaRPr lang="en-ID" sz="4000" dirty="0">
              <a:latin typeface="Amasis MT Pro Black" panose="02040A040500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87775" y="674370"/>
            <a:ext cx="73152" cy="4114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183" y="2443480"/>
            <a:ext cx="2475738" cy="9144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387251-0D84-27F4-100E-BE94CCD5B4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8610" y="2801748"/>
            <a:ext cx="4939189" cy="3207258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sz="3200" dirty="0">
                <a:latin typeface="Berlin Sans FB" panose="020E0602020502020306" pitchFamily="34" charset="0"/>
              </a:rPr>
              <a:t>“Dan untuk </a:t>
            </a:r>
            <a:r>
              <a:rPr lang="en-US" sz="3200" dirty="0" err="1">
                <a:latin typeface="Berlin Sans FB" panose="020E0602020502020306" pitchFamily="34" charset="0"/>
              </a:rPr>
              <a:t>menyatakan</a:t>
            </a:r>
            <a:r>
              <a:rPr lang="en-US" sz="3200" dirty="0">
                <a:latin typeface="Berlin Sans FB" panose="020E0602020502020306" pitchFamily="34" charset="0"/>
              </a:rPr>
              <a:t> </a:t>
            </a:r>
            <a:r>
              <a:rPr lang="en-US" sz="3200" dirty="0" err="1">
                <a:latin typeface="Berlin Sans FB" panose="020E0602020502020306" pitchFamily="34" charset="0"/>
              </a:rPr>
              <a:t>apa</a:t>
            </a:r>
            <a:r>
              <a:rPr lang="en-US" sz="3200" dirty="0">
                <a:latin typeface="Berlin Sans FB" panose="020E0602020502020306" pitchFamily="34" charset="0"/>
              </a:rPr>
              <a:t> </a:t>
            </a:r>
            <a:r>
              <a:rPr lang="en-US" sz="3200" dirty="0" err="1">
                <a:latin typeface="Berlin Sans FB" panose="020E0602020502020306" pitchFamily="34" charset="0"/>
              </a:rPr>
              <a:t>isinya</a:t>
            </a:r>
            <a:r>
              <a:rPr lang="en-US" sz="3200" dirty="0">
                <a:latin typeface="Berlin Sans FB" panose="020E0602020502020306" pitchFamily="34" charset="0"/>
              </a:rPr>
              <a:t> </a:t>
            </a:r>
            <a:r>
              <a:rPr lang="en-US" sz="3200" dirty="0" err="1">
                <a:latin typeface="Berlin Sans FB" panose="020E0602020502020306" pitchFamily="34" charset="0"/>
              </a:rPr>
              <a:t>tugas</a:t>
            </a:r>
            <a:r>
              <a:rPr lang="en-US" sz="3200" dirty="0">
                <a:latin typeface="Berlin Sans FB" panose="020E0602020502020306" pitchFamily="34" charset="0"/>
              </a:rPr>
              <a:t> </a:t>
            </a:r>
            <a:r>
              <a:rPr lang="en-US" sz="3200" dirty="0" err="1">
                <a:latin typeface="Berlin Sans FB" panose="020E0602020502020306" pitchFamily="34" charset="0"/>
              </a:rPr>
              <a:t>penyelenggaraan</a:t>
            </a:r>
            <a:r>
              <a:rPr lang="en-US" sz="3200" dirty="0">
                <a:latin typeface="Berlin Sans FB" panose="020E0602020502020306" pitchFamily="34" charset="0"/>
              </a:rPr>
              <a:t> </a:t>
            </a:r>
            <a:r>
              <a:rPr lang="en-US" sz="3200" dirty="0" err="1">
                <a:latin typeface="Berlin Sans FB" panose="020E0602020502020306" pitchFamily="34" charset="0"/>
              </a:rPr>
              <a:t>rahasia</a:t>
            </a:r>
            <a:r>
              <a:rPr lang="en-US" sz="3200" dirty="0">
                <a:latin typeface="Berlin Sans FB" panose="020E0602020502020306" pitchFamily="34" charset="0"/>
              </a:rPr>
              <a:t> yang telah </a:t>
            </a:r>
            <a:r>
              <a:rPr lang="en-US" sz="3200" dirty="0" err="1">
                <a:latin typeface="Berlin Sans FB" panose="020E0602020502020306" pitchFamily="34" charset="0"/>
              </a:rPr>
              <a:t>berabad-abad</a:t>
            </a:r>
            <a:r>
              <a:rPr lang="en-US" sz="3200" dirty="0">
                <a:latin typeface="Berlin Sans FB" panose="020E0602020502020306" pitchFamily="34" charset="0"/>
              </a:rPr>
              <a:t> </a:t>
            </a:r>
            <a:r>
              <a:rPr lang="en-US" sz="3200" dirty="0" err="1">
                <a:latin typeface="Berlin Sans FB" panose="020E0602020502020306" pitchFamily="34" charset="0"/>
              </a:rPr>
              <a:t>tersembunyi</a:t>
            </a:r>
            <a:r>
              <a:rPr lang="en-US" sz="3200" dirty="0">
                <a:latin typeface="Berlin Sans FB" panose="020E0602020502020306" pitchFamily="34" charset="0"/>
              </a:rPr>
              <a:t> </a:t>
            </a:r>
            <a:r>
              <a:rPr lang="en-US" sz="3200" dirty="0" err="1">
                <a:latin typeface="Berlin Sans FB" panose="020E0602020502020306" pitchFamily="34" charset="0"/>
              </a:rPr>
              <a:t>dalam</a:t>
            </a:r>
            <a:r>
              <a:rPr lang="en-US" sz="3200" dirty="0">
                <a:latin typeface="Berlin Sans FB" panose="020E0602020502020306" pitchFamily="34" charset="0"/>
              </a:rPr>
              <a:t> Allah, yang </a:t>
            </a:r>
            <a:r>
              <a:rPr lang="en-US" sz="3200" dirty="0" err="1">
                <a:latin typeface="Berlin Sans FB" panose="020E0602020502020306" pitchFamily="34" charset="0"/>
              </a:rPr>
              <a:t>menciptakan</a:t>
            </a:r>
            <a:r>
              <a:rPr lang="en-US" sz="3200" dirty="0">
                <a:latin typeface="Berlin Sans FB" panose="020E0602020502020306" pitchFamily="34" charset="0"/>
              </a:rPr>
              <a:t> </a:t>
            </a:r>
            <a:r>
              <a:rPr lang="en-US" sz="3200" dirty="0" err="1">
                <a:latin typeface="Berlin Sans FB" panose="020E0602020502020306" pitchFamily="34" charset="0"/>
              </a:rPr>
              <a:t>segala</a:t>
            </a:r>
            <a:r>
              <a:rPr lang="en-US" sz="3200" dirty="0">
                <a:latin typeface="Berlin Sans FB" panose="020E0602020502020306" pitchFamily="34" charset="0"/>
              </a:rPr>
              <a:t> </a:t>
            </a:r>
            <a:r>
              <a:rPr lang="en-US" sz="3200" dirty="0" err="1">
                <a:latin typeface="Berlin Sans FB" panose="020E0602020502020306" pitchFamily="34" charset="0"/>
              </a:rPr>
              <a:t>sesuatu</a:t>
            </a:r>
            <a:r>
              <a:rPr lang="en-US" sz="3200" dirty="0">
                <a:latin typeface="Berlin Sans FB" panose="020E0602020502020306" pitchFamily="34" charset="0"/>
              </a:rPr>
              <a:t>,”</a:t>
            </a:r>
          </a:p>
          <a:p>
            <a:pPr marL="0" indent="0">
              <a:buNone/>
            </a:pPr>
            <a:endParaRPr lang="en-ID" sz="3200" dirty="0"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36456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B43ADD-4576-3713-D700-72D2813086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7551" y="180975"/>
            <a:ext cx="8733099" cy="3057525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endParaRPr lang="en-ID" dirty="0">
              <a:latin typeface="Franklin Gothic Medium Cond" panose="020B0606030402020204" pitchFamily="34" charset="0"/>
            </a:endParaRPr>
          </a:p>
          <a:p>
            <a:pPr marL="0" indent="0">
              <a:buNone/>
            </a:pPr>
            <a:r>
              <a:rPr lang="en-ID" dirty="0">
                <a:latin typeface="Franklin Gothic Medium Cond" panose="020B0606030402020204" pitchFamily="34" charset="0"/>
              </a:rPr>
              <a:t>PENCIPTAAN </a:t>
            </a:r>
            <a:r>
              <a:rPr lang="en-ID" dirty="0" err="1">
                <a:latin typeface="Franklin Gothic Medium Cond" panose="020B0606030402020204" pitchFamily="34" charset="0"/>
              </a:rPr>
              <a:t>membentuk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dasar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dari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semua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kepercayaan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kita</a:t>
            </a:r>
            <a:r>
              <a:rPr lang="en-ID" dirty="0">
                <a:latin typeface="Franklin Gothic Medium Cond" panose="020B0606030402020204" pitchFamily="34" charset="0"/>
              </a:rPr>
              <a:t>, SABAT </a:t>
            </a:r>
            <a:r>
              <a:rPr lang="en-ID" dirty="0" err="1">
                <a:latin typeface="Franklin Gothic Medium Cond" panose="020B0606030402020204" pitchFamily="34" charset="0"/>
              </a:rPr>
              <a:t>hari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ketujuh-tertanam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dalam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kisah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Penciptaan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Kejadian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itu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sendiri</a:t>
            </a:r>
            <a:r>
              <a:rPr lang="en-ID" dirty="0">
                <a:latin typeface="Franklin Gothic Medium Cond" panose="020B0606030402020204" pitchFamily="34" charset="0"/>
              </a:rPr>
              <a:t> [</a:t>
            </a:r>
            <a:r>
              <a:rPr lang="en-ID" dirty="0" err="1">
                <a:latin typeface="Franklin Gothic Medium Cond" panose="020B0606030402020204" pitchFamily="34" charset="0"/>
              </a:rPr>
              <a:t>Kejadian</a:t>
            </a:r>
            <a:r>
              <a:rPr lang="en-ID" dirty="0">
                <a:latin typeface="Franklin Gothic Medium Cond" panose="020B0606030402020204" pitchFamily="34" charset="0"/>
              </a:rPr>
              <a:t> 2:1-3], </a:t>
            </a:r>
            <a:r>
              <a:rPr lang="en-ID" dirty="0" err="1">
                <a:latin typeface="Impact" panose="020B0806030902050204" pitchFamily="34" charset="0"/>
              </a:rPr>
              <a:t>Sabat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berdiri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sebagai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tanda</a:t>
            </a:r>
            <a:r>
              <a:rPr lang="en-ID" dirty="0">
                <a:latin typeface="Impact" panose="020B0806030902050204" pitchFamily="34" charset="0"/>
              </a:rPr>
              <a:t> yang </a:t>
            </a:r>
            <a:r>
              <a:rPr lang="en-ID" dirty="0" err="1">
                <a:latin typeface="Impact" panose="020B0806030902050204" pitchFamily="34" charset="0"/>
              </a:rPr>
              <a:t>kekal</a:t>
            </a:r>
            <a:r>
              <a:rPr lang="en-ID" dirty="0">
                <a:latin typeface="Impact" panose="020B0806030902050204" pitchFamily="34" charset="0"/>
              </a:rPr>
              <a:t> dan </a:t>
            </a:r>
            <a:r>
              <a:rPr lang="en-ID" dirty="0" err="1">
                <a:latin typeface="Impact" panose="020B0806030902050204" pitchFamily="34" charset="0"/>
              </a:rPr>
              <a:t>abadi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dari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Penciptaan</a:t>
            </a:r>
            <a:r>
              <a:rPr lang="en-ID" dirty="0">
                <a:latin typeface="Impact" panose="020B0806030902050204" pitchFamily="34" charset="0"/>
              </a:rPr>
              <a:t>.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</a:p>
          <a:p>
            <a:pPr marL="0" indent="0">
              <a:buNone/>
            </a:pPr>
            <a:r>
              <a:rPr lang="en-ID" dirty="0" err="1">
                <a:solidFill>
                  <a:srgbClr val="C00000"/>
                </a:solidFill>
                <a:latin typeface="Eras Bold ITC" panose="020B0907030504020204" pitchFamily="34" charset="0"/>
              </a:rPr>
              <a:t>Sabat</a:t>
            </a:r>
            <a:r>
              <a:rPr lang="en-ID" dirty="0">
                <a:solidFill>
                  <a:srgbClr val="C00000"/>
                </a:solidFill>
                <a:latin typeface="Eras Bold ITC" panose="020B0907030504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Eras Bold ITC" panose="020B0907030504020204" pitchFamily="34" charset="0"/>
              </a:rPr>
              <a:t>adalah</a:t>
            </a:r>
            <a:r>
              <a:rPr lang="en-ID" dirty="0">
                <a:solidFill>
                  <a:srgbClr val="C00000"/>
                </a:solidFill>
                <a:latin typeface="Eras Bold ITC" panose="020B0907030504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Eras Bold ITC" panose="020B0907030504020204" pitchFamily="34" charset="0"/>
              </a:rPr>
              <a:t>simbol</a:t>
            </a:r>
            <a:r>
              <a:rPr lang="en-ID" dirty="0">
                <a:solidFill>
                  <a:srgbClr val="C00000"/>
                </a:solidFill>
                <a:latin typeface="Eras Bold ITC" panose="020B0907030504020204" pitchFamily="34" charset="0"/>
              </a:rPr>
              <a:t> paling </a:t>
            </a:r>
            <a:r>
              <a:rPr lang="en-ID" dirty="0" err="1">
                <a:solidFill>
                  <a:srgbClr val="C00000"/>
                </a:solidFill>
                <a:latin typeface="Eras Bold ITC" panose="020B0907030504020204" pitchFamily="34" charset="0"/>
              </a:rPr>
              <a:t>dasar</a:t>
            </a:r>
            <a:r>
              <a:rPr lang="en-ID" dirty="0">
                <a:solidFill>
                  <a:srgbClr val="C00000"/>
                </a:solidFill>
                <a:latin typeface="Eras Bold ITC" panose="020B0907030504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Eras Bold ITC" panose="020B0907030504020204" pitchFamily="34" charset="0"/>
              </a:rPr>
              <a:t>dari</a:t>
            </a:r>
            <a:r>
              <a:rPr lang="en-ID" dirty="0">
                <a:solidFill>
                  <a:srgbClr val="C00000"/>
                </a:solidFill>
                <a:latin typeface="Eras Bold ITC" panose="020B0907030504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Eras Bold ITC" panose="020B0907030504020204" pitchFamily="34" charset="0"/>
              </a:rPr>
              <a:t>ajaran</a:t>
            </a:r>
            <a:r>
              <a:rPr lang="en-ID" dirty="0">
                <a:solidFill>
                  <a:srgbClr val="C00000"/>
                </a:solidFill>
                <a:latin typeface="Eras Bold ITC" panose="020B0907030504020204" pitchFamily="34" charset="0"/>
              </a:rPr>
              <a:t> paling </a:t>
            </a:r>
            <a:r>
              <a:rPr lang="en-ID" dirty="0" err="1">
                <a:solidFill>
                  <a:srgbClr val="C00000"/>
                </a:solidFill>
                <a:latin typeface="Eras Bold ITC" panose="020B0907030504020204" pitchFamily="34" charset="0"/>
              </a:rPr>
              <a:t>dasar</a:t>
            </a:r>
            <a:r>
              <a:rPr lang="en-ID" dirty="0">
                <a:solidFill>
                  <a:srgbClr val="C00000"/>
                </a:solidFill>
                <a:latin typeface="Eras Bold ITC" panose="020B0907030504020204" pitchFamily="34" charset="0"/>
              </a:rPr>
              <a:t>. </a:t>
            </a:r>
            <a:r>
              <a:rPr lang="en-ID" dirty="0">
                <a:solidFill>
                  <a:srgbClr val="C00000"/>
                </a:solidFill>
                <a:latin typeface="Berlin Sans FB" panose="020E0602020502020306" pitchFamily="34" charset="0"/>
              </a:rPr>
              <a:t>Satu-</a:t>
            </a:r>
            <a:r>
              <a:rPr lang="en-ID" dirty="0" err="1">
                <a:solidFill>
                  <a:srgbClr val="C00000"/>
                </a:solidFill>
                <a:latin typeface="Berlin Sans FB" panose="020E0602020502020306" pitchFamily="34" charset="0"/>
              </a:rPr>
              <a:t>satunya</a:t>
            </a:r>
            <a:r>
              <a:rPr lang="en-ID" dirty="0">
                <a:solidFill>
                  <a:srgbClr val="C00000"/>
                </a:solidFill>
                <a:latin typeface="Berlin Sans FB" panose="020E0602020502020306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Berlin Sans FB" panose="020E0602020502020306" pitchFamily="34" charset="0"/>
              </a:rPr>
              <a:t>hal</a:t>
            </a:r>
            <a:r>
              <a:rPr lang="en-ID" dirty="0">
                <a:solidFill>
                  <a:srgbClr val="C00000"/>
                </a:solidFill>
                <a:latin typeface="Berlin Sans FB" panose="020E0602020502020306" pitchFamily="34" charset="0"/>
              </a:rPr>
              <a:t> yang </a:t>
            </a:r>
            <a:r>
              <a:rPr lang="en-ID" dirty="0" err="1">
                <a:solidFill>
                  <a:srgbClr val="C00000"/>
                </a:solidFill>
                <a:latin typeface="Berlin Sans FB" panose="020E0602020502020306" pitchFamily="34" charset="0"/>
              </a:rPr>
              <a:t>lebih</a:t>
            </a:r>
            <a:r>
              <a:rPr lang="en-ID" dirty="0">
                <a:solidFill>
                  <a:srgbClr val="C00000"/>
                </a:solidFill>
                <a:latin typeface="Berlin Sans FB" panose="020E0602020502020306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Berlin Sans FB" panose="020E0602020502020306" pitchFamily="34" charset="0"/>
              </a:rPr>
              <a:t>mendasar</a:t>
            </a:r>
            <a:r>
              <a:rPr lang="en-ID" dirty="0">
                <a:solidFill>
                  <a:srgbClr val="C00000"/>
                </a:solidFill>
                <a:latin typeface="Berlin Sans FB" panose="020E0602020502020306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Berlin Sans FB" panose="020E0602020502020306" pitchFamily="34" charset="0"/>
              </a:rPr>
              <a:t>untuk</a:t>
            </a:r>
            <a:r>
              <a:rPr lang="en-ID" dirty="0">
                <a:solidFill>
                  <a:srgbClr val="C00000"/>
                </a:solidFill>
                <a:latin typeface="Berlin Sans FB" panose="020E0602020502020306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Berlin Sans FB" panose="020E0602020502020306" pitchFamily="34" charset="0"/>
              </a:rPr>
              <a:t>itu</a:t>
            </a:r>
            <a:r>
              <a:rPr lang="en-ID" dirty="0">
                <a:solidFill>
                  <a:srgbClr val="C00000"/>
                </a:solidFill>
                <a:latin typeface="Berlin Sans FB" panose="020E0602020502020306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Berlin Sans FB" panose="020E0602020502020306" pitchFamily="34" charset="0"/>
              </a:rPr>
              <a:t>adalah</a:t>
            </a:r>
            <a:r>
              <a:rPr lang="en-ID" dirty="0">
                <a:solidFill>
                  <a:srgbClr val="C00000"/>
                </a:solidFill>
                <a:latin typeface="Berlin Sans FB" panose="020E0602020502020306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Berlin Sans FB" panose="020E0602020502020306" pitchFamily="34" charset="0"/>
              </a:rPr>
              <a:t>Tuhan</a:t>
            </a:r>
            <a:r>
              <a:rPr lang="en-ID" dirty="0">
                <a:solidFill>
                  <a:srgbClr val="C00000"/>
                </a:solidFill>
                <a:latin typeface="Berlin Sans FB" panose="020E0602020502020306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Berlin Sans FB" panose="020E0602020502020306" pitchFamily="34" charset="0"/>
              </a:rPr>
              <a:t>sendiri</a:t>
            </a:r>
            <a:r>
              <a:rPr lang="en-ID" dirty="0">
                <a:solidFill>
                  <a:srgbClr val="C00000"/>
                </a:solidFill>
                <a:latin typeface="Berlin Sans FB" panose="020E0602020502020306" pitchFamily="34" charset="0"/>
              </a:rPr>
              <a:t>.</a:t>
            </a:r>
          </a:p>
          <a:p>
            <a:endParaRPr lang="en-ID" dirty="0">
              <a:latin typeface="Franklin Gothic Medium Cond" panose="020B06060304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9434683-8BBA-83EE-4322-FE8885F0FB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" t="11799" r="-2" b="31840"/>
          <a:stretch/>
        </p:blipFill>
        <p:spPr>
          <a:xfrm>
            <a:off x="0" y="3118752"/>
            <a:ext cx="9150876" cy="3739248"/>
          </a:xfrm>
          <a:custGeom>
            <a:avLst/>
            <a:gdLst/>
            <a:ahLst/>
            <a:cxnLst/>
            <a:rect l="l" t="t" r="r" b="b"/>
            <a:pathLst>
              <a:path w="12201168" h="4093262">
                <a:moveTo>
                  <a:pt x="12201168" y="0"/>
                </a:moveTo>
                <a:lnTo>
                  <a:pt x="12201168" y="4093262"/>
                </a:lnTo>
                <a:lnTo>
                  <a:pt x="0" y="4093262"/>
                </a:lnTo>
                <a:lnTo>
                  <a:pt x="0" y="49771"/>
                </a:lnTo>
                <a:lnTo>
                  <a:pt x="344880" y="64399"/>
                </a:lnTo>
                <a:cubicBezTo>
                  <a:pt x="3386438" y="213466"/>
                  <a:pt x="6427997" y="534535"/>
                  <a:pt x="9469555" y="167599"/>
                </a:cubicBezTo>
                <a:cubicBezTo>
                  <a:pt x="10229945" y="75865"/>
                  <a:pt x="10990334" y="27132"/>
                  <a:pt x="11750723" y="796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5634483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AC23611-23D1-E55B-7927-CCA9C46997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6809" b="9537"/>
          <a:stretch/>
        </p:blipFill>
        <p:spPr>
          <a:xfrm>
            <a:off x="20" y="10"/>
            <a:ext cx="9143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7E3779-7334-93EE-F5A7-86A37EF5EF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8125" y="3710613"/>
            <a:ext cx="8829675" cy="2985462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sz="3200" dirty="0" err="1">
                <a:solidFill>
                  <a:srgbClr val="002060"/>
                </a:solidFill>
                <a:latin typeface="Impact" panose="020B0806030902050204" pitchFamily="34" charset="0"/>
              </a:rPr>
              <a:t>Merebut</a:t>
            </a:r>
            <a:r>
              <a:rPr lang="en-ID" sz="3200" dirty="0">
                <a:solidFill>
                  <a:srgbClr val="00206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002060"/>
                </a:solidFill>
                <a:latin typeface="Impact" panose="020B0806030902050204" pitchFamily="34" charset="0"/>
              </a:rPr>
              <a:t>Sabat</a:t>
            </a:r>
            <a:r>
              <a:rPr lang="en-ID" sz="3200" dirty="0">
                <a:solidFill>
                  <a:srgbClr val="00206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002060"/>
                </a:solidFill>
                <a:latin typeface="Impact" panose="020B0806030902050204" pitchFamily="34" charset="0"/>
              </a:rPr>
              <a:t>hari</a:t>
            </a:r>
            <a:r>
              <a:rPr lang="en-ID" sz="3200" dirty="0">
                <a:solidFill>
                  <a:srgbClr val="00206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002060"/>
                </a:solidFill>
                <a:latin typeface="Impact" panose="020B0806030902050204" pitchFamily="34" charset="0"/>
              </a:rPr>
              <a:t>ketujuh</a:t>
            </a:r>
            <a:r>
              <a:rPr lang="en-ID" sz="3200" dirty="0">
                <a:solidFill>
                  <a:srgbClr val="002060"/>
                </a:solidFill>
                <a:latin typeface="Impact" panose="020B0806030902050204" pitchFamily="34" charset="0"/>
              </a:rPr>
              <a:t> dan </a:t>
            </a:r>
            <a:r>
              <a:rPr lang="en-ID" sz="3200" dirty="0" err="1">
                <a:solidFill>
                  <a:srgbClr val="002060"/>
                </a:solidFill>
                <a:latin typeface="Impact" panose="020B0806030902050204" pitchFamily="34" charset="0"/>
              </a:rPr>
              <a:t>menggantikannya</a:t>
            </a:r>
            <a:r>
              <a:rPr lang="en-ID" sz="3200" dirty="0">
                <a:solidFill>
                  <a:srgbClr val="00206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002060"/>
                </a:solidFill>
                <a:latin typeface="Impact" panose="020B0806030902050204" pitchFamily="34" charset="0"/>
              </a:rPr>
              <a:t>dengan</a:t>
            </a:r>
            <a:r>
              <a:rPr lang="en-ID" sz="3200" dirty="0">
                <a:solidFill>
                  <a:srgbClr val="002060"/>
                </a:solidFill>
                <a:latin typeface="Impact" panose="020B0806030902050204" pitchFamily="34" charset="0"/>
              </a:rPr>
              <a:t> yang lain </a:t>
            </a:r>
            <a:r>
              <a:rPr lang="en-ID" sz="3200" dirty="0" err="1">
                <a:solidFill>
                  <a:srgbClr val="002060"/>
                </a:solidFill>
                <a:latin typeface="Impact" panose="020B0806030902050204" pitchFamily="34" charset="0"/>
              </a:rPr>
              <a:t>berarti</a:t>
            </a:r>
            <a:r>
              <a:rPr lang="en-ID" sz="3200" dirty="0">
                <a:solidFill>
                  <a:srgbClr val="00206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002060"/>
                </a:solidFill>
                <a:latin typeface="Impact" panose="020B0806030902050204" pitchFamily="34" charset="0"/>
              </a:rPr>
              <a:t>merebut</a:t>
            </a:r>
            <a:r>
              <a:rPr lang="en-ID" sz="3200" dirty="0">
                <a:solidFill>
                  <a:srgbClr val="00206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002060"/>
                </a:solidFill>
                <a:latin typeface="Impact" panose="020B0806030902050204" pitchFamily="34" charset="0"/>
              </a:rPr>
              <a:t>otoritas</a:t>
            </a:r>
            <a:r>
              <a:rPr lang="en-ID" sz="3200" dirty="0">
                <a:solidFill>
                  <a:srgbClr val="00206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002060"/>
                </a:solidFill>
                <a:latin typeface="Impact" panose="020B0806030902050204" pitchFamily="34" charset="0"/>
              </a:rPr>
              <a:t>Tuhan</a:t>
            </a:r>
            <a:r>
              <a:rPr lang="en-ID" sz="3200" dirty="0">
                <a:solidFill>
                  <a:srgbClr val="002060"/>
                </a:solidFill>
                <a:latin typeface="Impact" panose="020B0806030902050204" pitchFamily="34" charset="0"/>
              </a:rPr>
              <a:t> pada </a:t>
            </a:r>
            <a:r>
              <a:rPr lang="en-ID" sz="3200" dirty="0" err="1">
                <a:solidFill>
                  <a:srgbClr val="002060"/>
                </a:solidFill>
                <a:latin typeface="Impact" panose="020B0806030902050204" pitchFamily="34" charset="0"/>
              </a:rPr>
              <a:t>tingkat</a:t>
            </a:r>
            <a:r>
              <a:rPr lang="en-ID" sz="3200" dirty="0">
                <a:solidFill>
                  <a:srgbClr val="002060"/>
                </a:solidFill>
                <a:latin typeface="Impact" panose="020B0806030902050204" pitchFamily="34" charset="0"/>
              </a:rPr>
              <a:t> yang paling </a:t>
            </a:r>
            <a:r>
              <a:rPr lang="en-ID" sz="3200" dirty="0" err="1">
                <a:solidFill>
                  <a:srgbClr val="002060"/>
                </a:solidFill>
                <a:latin typeface="Impact" panose="020B0806030902050204" pitchFamily="34" charset="0"/>
              </a:rPr>
              <a:t>utama</a:t>
            </a:r>
            <a:r>
              <a:rPr lang="en-ID" sz="3200" dirty="0">
                <a:solidFill>
                  <a:srgbClr val="002060"/>
                </a:solidFill>
                <a:latin typeface="Impact" panose="020B0806030902050204" pitchFamily="34" charset="0"/>
              </a:rPr>
              <a:t>, </a:t>
            </a:r>
            <a:r>
              <a:rPr lang="en-ID" sz="3200" dirty="0" err="1">
                <a:solidFill>
                  <a:srgbClr val="002060"/>
                </a:solidFill>
                <a:latin typeface="Impact" panose="020B0806030902050204" pitchFamily="34" charset="0"/>
              </a:rPr>
              <a:t>yaitu</a:t>
            </a:r>
            <a:r>
              <a:rPr lang="en-ID" sz="3200" dirty="0">
                <a:solidFill>
                  <a:srgbClr val="00206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002060"/>
                </a:solidFill>
                <a:latin typeface="Impact" panose="020B0806030902050204" pitchFamily="34" charset="0"/>
              </a:rPr>
              <a:t>otoritas</a:t>
            </a:r>
            <a:r>
              <a:rPr lang="en-ID" sz="3200" dirty="0">
                <a:solidFill>
                  <a:srgbClr val="00206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002060"/>
                </a:solidFill>
                <a:latin typeface="Impact" panose="020B0806030902050204" pitchFamily="34" charset="0"/>
              </a:rPr>
              <a:t>Dia</a:t>
            </a:r>
            <a:r>
              <a:rPr lang="en-ID" sz="3200" dirty="0">
                <a:solidFill>
                  <a:srgbClr val="00206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002060"/>
                </a:solidFill>
                <a:latin typeface="Impact" panose="020B0806030902050204" pitchFamily="34" charset="0"/>
              </a:rPr>
              <a:t>sebagai</a:t>
            </a:r>
            <a:r>
              <a:rPr lang="en-ID" sz="3200" dirty="0">
                <a:solidFill>
                  <a:srgbClr val="00206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002060"/>
                </a:solidFill>
                <a:latin typeface="Impact" panose="020B0806030902050204" pitchFamily="34" charset="0"/>
              </a:rPr>
              <a:t>Pencipta</a:t>
            </a:r>
            <a:r>
              <a:rPr lang="en-ID" sz="3200" dirty="0">
                <a:solidFill>
                  <a:srgbClr val="002060"/>
                </a:solidFill>
                <a:latin typeface="Impact" panose="020B0806030902050204" pitchFamily="34" charset="0"/>
              </a:rPr>
              <a:t>. </a:t>
            </a:r>
          </a:p>
          <a:p>
            <a:pPr marL="0" indent="0">
              <a:buNone/>
            </a:pPr>
            <a:r>
              <a:rPr lang="en-ID" sz="3200" dirty="0">
                <a:latin typeface="Berlin Sans FB" panose="020E0602020502020306" pitchFamily="34" charset="0"/>
              </a:rPr>
              <a:t>Dan </a:t>
            </a:r>
            <a:r>
              <a:rPr lang="en-ID" sz="3200" dirty="0" err="1">
                <a:latin typeface="Berlin Sans FB" panose="020E0602020502020306" pitchFamily="34" charset="0"/>
              </a:rPr>
              <a:t>ini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sesungguhnya</a:t>
            </a:r>
            <a:r>
              <a:rPr lang="en-ID" sz="3200" dirty="0">
                <a:latin typeface="Berlin Sans FB" panose="020E0602020502020306" pitchFamily="34" charset="0"/>
              </a:rPr>
              <a:t>, </a:t>
            </a:r>
            <a:r>
              <a:rPr lang="en-ID" sz="3200" dirty="0" err="1">
                <a:latin typeface="Berlin Sans FB" panose="020E0602020502020306" pitchFamily="34" charset="0"/>
              </a:rPr>
              <a:t>berusaha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untuk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mengambil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tempat</a:t>
            </a:r>
            <a:r>
              <a:rPr lang="en-ID" sz="3200" dirty="0">
                <a:latin typeface="Berlin Sans FB" panose="020E0602020502020306" pitchFamily="34" charset="0"/>
              </a:rPr>
              <a:t> Allah </a:t>
            </a:r>
            <a:r>
              <a:rPr lang="en-ID" sz="3200" dirty="0" err="1">
                <a:latin typeface="Berlin Sans FB" panose="020E0602020502020306" pitchFamily="34" charset="0"/>
              </a:rPr>
              <a:t>sendiri</a:t>
            </a:r>
            <a:r>
              <a:rPr lang="en-ID" sz="3200" dirty="0">
                <a:latin typeface="Berlin Sans FB" panose="020E0602020502020306" pitchFamily="34" charset="0"/>
              </a:rPr>
              <a:t> (2 </a:t>
            </a:r>
            <a:r>
              <a:rPr lang="en-ID" sz="3200" dirty="0" err="1">
                <a:latin typeface="Berlin Sans FB" panose="020E0602020502020306" pitchFamily="34" charset="0"/>
              </a:rPr>
              <a:t>Tesalonika</a:t>
            </a:r>
            <a:r>
              <a:rPr lang="en-ID" sz="3200" dirty="0">
                <a:latin typeface="Berlin Sans FB" panose="020E0602020502020306" pitchFamily="34" charset="0"/>
              </a:rPr>
              <a:t> 2:4).</a:t>
            </a:r>
          </a:p>
        </p:txBody>
      </p:sp>
    </p:spTree>
    <p:extLst>
      <p:ext uri="{BB962C8B-B14F-4D97-AF65-F5344CB8AC3E}">
        <p14:creationId xmlns:p14="http://schemas.microsoft.com/office/powerpoint/2010/main" val="32898063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BCD42A-AF5F-FFB1-2CC4-E2B10DA772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5750" y="304800"/>
            <a:ext cx="5568398" cy="627697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dirty="0" err="1">
                <a:latin typeface="Impact" panose="020B0806030902050204" pitchFamily="34" charset="0"/>
              </a:rPr>
              <a:t>Tentu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saja</a:t>
            </a:r>
            <a:r>
              <a:rPr lang="en-ID" dirty="0">
                <a:latin typeface="Impact" panose="020B0806030902050204" pitchFamily="34" charset="0"/>
              </a:rPr>
              <a:t>, </a:t>
            </a:r>
            <a:r>
              <a:rPr lang="en-ID" dirty="0" err="1">
                <a:latin typeface="Impact" panose="020B0806030902050204" pitchFamily="34" charset="0"/>
              </a:rPr>
              <a:t>masalah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sebenarnya</a:t>
            </a:r>
            <a:r>
              <a:rPr lang="en-ID" dirty="0">
                <a:latin typeface="Impact" panose="020B0806030902050204" pitchFamily="34" charset="0"/>
              </a:rPr>
              <a:t> di AKHIR ZAMAN </a:t>
            </a:r>
            <a:r>
              <a:rPr lang="en-ID" dirty="0" err="1">
                <a:latin typeface="Impact" panose="020B0806030902050204" pitchFamily="34" charset="0"/>
              </a:rPr>
              <a:t>adalah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kasih</a:t>
            </a:r>
            <a:r>
              <a:rPr lang="en-ID" dirty="0">
                <a:latin typeface="Impact" panose="020B0806030902050204" pitchFamily="34" charset="0"/>
              </a:rPr>
              <a:t> dan </a:t>
            </a:r>
            <a:r>
              <a:rPr lang="en-ID" dirty="0" err="1">
                <a:latin typeface="Impact" panose="020B0806030902050204" pitchFamily="34" charset="0"/>
              </a:rPr>
              <a:t>kesetiaan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kita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kepada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Yesus</a:t>
            </a:r>
            <a:r>
              <a:rPr lang="en-ID" b="1" dirty="0">
                <a:latin typeface="Franklin Gothic Medium Cond" panose="020B0606030402020204" pitchFamily="34" charset="0"/>
              </a:rPr>
              <a:t>. </a:t>
            </a:r>
            <a:r>
              <a:rPr lang="en-ID" b="1" dirty="0" err="1">
                <a:latin typeface="Franklin Gothic Medium Cond" panose="020B0606030402020204" pitchFamily="34" charset="0"/>
              </a:rPr>
              <a:t>Tetapi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menurut</a:t>
            </a:r>
            <a:r>
              <a:rPr lang="en-ID" b="1" dirty="0">
                <a:latin typeface="Franklin Gothic Medium Cond" panose="020B0606030402020204" pitchFamily="34" charset="0"/>
              </a:rPr>
              <a:t> Kitab </a:t>
            </a:r>
            <a:r>
              <a:rPr lang="en-ID" b="1" dirty="0" err="1">
                <a:latin typeface="Franklin Gothic Medium Cond" panose="020B0606030402020204" pitchFamily="34" charset="0"/>
              </a:rPr>
              <a:t>Suci</a:t>
            </a:r>
            <a:r>
              <a:rPr lang="en-ID" b="1" dirty="0">
                <a:latin typeface="Franklin Gothic Medium Cond" panose="020B0606030402020204" pitchFamily="34" charset="0"/>
              </a:rPr>
              <a:t>, </a:t>
            </a:r>
            <a:r>
              <a:rPr lang="en-ID" b="1" dirty="0" err="1">
                <a:latin typeface="Franklin Gothic Medium Cond" panose="020B0606030402020204" pitchFamily="34" charset="0"/>
              </a:rPr>
              <a:t>kasih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ini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diekspresikan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dalam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ketaatan</a:t>
            </a:r>
            <a:r>
              <a:rPr lang="en-ID" b="1" dirty="0">
                <a:latin typeface="Franklin Gothic Medium Cond" panose="020B0606030402020204" pitchFamily="34" charset="0"/>
              </a:rPr>
              <a:t> pada </a:t>
            </a:r>
            <a:r>
              <a:rPr lang="en-ID" b="1" dirty="0" err="1">
                <a:latin typeface="Franklin Gothic Medium Cond" panose="020B0606030402020204" pitchFamily="34" charset="0"/>
              </a:rPr>
              <a:t>perintah-perintah</a:t>
            </a:r>
            <a:r>
              <a:rPr lang="en-ID" b="1" dirty="0">
                <a:latin typeface="Franklin Gothic Medium Cond" panose="020B0606030402020204" pitchFamily="34" charset="0"/>
              </a:rPr>
              <a:t> [1 </a:t>
            </a:r>
            <a:r>
              <a:rPr lang="en-ID" b="1" dirty="0" err="1">
                <a:latin typeface="Franklin Gothic Medium Cond" panose="020B0606030402020204" pitchFamily="34" charset="0"/>
              </a:rPr>
              <a:t>Yohanes</a:t>
            </a:r>
            <a:r>
              <a:rPr lang="en-ID" b="1" dirty="0">
                <a:latin typeface="Franklin Gothic Medium Cond" panose="020B0606030402020204" pitchFamily="34" charset="0"/>
              </a:rPr>
              <a:t> 5:3, Wahyu 14:12] dan </a:t>
            </a:r>
            <a:r>
              <a:rPr lang="en-ID" b="1" dirty="0" err="1">
                <a:latin typeface="Franklin Gothic Medium Cond" panose="020B0606030402020204" pitchFamily="34" charset="0"/>
              </a:rPr>
              <a:t>Sabat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itu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sendirilah</a:t>
            </a:r>
            <a:r>
              <a:rPr lang="en-ID" b="1" dirty="0">
                <a:latin typeface="Franklin Gothic Medium Cond" panose="020B0606030402020204" pitchFamily="34" charset="0"/>
              </a:rPr>
              <a:t> di </a:t>
            </a:r>
            <a:r>
              <a:rPr lang="en-ID" b="1" dirty="0" err="1">
                <a:latin typeface="Franklin Gothic Medium Cond" panose="020B0606030402020204" pitchFamily="34" charset="0"/>
              </a:rPr>
              <a:t>antara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perintah-perintah</a:t>
            </a:r>
            <a:r>
              <a:rPr lang="en-ID" b="1" dirty="0">
                <a:latin typeface="Franklin Gothic Medium Cond" panose="020B0606030402020204" pitchFamily="34" charset="0"/>
              </a:rPr>
              <a:t> yang </a:t>
            </a:r>
            <a:r>
              <a:rPr lang="en-ID" b="1" dirty="0" err="1">
                <a:latin typeface="Franklin Gothic Medium Cond" panose="020B0606030402020204" pitchFamily="34" charset="0"/>
              </a:rPr>
              <a:t>berada</a:t>
            </a:r>
            <a:r>
              <a:rPr lang="en-ID" b="1" dirty="0">
                <a:latin typeface="Franklin Gothic Medium Cond" panose="020B0606030402020204" pitchFamily="34" charset="0"/>
              </a:rPr>
              <a:t> di </a:t>
            </a:r>
            <a:r>
              <a:rPr lang="en-ID" b="1" dirty="0" err="1">
                <a:latin typeface="Franklin Gothic Medium Cond" panose="020B0606030402020204" pitchFamily="34" charset="0"/>
              </a:rPr>
              <a:t>belakang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segalanya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karena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Sabat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itu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sendiri</a:t>
            </a:r>
            <a:r>
              <a:rPr lang="en-ID" b="1" dirty="0">
                <a:latin typeface="Franklin Gothic Medium Cond" panose="020B0606030402020204" pitchFamily="34" charset="0"/>
              </a:rPr>
              <a:t> yang </a:t>
            </a:r>
            <a:r>
              <a:rPr lang="en-ID" b="1" dirty="0" err="1">
                <a:latin typeface="Franklin Gothic Medium Cond" panose="020B0606030402020204" pitchFamily="34" charset="0"/>
              </a:rPr>
              <a:t>menunjuk</a:t>
            </a:r>
            <a:r>
              <a:rPr lang="en-ID" b="1" dirty="0">
                <a:latin typeface="Franklin Gothic Medium Cond" panose="020B0606030402020204" pitchFamily="34" charset="0"/>
              </a:rPr>
              <a:t> Allah </a:t>
            </a:r>
            <a:r>
              <a:rPr lang="en-ID" b="1" dirty="0" err="1">
                <a:latin typeface="Franklin Gothic Medium Cond" panose="020B0606030402020204" pitchFamily="34" charset="0"/>
              </a:rPr>
              <a:t>sebagai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Pencipta</a:t>
            </a:r>
            <a:r>
              <a:rPr lang="en-ID" b="1" dirty="0">
                <a:latin typeface="Franklin Gothic Medium Cond" panose="020B0606030402020204" pitchFamily="34" charset="0"/>
              </a:rPr>
              <a:t> [</a:t>
            </a:r>
            <a:r>
              <a:rPr lang="en-ID" b="1" dirty="0" err="1">
                <a:latin typeface="Franklin Gothic Medium Cond" panose="020B0606030402020204" pitchFamily="34" charset="0"/>
              </a:rPr>
              <a:t>Keluaran</a:t>
            </a:r>
            <a:r>
              <a:rPr lang="en-ID" b="1" dirty="0">
                <a:latin typeface="Franklin Gothic Medium Cond" panose="020B0606030402020204" pitchFamily="34" charset="0"/>
              </a:rPr>
              <a:t> 20:8-11]. </a:t>
            </a:r>
          </a:p>
          <a:p>
            <a:pPr marL="0" indent="0">
              <a:buNone/>
            </a:pPr>
            <a:r>
              <a:rPr lang="en-ID" dirty="0" err="1">
                <a:latin typeface="Bernard MT Condensed" panose="02050806060905020404" pitchFamily="18" charset="0"/>
              </a:rPr>
              <a:t>Tidak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heran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itu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akan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menjadi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simbol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luar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dari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perpecahan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terakhir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antara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mereka</a:t>
            </a:r>
            <a:r>
              <a:rPr lang="en-ID" dirty="0">
                <a:latin typeface="Bernard MT Condensed" panose="02050806060905020404" pitchFamily="18" charset="0"/>
              </a:rPr>
              <a:t> yang </a:t>
            </a:r>
            <a:r>
              <a:rPr lang="en-ID" dirty="0" err="1">
                <a:latin typeface="Bernard MT Condensed" panose="02050806060905020404" pitchFamily="18" charset="0"/>
              </a:rPr>
              <a:t>menyembah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Tuhan</a:t>
            </a:r>
            <a:r>
              <a:rPr lang="en-ID" dirty="0">
                <a:latin typeface="Bernard MT Condensed" panose="02050806060905020404" pitchFamily="18" charset="0"/>
              </a:rPr>
              <a:t> dan </a:t>
            </a:r>
            <a:r>
              <a:rPr lang="en-ID" dirty="0" err="1">
                <a:latin typeface="Bernard MT Condensed" panose="02050806060905020404" pitchFamily="18" charset="0"/>
              </a:rPr>
              <a:t>mereka</a:t>
            </a:r>
            <a:r>
              <a:rPr lang="en-ID" dirty="0">
                <a:latin typeface="Bernard MT Condensed" panose="02050806060905020404" pitchFamily="18" charset="0"/>
              </a:rPr>
              <a:t> yang </a:t>
            </a:r>
            <a:r>
              <a:rPr lang="en-ID" dirty="0" err="1">
                <a:latin typeface="Bernard MT Condensed" panose="02050806060905020404" pitchFamily="18" charset="0"/>
              </a:rPr>
              <a:t>menyembah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binatang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itu</a:t>
            </a:r>
            <a:r>
              <a:rPr lang="en-ID" dirty="0">
                <a:latin typeface="Bernard MT Condensed" panose="02050806060905020404" pitchFamily="18" charset="0"/>
              </a:rPr>
              <a:t> [Wahyu 14:11-12].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2E538AD-E570-E714-60AF-7E25BD77EB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643" r="34809"/>
          <a:stretch/>
        </p:blipFill>
        <p:spPr>
          <a:xfrm>
            <a:off x="5623782" y="10"/>
            <a:ext cx="3517932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5674959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1"/>
            <a:ext cx="9143997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" y="0"/>
            <a:ext cx="6086479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4" y="-1"/>
            <a:ext cx="3057523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512" y="-1"/>
            <a:ext cx="8799485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3326D4-52DC-DBCD-3B63-0C8429C6FB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294538"/>
            <a:ext cx="9143996" cy="1296203"/>
          </a:xfrm>
        </p:spPr>
        <p:txBody>
          <a:bodyPr>
            <a:normAutofit/>
          </a:bodyPr>
          <a:lstStyle/>
          <a:p>
            <a:pPr algn="ctr"/>
            <a:r>
              <a:rPr lang="fi-FI" sz="4000" dirty="0">
                <a:solidFill>
                  <a:srgbClr val="FFFF00"/>
                </a:solidFill>
                <a:latin typeface="Impact" panose="020B0806030902050204" pitchFamily="34" charset="0"/>
              </a:rPr>
              <a:t>HARI SABAT DAN PERHENTIAN KEKAL</a:t>
            </a:r>
            <a:br>
              <a:rPr lang="fi-FI" sz="4000" dirty="0">
                <a:solidFill>
                  <a:srgbClr val="FFFF00"/>
                </a:solidFill>
                <a:latin typeface="Impact" panose="020B0806030902050204" pitchFamily="34" charset="0"/>
              </a:rPr>
            </a:br>
            <a:r>
              <a:rPr lang="fi-FI" sz="2800" dirty="0" err="1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Kamis</a:t>
            </a:r>
            <a:r>
              <a:rPr lang="fi-FI" sz="2800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, 18 </a:t>
            </a:r>
            <a:r>
              <a:rPr lang="fi-FI" sz="2800" dirty="0" err="1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Mei</a:t>
            </a:r>
            <a:r>
              <a:rPr lang="fi-FI" sz="2800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2023</a:t>
            </a:r>
            <a:endParaRPr lang="en-ID" sz="2800" dirty="0">
              <a:solidFill>
                <a:srgbClr val="FFFFFF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FB3795-9011-90BC-5F84-5C9E96FD1B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05199" y="1891970"/>
            <a:ext cx="5324475" cy="4671491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dirty="0" err="1">
                <a:latin typeface="Berlin Sans FB" panose="020E0602020502020306" pitchFamily="34" charset="0"/>
              </a:rPr>
              <a:t>Seoran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penulis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Yahudi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terkenal</a:t>
            </a:r>
            <a:r>
              <a:rPr lang="en-ID" dirty="0">
                <a:latin typeface="Berlin Sans FB" panose="020E0602020502020306" pitchFamily="34" charset="0"/>
              </a:rPr>
              <a:t>, </a:t>
            </a:r>
            <a:r>
              <a:rPr lang="en-ID" dirty="0">
                <a:latin typeface="Impact" panose="020B0806030902050204" pitchFamily="34" charset="0"/>
              </a:rPr>
              <a:t>Abraham Heschel</a:t>
            </a:r>
            <a:r>
              <a:rPr lang="en-ID" dirty="0">
                <a:latin typeface="Berlin Sans FB" panose="020E0602020502020306" pitchFamily="34" charset="0"/>
              </a:rPr>
              <a:t>, </a:t>
            </a:r>
            <a:r>
              <a:rPr lang="en-ID" dirty="0" err="1">
                <a:latin typeface="Berlin Sans FB" panose="020E0602020502020306" pitchFamily="34" charset="0"/>
              </a:rPr>
              <a:t>menyebut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hari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Sabat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sebagai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>
                <a:latin typeface="Impact" panose="020B0806030902050204" pitchFamily="34" charset="0"/>
              </a:rPr>
              <a:t>"</a:t>
            </a:r>
            <a:r>
              <a:rPr lang="en-ID" dirty="0" err="1">
                <a:latin typeface="Eras Bold ITC" panose="020B0907030504020204" pitchFamily="34" charset="0"/>
              </a:rPr>
              <a:t>sebuah</a:t>
            </a:r>
            <a:r>
              <a:rPr lang="en-ID" dirty="0">
                <a:latin typeface="Eras Bold ITC" panose="020B0907030504020204" pitchFamily="34" charset="0"/>
              </a:rPr>
              <a:t> </a:t>
            </a:r>
            <a:r>
              <a:rPr lang="en-ID" dirty="0" err="1">
                <a:latin typeface="Eras Bold ITC" panose="020B0907030504020204" pitchFamily="34" charset="0"/>
              </a:rPr>
              <a:t>istana</a:t>
            </a:r>
            <a:r>
              <a:rPr lang="en-ID" dirty="0">
                <a:latin typeface="Eras Bold ITC" panose="020B0907030504020204" pitchFamily="34" charset="0"/>
              </a:rPr>
              <a:t> </a:t>
            </a:r>
            <a:r>
              <a:rPr lang="en-ID" dirty="0" err="1">
                <a:latin typeface="Eras Bold ITC" panose="020B0907030504020204" pitchFamily="34" charset="0"/>
              </a:rPr>
              <a:t>dalam</a:t>
            </a:r>
            <a:r>
              <a:rPr lang="en-ID" dirty="0">
                <a:latin typeface="Eras Bold ITC" panose="020B0907030504020204" pitchFamily="34" charset="0"/>
              </a:rPr>
              <a:t> </a:t>
            </a:r>
            <a:r>
              <a:rPr lang="en-ID" dirty="0" err="1">
                <a:latin typeface="Eras Bold ITC" panose="020B0907030504020204" pitchFamily="34" charset="0"/>
              </a:rPr>
              <a:t>waktu</a:t>
            </a:r>
            <a:r>
              <a:rPr lang="en-ID" dirty="0">
                <a:latin typeface="Eras Bold ITC" panose="020B0907030504020204" pitchFamily="34" charset="0"/>
              </a:rPr>
              <a:t>.</a:t>
            </a:r>
            <a:r>
              <a:rPr lang="en-ID" dirty="0">
                <a:latin typeface="Impact" panose="020B0806030902050204" pitchFamily="34" charset="0"/>
              </a:rPr>
              <a:t>" </a:t>
            </a:r>
          </a:p>
          <a:p>
            <a:pPr marL="0" indent="0">
              <a:buNone/>
            </a:pP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Setiap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hari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ketujuh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,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istana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surgawi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Tuhan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turun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dari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surga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ke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bumi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, dan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Tuhan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mengundang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kita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ke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dalam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kemuliaan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hadirat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-Nya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selama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periode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24 jam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ini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untuk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menghabiskan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waktu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persekutuan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yang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intim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dengan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-Nya.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2482B8-A6E5-46AC-55A8-B7858F3395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6771"/>
          <a:stretch/>
        </p:blipFill>
        <p:spPr>
          <a:xfrm>
            <a:off x="538163" y="2228850"/>
            <a:ext cx="2627930" cy="341947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3737378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C8908E2-EE49-44D2-9428-A28D2312A8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8C3AFD7-4CCE-484E-84C6-80FB3E3E20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00700" y="0"/>
            <a:ext cx="3543300" cy="6858000"/>
            <a:chOff x="7467600" y="0"/>
            <a:chExt cx="4724400" cy="68580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90C807E-560D-4B1E-8911-1B0B4631F6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5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CCC1DF5-83E7-46A1-8737-18B5AA0F14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02114E49-C077-4083-B5C1-6A6E70F4D9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00700" y="1"/>
            <a:ext cx="3543300" cy="6857999"/>
          </a:xfrm>
          <a:custGeom>
            <a:avLst/>
            <a:gdLst>
              <a:gd name="connsiteX0" fmla="*/ 0 w 4724400"/>
              <a:gd name="connsiteY0" fmla="*/ 6805948 h 6857999"/>
              <a:gd name="connsiteX1" fmla="*/ 15600 w 4724400"/>
              <a:gd name="connsiteY1" fmla="*/ 6813099 h 6857999"/>
              <a:gd name="connsiteX2" fmla="*/ 117632 w 4724400"/>
              <a:gd name="connsiteY2" fmla="*/ 6850060 h 6857999"/>
              <a:gd name="connsiteX3" fmla="*/ 146175 w 4724400"/>
              <a:gd name="connsiteY3" fmla="*/ 6857998 h 6857999"/>
              <a:gd name="connsiteX4" fmla="*/ 54597 w 4724400"/>
              <a:gd name="connsiteY4" fmla="*/ 6857998 h 6857999"/>
              <a:gd name="connsiteX5" fmla="*/ 0 w 4724400"/>
              <a:gd name="connsiteY5" fmla="*/ 6831490 h 6857999"/>
              <a:gd name="connsiteX6" fmla="*/ 0 w 4724400"/>
              <a:gd name="connsiteY6" fmla="*/ 6736157 h 6857999"/>
              <a:gd name="connsiteX7" fmla="*/ 114811 w 4724400"/>
              <a:gd name="connsiteY7" fmla="*/ 6784122 h 6857999"/>
              <a:gd name="connsiteX8" fmla="*/ 138159 w 4724400"/>
              <a:gd name="connsiteY8" fmla="*/ 6793465 h 6857999"/>
              <a:gd name="connsiteX9" fmla="*/ 270310 w 4724400"/>
              <a:gd name="connsiteY9" fmla="*/ 6840638 h 6857999"/>
              <a:gd name="connsiteX10" fmla="*/ 358932 w 4724400"/>
              <a:gd name="connsiteY10" fmla="*/ 6857999 h 6857999"/>
              <a:gd name="connsiteX11" fmla="*/ 228496 w 4724400"/>
              <a:gd name="connsiteY11" fmla="*/ 6857999 h 6857999"/>
              <a:gd name="connsiteX12" fmla="*/ 126481 w 4724400"/>
              <a:gd name="connsiteY12" fmla="*/ 6821149 h 6857999"/>
              <a:gd name="connsiteX13" fmla="*/ 103134 w 4724400"/>
              <a:gd name="connsiteY13" fmla="*/ 6811799 h 6857999"/>
              <a:gd name="connsiteX14" fmla="*/ 0 w 4724400"/>
              <a:gd name="connsiteY14" fmla="*/ 6767913 h 6857999"/>
              <a:gd name="connsiteX15" fmla="*/ 2460543 w 4724400"/>
              <a:gd name="connsiteY15" fmla="*/ 6515312 h 6857999"/>
              <a:gd name="connsiteX16" fmla="*/ 2286201 w 4724400"/>
              <a:gd name="connsiteY16" fmla="*/ 6525103 h 6857999"/>
              <a:gd name="connsiteX17" fmla="*/ 2110427 w 4724400"/>
              <a:gd name="connsiteY17" fmla="*/ 6532104 h 6857999"/>
              <a:gd name="connsiteX18" fmla="*/ 1956742 w 4724400"/>
              <a:gd name="connsiteY18" fmla="*/ 6528403 h 6857999"/>
              <a:gd name="connsiteX19" fmla="*/ 1534307 w 4724400"/>
              <a:gd name="connsiteY19" fmla="*/ 6560369 h 6857999"/>
              <a:gd name="connsiteX20" fmla="*/ 1454538 w 4724400"/>
              <a:gd name="connsiteY20" fmla="*/ 6591702 h 6857999"/>
              <a:gd name="connsiteX21" fmla="*/ 1619950 w 4724400"/>
              <a:gd name="connsiteY21" fmla="*/ 6599765 h 6857999"/>
              <a:gd name="connsiteX22" fmla="*/ 2044875 w 4724400"/>
              <a:gd name="connsiteY22" fmla="*/ 6563693 h 6857999"/>
              <a:gd name="connsiteX23" fmla="*/ 2460543 w 4724400"/>
              <a:gd name="connsiteY23" fmla="*/ 6515312 h 6857999"/>
              <a:gd name="connsiteX24" fmla="*/ 1883620 w 4724400"/>
              <a:gd name="connsiteY24" fmla="*/ 6459370 h 6857999"/>
              <a:gd name="connsiteX25" fmla="*/ 1532156 w 4724400"/>
              <a:gd name="connsiteY25" fmla="*/ 6529929 h 6857999"/>
              <a:gd name="connsiteX26" fmla="*/ 1958230 w 4724400"/>
              <a:gd name="connsiteY26" fmla="*/ 6498517 h 6857999"/>
              <a:gd name="connsiteX27" fmla="*/ 2110707 w 4724400"/>
              <a:gd name="connsiteY27" fmla="*/ 6502035 h 6857999"/>
              <a:gd name="connsiteX28" fmla="*/ 2285171 w 4724400"/>
              <a:gd name="connsiteY28" fmla="*/ 6495471 h 6857999"/>
              <a:gd name="connsiteX29" fmla="*/ 2385179 w 4724400"/>
              <a:gd name="connsiteY29" fmla="*/ 6489665 h 6857999"/>
              <a:gd name="connsiteX30" fmla="*/ 2227262 w 4724400"/>
              <a:gd name="connsiteY30" fmla="*/ 6473140 h 6857999"/>
              <a:gd name="connsiteX31" fmla="*/ 1883620 w 4724400"/>
              <a:gd name="connsiteY31" fmla="*/ 6459370 h 6857999"/>
              <a:gd name="connsiteX32" fmla="*/ 1611255 w 4724400"/>
              <a:gd name="connsiteY32" fmla="*/ 5884754 h 6857999"/>
              <a:gd name="connsiteX33" fmla="*/ 1357588 w 4724400"/>
              <a:gd name="connsiteY33" fmla="*/ 6496752 h 6857999"/>
              <a:gd name="connsiteX34" fmla="*/ 1611255 w 4724400"/>
              <a:gd name="connsiteY34" fmla="*/ 5884754 h 6857999"/>
              <a:gd name="connsiteX35" fmla="*/ 1646205 w 4724400"/>
              <a:gd name="connsiteY35" fmla="*/ 5883072 h 6857999"/>
              <a:gd name="connsiteX36" fmla="*/ 1387600 w 4724400"/>
              <a:gd name="connsiteY36" fmla="*/ 6494950 h 6857999"/>
              <a:gd name="connsiteX37" fmla="*/ 1646205 w 4724400"/>
              <a:gd name="connsiteY37" fmla="*/ 5883072 h 6857999"/>
              <a:gd name="connsiteX38" fmla="*/ 0 w 4724400"/>
              <a:gd name="connsiteY38" fmla="*/ 5845526 h 6857999"/>
              <a:gd name="connsiteX39" fmla="*/ 23370 w 4724400"/>
              <a:gd name="connsiteY39" fmla="*/ 5869422 h 6857999"/>
              <a:gd name="connsiteX40" fmla="*/ 321428 w 4724400"/>
              <a:gd name="connsiteY40" fmla="*/ 6212316 h 6857999"/>
              <a:gd name="connsiteX41" fmla="*/ 626000 w 4724400"/>
              <a:gd name="connsiteY41" fmla="*/ 6710671 h 6857999"/>
              <a:gd name="connsiteX42" fmla="*/ 661825 w 4724400"/>
              <a:gd name="connsiteY42" fmla="*/ 6854298 h 6857999"/>
              <a:gd name="connsiteX43" fmla="*/ 663298 w 4724400"/>
              <a:gd name="connsiteY43" fmla="*/ 6857998 h 6857999"/>
              <a:gd name="connsiteX44" fmla="*/ 431765 w 4724400"/>
              <a:gd name="connsiteY44" fmla="*/ 6857998 h 6857999"/>
              <a:gd name="connsiteX45" fmla="*/ 293576 w 4724400"/>
              <a:gd name="connsiteY45" fmla="*/ 6816656 h 6857999"/>
              <a:gd name="connsiteX46" fmla="*/ 134480 w 4724400"/>
              <a:gd name="connsiteY46" fmla="*/ 6760867 h 6857999"/>
              <a:gd name="connsiteX47" fmla="*/ 0 w 4724400"/>
              <a:gd name="connsiteY47" fmla="*/ 6714215 h 6857999"/>
              <a:gd name="connsiteX48" fmla="*/ 0 w 4724400"/>
              <a:gd name="connsiteY48" fmla="*/ 6683873 h 6857999"/>
              <a:gd name="connsiteX49" fmla="*/ 143737 w 4724400"/>
              <a:gd name="connsiteY49" fmla="*/ 6732821 h 6857999"/>
              <a:gd name="connsiteX50" fmla="*/ 488162 w 4724400"/>
              <a:gd name="connsiteY50" fmla="*/ 6842006 h 6857999"/>
              <a:gd name="connsiteX51" fmla="*/ 44855 w 4724400"/>
              <a:gd name="connsiteY51" fmla="*/ 6674734 h 6857999"/>
              <a:gd name="connsiteX52" fmla="*/ 0 w 4724400"/>
              <a:gd name="connsiteY52" fmla="*/ 6668575 h 6857999"/>
              <a:gd name="connsiteX53" fmla="*/ 0 w 4724400"/>
              <a:gd name="connsiteY53" fmla="*/ 6628217 h 6857999"/>
              <a:gd name="connsiteX54" fmla="*/ 144942 w 4724400"/>
              <a:gd name="connsiteY54" fmla="*/ 6657611 h 6857999"/>
              <a:gd name="connsiteX55" fmla="*/ 312446 w 4724400"/>
              <a:gd name="connsiteY55" fmla="*/ 6711283 h 6857999"/>
              <a:gd name="connsiteX56" fmla="*/ 477357 w 4724400"/>
              <a:gd name="connsiteY56" fmla="*/ 6799347 h 6857999"/>
              <a:gd name="connsiteX57" fmla="*/ 134228 w 4724400"/>
              <a:gd name="connsiteY57" fmla="*/ 6503934 h 6857999"/>
              <a:gd name="connsiteX58" fmla="*/ 0 w 4724400"/>
              <a:gd name="connsiteY58" fmla="*/ 6334256 h 6857999"/>
              <a:gd name="connsiteX59" fmla="*/ 0 w 4724400"/>
              <a:gd name="connsiteY59" fmla="*/ 6221686 h 6857999"/>
              <a:gd name="connsiteX60" fmla="*/ 113296 w 4724400"/>
              <a:gd name="connsiteY60" fmla="*/ 6402069 h 6857999"/>
              <a:gd name="connsiteX61" fmla="*/ 523262 w 4724400"/>
              <a:gd name="connsiteY61" fmla="*/ 6807025 h 6857999"/>
              <a:gd name="connsiteX62" fmla="*/ 404364 w 4724400"/>
              <a:gd name="connsiteY62" fmla="*/ 6649139 h 6857999"/>
              <a:gd name="connsiteX63" fmla="*/ 392074 w 4724400"/>
              <a:gd name="connsiteY63" fmla="*/ 6636358 h 6857999"/>
              <a:gd name="connsiteX64" fmla="*/ 77450 w 4724400"/>
              <a:gd name="connsiteY64" fmla="*/ 6260110 h 6857999"/>
              <a:gd name="connsiteX65" fmla="*/ 0 w 4724400"/>
              <a:gd name="connsiteY65" fmla="*/ 6163634 h 6857999"/>
              <a:gd name="connsiteX66" fmla="*/ 0 w 4724400"/>
              <a:gd name="connsiteY66" fmla="*/ 6117703 h 6857999"/>
              <a:gd name="connsiteX67" fmla="*/ 99669 w 4724400"/>
              <a:gd name="connsiteY67" fmla="*/ 6240461 h 6857999"/>
              <a:gd name="connsiteX68" fmla="*/ 412670 w 4724400"/>
              <a:gd name="connsiteY68" fmla="*/ 6615176 h 6857999"/>
              <a:gd name="connsiteX69" fmla="*/ 424960 w 4724400"/>
              <a:gd name="connsiteY69" fmla="*/ 6627949 h 6857999"/>
              <a:gd name="connsiteX70" fmla="*/ 504043 w 4724400"/>
              <a:gd name="connsiteY70" fmla="*/ 6718236 h 6857999"/>
              <a:gd name="connsiteX71" fmla="*/ 251759 w 4724400"/>
              <a:gd name="connsiteY71" fmla="*/ 6299011 h 6857999"/>
              <a:gd name="connsiteX72" fmla="*/ 21191 w 4724400"/>
              <a:gd name="connsiteY72" fmla="*/ 6033111 h 6857999"/>
              <a:gd name="connsiteX73" fmla="*/ 0 w 4724400"/>
              <a:gd name="connsiteY73" fmla="*/ 6012219 h 6857999"/>
              <a:gd name="connsiteX74" fmla="*/ 0 w 4724400"/>
              <a:gd name="connsiteY74" fmla="*/ 5971257 h 6857999"/>
              <a:gd name="connsiteX75" fmla="*/ 41571 w 4724400"/>
              <a:gd name="connsiteY75" fmla="*/ 6012292 h 6857999"/>
              <a:gd name="connsiteX76" fmla="*/ 273883 w 4724400"/>
              <a:gd name="connsiteY76" fmla="*/ 6279980 h 6857999"/>
              <a:gd name="connsiteX77" fmla="*/ 541341 w 4724400"/>
              <a:gd name="connsiteY77" fmla="*/ 6733560 h 6857999"/>
              <a:gd name="connsiteX78" fmla="*/ 531634 w 4724400"/>
              <a:gd name="connsiteY78" fmla="*/ 6610993 h 6857999"/>
              <a:gd name="connsiteX79" fmla="*/ 247554 w 4724400"/>
              <a:gd name="connsiteY79" fmla="*/ 6197148 h 6857999"/>
              <a:gd name="connsiteX80" fmla="*/ 33651 w 4724400"/>
              <a:gd name="connsiteY80" fmla="*/ 5957901 h 6857999"/>
              <a:gd name="connsiteX81" fmla="*/ 0 w 4724400"/>
              <a:gd name="connsiteY81" fmla="*/ 5925131 h 6857999"/>
              <a:gd name="connsiteX82" fmla="*/ 1656340 w 4724400"/>
              <a:gd name="connsiteY82" fmla="*/ 5825040 h 6857999"/>
              <a:gd name="connsiteX83" fmla="*/ 1653246 w 4724400"/>
              <a:gd name="connsiteY83" fmla="*/ 5829053 h 6857999"/>
              <a:gd name="connsiteX84" fmla="*/ 1655667 w 4724400"/>
              <a:gd name="connsiteY84" fmla="*/ 5829425 h 6857999"/>
              <a:gd name="connsiteX85" fmla="*/ 2630124 w 4724400"/>
              <a:gd name="connsiteY85" fmla="*/ 5591852 h 6857999"/>
              <a:gd name="connsiteX86" fmla="*/ 2177648 w 4724400"/>
              <a:gd name="connsiteY86" fmla="*/ 5630119 h 6857999"/>
              <a:gd name="connsiteX87" fmla="*/ 2076258 w 4724400"/>
              <a:gd name="connsiteY87" fmla="*/ 5650510 h 6857999"/>
              <a:gd name="connsiteX88" fmla="*/ 2214048 w 4724400"/>
              <a:gd name="connsiteY88" fmla="*/ 5629828 h 6857999"/>
              <a:gd name="connsiteX89" fmla="*/ 3090246 w 4724400"/>
              <a:gd name="connsiteY89" fmla="*/ 5601337 h 6857999"/>
              <a:gd name="connsiteX90" fmla="*/ 2834104 w 4724400"/>
              <a:gd name="connsiteY90" fmla="*/ 5598847 h 6857999"/>
              <a:gd name="connsiteX91" fmla="*/ 2782953 w 4724400"/>
              <a:gd name="connsiteY91" fmla="*/ 5595539 h 6857999"/>
              <a:gd name="connsiteX92" fmla="*/ 2630124 w 4724400"/>
              <a:gd name="connsiteY92" fmla="*/ 5591852 h 6857999"/>
              <a:gd name="connsiteX93" fmla="*/ 2751064 w 4724400"/>
              <a:gd name="connsiteY93" fmla="*/ 5525300 h 6857999"/>
              <a:gd name="connsiteX94" fmla="*/ 2618554 w 4724400"/>
              <a:gd name="connsiteY94" fmla="*/ 5525937 h 6857999"/>
              <a:gd name="connsiteX95" fmla="*/ 2311014 w 4724400"/>
              <a:gd name="connsiteY95" fmla="*/ 5550189 h 6857999"/>
              <a:gd name="connsiteX96" fmla="*/ 2134103 w 4724400"/>
              <a:gd name="connsiteY96" fmla="*/ 5605852 h 6857999"/>
              <a:gd name="connsiteX97" fmla="*/ 2174084 w 4724400"/>
              <a:gd name="connsiteY97" fmla="*/ 5600203 h 6857999"/>
              <a:gd name="connsiteX98" fmla="*/ 2785199 w 4724400"/>
              <a:gd name="connsiteY98" fmla="*/ 5564971 h 6857999"/>
              <a:gd name="connsiteX99" fmla="*/ 2836697 w 4724400"/>
              <a:gd name="connsiteY99" fmla="*/ 5568822 h 6857999"/>
              <a:gd name="connsiteX100" fmla="*/ 3066345 w 4724400"/>
              <a:gd name="connsiteY100" fmla="*/ 5573703 h 6857999"/>
              <a:gd name="connsiteX101" fmla="*/ 2978461 w 4724400"/>
              <a:gd name="connsiteY101" fmla="*/ 5555562 h 6857999"/>
              <a:gd name="connsiteX102" fmla="*/ 2893277 w 4724400"/>
              <a:gd name="connsiteY102" fmla="*/ 5538004 h 6857999"/>
              <a:gd name="connsiteX103" fmla="*/ 2751064 w 4724400"/>
              <a:gd name="connsiteY103" fmla="*/ 5525300 h 6857999"/>
              <a:gd name="connsiteX104" fmla="*/ 2636807 w 4724400"/>
              <a:gd name="connsiteY104" fmla="*/ 5458317 h 6857999"/>
              <a:gd name="connsiteX105" fmla="*/ 2236775 w 4724400"/>
              <a:gd name="connsiteY105" fmla="*/ 5536349 h 6857999"/>
              <a:gd name="connsiteX106" fmla="*/ 2306204 w 4724400"/>
              <a:gd name="connsiteY106" fmla="*/ 5519543 h 6857999"/>
              <a:gd name="connsiteX107" fmla="*/ 2619005 w 4724400"/>
              <a:gd name="connsiteY107" fmla="*/ 5494992 h 6857999"/>
              <a:gd name="connsiteX108" fmla="*/ 2899676 w 4724400"/>
              <a:gd name="connsiteY108" fmla="*/ 5507848 h 6857999"/>
              <a:gd name="connsiteX109" fmla="*/ 2986662 w 4724400"/>
              <a:gd name="connsiteY109" fmla="*/ 5525798 h 6857999"/>
              <a:gd name="connsiteX110" fmla="*/ 3101623 w 4724400"/>
              <a:gd name="connsiteY110" fmla="*/ 5547311 h 6857999"/>
              <a:gd name="connsiteX111" fmla="*/ 2636807 w 4724400"/>
              <a:gd name="connsiteY111" fmla="*/ 5458317 h 6857999"/>
              <a:gd name="connsiteX112" fmla="*/ 0 w 4724400"/>
              <a:gd name="connsiteY112" fmla="*/ 5142496 h 6857999"/>
              <a:gd name="connsiteX113" fmla="*/ 127996 w 4724400"/>
              <a:gd name="connsiteY113" fmla="*/ 5201004 h 6857999"/>
              <a:gd name="connsiteX114" fmla="*/ 661087 w 4724400"/>
              <a:gd name="connsiteY114" fmla="*/ 5790959 h 6857999"/>
              <a:gd name="connsiteX115" fmla="*/ 1029402 w 4724400"/>
              <a:gd name="connsiteY115" fmla="*/ 6204913 h 6857999"/>
              <a:gd name="connsiteX116" fmla="*/ 1046692 w 4724400"/>
              <a:gd name="connsiteY116" fmla="*/ 6015372 h 6857999"/>
              <a:gd name="connsiteX117" fmla="*/ 1024238 w 4724400"/>
              <a:gd name="connsiteY117" fmla="*/ 5336275 h 6857999"/>
              <a:gd name="connsiteX118" fmla="*/ 1138131 w 4724400"/>
              <a:gd name="connsiteY118" fmla="*/ 5600804 h 6857999"/>
              <a:gd name="connsiteX119" fmla="*/ 1127280 w 4724400"/>
              <a:gd name="connsiteY119" fmla="*/ 6039262 h 6857999"/>
              <a:gd name="connsiteX120" fmla="*/ 1026642 w 4724400"/>
              <a:gd name="connsiteY120" fmla="*/ 6792600 h 6857999"/>
              <a:gd name="connsiteX121" fmla="*/ 1327075 w 4724400"/>
              <a:gd name="connsiteY121" fmla="*/ 6590735 h 6857999"/>
              <a:gd name="connsiteX122" fmla="*/ 1332848 w 4724400"/>
              <a:gd name="connsiteY122" fmla="*/ 6581371 h 6857999"/>
              <a:gd name="connsiteX123" fmla="*/ 1320586 w 4724400"/>
              <a:gd name="connsiteY123" fmla="*/ 6572441 h 6857999"/>
              <a:gd name="connsiteX124" fmla="*/ 1669632 w 4724400"/>
              <a:gd name="connsiteY124" fmla="*/ 5665639 h 6857999"/>
              <a:gd name="connsiteX125" fmla="*/ 1749165 w 4724400"/>
              <a:gd name="connsiteY125" fmla="*/ 5696416 h 6857999"/>
              <a:gd name="connsiteX126" fmla="*/ 1502249 w 4724400"/>
              <a:gd name="connsiteY126" fmla="*/ 6466405 h 6857999"/>
              <a:gd name="connsiteX127" fmla="*/ 2238637 w 4724400"/>
              <a:gd name="connsiteY127" fmla="*/ 6419148 h 6857999"/>
              <a:gd name="connsiteX128" fmla="*/ 2642775 w 4724400"/>
              <a:gd name="connsiteY128" fmla="*/ 6563116 h 6857999"/>
              <a:gd name="connsiteX129" fmla="*/ 2628681 w 4724400"/>
              <a:gd name="connsiteY129" fmla="*/ 6578254 h 6857999"/>
              <a:gd name="connsiteX130" fmla="*/ 1600072 w 4724400"/>
              <a:gd name="connsiteY130" fmla="*/ 6648608 h 6857999"/>
              <a:gd name="connsiteX131" fmla="*/ 1391841 w 4724400"/>
              <a:gd name="connsiteY131" fmla="*/ 6641028 h 6857999"/>
              <a:gd name="connsiteX132" fmla="*/ 1389928 w 4724400"/>
              <a:gd name="connsiteY132" fmla="*/ 6641375 h 6857999"/>
              <a:gd name="connsiteX133" fmla="*/ 1380979 w 4724400"/>
              <a:gd name="connsiteY133" fmla="*/ 6643204 h 6857999"/>
              <a:gd name="connsiteX134" fmla="*/ 1108685 w 4724400"/>
              <a:gd name="connsiteY134" fmla="*/ 6824788 h 6857999"/>
              <a:gd name="connsiteX135" fmla="*/ 1051559 w 4724400"/>
              <a:gd name="connsiteY135" fmla="*/ 6857998 h 6857999"/>
              <a:gd name="connsiteX136" fmla="*/ 925940 w 4724400"/>
              <a:gd name="connsiteY136" fmla="*/ 6857998 h 6857999"/>
              <a:gd name="connsiteX137" fmla="*/ 949746 w 4724400"/>
              <a:gd name="connsiteY137" fmla="*/ 6745652 h 6857999"/>
              <a:gd name="connsiteX138" fmla="*/ 1017902 w 4724400"/>
              <a:gd name="connsiteY138" fmla="*/ 6308216 h 6857999"/>
              <a:gd name="connsiteX139" fmla="*/ 1012614 w 4724400"/>
              <a:gd name="connsiteY139" fmla="*/ 6302278 h 6857999"/>
              <a:gd name="connsiteX140" fmla="*/ 644615 w 4724400"/>
              <a:gd name="connsiteY140" fmla="*/ 5837768 h 6857999"/>
              <a:gd name="connsiteX141" fmla="*/ 627546 w 4724400"/>
              <a:gd name="connsiteY141" fmla="*/ 5831943 h 6857999"/>
              <a:gd name="connsiteX142" fmla="*/ 128963 w 4724400"/>
              <a:gd name="connsiteY142" fmla="*/ 5481226 h 6857999"/>
              <a:gd name="connsiteX143" fmla="*/ 0 w 4724400"/>
              <a:gd name="connsiteY143" fmla="*/ 5361850 h 6857999"/>
              <a:gd name="connsiteX144" fmla="*/ 0 w 4724400"/>
              <a:gd name="connsiteY144" fmla="*/ 5297634 h 6857999"/>
              <a:gd name="connsiteX145" fmla="*/ 40861 w 4724400"/>
              <a:gd name="connsiteY145" fmla="*/ 5333413 h 6857999"/>
              <a:gd name="connsiteX146" fmla="*/ 514278 w 4724400"/>
              <a:gd name="connsiteY146" fmla="*/ 5738345 h 6857999"/>
              <a:gd name="connsiteX147" fmla="*/ 337180 w 4724400"/>
              <a:gd name="connsiteY147" fmla="*/ 5572174 h 6857999"/>
              <a:gd name="connsiteX148" fmla="*/ 303564 w 4724400"/>
              <a:gd name="connsiteY148" fmla="*/ 5536908 h 6857999"/>
              <a:gd name="connsiteX149" fmla="*/ 88496 w 4724400"/>
              <a:gd name="connsiteY149" fmla="*/ 5343132 h 6857999"/>
              <a:gd name="connsiteX150" fmla="*/ 0 w 4724400"/>
              <a:gd name="connsiteY150" fmla="*/ 5277736 h 6857999"/>
              <a:gd name="connsiteX151" fmla="*/ 0 w 4724400"/>
              <a:gd name="connsiteY151" fmla="*/ 5241225 h 6857999"/>
              <a:gd name="connsiteX152" fmla="*/ 106479 w 4724400"/>
              <a:gd name="connsiteY152" fmla="*/ 5319780 h 6857999"/>
              <a:gd name="connsiteX153" fmla="*/ 324159 w 4724400"/>
              <a:gd name="connsiteY153" fmla="*/ 5515717 h 6857999"/>
              <a:gd name="connsiteX154" fmla="*/ 357680 w 4724400"/>
              <a:gd name="connsiteY154" fmla="*/ 5551608 h 6857999"/>
              <a:gd name="connsiteX155" fmla="*/ 514810 w 4724400"/>
              <a:gd name="connsiteY155" fmla="*/ 5702551 h 6857999"/>
              <a:gd name="connsiteX156" fmla="*/ 464808 w 4724400"/>
              <a:gd name="connsiteY156" fmla="*/ 5632736 h 6857999"/>
              <a:gd name="connsiteX157" fmla="*/ 416327 w 4724400"/>
              <a:gd name="connsiteY157" fmla="*/ 5565087 h 6857999"/>
              <a:gd name="connsiteX158" fmla="*/ 232232 w 4724400"/>
              <a:gd name="connsiteY158" fmla="*/ 5379904 h 6857999"/>
              <a:gd name="connsiteX159" fmla="*/ 2640 w 4724400"/>
              <a:gd name="connsiteY159" fmla="*/ 5200559 h 6857999"/>
              <a:gd name="connsiteX160" fmla="*/ 0 w 4724400"/>
              <a:gd name="connsiteY160" fmla="*/ 5199146 h 6857999"/>
              <a:gd name="connsiteX161" fmla="*/ 0 w 4724400"/>
              <a:gd name="connsiteY161" fmla="*/ 5164774 h 6857999"/>
              <a:gd name="connsiteX162" fmla="*/ 18363 w 4724400"/>
              <a:gd name="connsiteY162" fmla="*/ 5174783 h 6857999"/>
              <a:gd name="connsiteX163" fmla="*/ 251810 w 4724400"/>
              <a:gd name="connsiteY163" fmla="*/ 5357281 h 6857999"/>
              <a:gd name="connsiteX164" fmla="*/ 439563 w 4724400"/>
              <a:gd name="connsiteY164" fmla="*/ 5546863 h 6857999"/>
              <a:gd name="connsiteX165" fmla="*/ 489056 w 4724400"/>
              <a:gd name="connsiteY165" fmla="*/ 5615961 h 6857999"/>
              <a:gd name="connsiteX166" fmla="*/ 555845 w 4724400"/>
              <a:gd name="connsiteY166" fmla="*/ 5705642 h 6857999"/>
              <a:gd name="connsiteX167" fmla="*/ 287056 w 4724400"/>
              <a:gd name="connsiteY167" fmla="*/ 5341546 h 6857999"/>
              <a:gd name="connsiteX168" fmla="*/ 49874 w 4724400"/>
              <a:gd name="connsiteY168" fmla="*/ 5178238 h 6857999"/>
              <a:gd name="connsiteX169" fmla="*/ 0 w 4724400"/>
              <a:gd name="connsiteY169" fmla="*/ 5158623 h 6857999"/>
              <a:gd name="connsiteX170" fmla="*/ 4076694 w 4724400"/>
              <a:gd name="connsiteY170" fmla="*/ 4944364 h 6857999"/>
              <a:gd name="connsiteX171" fmla="*/ 4287610 w 4724400"/>
              <a:gd name="connsiteY171" fmla="*/ 5588157 h 6857999"/>
              <a:gd name="connsiteX172" fmla="*/ 4076694 w 4724400"/>
              <a:gd name="connsiteY172" fmla="*/ 4944364 h 6857999"/>
              <a:gd name="connsiteX173" fmla="*/ 4103808 w 4724400"/>
              <a:gd name="connsiteY173" fmla="*/ 4918599 h 6857999"/>
              <a:gd name="connsiteX174" fmla="*/ 4310650 w 4724400"/>
              <a:gd name="connsiteY174" fmla="*/ 5565760 h 6857999"/>
              <a:gd name="connsiteX175" fmla="*/ 4103808 w 4724400"/>
              <a:gd name="connsiteY175" fmla="*/ 4918599 h 6857999"/>
              <a:gd name="connsiteX176" fmla="*/ 4072554 w 4724400"/>
              <a:gd name="connsiteY176" fmla="*/ 4867303 h 6857999"/>
              <a:gd name="connsiteX177" fmla="*/ 4072780 w 4724400"/>
              <a:gd name="connsiteY177" fmla="*/ 4872526 h 6857999"/>
              <a:gd name="connsiteX178" fmla="*/ 4074990 w 4724400"/>
              <a:gd name="connsiteY178" fmla="*/ 4871112 h 6857999"/>
              <a:gd name="connsiteX179" fmla="*/ 3100062 w 4724400"/>
              <a:gd name="connsiteY179" fmla="*/ 4866948 h 6857999"/>
              <a:gd name="connsiteX180" fmla="*/ 2963625 w 4724400"/>
              <a:gd name="connsiteY180" fmla="*/ 4877568 h 6857999"/>
              <a:gd name="connsiteX181" fmla="*/ 2809956 w 4724400"/>
              <a:gd name="connsiteY181" fmla="*/ 4889247 h 6857999"/>
              <a:gd name="connsiteX182" fmla="*/ 2688275 w 4724400"/>
              <a:gd name="connsiteY182" fmla="*/ 4882769 h 6857999"/>
              <a:gd name="connsiteX183" fmla="*/ 2605133 w 4724400"/>
              <a:gd name="connsiteY183" fmla="*/ 4876924 h 6857999"/>
              <a:gd name="connsiteX184" fmla="*/ 2414900 w 4724400"/>
              <a:gd name="connsiteY184" fmla="*/ 4881330 h 6857999"/>
              <a:gd name="connsiteX185" fmla="*/ 2217605 w 4724400"/>
              <a:gd name="connsiteY185" fmla="*/ 4885650 h 6857999"/>
              <a:gd name="connsiteX186" fmla="*/ 2199332 w 4724400"/>
              <a:gd name="connsiteY186" fmla="*/ 4885075 h 6857999"/>
              <a:gd name="connsiteX187" fmla="*/ 2141062 w 4724400"/>
              <a:gd name="connsiteY187" fmla="*/ 4884027 h 6857999"/>
              <a:gd name="connsiteX188" fmla="*/ 2558630 w 4724400"/>
              <a:gd name="connsiteY188" fmla="*/ 4938088 h 6857999"/>
              <a:gd name="connsiteX189" fmla="*/ 3100062 w 4724400"/>
              <a:gd name="connsiteY189" fmla="*/ 4866948 h 6857999"/>
              <a:gd name="connsiteX190" fmla="*/ 2753415 w 4724400"/>
              <a:gd name="connsiteY190" fmla="*/ 4783657 h 6857999"/>
              <a:gd name="connsiteX191" fmla="*/ 2639521 w 4724400"/>
              <a:gd name="connsiteY191" fmla="*/ 4785091 h 6857999"/>
              <a:gd name="connsiteX192" fmla="*/ 2193068 w 4724400"/>
              <a:gd name="connsiteY192" fmla="*/ 4854595 h 6857999"/>
              <a:gd name="connsiteX193" fmla="*/ 2201931 w 4724400"/>
              <a:gd name="connsiteY193" fmla="*/ 4855057 h 6857999"/>
              <a:gd name="connsiteX194" fmla="*/ 2219654 w 4724400"/>
              <a:gd name="connsiteY194" fmla="*/ 4855986 h 6857999"/>
              <a:gd name="connsiteX195" fmla="*/ 2413690 w 4724400"/>
              <a:gd name="connsiteY195" fmla="*/ 4851445 h 6857999"/>
              <a:gd name="connsiteX196" fmla="*/ 2606832 w 4724400"/>
              <a:gd name="connsiteY196" fmla="*/ 4846715 h 6857999"/>
              <a:gd name="connsiteX197" fmla="*/ 2691769 w 4724400"/>
              <a:gd name="connsiteY197" fmla="*/ 4852935 h 6857999"/>
              <a:gd name="connsiteX198" fmla="*/ 2811106 w 4724400"/>
              <a:gd name="connsiteY198" fmla="*/ 4859393 h 6857999"/>
              <a:gd name="connsiteX199" fmla="*/ 2961520 w 4724400"/>
              <a:gd name="connsiteY199" fmla="*/ 4847493 h 6857999"/>
              <a:gd name="connsiteX200" fmla="*/ 3070965 w 4724400"/>
              <a:gd name="connsiteY200" fmla="*/ 4837270 h 6857999"/>
              <a:gd name="connsiteX201" fmla="*/ 2753415 w 4724400"/>
              <a:gd name="connsiteY201" fmla="*/ 4783657 h 6857999"/>
              <a:gd name="connsiteX202" fmla="*/ 2389654 w 4724400"/>
              <a:gd name="connsiteY202" fmla="*/ 4275904 h 6857999"/>
              <a:gd name="connsiteX203" fmla="*/ 1522266 w 4724400"/>
              <a:gd name="connsiteY203" fmla="*/ 4472742 h 6857999"/>
              <a:gd name="connsiteX204" fmla="*/ 1464014 w 4724400"/>
              <a:gd name="connsiteY204" fmla="*/ 4498508 h 6857999"/>
              <a:gd name="connsiteX205" fmla="*/ 1376111 w 4724400"/>
              <a:gd name="connsiteY205" fmla="*/ 4536334 h 6857999"/>
              <a:gd name="connsiteX206" fmla="*/ 1498493 w 4724400"/>
              <a:gd name="connsiteY206" fmla="*/ 4502509 h 6857999"/>
              <a:gd name="connsiteX207" fmla="*/ 1831627 w 4724400"/>
              <a:gd name="connsiteY207" fmla="*/ 4454994 h 6857999"/>
              <a:gd name="connsiteX208" fmla="*/ 2389654 w 4724400"/>
              <a:gd name="connsiteY208" fmla="*/ 4275904 h 6857999"/>
              <a:gd name="connsiteX209" fmla="*/ 2147582 w 4724400"/>
              <a:gd name="connsiteY209" fmla="*/ 4220499 h 6857999"/>
              <a:gd name="connsiteX210" fmla="*/ 1556088 w 4724400"/>
              <a:gd name="connsiteY210" fmla="*/ 4425819 h 6857999"/>
              <a:gd name="connsiteX211" fmla="*/ 2346927 w 4724400"/>
              <a:gd name="connsiteY211" fmla="*/ 4248048 h 6857999"/>
              <a:gd name="connsiteX212" fmla="*/ 2147582 w 4724400"/>
              <a:gd name="connsiteY212" fmla="*/ 4220499 h 6857999"/>
              <a:gd name="connsiteX213" fmla="*/ 1790494 w 4724400"/>
              <a:gd name="connsiteY213" fmla="*/ 3958602 h 6857999"/>
              <a:gd name="connsiteX214" fmla="*/ 1059112 w 4724400"/>
              <a:gd name="connsiteY214" fmla="*/ 4119804 h 6857999"/>
              <a:gd name="connsiteX215" fmla="*/ 1790494 w 4724400"/>
              <a:gd name="connsiteY215" fmla="*/ 3958602 h 6857999"/>
              <a:gd name="connsiteX216" fmla="*/ 3757613 w 4724400"/>
              <a:gd name="connsiteY216" fmla="*/ 3936722 h 6857999"/>
              <a:gd name="connsiteX217" fmla="*/ 3715314 w 4724400"/>
              <a:gd name="connsiteY217" fmla="*/ 4196771 h 6857999"/>
              <a:gd name="connsiteX218" fmla="*/ 3631611 w 4724400"/>
              <a:gd name="connsiteY218" fmla="*/ 4613594 h 6857999"/>
              <a:gd name="connsiteX219" fmla="*/ 3596909 w 4724400"/>
              <a:gd name="connsiteY219" fmla="*/ 4707830 h 6857999"/>
              <a:gd name="connsiteX220" fmla="*/ 3581749 w 4724400"/>
              <a:gd name="connsiteY220" fmla="*/ 4747418 h 6857999"/>
              <a:gd name="connsiteX221" fmla="*/ 3510660 w 4724400"/>
              <a:gd name="connsiteY221" fmla="*/ 4966094 h 6857999"/>
              <a:gd name="connsiteX222" fmla="*/ 3757613 w 4724400"/>
              <a:gd name="connsiteY222" fmla="*/ 3936722 h 6857999"/>
              <a:gd name="connsiteX223" fmla="*/ 1701387 w 4724400"/>
              <a:gd name="connsiteY223" fmla="*/ 3919232 h 6857999"/>
              <a:gd name="connsiteX224" fmla="*/ 1136310 w 4724400"/>
              <a:gd name="connsiteY224" fmla="*/ 4068895 h 6857999"/>
              <a:gd name="connsiteX225" fmla="*/ 1784782 w 4724400"/>
              <a:gd name="connsiteY225" fmla="*/ 3927759 h 6857999"/>
              <a:gd name="connsiteX226" fmla="*/ 1701387 w 4724400"/>
              <a:gd name="connsiteY226" fmla="*/ 3919232 h 6857999"/>
              <a:gd name="connsiteX227" fmla="*/ 3733405 w 4724400"/>
              <a:gd name="connsiteY227" fmla="*/ 3900089 h 6857999"/>
              <a:gd name="connsiteX228" fmla="*/ 3500832 w 4724400"/>
              <a:gd name="connsiteY228" fmla="*/ 4885010 h 6857999"/>
              <a:gd name="connsiteX229" fmla="*/ 3552367 w 4724400"/>
              <a:gd name="connsiteY229" fmla="*/ 4735553 h 6857999"/>
              <a:gd name="connsiteX230" fmla="*/ 3567525 w 4724400"/>
              <a:gd name="connsiteY230" fmla="*/ 4695966 h 6857999"/>
              <a:gd name="connsiteX231" fmla="*/ 3602372 w 4724400"/>
              <a:gd name="connsiteY231" fmla="*/ 4603168 h 6857999"/>
              <a:gd name="connsiteX232" fmla="*/ 3684639 w 4724400"/>
              <a:gd name="connsiteY232" fmla="*/ 4192628 h 6857999"/>
              <a:gd name="connsiteX233" fmla="*/ 3733405 w 4724400"/>
              <a:gd name="connsiteY233" fmla="*/ 3900089 h 6857999"/>
              <a:gd name="connsiteX234" fmla="*/ 2800959 w 4724400"/>
              <a:gd name="connsiteY234" fmla="*/ 3871054 h 6857999"/>
              <a:gd name="connsiteX235" fmla="*/ 3026569 w 4724400"/>
              <a:gd name="connsiteY235" fmla="*/ 4520780 h 6857999"/>
              <a:gd name="connsiteX236" fmla="*/ 2889061 w 4724400"/>
              <a:gd name="connsiteY236" fmla="*/ 4157302 h 6857999"/>
              <a:gd name="connsiteX237" fmla="*/ 2800959 w 4724400"/>
              <a:gd name="connsiteY237" fmla="*/ 3871054 h 6857999"/>
              <a:gd name="connsiteX238" fmla="*/ 2809929 w 4724400"/>
              <a:gd name="connsiteY238" fmla="*/ 3701307 h 6857999"/>
              <a:gd name="connsiteX239" fmla="*/ 2809197 w 4724400"/>
              <a:gd name="connsiteY239" fmla="*/ 3708672 h 6857999"/>
              <a:gd name="connsiteX240" fmla="*/ 2918306 w 4724400"/>
              <a:gd name="connsiteY240" fmla="*/ 4147031 h 6857999"/>
              <a:gd name="connsiteX241" fmla="*/ 3068858 w 4724400"/>
              <a:gd name="connsiteY241" fmla="*/ 4544310 h 6857999"/>
              <a:gd name="connsiteX242" fmla="*/ 2968879 w 4724400"/>
              <a:gd name="connsiteY242" fmla="*/ 4144570 h 6857999"/>
              <a:gd name="connsiteX243" fmla="*/ 2809929 w 4724400"/>
              <a:gd name="connsiteY243" fmla="*/ 3701307 h 6857999"/>
              <a:gd name="connsiteX244" fmla="*/ 1867196 w 4724400"/>
              <a:gd name="connsiteY244" fmla="*/ 3456584 h 6857999"/>
              <a:gd name="connsiteX245" fmla="*/ 2183970 w 4724400"/>
              <a:gd name="connsiteY245" fmla="*/ 3826505 h 6857999"/>
              <a:gd name="connsiteX246" fmla="*/ 1867196 w 4724400"/>
              <a:gd name="connsiteY246" fmla="*/ 3456584 h 6857999"/>
              <a:gd name="connsiteX247" fmla="*/ 2322880 w 4724400"/>
              <a:gd name="connsiteY247" fmla="*/ 3078533 h 6857999"/>
              <a:gd name="connsiteX248" fmla="*/ 2295695 w 4724400"/>
              <a:gd name="connsiteY248" fmla="*/ 3245370 h 6857999"/>
              <a:gd name="connsiteX249" fmla="*/ 2268858 w 4724400"/>
              <a:gd name="connsiteY249" fmla="*/ 3758413 h 6857999"/>
              <a:gd name="connsiteX250" fmla="*/ 2295899 w 4724400"/>
              <a:gd name="connsiteY250" fmla="*/ 3528057 h 6857999"/>
              <a:gd name="connsiteX251" fmla="*/ 2326306 w 4724400"/>
              <a:gd name="connsiteY251" fmla="*/ 3231157 h 6857999"/>
              <a:gd name="connsiteX252" fmla="*/ 2324274 w 4724400"/>
              <a:gd name="connsiteY252" fmla="*/ 3142788 h 6857999"/>
              <a:gd name="connsiteX253" fmla="*/ 2322880 w 4724400"/>
              <a:gd name="connsiteY253" fmla="*/ 3078533 h 6857999"/>
              <a:gd name="connsiteX254" fmla="*/ 912797 w 4724400"/>
              <a:gd name="connsiteY254" fmla="*/ 2896659 h 6857999"/>
              <a:gd name="connsiteX255" fmla="*/ 1167201 w 4724400"/>
              <a:gd name="connsiteY255" fmla="*/ 3304169 h 6857999"/>
              <a:gd name="connsiteX256" fmla="*/ 1503848 w 4724400"/>
              <a:gd name="connsiteY256" fmla="*/ 3675946 h 6857999"/>
              <a:gd name="connsiteX257" fmla="*/ 1353091 w 4724400"/>
              <a:gd name="connsiteY257" fmla="*/ 3486482 h 6857999"/>
              <a:gd name="connsiteX258" fmla="*/ 1340012 w 4724400"/>
              <a:gd name="connsiteY258" fmla="*/ 3467256 h 6857999"/>
              <a:gd name="connsiteX259" fmla="*/ 1089196 w 4724400"/>
              <a:gd name="connsiteY259" fmla="*/ 3116474 h 6857999"/>
              <a:gd name="connsiteX260" fmla="*/ 959418 w 4724400"/>
              <a:gd name="connsiteY260" fmla="*/ 2948853 h 6857999"/>
              <a:gd name="connsiteX261" fmla="*/ 912797 w 4724400"/>
              <a:gd name="connsiteY261" fmla="*/ 2896659 h 6857999"/>
              <a:gd name="connsiteX262" fmla="*/ 2363420 w 4724400"/>
              <a:gd name="connsiteY262" fmla="*/ 2871730 h 6857999"/>
              <a:gd name="connsiteX263" fmla="*/ 2360107 w 4724400"/>
              <a:gd name="connsiteY263" fmla="*/ 2915231 h 6857999"/>
              <a:gd name="connsiteX264" fmla="*/ 2353099 w 4724400"/>
              <a:gd name="connsiteY264" fmla="*/ 3051540 h 6857999"/>
              <a:gd name="connsiteX265" fmla="*/ 2354925 w 4724400"/>
              <a:gd name="connsiteY265" fmla="*/ 3140814 h 6857999"/>
              <a:gd name="connsiteX266" fmla="*/ 2357104 w 4724400"/>
              <a:gd name="connsiteY266" fmla="*/ 3230628 h 6857999"/>
              <a:gd name="connsiteX267" fmla="*/ 2326221 w 4724400"/>
              <a:gd name="connsiteY267" fmla="*/ 3531652 h 6857999"/>
              <a:gd name="connsiteX268" fmla="*/ 2299836 w 4724400"/>
              <a:gd name="connsiteY268" fmla="*/ 3750864 h 6857999"/>
              <a:gd name="connsiteX269" fmla="*/ 2346877 w 4724400"/>
              <a:gd name="connsiteY269" fmla="*/ 3662531 h 6857999"/>
              <a:gd name="connsiteX270" fmla="*/ 2363420 w 4724400"/>
              <a:gd name="connsiteY270" fmla="*/ 2871730 h 6857999"/>
              <a:gd name="connsiteX271" fmla="*/ 912921 w 4724400"/>
              <a:gd name="connsiteY271" fmla="*/ 2850596 h 6857999"/>
              <a:gd name="connsiteX272" fmla="*/ 983846 w 4724400"/>
              <a:gd name="connsiteY272" fmla="*/ 2928627 h 6857999"/>
              <a:gd name="connsiteX273" fmla="*/ 1114669 w 4724400"/>
              <a:gd name="connsiteY273" fmla="*/ 3097880 h 6857999"/>
              <a:gd name="connsiteX274" fmla="*/ 1366183 w 4724400"/>
              <a:gd name="connsiteY274" fmla="*/ 3449753 h 6857999"/>
              <a:gd name="connsiteX275" fmla="*/ 1379263 w 4724400"/>
              <a:gd name="connsiteY275" fmla="*/ 3468981 h 6857999"/>
              <a:gd name="connsiteX276" fmla="*/ 1492446 w 4724400"/>
              <a:gd name="connsiteY276" fmla="*/ 3620389 h 6857999"/>
              <a:gd name="connsiteX277" fmla="*/ 912921 w 4724400"/>
              <a:gd name="connsiteY277" fmla="*/ 2850596 h 6857999"/>
              <a:gd name="connsiteX278" fmla="*/ 2386551 w 4724400"/>
              <a:gd name="connsiteY278" fmla="*/ 2642862 h 6857999"/>
              <a:gd name="connsiteX279" fmla="*/ 2403741 w 4724400"/>
              <a:gd name="connsiteY279" fmla="*/ 2659697 h 6857999"/>
              <a:gd name="connsiteX280" fmla="*/ 2499078 w 4724400"/>
              <a:gd name="connsiteY280" fmla="*/ 3423399 h 6857999"/>
              <a:gd name="connsiteX281" fmla="*/ 2413232 w 4724400"/>
              <a:gd name="connsiteY281" fmla="*/ 3700562 h 6857999"/>
              <a:gd name="connsiteX282" fmla="*/ 2428424 w 4724400"/>
              <a:gd name="connsiteY282" fmla="*/ 4178295 h 6857999"/>
              <a:gd name="connsiteX283" fmla="*/ 2927779 w 4724400"/>
              <a:gd name="connsiteY283" fmla="*/ 4531843 h 6857999"/>
              <a:gd name="connsiteX284" fmla="*/ 2758380 w 4724400"/>
              <a:gd name="connsiteY284" fmla="*/ 3561061 h 6857999"/>
              <a:gd name="connsiteX285" fmla="*/ 2846610 w 4724400"/>
              <a:gd name="connsiteY285" fmla="*/ 3538353 h 6857999"/>
              <a:gd name="connsiteX286" fmla="*/ 3106063 w 4724400"/>
              <a:gd name="connsiteY286" fmla="*/ 4271430 h 6857999"/>
              <a:gd name="connsiteX287" fmla="*/ 3116136 w 4724400"/>
              <a:gd name="connsiteY287" fmla="*/ 4688819 h 6857999"/>
              <a:gd name="connsiteX288" fmla="*/ 3412872 w 4724400"/>
              <a:gd name="connsiteY288" fmla="*/ 4966558 h 6857999"/>
              <a:gd name="connsiteX289" fmla="*/ 3763612 w 4724400"/>
              <a:gd name="connsiteY289" fmla="*/ 3645474 h 6857999"/>
              <a:gd name="connsiteX290" fmla="*/ 3850165 w 4724400"/>
              <a:gd name="connsiteY290" fmla="*/ 3638405 h 6857999"/>
              <a:gd name="connsiteX291" fmla="*/ 3515311 w 4724400"/>
              <a:gd name="connsiteY291" fmla="*/ 5051260 h 6857999"/>
              <a:gd name="connsiteX292" fmla="*/ 3501147 w 4724400"/>
              <a:gd name="connsiteY292" fmla="*/ 5059552 h 6857999"/>
              <a:gd name="connsiteX293" fmla="*/ 3790420 w 4724400"/>
              <a:gd name="connsiteY293" fmla="*/ 5401078 h 6857999"/>
              <a:gd name="connsiteX294" fmla="*/ 4221141 w 4724400"/>
              <a:gd name="connsiteY294" fmla="*/ 6045312 h 6857999"/>
              <a:gd name="connsiteX295" fmla="*/ 4326825 w 4724400"/>
              <a:gd name="connsiteY295" fmla="*/ 5681109 h 6857999"/>
              <a:gd name="connsiteX296" fmla="*/ 4325127 w 4724400"/>
              <a:gd name="connsiteY296" fmla="*/ 5669934 h 6857999"/>
              <a:gd name="connsiteX297" fmla="*/ 4309144 w 4724400"/>
              <a:gd name="connsiteY297" fmla="*/ 5671723 h 6857999"/>
              <a:gd name="connsiteX298" fmla="*/ 3974946 w 4724400"/>
              <a:gd name="connsiteY298" fmla="*/ 4736592 h 6857999"/>
              <a:gd name="connsiteX299" fmla="*/ 4060171 w 4724400"/>
              <a:gd name="connsiteY299" fmla="*/ 4704317 h 6857999"/>
              <a:gd name="connsiteX300" fmla="*/ 4383942 w 4724400"/>
              <a:gd name="connsiteY300" fmla="*/ 5463703 h 6857999"/>
              <a:gd name="connsiteX301" fmla="*/ 4654905 w 4724400"/>
              <a:gd name="connsiteY301" fmla="*/ 5156948 h 6857999"/>
              <a:gd name="connsiteX302" fmla="*/ 4724400 w 4724400"/>
              <a:gd name="connsiteY302" fmla="*/ 5098975 h 6857999"/>
              <a:gd name="connsiteX303" fmla="*/ 4724400 w 4724400"/>
              <a:gd name="connsiteY303" fmla="*/ 5160063 h 6857999"/>
              <a:gd name="connsiteX304" fmla="*/ 4687505 w 4724400"/>
              <a:gd name="connsiteY304" fmla="*/ 5191181 h 6857999"/>
              <a:gd name="connsiteX305" fmla="*/ 4451303 w 4724400"/>
              <a:gd name="connsiteY305" fmla="*/ 5491132 h 6857999"/>
              <a:gd name="connsiteX306" fmla="*/ 4599954 w 4724400"/>
              <a:gd name="connsiteY306" fmla="*/ 5317498 h 6857999"/>
              <a:gd name="connsiteX307" fmla="*/ 4724400 w 4724400"/>
              <a:gd name="connsiteY307" fmla="*/ 5211392 h 6857999"/>
              <a:gd name="connsiteX308" fmla="*/ 4724400 w 4724400"/>
              <a:gd name="connsiteY308" fmla="*/ 5251559 h 6857999"/>
              <a:gd name="connsiteX309" fmla="*/ 4619898 w 4724400"/>
              <a:gd name="connsiteY309" fmla="*/ 5340764 h 6857999"/>
              <a:gd name="connsiteX310" fmla="*/ 4473735 w 4724400"/>
              <a:gd name="connsiteY310" fmla="*/ 5512809 h 6857999"/>
              <a:gd name="connsiteX311" fmla="*/ 4430539 w 4724400"/>
              <a:gd name="connsiteY311" fmla="*/ 5592553 h 6857999"/>
              <a:gd name="connsiteX312" fmla="*/ 4569759 w 4724400"/>
              <a:gd name="connsiteY312" fmla="*/ 5482816 h 6857999"/>
              <a:gd name="connsiteX313" fmla="*/ 4724400 w 4724400"/>
              <a:gd name="connsiteY313" fmla="*/ 5330891 h 6857999"/>
              <a:gd name="connsiteX314" fmla="*/ 4724400 w 4724400"/>
              <a:gd name="connsiteY314" fmla="*/ 5402912 h 6857999"/>
              <a:gd name="connsiteX315" fmla="*/ 4586888 w 4724400"/>
              <a:gd name="connsiteY315" fmla="*/ 5533939 h 6857999"/>
              <a:gd name="connsiteX316" fmla="*/ 4413377 w 4724400"/>
              <a:gd name="connsiteY316" fmla="*/ 5674040 h 6857999"/>
              <a:gd name="connsiteX317" fmla="*/ 4412066 w 4724400"/>
              <a:gd name="connsiteY317" fmla="*/ 5675644 h 6857999"/>
              <a:gd name="connsiteX318" fmla="*/ 4406074 w 4724400"/>
              <a:gd name="connsiteY318" fmla="*/ 5683306 h 6857999"/>
              <a:gd name="connsiteX319" fmla="*/ 4271008 w 4724400"/>
              <a:gd name="connsiteY319" fmla="*/ 6118417 h 6857999"/>
              <a:gd name="connsiteX320" fmla="*/ 4265220 w 4724400"/>
              <a:gd name="connsiteY320" fmla="*/ 6125184 h 6857999"/>
              <a:gd name="connsiteX321" fmla="*/ 4590463 w 4724400"/>
              <a:gd name="connsiteY321" fmla="*/ 6805045 h 6857999"/>
              <a:gd name="connsiteX322" fmla="*/ 4610122 w 4724400"/>
              <a:gd name="connsiteY322" fmla="*/ 6857999 h 6857999"/>
              <a:gd name="connsiteX323" fmla="*/ 4513231 w 4724400"/>
              <a:gd name="connsiteY323" fmla="*/ 6857999 h 6857999"/>
              <a:gd name="connsiteX324" fmla="*/ 4374770 w 4724400"/>
              <a:gd name="connsiteY324" fmla="*/ 6532596 h 6857999"/>
              <a:gd name="connsiteX325" fmla="*/ 4339518 w 4724400"/>
              <a:gd name="connsiteY325" fmla="*/ 6461642 h 6857999"/>
              <a:gd name="connsiteX326" fmla="*/ 3884810 w 4724400"/>
              <a:gd name="connsiteY326" fmla="*/ 5682534 h 6857999"/>
              <a:gd name="connsiteX327" fmla="*/ 3876498 w 4724400"/>
              <a:gd name="connsiteY327" fmla="*/ 5681717 h 6857999"/>
              <a:gd name="connsiteX328" fmla="*/ 3263209 w 4724400"/>
              <a:gd name="connsiteY328" fmla="*/ 5585749 h 6857999"/>
              <a:gd name="connsiteX329" fmla="*/ 3245450 w 4724400"/>
              <a:gd name="connsiteY329" fmla="*/ 5593271 h 6857999"/>
              <a:gd name="connsiteX330" fmla="*/ 1952592 w 4724400"/>
              <a:gd name="connsiteY330" fmla="*/ 5692050 h 6857999"/>
              <a:gd name="connsiteX331" fmla="*/ 1936466 w 4724400"/>
              <a:gd name="connsiteY331" fmla="*/ 5671708 h 6857999"/>
              <a:gd name="connsiteX332" fmla="*/ 3244709 w 4724400"/>
              <a:gd name="connsiteY332" fmla="*/ 5538562 h 6857999"/>
              <a:gd name="connsiteX333" fmla="*/ 3823886 w 4724400"/>
              <a:gd name="connsiteY333" fmla="*/ 5595804 h 6857999"/>
              <a:gd name="connsiteX334" fmla="*/ 3709024 w 4724400"/>
              <a:gd name="connsiteY334" fmla="*/ 5439340 h 6857999"/>
              <a:gd name="connsiteX335" fmla="*/ 3198362 w 4724400"/>
              <a:gd name="connsiteY335" fmla="*/ 4874588 h 6857999"/>
              <a:gd name="connsiteX336" fmla="*/ 3179417 w 4724400"/>
              <a:gd name="connsiteY336" fmla="*/ 4879047 h 6857999"/>
              <a:gd name="connsiteX337" fmla="*/ 2639496 w 4724400"/>
              <a:gd name="connsiteY337" fmla="*/ 4989072 h 6857999"/>
              <a:gd name="connsiteX338" fmla="*/ 1972353 w 4724400"/>
              <a:gd name="connsiteY338" fmla="*/ 4909921 h 6857999"/>
              <a:gd name="connsiteX339" fmla="*/ 2002679 w 4724400"/>
              <a:gd name="connsiteY339" fmla="*/ 4872131 h 6857999"/>
              <a:gd name="connsiteX340" fmla="*/ 3097424 w 4724400"/>
              <a:gd name="connsiteY340" fmla="*/ 4781269 h 6857999"/>
              <a:gd name="connsiteX341" fmla="*/ 2454890 w 4724400"/>
              <a:gd name="connsiteY341" fmla="*/ 4287833 h 6857999"/>
              <a:gd name="connsiteX342" fmla="*/ 2452881 w 4724400"/>
              <a:gd name="connsiteY342" fmla="*/ 4288346 h 6857999"/>
              <a:gd name="connsiteX343" fmla="*/ 2448527 w 4724400"/>
              <a:gd name="connsiteY343" fmla="*/ 4288836 h 6857999"/>
              <a:gd name="connsiteX344" fmla="*/ 2323525 w 4724400"/>
              <a:gd name="connsiteY344" fmla="*/ 4367248 h 6857999"/>
              <a:gd name="connsiteX345" fmla="*/ 2060764 w 4724400"/>
              <a:gd name="connsiteY345" fmla="*/ 4451767 h 6857999"/>
              <a:gd name="connsiteX346" fmla="*/ 1162250 w 4724400"/>
              <a:gd name="connsiteY346" fmla="*/ 4613329 h 6857999"/>
              <a:gd name="connsiteX347" fmla="*/ 1132639 w 4724400"/>
              <a:gd name="connsiteY347" fmla="*/ 4596243 h 6857999"/>
              <a:gd name="connsiteX348" fmla="*/ 2293970 w 4724400"/>
              <a:gd name="connsiteY348" fmla="*/ 4182283 h 6857999"/>
              <a:gd name="connsiteX349" fmla="*/ 1900637 w 4724400"/>
              <a:gd name="connsiteY349" fmla="*/ 3949470 h 6857999"/>
              <a:gd name="connsiteX350" fmla="*/ 1887014 w 4724400"/>
              <a:gd name="connsiteY350" fmla="*/ 3951288 h 6857999"/>
              <a:gd name="connsiteX351" fmla="*/ 896751 w 4724400"/>
              <a:gd name="connsiteY351" fmla="*/ 4159267 h 6857999"/>
              <a:gd name="connsiteX352" fmla="*/ 918967 w 4724400"/>
              <a:gd name="connsiteY352" fmla="*/ 4119760 h 6857999"/>
              <a:gd name="connsiteX353" fmla="*/ 1764113 w 4724400"/>
              <a:gd name="connsiteY353" fmla="*/ 3873539 h 6857999"/>
              <a:gd name="connsiteX354" fmla="*/ 1555701 w 4724400"/>
              <a:gd name="connsiteY354" fmla="*/ 3763109 h 6857999"/>
              <a:gd name="connsiteX355" fmla="*/ 1542956 w 4724400"/>
              <a:gd name="connsiteY355" fmla="*/ 3758998 h 6857999"/>
              <a:gd name="connsiteX356" fmla="*/ 1136724 w 4724400"/>
              <a:gd name="connsiteY356" fmla="*/ 3417171 h 6857999"/>
              <a:gd name="connsiteX357" fmla="*/ 750977 w 4724400"/>
              <a:gd name="connsiteY357" fmla="*/ 2770227 h 6857999"/>
              <a:gd name="connsiteX358" fmla="*/ 755174 w 4724400"/>
              <a:gd name="connsiteY358" fmla="*/ 2749954 h 6857999"/>
              <a:gd name="connsiteX359" fmla="*/ 830023 w 4724400"/>
              <a:gd name="connsiteY359" fmla="*/ 2731935 h 6857999"/>
              <a:gd name="connsiteX360" fmla="*/ 1623018 w 4724400"/>
              <a:gd name="connsiteY360" fmla="*/ 3716225 h 6857999"/>
              <a:gd name="connsiteX361" fmla="*/ 2294841 w 4724400"/>
              <a:gd name="connsiteY361" fmla="*/ 4093587 h 6857999"/>
              <a:gd name="connsiteX362" fmla="*/ 2250226 w 4724400"/>
              <a:gd name="connsiteY362" fmla="*/ 3916719 h 6857999"/>
              <a:gd name="connsiteX363" fmla="*/ 2245523 w 4724400"/>
              <a:gd name="connsiteY363" fmla="*/ 3916663 h 6857999"/>
              <a:gd name="connsiteX364" fmla="*/ 1707994 w 4724400"/>
              <a:gd name="connsiteY364" fmla="*/ 3326950 h 6857999"/>
              <a:gd name="connsiteX365" fmla="*/ 1786341 w 4724400"/>
              <a:gd name="connsiteY365" fmla="*/ 3287566 h 6857999"/>
              <a:gd name="connsiteX366" fmla="*/ 2158071 w 4724400"/>
              <a:gd name="connsiteY366" fmla="*/ 3639960 h 6857999"/>
              <a:gd name="connsiteX367" fmla="*/ 2189281 w 4724400"/>
              <a:gd name="connsiteY367" fmla="*/ 3333361 h 6857999"/>
              <a:gd name="connsiteX368" fmla="*/ 2314466 w 4724400"/>
              <a:gd name="connsiteY368" fmla="*/ 2680771 h 6857999"/>
              <a:gd name="connsiteX369" fmla="*/ 2386551 w 4724400"/>
              <a:gd name="connsiteY369" fmla="*/ 2642862 h 6857999"/>
              <a:gd name="connsiteX370" fmla="*/ 3646699 w 4724400"/>
              <a:gd name="connsiteY370" fmla="*/ 2390555 h 6857999"/>
              <a:gd name="connsiteX371" fmla="*/ 3645773 w 4724400"/>
              <a:gd name="connsiteY371" fmla="*/ 2392739 h 6857999"/>
              <a:gd name="connsiteX372" fmla="*/ 3649597 w 4724400"/>
              <a:gd name="connsiteY372" fmla="*/ 2394358 h 6857999"/>
              <a:gd name="connsiteX373" fmla="*/ 3646699 w 4724400"/>
              <a:gd name="connsiteY373" fmla="*/ 2390555 h 6857999"/>
              <a:gd name="connsiteX374" fmla="*/ 3038676 w 4724400"/>
              <a:gd name="connsiteY374" fmla="*/ 2118977 h 6857999"/>
              <a:gd name="connsiteX375" fmla="*/ 2963942 w 4724400"/>
              <a:gd name="connsiteY375" fmla="*/ 2525128 h 6857999"/>
              <a:gd name="connsiteX376" fmla="*/ 2923775 w 4724400"/>
              <a:gd name="connsiteY376" fmla="*/ 2667145 h 6857999"/>
              <a:gd name="connsiteX377" fmla="*/ 2887447 w 4724400"/>
              <a:gd name="connsiteY377" fmla="*/ 2832031 h 6857999"/>
              <a:gd name="connsiteX378" fmla="*/ 2868480 w 4724400"/>
              <a:gd name="connsiteY378" fmla="*/ 2927011 h 6857999"/>
              <a:gd name="connsiteX379" fmla="*/ 2921794 w 4724400"/>
              <a:gd name="connsiteY379" fmla="*/ 2782834 h 6857999"/>
              <a:gd name="connsiteX380" fmla="*/ 3038676 w 4724400"/>
              <a:gd name="connsiteY380" fmla="*/ 2118977 h 6857999"/>
              <a:gd name="connsiteX381" fmla="*/ 4070579 w 4724400"/>
              <a:gd name="connsiteY381" fmla="*/ 2090376 h 6857999"/>
              <a:gd name="connsiteX382" fmla="*/ 4109879 w 4724400"/>
              <a:gd name="connsiteY382" fmla="*/ 2228695 h 6857999"/>
              <a:gd name="connsiteX383" fmla="*/ 4119154 w 4724400"/>
              <a:gd name="connsiteY383" fmla="*/ 2266098 h 6857999"/>
              <a:gd name="connsiteX384" fmla="*/ 4141411 w 4724400"/>
              <a:gd name="connsiteY384" fmla="*/ 2353427 h 6857999"/>
              <a:gd name="connsiteX385" fmla="*/ 4293979 w 4724400"/>
              <a:gd name="connsiteY385" fmla="*/ 2703223 h 6857999"/>
              <a:gd name="connsiteX386" fmla="*/ 4410111 w 4724400"/>
              <a:gd name="connsiteY386" fmla="*/ 2947465 h 6857999"/>
              <a:gd name="connsiteX387" fmla="*/ 4070579 w 4724400"/>
              <a:gd name="connsiteY387" fmla="*/ 2090376 h 6857999"/>
              <a:gd name="connsiteX388" fmla="*/ 4020821 w 4724400"/>
              <a:gd name="connsiteY388" fmla="*/ 2034549 h 6857999"/>
              <a:gd name="connsiteX389" fmla="*/ 4372756 w 4724400"/>
              <a:gd name="connsiteY389" fmla="*/ 2932293 h 6857999"/>
              <a:gd name="connsiteX390" fmla="*/ 4268731 w 4724400"/>
              <a:gd name="connsiteY390" fmla="*/ 2715710 h 6857999"/>
              <a:gd name="connsiteX391" fmla="*/ 4113960 w 4724400"/>
              <a:gd name="connsiteY391" fmla="*/ 2360474 h 6857999"/>
              <a:gd name="connsiteX392" fmla="*/ 4090842 w 4724400"/>
              <a:gd name="connsiteY392" fmla="*/ 2272139 h 6857999"/>
              <a:gd name="connsiteX393" fmla="*/ 4081569 w 4724400"/>
              <a:gd name="connsiteY393" fmla="*/ 2234734 h 6857999"/>
              <a:gd name="connsiteX394" fmla="*/ 4020821 w 4724400"/>
              <a:gd name="connsiteY394" fmla="*/ 2034549 h 6857999"/>
              <a:gd name="connsiteX395" fmla="*/ 3001316 w 4724400"/>
              <a:gd name="connsiteY395" fmla="*/ 2032338 h 6857999"/>
              <a:gd name="connsiteX396" fmla="*/ 2953880 w 4724400"/>
              <a:gd name="connsiteY396" fmla="*/ 2185446 h 6857999"/>
              <a:gd name="connsiteX397" fmla="*/ 2883664 w 4724400"/>
              <a:gd name="connsiteY397" fmla="*/ 2591574 h 6857999"/>
              <a:gd name="connsiteX398" fmla="*/ 2826885 w 4724400"/>
              <a:gd name="connsiteY398" fmla="*/ 2991809 h 6857999"/>
              <a:gd name="connsiteX399" fmla="*/ 2860250 w 4724400"/>
              <a:gd name="connsiteY399" fmla="*/ 2826310 h 6857999"/>
              <a:gd name="connsiteX400" fmla="*/ 2896499 w 4724400"/>
              <a:gd name="connsiteY400" fmla="*/ 2660098 h 6857999"/>
              <a:gd name="connsiteX401" fmla="*/ 2937125 w 4724400"/>
              <a:gd name="connsiteY401" fmla="*/ 2516991 h 6857999"/>
              <a:gd name="connsiteX402" fmla="*/ 3010471 w 4724400"/>
              <a:gd name="connsiteY402" fmla="*/ 2114122 h 6857999"/>
              <a:gd name="connsiteX403" fmla="*/ 3001316 w 4724400"/>
              <a:gd name="connsiteY403" fmla="*/ 2032338 h 6857999"/>
              <a:gd name="connsiteX404" fmla="*/ 3105532 w 4724400"/>
              <a:gd name="connsiteY404" fmla="*/ 1991479 h 6857999"/>
              <a:gd name="connsiteX405" fmla="*/ 3599280 w 4724400"/>
              <a:gd name="connsiteY405" fmla="*/ 2371770 h 6857999"/>
              <a:gd name="connsiteX406" fmla="*/ 3105532 w 4724400"/>
              <a:gd name="connsiteY406" fmla="*/ 1991479 h 6857999"/>
              <a:gd name="connsiteX407" fmla="*/ 3111169 w 4724400"/>
              <a:gd name="connsiteY407" fmla="*/ 1962963 h 6857999"/>
              <a:gd name="connsiteX408" fmla="*/ 3606223 w 4724400"/>
              <a:gd name="connsiteY408" fmla="*/ 2338658 h 6857999"/>
              <a:gd name="connsiteX409" fmla="*/ 3111169 w 4724400"/>
              <a:gd name="connsiteY409" fmla="*/ 1962963 h 6857999"/>
              <a:gd name="connsiteX410" fmla="*/ 2050698 w 4724400"/>
              <a:gd name="connsiteY410" fmla="*/ 1338235 h 6857999"/>
              <a:gd name="connsiteX411" fmla="*/ 2370409 w 4724400"/>
              <a:gd name="connsiteY411" fmla="*/ 2272553 h 6857999"/>
              <a:gd name="connsiteX412" fmla="*/ 2338306 w 4724400"/>
              <a:gd name="connsiteY412" fmla="*/ 2159819 h 6857999"/>
              <a:gd name="connsiteX413" fmla="*/ 2334023 w 4724400"/>
              <a:gd name="connsiteY413" fmla="*/ 2142555 h 6857999"/>
              <a:gd name="connsiteX414" fmla="*/ 2161071 w 4724400"/>
              <a:gd name="connsiteY414" fmla="*/ 1617375 h 6857999"/>
              <a:gd name="connsiteX415" fmla="*/ 2130699 w 4724400"/>
              <a:gd name="connsiteY415" fmla="*/ 1544643 h 6857999"/>
              <a:gd name="connsiteX416" fmla="*/ 2050698 w 4724400"/>
              <a:gd name="connsiteY416" fmla="*/ 1338235 h 6857999"/>
              <a:gd name="connsiteX417" fmla="*/ 2060478 w 4724400"/>
              <a:gd name="connsiteY417" fmla="*/ 1278636 h 6857999"/>
              <a:gd name="connsiteX418" fmla="*/ 2156346 w 4724400"/>
              <a:gd name="connsiteY418" fmla="*/ 1534260 h 6857999"/>
              <a:gd name="connsiteX419" fmla="*/ 2187258 w 4724400"/>
              <a:gd name="connsiteY419" fmla="*/ 1607218 h 6857999"/>
              <a:gd name="connsiteX420" fmla="*/ 2358704 w 4724400"/>
              <a:gd name="connsiteY420" fmla="*/ 2125320 h 6857999"/>
              <a:gd name="connsiteX421" fmla="*/ 2233598 w 4724400"/>
              <a:gd name="connsiteY421" fmla="*/ 1646797 h 6857999"/>
              <a:gd name="connsiteX422" fmla="*/ 2060478 w 4724400"/>
              <a:gd name="connsiteY422" fmla="*/ 1278636 h 6857999"/>
              <a:gd name="connsiteX423" fmla="*/ 1974152 w 4724400"/>
              <a:gd name="connsiteY423" fmla="*/ 1245311 h 6857999"/>
              <a:gd name="connsiteX424" fmla="*/ 1811379 w 4724400"/>
              <a:gd name="connsiteY424" fmla="*/ 1406236 h 6857999"/>
              <a:gd name="connsiteX425" fmla="*/ 1767940 w 4724400"/>
              <a:gd name="connsiteY425" fmla="*/ 1546869 h 6857999"/>
              <a:gd name="connsiteX426" fmla="*/ 1796474 w 4724400"/>
              <a:gd name="connsiteY426" fmla="*/ 1557016 h 6857999"/>
              <a:gd name="connsiteX427" fmla="*/ 1974152 w 4724400"/>
              <a:gd name="connsiteY427" fmla="*/ 1245311 h 6857999"/>
              <a:gd name="connsiteX428" fmla="*/ 4681531 w 4724400"/>
              <a:gd name="connsiteY428" fmla="*/ 959050 h 6857999"/>
              <a:gd name="connsiteX429" fmla="*/ 4638064 w 4724400"/>
              <a:gd name="connsiteY429" fmla="*/ 1006960 h 6857999"/>
              <a:gd name="connsiteX430" fmla="*/ 4415502 w 4724400"/>
              <a:gd name="connsiteY430" fmla="*/ 1184424 h 6857999"/>
              <a:gd name="connsiteX431" fmla="*/ 4197574 w 4724400"/>
              <a:gd name="connsiteY431" fmla="*/ 1317493 h 6857999"/>
              <a:gd name="connsiteX432" fmla="*/ 4122737 w 4724400"/>
              <a:gd name="connsiteY432" fmla="*/ 1348256 h 6857999"/>
              <a:gd name="connsiteX433" fmla="*/ 4024988 w 4724400"/>
              <a:gd name="connsiteY433" fmla="*/ 1390573 h 6857999"/>
              <a:gd name="connsiteX434" fmla="*/ 4421265 w 4724400"/>
              <a:gd name="connsiteY434" fmla="*/ 1220988 h 6857999"/>
              <a:gd name="connsiteX435" fmla="*/ 4681531 w 4724400"/>
              <a:gd name="connsiteY435" fmla="*/ 959050 h 6857999"/>
              <a:gd name="connsiteX436" fmla="*/ 4722484 w 4724400"/>
              <a:gd name="connsiteY436" fmla="*/ 854709 h 6857999"/>
              <a:gd name="connsiteX437" fmla="*/ 4695347 w 4724400"/>
              <a:gd name="connsiteY437" fmla="*/ 879275 h 6857999"/>
              <a:gd name="connsiteX438" fmla="*/ 4253878 w 4724400"/>
              <a:gd name="connsiteY438" fmla="*/ 1216434 h 6857999"/>
              <a:gd name="connsiteX439" fmla="*/ 4213112 w 4724400"/>
              <a:gd name="connsiteY439" fmla="*/ 1239730 h 6857999"/>
              <a:gd name="connsiteX440" fmla="*/ 4037747 w 4724400"/>
              <a:gd name="connsiteY440" fmla="*/ 1352837 h 6857999"/>
              <a:gd name="connsiteX441" fmla="*/ 4113362 w 4724400"/>
              <a:gd name="connsiteY441" fmla="*/ 1321759 h 6857999"/>
              <a:gd name="connsiteX442" fmla="*/ 4186634 w 4724400"/>
              <a:gd name="connsiteY442" fmla="*/ 1291618 h 6857999"/>
              <a:gd name="connsiteX443" fmla="*/ 4399674 w 4724400"/>
              <a:gd name="connsiteY443" fmla="*/ 1160983 h 6857999"/>
              <a:gd name="connsiteX444" fmla="*/ 4618435 w 4724400"/>
              <a:gd name="connsiteY444" fmla="*/ 986418 h 6857999"/>
              <a:gd name="connsiteX445" fmla="*/ 4722484 w 4724400"/>
              <a:gd name="connsiteY445" fmla="*/ 854709 h 6857999"/>
              <a:gd name="connsiteX446" fmla="*/ 1456504 w 4724400"/>
              <a:gd name="connsiteY446" fmla="*/ 777000 h 6857999"/>
              <a:gd name="connsiteX447" fmla="*/ 1454399 w 4724400"/>
              <a:gd name="connsiteY447" fmla="*/ 794136 h 6857999"/>
              <a:gd name="connsiteX448" fmla="*/ 1448466 w 4724400"/>
              <a:gd name="connsiteY448" fmla="*/ 843129 h 6857999"/>
              <a:gd name="connsiteX449" fmla="*/ 1442252 w 4724400"/>
              <a:gd name="connsiteY449" fmla="*/ 1005313 h 6857999"/>
              <a:gd name="connsiteX450" fmla="*/ 1469382 w 4724400"/>
              <a:gd name="connsiteY450" fmla="*/ 1614896 h 6857999"/>
              <a:gd name="connsiteX451" fmla="*/ 1472106 w 4724400"/>
              <a:gd name="connsiteY451" fmla="*/ 1632791 h 6857999"/>
              <a:gd name="connsiteX452" fmla="*/ 1479091 w 4724400"/>
              <a:gd name="connsiteY452" fmla="*/ 1680170 h 6857999"/>
              <a:gd name="connsiteX453" fmla="*/ 1480043 w 4724400"/>
              <a:gd name="connsiteY453" fmla="*/ 1649028 h 6857999"/>
              <a:gd name="connsiteX454" fmla="*/ 1464087 w 4724400"/>
              <a:gd name="connsiteY454" fmla="*/ 871628 h 6857999"/>
              <a:gd name="connsiteX455" fmla="*/ 1462204 w 4724400"/>
              <a:gd name="connsiteY455" fmla="*/ 850229 h 6857999"/>
              <a:gd name="connsiteX456" fmla="*/ 1456504 w 4724400"/>
              <a:gd name="connsiteY456" fmla="*/ 777000 h 6857999"/>
              <a:gd name="connsiteX457" fmla="*/ 1483619 w 4724400"/>
              <a:gd name="connsiteY457" fmla="*/ 764662 h 6857999"/>
              <a:gd name="connsiteX458" fmla="*/ 1489670 w 4724400"/>
              <a:gd name="connsiteY458" fmla="*/ 847698 h 6857999"/>
              <a:gd name="connsiteX459" fmla="*/ 1491553 w 4724400"/>
              <a:gd name="connsiteY459" fmla="*/ 869097 h 6857999"/>
              <a:gd name="connsiteX460" fmla="*/ 1508481 w 4724400"/>
              <a:gd name="connsiteY460" fmla="*/ 1619865 h 6857999"/>
              <a:gd name="connsiteX461" fmla="*/ 1483619 w 4724400"/>
              <a:gd name="connsiteY461" fmla="*/ 764662 h 6857999"/>
              <a:gd name="connsiteX462" fmla="*/ 1430481 w 4724400"/>
              <a:gd name="connsiteY462" fmla="*/ 630137 h 6857999"/>
              <a:gd name="connsiteX463" fmla="*/ 1442495 w 4724400"/>
              <a:gd name="connsiteY463" fmla="*/ 1626691 h 6857999"/>
              <a:gd name="connsiteX464" fmla="*/ 1441222 w 4724400"/>
              <a:gd name="connsiteY464" fmla="*/ 1619067 h 6857999"/>
              <a:gd name="connsiteX465" fmla="*/ 1414069 w 4724400"/>
              <a:gd name="connsiteY465" fmla="*/ 1004967 h 6857999"/>
              <a:gd name="connsiteX466" fmla="*/ 1420665 w 4724400"/>
              <a:gd name="connsiteY466" fmla="*/ 840369 h 6857999"/>
              <a:gd name="connsiteX467" fmla="*/ 1426829 w 4724400"/>
              <a:gd name="connsiteY467" fmla="*/ 790831 h 6857999"/>
              <a:gd name="connsiteX468" fmla="*/ 1430481 w 4724400"/>
              <a:gd name="connsiteY468" fmla="*/ 630137 h 6857999"/>
              <a:gd name="connsiteX469" fmla="*/ 4023796 w 4724400"/>
              <a:gd name="connsiteY469" fmla="*/ 623931 h 6857999"/>
              <a:gd name="connsiteX470" fmla="*/ 3945729 w 4724400"/>
              <a:gd name="connsiteY470" fmla="*/ 662344 h 6857999"/>
              <a:gd name="connsiteX471" fmla="*/ 3498947 w 4724400"/>
              <a:gd name="connsiteY471" fmla="*/ 818916 h 6857999"/>
              <a:gd name="connsiteX472" fmla="*/ 3031283 w 4724400"/>
              <a:gd name="connsiteY472" fmla="*/ 1111507 h 6857999"/>
              <a:gd name="connsiteX473" fmla="*/ 3203692 w 4724400"/>
              <a:gd name="connsiteY473" fmla="*/ 1035777 h 6857999"/>
              <a:gd name="connsiteX474" fmla="*/ 3218294 w 4724400"/>
              <a:gd name="connsiteY474" fmla="*/ 1027151 h 6857999"/>
              <a:gd name="connsiteX475" fmla="*/ 3636737 w 4724400"/>
              <a:gd name="connsiteY475" fmla="*/ 817377 h 6857999"/>
              <a:gd name="connsiteX476" fmla="*/ 4023796 w 4724400"/>
              <a:gd name="connsiteY476" fmla="*/ 623931 h 6857999"/>
              <a:gd name="connsiteX477" fmla="*/ 3311704 w 4724400"/>
              <a:gd name="connsiteY477" fmla="*/ 584486 h 6857999"/>
              <a:gd name="connsiteX478" fmla="*/ 3190778 w 4724400"/>
              <a:gd name="connsiteY478" fmla="*/ 772788 h 6857999"/>
              <a:gd name="connsiteX479" fmla="*/ 3007981 w 4724400"/>
              <a:gd name="connsiteY479" fmla="*/ 1070739 h 6857999"/>
              <a:gd name="connsiteX480" fmla="*/ 3267578 w 4724400"/>
              <a:gd name="connsiteY480" fmla="*/ 693281 h 6857999"/>
              <a:gd name="connsiteX481" fmla="*/ 2664888 w 4724400"/>
              <a:gd name="connsiteY481" fmla="*/ 518596 h 6857999"/>
              <a:gd name="connsiteX482" fmla="*/ 2411865 w 4724400"/>
              <a:gd name="connsiteY482" fmla="*/ 567273 h 6857999"/>
              <a:gd name="connsiteX483" fmla="*/ 1896643 w 4724400"/>
              <a:gd name="connsiteY483" fmla="*/ 809468 h 6857999"/>
              <a:gd name="connsiteX484" fmla="*/ 1899055 w 4724400"/>
              <a:gd name="connsiteY484" fmla="*/ 809848 h 6857999"/>
              <a:gd name="connsiteX485" fmla="*/ 2446633 w 4724400"/>
              <a:gd name="connsiteY485" fmla="*/ 596159 h 6857999"/>
              <a:gd name="connsiteX486" fmla="*/ 2796924 w 4724400"/>
              <a:gd name="connsiteY486" fmla="*/ 501747 h 6857999"/>
              <a:gd name="connsiteX487" fmla="*/ 2455237 w 4724400"/>
              <a:gd name="connsiteY487" fmla="*/ 622979 h 6857999"/>
              <a:gd name="connsiteX488" fmla="*/ 1949308 w 4724400"/>
              <a:gd name="connsiteY488" fmla="*/ 818889 h 6857999"/>
              <a:gd name="connsiteX489" fmla="*/ 1950634 w 4724400"/>
              <a:gd name="connsiteY489" fmla="*/ 818810 h 6857999"/>
              <a:gd name="connsiteX490" fmla="*/ 2796924 w 4724400"/>
              <a:gd name="connsiteY490" fmla="*/ 501747 h 6857999"/>
              <a:gd name="connsiteX491" fmla="*/ 3335099 w 4724400"/>
              <a:gd name="connsiteY491" fmla="*/ 488163 h 6857999"/>
              <a:gd name="connsiteX492" fmla="*/ 3151139 w 4724400"/>
              <a:gd name="connsiteY492" fmla="*/ 734118 h 6857999"/>
              <a:gd name="connsiteX493" fmla="*/ 3136980 w 4724400"/>
              <a:gd name="connsiteY493" fmla="*/ 753877 h 6857999"/>
              <a:gd name="connsiteX494" fmla="*/ 3062043 w 4724400"/>
              <a:gd name="connsiteY494" fmla="*/ 867004 h 6857999"/>
              <a:gd name="connsiteX495" fmla="*/ 2994594 w 4724400"/>
              <a:gd name="connsiteY495" fmla="*/ 1035452 h 6857999"/>
              <a:gd name="connsiteX496" fmla="*/ 3167517 w 4724400"/>
              <a:gd name="connsiteY496" fmla="*/ 757788 h 6857999"/>
              <a:gd name="connsiteX497" fmla="*/ 3335099 w 4724400"/>
              <a:gd name="connsiteY497" fmla="*/ 488163 h 6857999"/>
              <a:gd name="connsiteX498" fmla="*/ 2891507 w 4724400"/>
              <a:gd name="connsiteY498" fmla="*/ 485136 h 6857999"/>
              <a:gd name="connsiteX499" fmla="*/ 2047508 w 4724400"/>
              <a:gd name="connsiteY499" fmla="*/ 825701 h 6857999"/>
              <a:gd name="connsiteX500" fmla="*/ 2891507 w 4724400"/>
              <a:gd name="connsiteY500" fmla="*/ 485136 h 6857999"/>
              <a:gd name="connsiteX501" fmla="*/ 4418489 w 4724400"/>
              <a:gd name="connsiteY501" fmla="*/ 483936 h 6857999"/>
              <a:gd name="connsiteX502" fmla="*/ 4155290 w 4724400"/>
              <a:gd name="connsiteY502" fmla="*/ 661575 h 6857999"/>
              <a:gd name="connsiteX503" fmla="*/ 3571040 w 4724400"/>
              <a:gd name="connsiteY503" fmla="*/ 996875 h 6857999"/>
              <a:gd name="connsiteX504" fmla="*/ 3093710 w 4724400"/>
              <a:gd name="connsiteY504" fmla="*/ 1145020 h 6857999"/>
              <a:gd name="connsiteX505" fmla="*/ 3207527 w 4724400"/>
              <a:gd name="connsiteY505" fmla="*/ 1163586 h 6857999"/>
              <a:gd name="connsiteX506" fmla="*/ 3652751 w 4724400"/>
              <a:gd name="connsiteY506" fmla="*/ 990907 h 6857999"/>
              <a:gd name="connsiteX507" fmla="*/ 4180906 w 4724400"/>
              <a:gd name="connsiteY507" fmla="*/ 680145 h 6857999"/>
              <a:gd name="connsiteX508" fmla="*/ 4418489 w 4724400"/>
              <a:gd name="connsiteY508" fmla="*/ 483936 h 6857999"/>
              <a:gd name="connsiteX509" fmla="*/ 3316944 w 4724400"/>
              <a:gd name="connsiteY509" fmla="*/ 465669 h 6857999"/>
              <a:gd name="connsiteX510" fmla="*/ 2958819 w 4724400"/>
              <a:gd name="connsiteY510" fmla="*/ 1062158 h 6857999"/>
              <a:gd name="connsiteX511" fmla="*/ 3004132 w 4724400"/>
              <a:gd name="connsiteY511" fmla="*/ 921679 h 6857999"/>
              <a:gd name="connsiteX512" fmla="*/ 3037224 w 4724400"/>
              <a:gd name="connsiteY512" fmla="*/ 852631 h 6857999"/>
              <a:gd name="connsiteX513" fmla="*/ 3114637 w 4724400"/>
              <a:gd name="connsiteY513" fmla="*/ 736692 h 6857999"/>
              <a:gd name="connsiteX514" fmla="*/ 3128801 w 4724400"/>
              <a:gd name="connsiteY514" fmla="*/ 716935 h 6857999"/>
              <a:gd name="connsiteX515" fmla="*/ 3316944 w 4724400"/>
              <a:gd name="connsiteY515" fmla="*/ 465669 h 6857999"/>
              <a:gd name="connsiteX516" fmla="*/ 4448894 w 4724400"/>
              <a:gd name="connsiteY516" fmla="*/ 422768 h 6857999"/>
              <a:gd name="connsiteX517" fmla="*/ 4235585 w 4724400"/>
              <a:gd name="connsiteY517" fmla="*/ 528178 h 6857999"/>
              <a:gd name="connsiteX518" fmla="*/ 4213155 w 4724400"/>
              <a:gd name="connsiteY518" fmla="*/ 543149 h 6857999"/>
              <a:gd name="connsiteX519" fmla="*/ 3649218 w 4724400"/>
              <a:gd name="connsiteY519" fmla="*/ 842623 h 6857999"/>
              <a:gd name="connsiteX520" fmla="*/ 3232564 w 4724400"/>
              <a:gd name="connsiteY520" fmla="*/ 1051220 h 6857999"/>
              <a:gd name="connsiteX521" fmla="*/ 3217970 w 4724400"/>
              <a:gd name="connsiteY521" fmla="*/ 1059849 h 6857999"/>
              <a:gd name="connsiteX522" fmla="*/ 3116688 w 4724400"/>
              <a:gd name="connsiteY522" fmla="*/ 1113543 h 6857999"/>
              <a:gd name="connsiteX523" fmla="*/ 3559098 w 4724400"/>
              <a:gd name="connsiteY523" fmla="*/ 971858 h 6857999"/>
              <a:gd name="connsiteX524" fmla="*/ 4140004 w 4724400"/>
              <a:gd name="connsiteY524" fmla="*/ 638368 h 6857999"/>
              <a:gd name="connsiteX525" fmla="*/ 4451852 w 4724400"/>
              <a:gd name="connsiteY525" fmla="*/ 423380 h 6857999"/>
              <a:gd name="connsiteX526" fmla="*/ 4448894 w 4724400"/>
              <a:gd name="connsiteY526" fmla="*/ 422768 h 6857999"/>
              <a:gd name="connsiteX527" fmla="*/ 680568 w 4724400"/>
              <a:gd name="connsiteY527" fmla="*/ 416949 h 6857999"/>
              <a:gd name="connsiteX528" fmla="*/ 394452 w 4724400"/>
              <a:gd name="connsiteY528" fmla="*/ 694330 h 6857999"/>
              <a:gd name="connsiteX529" fmla="*/ 340402 w 4724400"/>
              <a:gd name="connsiteY529" fmla="*/ 759654 h 6857999"/>
              <a:gd name="connsiteX530" fmla="*/ 827699 w 4724400"/>
              <a:gd name="connsiteY530" fmla="*/ 416143 h 6857999"/>
              <a:gd name="connsiteX531" fmla="*/ 841524 w 4724400"/>
              <a:gd name="connsiteY531" fmla="*/ 534021 h 6857999"/>
              <a:gd name="connsiteX532" fmla="*/ 825554 w 4724400"/>
              <a:gd name="connsiteY532" fmla="*/ 672115 h 6857999"/>
              <a:gd name="connsiteX533" fmla="*/ 811499 w 4724400"/>
              <a:gd name="connsiteY533" fmla="*/ 769176 h 6857999"/>
              <a:gd name="connsiteX534" fmla="*/ 841586 w 4724400"/>
              <a:gd name="connsiteY534" fmla="*/ 1060039 h 6857999"/>
              <a:gd name="connsiteX535" fmla="*/ 942912 w 4724400"/>
              <a:gd name="connsiteY535" fmla="*/ 1511108 h 6857999"/>
              <a:gd name="connsiteX536" fmla="*/ 884057 w 4724400"/>
              <a:gd name="connsiteY536" fmla="*/ 521768 h 6857999"/>
              <a:gd name="connsiteX537" fmla="*/ 827699 w 4724400"/>
              <a:gd name="connsiteY537" fmla="*/ 416143 h 6857999"/>
              <a:gd name="connsiteX538" fmla="*/ 798883 w 4724400"/>
              <a:gd name="connsiteY538" fmla="*/ 414244 h 6857999"/>
              <a:gd name="connsiteX539" fmla="*/ 875825 w 4724400"/>
              <a:gd name="connsiteY539" fmla="*/ 1357811 h 6857999"/>
              <a:gd name="connsiteX540" fmla="*/ 814514 w 4724400"/>
              <a:gd name="connsiteY540" fmla="*/ 1064671 h 6857999"/>
              <a:gd name="connsiteX541" fmla="*/ 783698 w 4724400"/>
              <a:gd name="connsiteY541" fmla="*/ 766414 h 6857999"/>
              <a:gd name="connsiteX542" fmla="*/ 798129 w 4724400"/>
              <a:gd name="connsiteY542" fmla="*/ 666939 h 6857999"/>
              <a:gd name="connsiteX543" fmla="*/ 813894 w 4724400"/>
              <a:gd name="connsiteY543" fmla="*/ 533909 h 6857999"/>
              <a:gd name="connsiteX544" fmla="*/ 798883 w 4724400"/>
              <a:gd name="connsiteY544" fmla="*/ 414244 h 6857999"/>
              <a:gd name="connsiteX545" fmla="*/ 673202 w 4724400"/>
              <a:gd name="connsiteY545" fmla="*/ 388720 h 6857999"/>
              <a:gd name="connsiteX546" fmla="*/ 392779 w 4724400"/>
              <a:gd name="connsiteY546" fmla="*/ 596411 h 6857999"/>
              <a:gd name="connsiteX547" fmla="*/ 270088 w 4724400"/>
              <a:gd name="connsiteY547" fmla="*/ 790400 h 6857999"/>
              <a:gd name="connsiteX548" fmla="*/ 259285 w 4724400"/>
              <a:gd name="connsiteY548" fmla="*/ 812869 h 6857999"/>
              <a:gd name="connsiteX549" fmla="*/ 372890 w 4724400"/>
              <a:gd name="connsiteY549" fmla="*/ 676832 h 6857999"/>
              <a:gd name="connsiteX550" fmla="*/ 673202 w 4724400"/>
              <a:gd name="connsiteY550" fmla="*/ 388720 h 6857999"/>
              <a:gd name="connsiteX551" fmla="*/ 1628210 w 4724400"/>
              <a:gd name="connsiteY551" fmla="*/ 0 h 6857999"/>
              <a:gd name="connsiteX552" fmla="*/ 1748399 w 4724400"/>
              <a:gd name="connsiteY552" fmla="*/ 0 h 6857999"/>
              <a:gd name="connsiteX553" fmla="*/ 1783391 w 4724400"/>
              <a:gd name="connsiteY553" fmla="*/ 17650 h 6857999"/>
              <a:gd name="connsiteX554" fmla="*/ 2084193 w 4724400"/>
              <a:gd name="connsiteY554" fmla="*/ 69947 h 6857999"/>
              <a:gd name="connsiteX555" fmla="*/ 2744101 w 4724400"/>
              <a:gd name="connsiteY555" fmla="*/ 15192 h 6857999"/>
              <a:gd name="connsiteX556" fmla="*/ 2197414 w 4724400"/>
              <a:gd name="connsiteY556" fmla="*/ 41266 h 6857999"/>
              <a:gd name="connsiteX557" fmla="*/ 1914967 w 4724400"/>
              <a:gd name="connsiteY557" fmla="*/ 18583 h 6857999"/>
              <a:gd name="connsiteX558" fmla="*/ 1815559 w 4724400"/>
              <a:gd name="connsiteY558" fmla="*/ 0 h 6857999"/>
              <a:gd name="connsiteX559" fmla="*/ 2001666 w 4724400"/>
              <a:gd name="connsiteY559" fmla="*/ 0 h 6857999"/>
              <a:gd name="connsiteX560" fmla="*/ 2036517 w 4724400"/>
              <a:gd name="connsiteY560" fmla="*/ 4274 h 6857999"/>
              <a:gd name="connsiteX561" fmla="*/ 2199623 w 4724400"/>
              <a:gd name="connsiteY561" fmla="*/ 13232 h 6857999"/>
              <a:gd name="connsiteX562" fmla="*/ 2420103 w 4724400"/>
              <a:gd name="connsiteY562" fmla="*/ 12601 h 6857999"/>
              <a:gd name="connsiteX563" fmla="*/ 2621330 w 4724400"/>
              <a:gd name="connsiteY563" fmla="*/ 0 h 6857999"/>
              <a:gd name="connsiteX564" fmla="*/ 3076571 w 4724400"/>
              <a:gd name="connsiteY564" fmla="*/ 0 h 6857999"/>
              <a:gd name="connsiteX565" fmla="*/ 2924796 w 4724400"/>
              <a:gd name="connsiteY565" fmla="*/ 36772 h 6857999"/>
              <a:gd name="connsiteX566" fmla="*/ 1946203 w 4724400"/>
              <a:gd name="connsiteY566" fmla="*/ 131277 h 6857999"/>
              <a:gd name="connsiteX567" fmla="*/ 1707026 w 4724400"/>
              <a:gd name="connsiteY567" fmla="*/ 44983 h 6857999"/>
              <a:gd name="connsiteX568" fmla="*/ 1007398 w 4724400"/>
              <a:gd name="connsiteY568" fmla="*/ 0 h 6857999"/>
              <a:gd name="connsiteX569" fmla="*/ 1105902 w 4724400"/>
              <a:gd name="connsiteY569" fmla="*/ 0 h 6857999"/>
              <a:gd name="connsiteX570" fmla="*/ 1191939 w 4724400"/>
              <a:gd name="connsiteY570" fmla="*/ 117664 h 6857999"/>
              <a:gd name="connsiteX571" fmla="*/ 1780907 w 4724400"/>
              <a:gd name="connsiteY571" fmla="*/ 743734 h 6857999"/>
              <a:gd name="connsiteX572" fmla="*/ 1841857 w 4724400"/>
              <a:gd name="connsiteY572" fmla="*/ 795932 h 6857999"/>
              <a:gd name="connsiteX573" fmla="*/ 2317896 w 4724400"/>
              <a:gd name="connsiteY573" fmla="*/ 530713 h 6857999"/>
              <a:gd name="connsiteX574" fmla="*/ 3015228 w 4724400"/>
              <a:gd name="connsiteY574" fmla="*/ 399738 h 6857999"/>
              <a:gd name="connsiteX575" fmla="*/ 3000782 w 4724400"/>
              <a:gd name="connsiteY575" fmla="*/ 461219 h 6857999"/>
              <a:gd name="connsiteX576" fmla="*/ 1963190 w 4724400"/>
              <a:gd name="connsiteY576" fmla="*/ 895589 h 6857999"/>
              <a:gd name="connsiteX577" fmla="*/ 2552180 w 4724400"/>
              <a:gd name="connsiteY577" fmla="*/ 1298815 h 6857999"/>
              <a:gd name="connsiteX578" fmla="*/ 2904618 w 4724400"/>
              <a:gd name="connsiteY578" fmla="*/ 1146081 h 6857999"/>
              <a:gd name="connsiteX579" fmla="*/ 3428829 w 4724400"/>
              <a:gd name="connsiteY579" fmla="*/ 310883 h 6857999"/>
              <a:gd name="connsiteX580" fmla="*/ 3452135 w 4724400"/>
              <a:gd name="connsiteY580" fmla="*/ 318176 h 6857999"/>
              <a:gd name="connsiteX581" fmla="*/ 3169464 w 4724400"/>
              <a:gd name="connsiteY581" fmla="*/ 935661 h 6857999"/>
              <a:gd name="connsiteX582" fmla="*/ 3049395 w 4724400"/>
              <a:gd name="connsiteY582" fmla="*/ 1070245 h 6857999"/>
              <a:gd name="connsiteX583" fmla="*/ 3401235 w 4724400"/>
              <a:gd name="connsiteY583" fmla="*/ 815534 h 6857999"/>
              <a:gd name="connsiteX584" fmla="*/ 4236947 w 4724400"/>
              <a:gd name="connsiteY584" fmla="*/ 465665 h 6857999"/>
              <a:gd name="connsiteX585" fmla="*/ 4565962 w 4724400"/>
              <a:gd name="connsiteY585" fmla="*/ 350012 h 6857999"/>
              <a:gd name="connsiteX586" fmla="*/ 4557937 w 4724400"/>
              <a:gd name="connsiteY586" fmla="*/ 382666 h 6857999"/>
              <a:gd name="connsiteX587" fmla="*/ 3621049 w 4724400"/>
              <a:gd name="connsiteY587" fmla="*/ 1056676 h 6857999"/>
              <a:gd name="connsiteX588" fmla="*/ 3094000 w 4724400"/>
              <a:gd name="connsiteY588" fmla="*/ 1229477 h 6857999"/>
              <a:gd name="connsiteX589" fmla="*/ 2813197 w 4724400"/>
              <a:gd name="connsiteY589" fmla="*/ 1263181 h 6857999"/>
              <a:gd name="connsiteX590" fmla="*/ 2615776 w 4724400"/>
              <a:gd name="connsiteY590" fmla="*/ 1334114 h 6857999"/>
              <a:gd name="connsiteX591" fmla="*/ 3364982 w 4724400"/>
              <a:gd name="connsiteY591" fmla="*/ 1687356 h 6857999"/>
              <a:gd name="connsiteX592" fmla="*/ 3371663 w 4724400"/>
              <a:gd name="connsiteY592" fmla="*/ 1683743 h 6857999"/>
              <a:gd name="connsiteX593" fmla="*/ 3883310 w 4724400"/>
              <a:gd name="connsiteY593" fmla="*/ 1443899 h 6857999"/>
              <a:gd name="connsiteX594" fmla="*/ 3892746 w 4724400"/>
              <a:gd name="connsiteY594" fmla="*/ 1429225 h 6857999"/>
              <a:gd name="connsiteX595" fmla="*/ 4699980 w 4724400"/>
              <a:gd name="connsiteY595" fmla="*/ 789523 h 6857999"/>
              <a:gd name="connsiteX596" fmla="*/ 4724400 w 4724400"/>
              <a:gd name="connsiteY596" fmla="*/ 769876 h 6857999"/>
              <a:gd name="connsiteX597" fmla="*/ 4724400 w 4724400"/>
              <a:gd name="connsiteY597" fmla="*/ 802845 h 6857999"/>
              <a:gd name="connsiteX598" fmla="*/ 4705958 w 4724400"/>
              <a:gd name="connsiteY598" fmla="*/ 821317 h 6857999"/>
              <a:gd name="connsiteX599" fmla="*/ 4649798 w 4724400"/>
              <a:gd name="connsiteY599" fmla="*/ 877374 h 6857999"/>
              <a:gd name="connsiteX600" fmla="*/ 4005326 w 4724400"/>
              <a:gd name="connsiteY600" fmla="*/ 1344259 h 6857999"/>
              <a:gd name="connsiteX601" fmla="*/ 4199378 w 4724400"/>
              <a:gd name="connsiteY601" fmla="*/ 1215889 h 6857999"/>
              <a:gd name="connsiteX602" fmla="*/ 4239600 w 4724400"/>
              <a:gd name="connsiteY602" fmla="*/ 1192361 h 6857999"/>
              <a:gd name="connsiteX603" fmla="*/ 4677037 w 4724400"/>
              <a:gd name="connsiteY603" fmla="*/ 858646 h 6857999"/>
              <a:gd name="connsiteX604" fmla="*/ 4724400 w 4724400"/>
              <a:gd name="connsiteY604" fmla="*/ 810414 h 6857999"/>
              <a:gd name="connsiteX605" fmla="*/ 4724400 w 4724400"/>
              <a:gd name="connsiteY605" fmla="*/ 916439 h 6857999"/>
              <a:gd name="connsiteX606" fmla="*/ 4683030 w 4724400"/>
              <a:gd name="connsiteY606" fmla="*/ 982925 h 6857999"/>
              <a:gd name="connsiteX607" fmla="*/ 3921884 w 4724400"/>
              <a:gd name="connsiteY607" fmla="*/ 1469889 h 6857999"/>
              <a:gd name="connsiteX608" fmla="*/ 3456136 w 4724400"/>
              <a:gd name="connsiteY608" fmla="*/ 1721439 h 6857999"/>
              <a:gd name="connsiteX609" fmla="*/ 3624313 w 4724400"/>
              <a:gd name="connsiteY609" fmla="*/ 1780406 h 6857999"/>
              <a:gd name="connsiteX610" fmla="*/ 4303638 w 4724400"/>
              <a:gd name="connsiteY610" fmla="*/ 1944400 h 6857999"/>
              <a:gd name="connsiteX611" fmla="*/ 4315566 w 4724400"/>
              <a:gd name="connsiteY611" fmla="*/ 1931422 h 6857999"/>
              <a:gd name="connsiteX612" fmla="*/ 4664388 w 4724400"/>
              <a:gd name="connsiteY612" fmla="*/ 1574357 h 6857999"/>
              <a:gd name="connsiteX613" fmla="*/ 4724400 w 4724400"/>
              <a:gd name="connsiteY613" fmla="*/ 1537429 h 6857999"/>
              <a:gd name="connsiteX614" fmla="*/ 4724400 w 4724400"/>
              <a:gd name="connsiteY614" fmla="*/ 1589108 h 6857999"/>
              <a:gd name="connsiteX615" fmla="*/ 4644505 w 4724400"/>
              <a:gd name="connsiteY615" fmla="*/ 1640352 h 6857999"/>
              <a:gd name="connsiteX616" fmla="*/ 4381603 w 4724400"/>
              <a:gd name="connsiteY616" fmla="*/ 1900149 h 6857999"/>
              <a:gd name="connsiteX617" fmla="*/ 4478726 w 4724400"/>
              <a:gd name="connsiteY617" fmla="*/ 1822808 h 6857999"/>
              <a:gd name="connsiteX618" fmla="*/ 4588263 w 4724400"/>
              <a:gd name="connsiteY618" fmla="*/ 1735914 h 6857999"/>
              <a:gd name="connsiteX619" fmla="*/ 4683216 w 4724400"/>
              <a:gd name="connsiteY619" fmla="*/ 1678902 h 6857999"/>
              <a:gd name="connsiteX620" fmla="*/ 4724400 w 4724400"/>
              <a:gd name="connsiteY620" fmla="*/ 1655121 h 6857999"/>
              <a:gd name="connsiteX621" fmla="*/ 4724400 w 4724400"/>
              <a:gd name="connsiteY621" fmla="*/ 1686869 h 6857999"/>
              <a:gd name="connsiteX622" fmla="*/ 4696172 w 4724400"/>
              <a:gd name="connsiteY622" fmla="*/ 1703058 h 6857999"/>
              <a:gd name="connsiteX623" fmla="*/ 4602997 w 4724400"/>
              <a:gd name="connsiteY623" fmla="*/ 1758893 h 6857999"/>
              <a:gd name="connsiteX624" fmla="*/ 4496021 w 4724400"/>
              <a:gd name="connsiteY624" fmla="*/ 1844299 h 6857999"/>
              <a:gd name="connsiteX625" fmla="*/ 4419004 w 4724400"/>
              <a:gd name="connsiteY625" fmla="*/ 1907617 h 6857999"/>
              <a:gd name="connsiteX626" fmla="*/ 4685975 w 4724400"/>
              <a:gd name="connsiteY626" fmla="*/ 1786372 h 6857999"/>
              <a:gd name="connsiteX627" fmla="*/ 4724400 w 4724400"/>
              <a:gd name="connsiteY627" fmla="*/ 1759693 h 6857999"/>
              <a:gd name="connsiteX628" fmla="*/ 4724400 w 4724400"/>
              <a:gd name="connsiteY628" fmla="*/ 1809459 h 6857999"/>
              <a:gd name="connsiteX629" fmla="*/ 4653762 w 4724400"/>
              <a:gd name="connsiteY629" fmla="*/ 1857561 h 6857999"/>
              <a:gd name="connsiteX630" fmla="*/ 4428349 w 4724400"/>
              <a:gd name="connsiteY630" fmla="*/ 1963079 h 6857999"/>
              <a:gd name="connsiteX631" fmla="*/ 4724400 w 4724400"/>
              <a:gd name="connsiteY631" fmla="*/ 1990579 h 6857999"/>
              <a:gd name="connsiteX632" fmla="*/ 4724400 w 4724400"/>
              <a:gd name="connsiteY632" fmla="*/ 2065582 h 6857999"/>
              <a:gd name="connsiteX633" fmla="*/ 4686318 w 4724400"/>
              <a:gd name="connsiteY633" fmla="*/ 2063926 h 6857999"/>
              <a:gd name="connsiteX634" fmla="*/ 4724400 w 4724400"/>
              <a:gd name="connsiteY634" fmla="*/ 2085104 h 6857999"/>
              <a:gd name="connsiteX635" fmla="*/ 4724400 w 4724400"/>
              <a:gd name="connsiteY635" fmla="*/ 2178471 h 6857999"/>
              <a:gd name="connsiteX636" fmla="*/ 4617755 w 4724400"/>
              <a:gd name="connsiteY636" fmla="*/ 2122457 h 6857999"/>
              <a:gd name="connsiteX637" fmla="*/ 4724400 w 4724400"/>
              <a:gd name="connsiteY637" fmla="*/ 2196158 h 6857999"/>
              <a:gd name="connsiteX638" fmla="*/ 4724400 w 4724400"/>
              <a:gd name="connsiteY638" fmla="*/ 2230374 h 6857999"/>
              <a:gd name="connsiteX639" fmla="*/ 4573637 w 4724400"/>
              <a:gd name="connsiteY639" fmla="*/ 2126309 h 6857999"/>
              <a:gd name="connsiteX640" fmla="*/ 4706850 w 4724400"/>
              <a:gd name="connsiteY640" fmla="*/ 2262541 h 6857999"/>
              <a:gd name="connsiteX641" fmla="*/ 4724400 w 4724400"/>
              <a:gd name="connsiteY641" fmla="*/ 2275857 h 6857999"/>
              <a:gd name="connsiteX642" fmla="*/ 4724400 w 4724400"/>
              <a:gd name="connsiteY642" fmla="*/ 2377131 h 6857999"/>
              <a:gd name="connsiteX643" fmla="*/ 4688201 w 4724400"/>
              <a:gd name="connsiteY643" fmla="*/ 2349925 h 6857999"/>
              <a:gd name="connsiteX644" fmla="*/ 4462564 w 4724400"/>
              <a:gd name="connsiteY644" fmla="*/ 2041945 h 6857999"/>
              <a:gd name="connsiteX645" fmla="*/ 4094167 w 4724400"/>
              <a:gd name="connsiteY645" fmla="*/ 1984479 h 6857999"/>
              <a:gd name="connsiteX646" fmla="*/ 4520397 w 4724400"/>
              <a:gd name="connsiteY646" fmla="*/ 3153822 h 6857999"/>
              <a:gd name="connsiteX647" fmla="*/ 4458958 w 4724400"/>
              <a:gd name="connsiteY647" fmla="*/ 3203134 h 6857999"/>
              <a:gd name="connsiteX648" fmla="*/ 3972830 w 4724400"/>
              <a:gd name="connsiteY648" fmla="*/ 1973028 h 6857999"/>
              <a:gd name="connsiteX649" fmla="*/ 3979154 w 4724400"/>
              <a:gd name="connsiteY649" fmla="*/ 1959605 h 6857999"/>
              <a:gd name="connsiteX650" fmla="*/ 3583051 w 4724400"/>
              <a:gd name="connsiteY650" fmla="*/ 1850495 h 6857999"/>
              <a:gd name="connsiteX651" fmla="*/ 2922360 w 4724400"/>
              <a:gd name="connsiteY651" fmla="*/ 1586232 h 6857999"/>
              <a:gd name="connsiteX652" fmla="*/ 3033099 w 4724400"/>
              <a:gd name="connsiteY652" fmla="*/ 1913175 h 6857999"/>
              <a:gd name="connsiteX653" fmla="*/ 3040214 w 4724400"/>
              <a:gd name="connsiteY653" fmla="*/ 1920694 h 6857999"/>
              <a:gd name="connsiteX654" fmla="*/ 3051308 w 4724400"/>
              <a:gd name="connsiteY654" fmla="*/ 1911226 h 6857999"/>
              <a:gd name="connsiteX655" fmla="*/ 3791335 w 4724400"/>
              <a:gd name="connsiteY655" fmla="*/ 2442781 h 6857999"/>
              <a:gd name="connsiteX656" fmla="*/ 3744063 w 4724400"/>
              <a:gd name="connsiteY656" fmla="*/ 2510325 h 6857999"/>
              <a:gd name="connsiteX657" fmla="*/ 3103695 w 4724400"/>
              <a:gd name="connsiteY657" fmla="*/ 2105302 h 6857999"/>
              <a:gd name="connsiteX658" fmla="*/ 2968137 w 4724400"/>
              <a:gd name="connsiteY658" fmla="*/ 2805672 h 6857999"/>
              <a:gd name="connsiteX659" fmla="*/ 2739231 w 4724400"/>
              <a:gd name="connsiteY659" fmla="*/ 3151701 h 6857999"/>
              <a:gd name="connsiteX660" fmla="*/ 2728882 w 4724400"/>
              <a:gd name="connsiteY660" fmla="*/ 3135084 h 6857999"/>
              <a:gd name="connsiteX661" fmla="*/ 2914282 w 4724400"/>
              <a:gd name="connsiteY661" fmla="*/ 2155807 h 6857999"/>
              <a:gd name="connsiteX662" fmla="*/ 2971660 w 4724400"/>
              <a:gd name="connsiteY662" fmla="*/ 1962486 h 6857999"/>
              <a:gd name="connsiteX663" fmla="*/ 2971809 w 4724400"/>
              <a:gd name="connsiteY663" fmla="*/ 1960615 h 6857999"/>
              <a:gd name="connsiteX664" fmla="*/ 2972315 w 4724400"/>
              <a:gd name="connsiteY664" fmla="*/ 1951821 h 6857999"/>
              <a:gd name="connsiteX665" fmla="*/ 2846641 w 4724400"/>
              <a:gd name="connsiteY665" fmla="*/ 1556749 h 6857999"/>
              <a:gd name="connsiteX666" fmla="*/ 2847461 w 4724400"/>
              <a:gd name="connsiteY666" fmla="*/ 1548729 h 6857999"/>
              <a:gd name="connsiteX667" fmla="*/ 2058558 w 4724400"/>
              <a:gd name="connsiteY667" fmla="*/ 1071804 h 6857999"/>
              <a:gd name="connsiteX668" fmla="*/ 2291089 w 4724400"/>
              <a:gd name="connsiteY668" fmla="*/ 1585512 h 6857999"/>
              <a:gd name="connsiteX669" fmla="*/ 2473792 w 4724400"/>
              <a:gd name="connsiteY669" fmla="*/ 2432858 h 6857999"/>
              <a:gd name="connsiteX670" fmla="*/ 2420124 w 4724400"/>
              <a:gd name="connsiteY670" fmla="*/ 2495762 h 6857999"/>
              <a:gd name="connsiteX671" fmla="*/ 2119846 w 4724400"/>
              <a:gd name="connsiteY671" fmla="*/ 1872898 h 6857999"/>
              <a:gd name="connsiteX672" fmla="*/ 1995210 w 4724400"/>
              <a:gd name="connsiteY672" fmla="*/ 1288346 h 6857999"/>
              <a:gd name="connsiteX673" fmla="*/ 1850975 w 4724400"/>
              <a:gd name="connsiteY673" fmla="*/ 1540820 h 6857999"/>
              <a:gd name="connsiteX674" fmla="*/ 1723490 w 4724400"/>
              <a:gd name="connsiteY674" fmla="*/ 1688355 h 6857999"/>
              <a:gd name="connsiteX675" fmla="*/ 1710157 w 4724400"/>
              <a:gd name="connsiteY675" fmla="*/ 1683354 h 6857999"/>
              <a:gd name="connsiteX676" fmla="*/ 1807265 w 4724400"/>
              <a:gd name="connsiteY676" fmla="*/ 1336896 h 6857999"/>
              <a:gd name="connsiteX677" fmla="*/ 2011049 w 4724400"/>
              <a:gd name="connsiteY677" fmla="*/ 1173376 h 6857999"/>
              <a:gd name="connsiteX678" fmla="*/ 2014681 w 4724400"/>
              <a:gd name="connsiteY678" fmla="*/ 1167830 h 6857999"/>
              <a:gd name="connsiteX679" fmla="*/ 1971037 w 4724400"/>
              <a:gd name="connsiteY679" fmla="*/ 1015438 h 6857999"/>
              <a:gd name="connsiteX680" fmla="*/ 1971858 w 4724400"/>
              <a:gd name="connsiteY680" fmla="*/ 1007420 h 6857999"/>
              <a:gd name="connsiteX681" fmla="*/ 1729505 w 4724400"/>
              <a:gd name="connsiteY681" fmla="*/ 808882 h 6857999"/>
              <a:gd name="connsiteX682" fmla="*/ 1506007 w 4724400"/>
              <a:gd name="connsiteY682" fmla="*/ 597733 h 6857999"/>
              <a:gd name="connsiteX683" fmla="*/ 1499912 w 4724400"/>
              <a:gd name="connsiteY683" fmla="*/ 1795211 h 6857999"/>
              <a:gd name="connsiteX684" fmla="*/ 1444926 w 4724400"/>
              <a:gd name="connsiteY684" fmla="*/ 1841464 h 6857999"/>
              <a:gd name="connsiteX685" fmla="*/ 1425791 w 4724400"/>
              <a:gd name="connsiteY685" fmla="*/ 572788 h 6857999"/>
              <a:gd name="connsiteX686" fmla="*/ 1435390 w 4724400"/>
              <a:gd name="connsiteY686" fmla="*/ 560750 h 6857999"/>
              <a:gd name="connsiteX687" fmla="*/ 1451502 w 4724400"/>
              <a:gd name="connsiteY687" fmla="*/ 542471 h 6857999"/>
              <a:gd name="connsiteX688" fmla="*/ 1194128 w 4724400"/>
              <a:gd name="connsiteY688" fmla="*/ 250903 h 6857999"/>
              <a:gd name="connsiteX689" fmla="*/ 890158 w 4724400"/>
              <a:gd name="connsiteY689" fmla="*/ 0 h 6857999"/>
              <a:gd name="connsiteX690" fmla="*/ 937892 w 4724400"/>
              <a:gd name="connsiteY690" fmla="*/ 0 h 6857999"/>
              <a:gd name="connsiteX691" fmla="*/ 924483 w 4724400"/>
              <a:gd name="connsiteY691" fmla="*/ 30495 h 6857999"/>
              <a:gd name="connsiteX692" fmla="*/ 872288 w 4724400"/>
              <a:gd name="connsiteY692" fmla="*/ 306259 h 6857999"/>
              <a:gd name="connsiteX693" fmla="*/ 1006247 w 4724400"/>
              <a:gd name="connsiteY693" fmla="*/ 727373 h 6857999"/>
              <a:gd name="connsiteX694" fmla="*/ 986481 w 4724400"/>
              <a:gd name="connsiteY694" fmla="*/ 1611960 h 6857999"/>
              <a:gd name="connsiteX695" fmla="*/ 928400 w 4724400"/>
              <a:gd name="connsiteY695" fmla="*/ 1663986 h 6857999"/>
              <a:gd name="connsiteX696" fmla="*/ 771281 w 4724400"/>
              <a:gd name="connsiteY696" fmla="*/ 368438 h 6857999"/>
              <a:gd name="connsiteX697" fmla="*/ 200540 w 4724400"/>
              <a:gd name="connsiteY697" fmla="*/ 942511 h 6857999"/>
              <a:gd name="connsiteX698" fmla="*/ 170253 w 4724400"/>
              <a:gd name="connsiteY698" fmla="*/ 942567 h 6857999"/>
              <a:gd name="connsiteX699" fmla="*/ 442049 w 4724400"/>
              <a:gd name="connsiteY699" fmla="*/ 489150 h 6857999"/>
              <a:gd name="connsiteX700" fmla="*/ 788582 w 4724400"/>
              <a:gd name="connsiteY700" fmla="*/ 301724 h 6857999"/>
              <a:gd name="connsiteX701" fmla="*/ 788312 w 4724400"/>
              <a:gd name="connsiteY701" fmla="*/ 276498 h 6857999"/>
              <a:gd name="connsiteX702" fmla="*/ 847625 w 4724400"/>
              <a:gd name="connsiteY702" fmla="*/ 89075 h 6857999"/>
              <a:gd name="connsiteX703" fmla="*/ 29788 w 4724400"/>
              <a:gd name="connsiteY703" fmla="*/ 0 h 6857999"/>
              <a:gd name="connsiteX704" fmla="*/ 93321 w 4724400"/>
              <a:gd name="connsiteY704" fmla="*/ 0 h 6857999"/>
              <a:gd name="connsiteX705" fmla="*/ 79142 w 4724400"/>
              <a:gd name="connsiteY705" fmla="*/ 68966 h 6857999"/>
              <a:gd name="connsiteX706" fmla="*/ 21253 w 4724400"/>
              <a:gd name="connsiteY706" fmla="*/ 535687 h 6857999"/>
              <a:gd name="connsiteX707" fmla="*/ 61909 w 4724400"/>
              <a:gd name="connsiteY707" fmla="*/ 380358 h 6857999"/>
              <a:gd name="connsiteX708" fmla="*/ 118339 w 4724400"/>
              <a:gd name="connsiteY708" fmla="*/ 184712 h 6857999"/>
              <a:gd name="connsiteX709" fmla="*/ 154192 w 4724400"/>
              <a:gd name="connsiteY709" fmla="*/ 87864 h 6857999"/>
              <a:gd name="connsiteX710" fmla="*/ 186604 w 4724400"/>
              <a:gd name="connsiteY710" fmla="*/ 0 h 6857999"/>
              <a:gd name="connsiteX711" fmla="*/ 216386 w 4724400"/>
              <a:gd name="connsiteY711" fmla="*/ 0 h 6857999"/>
              <a:gd name="connsiteX712" fmla="*/ 180314 w 4724400"/>
              <a:gd name="connsiteY712" fmla="*/ 97640 h 6857999"/>
              <a:gd name="connsiteX713" fmla="*/ 144924 w 4724400"/>
              <a:gd name="connsiteY713" fmla="*/ 193392 h 6857999"/>
              <a:gd name="connsiteX714" fmla="*/ 89413 w 4724400"/>
              <a:gd name="connsiteY714" fmla="*/ 386853 h 6857999"/>
              <a:gd name="connsiteX715" fmla="*/ 49686 w 4724400"/>
              <a:gd name="connsiteY715" fmla="*/ 539999 h 6857999"/>
              <a:gd name="connsiteX716" fmla="*/ 236604 w 4724400"/>
              <a:gd name="connsiteY716" fmla="*/ 152292 h 6857999"/>
              <a:gd name="connsiteX717" fmla="*/ 289375 w 4724400"/>
              <a:gd name="connsiteY717" fmla="*/ 0 h 6857999"/>
              <a:gd name="connsiteX718" fmla="*/ 369729 w 4724400"/>
              <a:gd name="connsiteY718" fmla="*/ 0 h 6857999"/>
              <a:gd name="connsiteX719" fmla="*/ 354160 w 4724400"/>
              <a:gd name="connsiteY719" fmla="*/ 65656 h 6857999"/>
              <a:gd name="connsiteX720" fmla="*/ 21325 w 4724400"/>
              <a:gd name="connsiteY720" fmla="*/ 763628 h 6857999"/>
              <a:gd name="connsiteX721" fmla="*/ 6426 w 4724400"/>
              <a:gd name="connsiteY721" fmla="*/ 785104 h 6857999"/>
              <a:gd name="connsiteX722" fmla="*/ 0 w 4724400"/>
              <a:gd name="connsiteY722" fmla="*/ 789215 h 6857999"/>
              <a:gd name="connsiteX723" fmla="*/ 0 w 4724400"/>
              <a:gd name="connsiteY723" fmla="*/ 163142 h 6857999"/>
              <a:gd name="connsiteX724" fmla="*/ 20220 w 4724400"/>
              <a:gd name="connsiteY724" fmla="*/ 37416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</a:cxnLst>
            <a:rect l="l" t="t" r="r" b="b"/>
            <a:pathLst>
              <a:path w="4724400" h="6857999">
                <a:moveTo>
                  <a:pt x="0" y="6805948"/>
                </a:moveTo>
                <a:lnTo>
                  <a:pt x="15600" y="6813099"/>
                </a:lnTo>
                <a:cubicBezTo>
                  <a:pt x="48179" y="6826367"/>
                  <a:pt x="82589" y="6838841"/>
                  <a:pt x="117632" y="6850060"/>
                </a:cubicBezTo>
                <a:lnTo>
                  <a:pt x="146175" y="6857998"/>
                </a:lnTo>
                <a:lnTo>
                  <a:pt x="54597" y="6857998"/>
                </a:lnTo>
                <a:lnTo>
                  <a:pt x="0" y="6831490"/>
                </a:lnTo>
                <a:close/>
                <a:moveTo>
                  <a:pt x="0" y="6736157"/>
                </a:moveTo>
                <a:lnTo>
                  <a:pt x="114811" y="6784122"/>
                </a:lnTo>
                <a:lnTo>
                  <a:pt x="138159" y="6793465"/>
                </a:lnTo>
                <a:cubicBezTo>
                  <a:pt x="184756" y="6812785"/>
                  <a:pt x="226800" y="6829482"/>
                  <a:pt x="270310" y="6840638"/>
                </a:cubicBezTo>
                <a:lnTo>
                  <a:pt x="358932" y="6857999"/>
                </a:lnTo>
                <a:lnTo>
                  <a:pt x="228496" y="6857999"/>
                </a:lnTo>
                <a:lnTo>
                  <a:pt x="126481" y="6821149"/>
                </a:lnTo>
                <a:lnTo>
                  <a:pt x="103134" y="6811799"/>
                </a:lnTo>
                <a:lnTo>
                  <a:pt x="0" y="6767913"/>
                </a:lnTo>
                <a:close/>
                <a:moveTo>
                  <a:pt x="2460543" y="6515312"/>
                </a:moveTo>
                <a:lnTo>
                  <a:pt x="2286201" y="6525103"/>
                </a:lnTo>
                <a:cubicBezTo>
                  <a:pt x="2228694" y="6528458"/>
                  <a:pt x="2169369" y="6531530"/>
                  <a:pt x="2110427" y="6532104"/>
                </a:cubicBezTo>
                <a:cubicBezTo>
                  <a:pt x="2058946" y="6532538"/>
                  <a:pt x="2007242" y="6530381"/>
                  <a:pt x="1956742" y="6528403"/>
                </a:cubicBezTo>
                <a:cubicBezTo>
                  <a:pt x="1815643" y="6523421"/>
                  <a:pt x="1669606" y="6518329"/>
                  <a:pt x="1534307" y="6560369"/>
                </a:cubicBezTo>
                <a:cubicBezTo>
                  <a:pt x="1506964" y="6568983"/>
                  <a:pt x="1480544" y="6579668"/>
                  <a:pt x="1454538" y="6591702"/>
                </a:cubicBezTo>
                <a:cubicBezTo>
                  <a:pt x="1508795" y="6597451"/>
                  <a:pt x="1564033" y="6600803"/>
                  <a:pt x="1619950" y="6599765"/>
                </a:cubicBezTo>
                <a:cubicBezTo>
                  <a:pt x="1760796" y="6598297"/>
                  <a:pt x="1904212" y="6576077"/>
                  <a:pt x="2044875" y="6563693"/>
                </a:cubicBezTo>
                <a:cubicBezTo>
                  <a:pt x="2158459" y="6554204"/>
                  <a:pt x="2431086" y="6537707"/>
                  <a:pt x="2460543" y="6515312"/>
                </a:cubicBezTo>
                <a:close/>
                <a:moveTo>
                  <a:pt x="1883620" y="6459370"/>
                </a:moveTo>
                <a:cubicBezTo>
                  <a:pt x="1757800" y="6463303"/>
                  <a:pt x="1630678" y="6481291"/>
                  <a:pt x="1532156" y="6529929"/>
                </a:cubicBezTo>
                <a:cubicBezTo>
                  <a:pt x="1670483" y="6488352"/>
                  <a:pt x="1816519" y="6493450"/>
                  <a:pt x="1958230" y="6498517"/>
                </a:cubicBezTo>
                <a:cubicBezTo>
                  <a:pt x="2008720" y="6500495"/>
                  <a:pt x="2060523" y="6502029"/>
                  <a:pt x="2110707" y="6502035"/>
                </a:cubicBezTo>
                <a:cubicBezTo>
                  <a:pt x="2168940" y="6501999"/>
                  <a:pt x="2227759" y="6498204"/>
                  <a:pt x="2285171" y="6495471"/>
                </a:cubicBezTo>
                <a:lnTo>
                  <a:pt x="2385179" y="6489665"/>
                </a:lnTo>
                <a:cubicBezTo>
                  <a:pt x="2348158" y="6484629"/>
                  <a:pt x="2296424" y="6478620"/>
                  <a:pt x="2227262" y="6473140"/>
                </a:cubicBezTo>
                <a:cubicBezTo>
                  <a:pt x="2133953" y="6465560"/>
                  <a:pt x="2009438" y="6455438"/>
                  <a:pt x="1883620" y="6459370"/>
                </a:cubicBezTo>
                <a:close/>
                <a:moveTo>
                  <a:pt x="1611255" y="5884754"/>
                </a:moveTo>
                <a:cubicBezTo>
                  <a:pt x="1475034" y="6070158"/>
                  <a:pt x="1320332" y="6315508"/>
                  <a:pt x="1357588" y="6496752"/>
                </a:cubicBezTo>
                <a:cubicBezTo>
                  <a:pt x="1404118" y="6270055"/>
                  <a:pt x="1507631" y="6063621"/>
                  <a:pt x="1611255" y="5884754"/>
                </a:cubicBezTo>
                <a:close/>
                <a:moveTo>
                  <a:pt x="1646205" y="5883072"/>
                </a:moveTo>
                <a:cubicBezTo>
                  <a:pt x="1542170" y="6060592"/>
                  <a:pt x="1436044" y="6267900"/>
                  <a:pt x="1387600" y="6494950"/>
                </a:cubicBezTo>
                <a:cubicBezTo>
                  <a:pt x="1504199" y="6300136"/>
                  <a:pt x="1601945" y="6103069"/>
                  <a:pt x="1646205" y="5883072"/>
                </a:cubicBezTo>
                <a:close/>
                <a:moveTo>
                  <a:pt x="0" y="5845526"/>
                </a:moveTo>
                <a:lnTo>
                  <a:pt x="23370" y="5869422"/>
                </a:lnTo>
                <a:cubicBezTo>
                  <a:pt x="131924" y="5985784"/>
                  <a:pt x="231640" y="6107018"/>
                  <a:pt x="321428" y="6212316"/>
                </a:cubicBezTo>
                <a:cubicBezTo>
                  <a:pt x="452682" y="6366340"/>
                  <a:pt x="578409" y="6507973"/>
                  <a:pt x="626000" y="6710671"/>
                </a:cubicBezTo>
                <a:cubicBezTo>
                  <a:pt x="638757" y="6764837"/>
                  <a:pt x="647619" y="6810078"/>
                  <a:pt x="661825" y="6854298"/>
                </a:cubicBezTo>
                <a:lnTo>
                  <a:pt x="663298" y="6857998"/>
                </a:lnTo>
                <a:lnTo>
                  <a:pt x="431765" y="6857998"/>
                </a:lnTo>
                <a:lnTo>
                  <a:pt x="293576" y="6816656"/>
                </a:lnTo>
                <a:cubicBezTo>
                  <a:pt x="240014" y="6798833"/>
                  <a:pt x="187020" y="6779815"/>
                  <a:pt x="134480" y="6760867"/>
                </a:cubicBezTo>
                <a:lnTo>
                  <a:pt x="0" y="6714215"/>
                </a:lnTo>
                <a:lnTo>
                  <a:pt x="0" y="6683873"/>
                </a:lnTo>
                <a:lnTo>
                  <a:pt x="143737" y="6732821"/>
                </a:lnTo>
                <a:cubicBezTo>
                  <a:pt x="255889" y="6773078"/>
                  <a:pt x="371066" y="6813801"/>
                  <a:pt x="488162" y="6842006"/>
                </a:cubicBezTo>
                <a:cubicBezTo>
                  <a:pt x="358293" y="6763794"/>
                  <a:pt x="187560" y="6705586"/>
                  <a:pt x="44855" y="6674734"/>
                </a:cubicBezTo>
                <a:lnTo>
                  <a:pt x="0" y="6668575"/>
                </a:lnTo>
                <a:lnTo>
                  <a:pt x="0" y="6628217"/>
                </a:lnTo>
                <a:lnTo>
                  <a:pt x="144942" y="6657611"/>
                </a:lnTo>
                <a:cubicBezTo>
                  <a:pt x="201726" y="6672044"/>
                  <a:pt x="257694" y="6689595"/>
                  <a:pt x="312446" y="6711283"/>
                </a:cubicBezTo>
                <a:cubicBezTo>
                  <a:pt x="343371" y="6723712"/>
                  <a:pt x="523593" y="6837187"/>
                  <a:pt x="477357" y="6799347"/>
                </a:cubicBezTo>
                <a:cubicBezTo>
                  <a:pt x="362978" y="6704934"/>
                  <a:pt x="237571" y="6617800"/>
                  <a:pt x="134228" y="6503934"/>
                </a:cubicBezTo>
                <a:lnTo>
                  <a:pt x="0" y="6334256"/>
                </a:lnTo>
                <a:lnTo>
                  <a:pt x="0" y="6221686"/>
                </a:lnTo>
                <a:lnTo>
                  <a:pt x="113296" y="6402069"/>
                </a:lnTo>
                <a:cubicBezTo>
                  <a:pt x="227569" y="6561808"/>
                  <a:pt x="381603" y="6676399"/>
                  <a:pt x="523262" y="6807025"/>
                </a:cubicBezTo>
                <a:cubicBezTo>
                  <a:pt x="495103" y="6748256"/>
                  <a:pt x="449573" y="6697712"/>
                  <a:pt x="404364" y="6649139"/>
                </a:cubicBezTo>
                <a:lnTo>
                  <a:pt x="392074" y="6636358"/>
                </a:lnTo>
                <a:cubicBezTo>
                  <a:pt x="280930" y="6516822"/>
                  <a:pt x="177660" y="6386311"/>
                  <a:pt x="77450" y="6260110"/>
                </a:cubicBezTo>
                <a:lnTo>
                  <a:pt x="0" y="6163634"/>
                </a:lnTo>
                <a:lnTo>
                  <a:pt x="0" y="6117703"/>
                </a:lnTo>
                <a:lnTo>
                  <a:pt x="99669" y="6240461"/>
                </a:lnTo>
                <a:cubicBezTo>
                  <a:pt x="199276" y="6366562"/>
                  <a:pt x="302033" y="6496348"/>
                  <a:pt x="412670" y="6615176"/>
                </a:cubicBezTo>
                <a:lnTo>
                  <a:pt x="424960" y="6627949"/>
                </a:lnTo>
                <a:cubicBezTo>
                  <a:pt x="452087" y="6657095"/>
                  <a:pt x="479817" y="6686334"/>
                  <a:pt x="504043" y="6718236"/>
                </a:cubicBezTo>
                <a:cubicBezTo>
                  <a:pt x="434583" y="6569208"/>
                  <a:pt x="350187" y="6428779"/>
                  <a:pt x="251759" y="6299011"/>
                </a:cubicBezTo>
                <a:cubicBezTo>
                  <a:pt x="180915" y="6205508"/>
                  <a:pt x="102557" y="6117579"/>
                  <a:pt x="21191" y="6033111"/>
                </a:cubicBezTo>
                <a:lnTo>
                  <a:pt x="0" y="6012219"/>
                </a:lnTo>
                <a:lnTo>
                  <a:pt x="0" y="5971257"/>
                </a:lnTo>
                <a:lnTo>
                  <a:pt x="41571" y="6012292"/>
                </a:lnTo>
                <a:cubicBezTo>
                  <a:pt x="123333" y="6097220"/>
                  <a:pt x="202225" y="6185713"/>
                  <a:pt x="273883" y="6279980"/>
                </a:cubicBezTo>
                <a:cubicBezTo>
                  <a:pt x="380040" y="6419905"/>
                  <a:pt x="469472" y="6571994"/>
                  <a:pt x="541341" y="6733560"/>
                </a:cubicBezTo>
                <a:cubicBezTo>
                  <a:pt x="542355" y="6694639"/>
                  <a:pt x="542948" y="6654374"/>
                  <a:pt x="531634" y="6610993"/>
                </a:cubicBezTo>
                <a:cubicBezTo>
                  <a:pt x="490540" y="6454784"/>
                  <a:pt x="347902" y="6314397"/>
                  <a:pt x="247554" y="6197148"/>
                </a:cubicBezTo>
                <a:cubicBezTo>
                  <a:pt x="178265" y="6115731"/>
                  <a:pt x="107245" y="6035491"/>
                  <a:pt x="33651" y="5957901"/>
                </a:cubicBezTo>
                <a:lnTo>
                  <a:pt x="0" y="5925131"/>
                </a:lnTo>
                <a:close/>
                <a:moveTo>
                  <a:pt x="1656340" y="5825040"/>
                </a:moveTo>
                <a:cubicBezTo>
                  <a:pt x="1655542" y="5826205"/>
                  <a:pt x="1654747" y="5827360"/>
                  <a:pt x="1653246" y="5829053"/>
                </a:cubicBezTo>
                <a:lnTo>
                  <a:pt x="1655667" y="5829425"/>
                </a:lnTo>
                <a:close/>
                <a:moveTo>
                  <a:pt x="2630124" y="5591852"/>
                </a:moveTo>
                <a:cubicBezTo>
                  <a:pt x="2477082" y="5593954"/>
                  <a:pt x="2324114" y="5611746"/>
                  <a:pt x="2177648" y="5630119"/>
                </a:cubicBezTo>
                <a:cubicBezTo>
                  <a:pt x="2143127" y="5634568"/>
                  <a:pt x="2109856" y="5639754"/>
                  <a:pt x="2076258" y="5650510"/>
                </a:cubicBezTo>
                <a:cubicBezTo>
                  <a:pt x="2082463" y="5662642"/>
                  <a:pt x="2162157" y="5633895"/>
                  <a:pt x="2214048" y="5629828"/>
                </a:cubicBezTo>
                <a:cubicBezTo>
                  <a:pt x="2501741" y="5609845"/>
                  <a:pt x="2805089" y="5655720"/>
                  <a:pt x="3090246" y="5601337"/>
                </a:cubicBezTo>
                <a:cubicBezTo>
                  <a:pt x="3006333" y="5611321"/>
                  <a:pt x="2919037" y="5605065"/>
                  <a:pt x="2834104" y="5598847"/>
                </a:cubicBezTo>
                <a:cubicBezTo>
                  <a:pt x="2816936" y="5597562"/>
                  <a:pt x="2799771" y="5596280"/>
                  <a:pt x="2782953" y="5595539"/>
                </a:cubicBezTo>
                <a:cubicBezTo>
                  <a:pt x="2732159" y="5592194"/>
                  <a:pt x="2681137" y="5591152"/>
                  <a:pt x="2630124" y="5591852"/>
                </a:cubicBezTo>
                <a:close/>
                <a:moveTo>
                  <a:pt x="2751064" y="5525300"/>
                </a:moveTo>
                <a:cubicBezTo>
                  <a:pt x="2704155" y="5524070"/>
                  <a:pt x="2658863" y="5525064"/>
                  <a:pt x="2618554" y="5525937"/>
                </a:cubicBezTo>
                <a:cubicBezTo>
                  <a:pt x="2508038" y="5528402"/>
                  <a:pt x="2408741" y="5531370"/>
                  <a:pt x="2311014" y="5550189"/>
                </a:cubicBezTo>
                <a:cubicBezTo>
                  <a:pt x="2246417" y="5562376"/>
                  <a:pt x="2186894" y="5581286"/>
                  <a:pt x="2134103" y="5605852"/>
                </a:cubicBezTo>
                <a:cubicBezTo>
                  <a:pt x="2147385" y="5603489"/>
                  <a:pt x="2160456" y="5602024"/>
                  <a:pt x="2174084" y="5600203"/>
                </a:cubicBezTo>
                <a:cubicBezTo>
                  <a:pt x="2370475" y="5575001"/>
                  <a:pt x="2579125" y="5551921"/>
                  <a:pt x="2785199" y="5564971"/>
                </a:cubicBezTo>
                <a:lnTo>
                  <a:pt x="2836697" y="5568822"/>
                </a:lnTo>
                <a:cubicBezTo>
                  <a:pt x="2913331" y="5574228"/>
                  <a:pt x="2991761" y="5580014"/>
                  <a:pt x="3066345" y="5573703"/>
                </a:cubicBezTo>
                <a:cubicBezTo>
                  <a:pt x="3036778" y="5568851"/>
                  <a:pt x="3007621" y="5562210"/>
                  <a:pt x="2978461" y="5555562"/>
                </a:cubicBezTo>
                <a:cubicBezTo>
                  <a:pt x="2950203" y="5549116"/>
                  <a:pt x="2921945" y="5542665"/>
                  <a:pt x="2893277" y="5538004"/>
                </a:cubicBezTo>
                <a:cubicBezTo>
                  <a:pt x="2846501" y="5529982"/>
                  <a:pt x="2797974" y="5526529"/>
                  <a:pt x="2751064" y="5525300"/>
                </a:cubicBezTo>
                <a:close/>
                <a:moveTo>
                  <a:pt x="2636807" y="5458317"/>
                </a:moveTo>
                <a:cubicBezTo>
                  <a:pt x="2511188" y="5456650"/>
                  <a:pt x="2361021" y="5479881"/>
                  <a:pt x="2236775" y="5536349"/>
                </a:cubicBezTo>
                <a:cubicBezTo>
                  <a:pt x="2259387" y="5530319"/>
                  <a:pt x="2281995" y="5524291"/>
                  <a:pt x="2306204" y="5519543"/>
                </a:cubicBezTo>
                <a:cubicBezTo>
                  <a:pt x="2406280" y="5500749"/>
                  <a:pt x="2506685" y="5497081"/>
                  <a:pt x="2619005" y="5494992"/>
                </a:cubicBezTo>
                <a:cubicBezTo>
                  <a:pt x="2701072" y="5493085"/>
                  <a:pt x="2803428" y="5491236"/>
                  <a:pt x="2899676" y="5507848"/>
                </a:cubicBezTo>
                <a:cubicBezTo>
                  <a:pt x="2928691" y="5513052"/>
                  <a:pt x="2957502" y="5519151"/>
                  <a:pt x="2986662" y="5525798"/>
                </a:cubicBezTo>
                <a:cubicBezTo>
                  <a:pt x="3025723" y="5534530"/>
                  <a:pt x="3063542" y="5542536"/>
                  <a:pt x="3101623" y="5547311"/>
                </a:cubicBezTo>
                <a:cubicBezTo>
                  <a:pt x="2954636" y="5490328"/>
                  <a:pt x="2792455" y="5460700"/>
                  <a:pt x="2636807" y="5458317"/>
                </a:cubicBezTo>
                <a:close/>
                <a:moveTo>
                  <a:pt x="0" y="5142496"/>
                </a:moveTo>
                <a:lnTo>
                  <a:pt x="127996" y="5201004"/>
                </a:lnTo>
                <a:cubicBezTo>
                  <a:pt x="360812" y="5325151"/>
                  <a:pt x="547980" y="5518563"/>
                  <a:pt x="661087" y="5790959"/>
                </a:cubicBezTo>
                <a:cubicBezTo>
                  <a:pt x="808965" y="5905246"/>
                  <a:pt x="932653" y="6044012"/>
                  <a:pt x="1029402" y="6204913"/>
                </a:cubicBezTo>
                <a:cubicBezTo>
                  <a:pt x="1035975" y="6141856"/>
                  <a:pt x="1034897" y="6159666"/>
                  <a:pt x="1046692" y="6015372"/>
                </a:cubicBezTo>
                <a:cubicBezTo>
                  <a:pt x="1068452" y="5749157"/>
                  <a:pt x="1080160" y="5533819"/>
                  <a:pt x="1024238" y="5336275"/>
                </a:cubicBezTo>
                <a:cubicBezTo>
                  <a:pt x="1039478" y="5267180"/>
                  <a:pt x="1107861" y="5351481"/>
                  <a:pt x="1138131" y="5600804"/>
                </a:cubicBezTo>
                <a:cubicBezTo>
                  <a:pt x="1140750" y="5745349"/>
                  <a:pt x="1138236" y="5891029"/>
                  <a:pt x="1127280" y="6039262"/>
                </a:cubicBezTo>
                <a:cubicBezTo>
                  <a:pt x="1108357" y="6291971"/>
                  <a:pt x="1074713" y="6543716"/>
                  <a:pt x="1026642" y="6792600"/>
                </a:cubicBezTo>
                <a:cubicBezTo>
                  <a:pt x="1130130" y="6727745"/>
                  <a:pt x="1224262" y="6639036"/>
                  <a:pt x="1327075" y="6590735"/>
                </a:cubicBezTo>
                <a:cubicBezTo>
                  <a:pt x="1328762" y="6587786"/>
                  <a:pt x="1331155" y="6584312"/>
                  <a:pt x="1332848" y="6581371"/>
                </a:cubicBezTo>
                <a:cubicBezTo>
                  <a:pt x="1327684" y="6578656"/>
                  <a:pt x="1322621" y="6575317"/>
                  <a:pt x="1320586" y="6572441"/>
                </a:cubicBezTo>
                <a:cubicBezTo>
                  <a:pt x="1127046" y="6311498"/>
                  <a:pt x="1526112" y="5858248"/>
                  <a:pt x="1669632" y="5665639"/>
                </a:cubicBezTo>
                <a:cubicBezTo>
                  <a:pt x="1682895" y="5647816"/>
                  <a:pt x="1749910" y="5675384"/>
                  <a:pt x="1749165" y="5696416"/>
                </a:cubicBezTo>
                <a:cubicBezTo>
                  <a:pt x="1740476" y="5983368"/>
                  <a:pt x="1637864" y="6228377"/>
                  <a:pt x="1502249" y="6466405"/>
                </a:cubicBezTo>
                <a:cubicBezTo>
                  <a:pt x="1725190" y="6382070"/>
                  <a:pt x="2047033" y="6424367"/>
                  <a:pt x="2238637" y="6419148"/>
                </a:cubicBezTo>
                <a:cubicBezTo>
                  <a:pt x="2408385" y="6415062"/>
                  <a:pt x="2531389" y="6424957"/>
                  <a:pt x="2642775" y="6563116"/>
                </a:cubicBezTo>
                <a:cubicBezTo>
                  <a:pt x="2652137" y="6574800"/>
                  <a:pt x="2636747" y="6578204"/>
                  <a:pt x="2628681" y="6578254"/>
                </a:cubicBezTo>
                <a:cubicBezTo>
                  <a:pt x="2285142" y="6584519"/>
                  <a:pt x="1943610" y="6642343"/>
                  <a:pt x="1600072" y="6648608"/>
                </a:cubicBezTo>
                <a:cubicBezTo>
                  <a:pt x="1541036" y="6649807"/>
                  <a:pt x="1450884" y="6627657"/>
                  <a:pt x="1391841" y="6641028"/>
                </a:cubicBezTo>
                <a:cubicBezTo>
                  <a:pt x="1391239" y="6640935"/>
                  <a:pt x="1390538" y="6641468"/>
                  <a:pt x="1389928" y="6641375"/>
                </a:cubicBezTo>
                <a:cubicBezTo>
                  <a:pt x="1386712" y="6642158"/>
                  <a:pt x="1383592" y="6642319"/>
                  <a:pt x="1380979" y="6643204"/>
                </a:cubicBezTo>
                <a:cubicBezTo>
                  <a:pt x="1295418" y="6670925"/>
                  <a:pt x="1201880" y="6759768"/>
                  <a:pt x="1108685" y="6824788"/>
                </a:cubicBezTo>
                <a:lnTo>
                  <a:pt x="1051559" y="6857998"/>
                </a:lnTo>
                <a:lnTo>
                  <a:pt x="925940" y="6857998"/>
                </a:lnTo>
                <a:lnTo>
                  <a:pt x="949746" y="6745652"/>
                </a:lnTo>
                <a:cubicBezTo>
                  <a:pt x="977694" y="6600749"/>
                  <a:pt x="1000382" y="6454800"/>
                  <a:pt x="1017902" y="6308216"/>
                </a:cubicBezTo>
                <a:cubicBezTo>
                  <a:pt x="1015769" y="6305964"/>
                  <a:pt x="1013539" y="6304343"/>
                  <a:pt x="1012614" y="6302278"/>
                </a:cubicBezTo>
                <a:cubicBezTo>
                  <a:pt x="921548" y="6120471"/>
                  <a:pt x="798037" y="5964433"/>
                  <a:pt x="644615" y="5837768"/>
                </a:cubicBezTo>
                <a:cubicBezTo>
                  <a:pt x="639869" y="5836403"/>
                  <a:pt x="633910" y="5834843"/>
                  <a:pt x="627546" y="5831943"/>
                </a:cubicBezTo>
                <a:cubicBezTo>
                  <a:pt x="440473" y="5751050"/>
                  <a:pt x="281887" y="5620709"/>
                  <a:pt x="128963" y="5481226"/>
                </a:cubicBezTo>
                <a:lnTo>
                  <a:pt x="0" y="5361850"/>
                </a:lnTo>
                <a:lnTo>
                  <a:pt x="0" y="5297634"/>
                </a:lnTo>
                <a:lnTo>
                  <a:pt x="40861" y="5333413"/>
                </a:lnTo>
                <a:cubicBezTo>
                  <a:pt x="193141" y="5476012"/>
                  <a:pt x="339724" y="5631340"/>
                  <a:pt x="514278" y="5738345"/>
                </a:cubicBezTo>
                <a:cubicBezTo>
                  <a:pt x="449538" y="5691903"/>
                  <a:pt x="392547" y="5631267"/>
                  <a:pt x="337180" y="5572174"/>
                </a:cubicBezTo>
                <a:cubicBezTo>
                  <a:pt x="326006" y="5560210"/>
                  <a:pt x="314833" y="5548247"/>
                  <a:pt x="303564" y="5536908"/>
                </a:cubicBezTo>
                <a:cubicBezTo>
                  <a:pt x="236878" y="5466783"/>
                  <a:pt x="163817" y="5402889"/>
                  <a:pt x="88496" y="5343132"/>
                </a:cubicBezTo>
                <a:lnTo>
                  <a:pt x="0" y="5277736"/>
                </a:lnTo>
                <a:lnTo>
                  <a:pt x="0" y="5241225"/>
                </a:lnTo>
                <a:lnTo>
                  <a:pt x="106479" y="5319780"/>
                </a:lnTo>
                <a:cubicBezTo>
                  <a:pt x="182485" y="5380123"/>
                  <a:pt x="256358" y="5444782"/>
                  <a:pt x="324159" y="5515717"/>
                </a:cubicBezTo>
                <a:lnTo>
                  <a:pt x="357680" y="5551608"/>
                </a:lnTo>
                <a:cubicBezTo>
                  <a:pt x="407763" y="5604773"/>
                  <a:pt x="458863" y="5659374"/>
                  <a:pt x="514810" y="5702551"/>
                </a:cubicBezTo>
                <a:cubicBezTo>
                  <a:pt x="497209" y="5679989"/>
                  <a:pt x="481008" y="5656366"/>
                  <a:pt x="464808" y="5632736"/>
                </a:cubicBezTo>
                <a:cubicBezTo>
                  <a:pt x="449112" y="5609836"/>
                  <a:pt x="433420" y="5586930"/>
                  <a:pt x="416327" y="5565087"/>
                </a:cubicBezTo>
                <a:cubicBezTo>
                  <a:pt x="361064" y="5493188"/>
                  <a:pt x="289546" y="5430331"/>
                  <a:pt x="232232" y="5379904"/>
                </a:cubicBezTo>
                <a:cubicBezTo>
                  <a:pt x="153617" y="5310828"/>
                  <a:pt x="82516" y="5249322"/>
                  <a:pt x="2640" y="5200559"/>
                </a:cubicBezTo>
                <a:lnTo>
                  <a:pt x="0" y="5199146"/>
                </a:lnTo>
                <a:lnTo>
                  <a:pt x="0" y="5164774"/>
                </a:lnTo>
                <a:lnTo>
                  <a:pt x="18363" y="5174783"/>
                </a:lnTo>
                <a:cubicBezTo>
                  <a:pt x="99860" y="5225071"/>
                  <a:pt x="172172" y="5286770"/>
                  <a:pt x="251810" y="5357281"/>
                </a:cubicBezTo>
                <a:cubicBezTo>
                  <a:pt x="310235" y="5408518"/>
                  <a:pt x="382775" y="5472816"/>
                  <a:pt x="439563" y="5546863"/>
                </a:cubicBezTo>
                <a:cubicBezTo>
                  <a:pt x="456560" y="5569331"/>
                  <a:pt x="472857" y="5592330"/>
                  <a:pt x="489056" y="5615961"/>
                </a:cubicBezTo>
                <a:cubicBezTo>
                  <a:pt x="510864" y="5647485"/>
                  <a:pt x="532257" y="5677676"/>
                  <a:pt x="555845" y="5705642"/>
                </a:cubicBezTo>
                <a:cubicBezTo>
                  <a:pt x="488800" y="5569150"/>
                  <a:pt x="394131" y="5443166"/>
                  <a:pt x="287056" y="5341546"/>
                </a:cubicBezTo>
                <a:cubicBezTo>
                  <a:pt x="222125" y="5280178"/>
                  <a:pt x="138844" y="5220320"/>
                  <a:pt x="49874" y="5178238"/>
                </a:cubicBezTo>
                <a:lnTo>
                  <a:pt x="0" y="5158623"/>
                </a:lnTo>
                <a:close/>
                <a:moveTo>
                  <a:pt x="4076694" y="4944364"/>
                </a:moveTo>
                <a:cubicBezTo>
                  <a:pt x="4092586" y="5180994"/>
                  <a:pt x="4134286" y="5476223"/>
                  <a:pt x="4287610" y="5588157"/>
                </a:cubicBezTo>
                <a:cubicBezTo>
                  <a:pt x="4171130" y="5382912"/>
                  <a:pt x="4114497" y="5153179"/>
                  <a:pt x="4076694" y="4944364"/>
                </a:cubicBezTo>
                <a:close/>
                <a:moveTo>
                  <a:pt x="4103808" y="4918599"/>
                </a:moveTo>
                <a:cubicBezTo>
                  <a:pt x="4140363" y="5126676"/>
                  <a:pt x="4195478" y="5358905"/>
                  <a:pt x="4310650" y="5565760"/>
                </a:cubicBezTo>
                <a:cubicBezTo>
                  <a:pt x="4272496" y="5335710"/>
                  <a:pt x="4217566" y="5117152"/>
                  <a:pt x="4103808" y="4918599"/>
                </a:cubicBezTo>
                <a:close/>
                <a:moveTo>
                  <a:pt x="4072554" y="4867303"/>
                </a:moveTo>
                <a:cubicBezTo>
                  <a:pt x="4072702" y="4868748"/>
                  <a:pt x="4072843" y="4870186"/>
                  <a:pt x="4072780" y="4872526"/>
                </a:cubicBezTo>
                <a:lnTo>
                  <a:pt x="4074990" y="4871112"/>
                </a:lnTo>
                <a:close/>
                <a:moveTo>
                  <a:pt x="3100062" y="4866948"/>
                </a:moveTo>
                <a:cubicBezTo>
                  <a:pt x="3054598" y="4867672"/>
                  <a:pt x="3008663" y="4872522"/>
                  <a:pt x="2963625" y="4877568"/>
                </a:cubicBezTo>
                <a:cubicBezTo>
                  <a:pt x="2913679" y="4883457"/>
                  <a:pt x="2861381" y="4889314"/>
                  <a:pt x="2809956" y="4889247"/>
                </a:cubicBezTo>
                <a:cubicBezTo>
                  <a:pt x="2768849" y="4889475"/>
                  <a:pt x="2727662" y="4885932"/>
                  <a:pt x="2688275" y="4882769"/>
                </a:cubicBezTo>
                <a:cubicBezTo>
                  <a:pt x="2660443" y="4880639"/>
                  <a:pt x="2632820" y="4877611"/>
                  <a:pt x="2605133" y="4876924"/>
                </a:cubicBezTo>
                <a:cubicBezTo>
                  <a:pt x="2542005" y="4874377"/>
                  <a:pt x="2477453" y="4878112"/>
                  <a:pt x="2414900" y="4881330"/>
                </a:cubicBezTo>
                <a:cubicBezTo>
                  <a:pt x="2350347" y="4885065"/>
                  <a:pt x="2283431" y="4888772"/>
                  <a:pt x="2217605" y="4885650"/>
                </a:cubicBezTo>
                <a:lnTo>
                  <a:pt x="2199332" y="4885075"/>
                </a:lnTo>
                <a:cubicBezTo>
                  <a:pt x="2179813" y="4883768"/>
                  <a:pt x="2160089" y="4883349"/>
                  <a:pt x="2141062" y="4884027"/>
                </a:cubicBezTo>
                <a:cubicBezTo>
                  <a:pt x="2279340" y="4906717"/>
                  <a:pt x="2418587" y="4927258"/>
                  <a:pt x="2558630" y="4938088"/>
                </a:cubicBezTo>
                <a:cubicBezTo>
                  <a:pt x="2750317" y="4954217"/>
                  <a:pt x="2921561" y="4921336"/>
                  <a:pt x="3100062" y="4866948"/>
                </a:cubicBezTo>
                <a:close/>
                <a:moveTo>
                  <a:pt x="2753415" y="4783657"/>
                </a:moveTo>
                <a:cubicBezTo>
                  <a:pt x="2715812" y="4782731"/>
                  <a:pt x="2677745" y="4783278"/>
                  <a:pt x="2639521" y="4785091"/>
                </a:cubicBezTo>
                <a:cubicBezTo>
                  <a:pt x="2486624" y="4792347"/>
                  <a:pt x="2331226" y="4819883"/>
                  <a:pt x="2193068" y="4854595"/>
                </a:cubicBezTo>
                <a:cubicBezTo>
                  <a:pt x="2196324" y="4854814"/>
                  <a:pt x="2198676" y="4854838"/>
                  <a:pt x="2201931" y="4855057"/>
                </a:cubicBezTo>
                <a:lnTo>
                  <a:pt x="2219654" y="4855986"/>
                </a:lnTo>
                <a:cubicBezTo>
                  <a:pt x="2283679" y="4858722"/>
                  <a:pt x="2350037" y="4855370"/>
                  <a:pt x="2413690" y="4851445"/>
                </a:cubicBezTo>
                <a:cubicBezTo>
                  <a:pt x="2476795" y="4847874"/>
                  <a:pt x="2542257" y="4844334"/>
                  <a:pt x="2606832" y="4846715"/>
                </a:cubicBezTo>
                <a:cubicBezTo>
                  <a:pt x="2634866" y="4847944"/>
                  <a:pt x="2663590" y="4850269"/>
                  <a:pt x="2691769" y="4852935"/>
                </a:cubicBezTo>
                <a:cubicBezTo>
                  <a:pt x="2730608" y="4856456"/>
                  <a:pt x="2771445" y="4859459"/>
                  <a:pt x="2811106" y="4859393"/>
                </a:cubicBezTo>
                <a:cubicBezTo>
                  <a:pt x="2860724" y="4859079"/>
                  <a:pt x="2912124" y="4853023"/>
                  <a:pt x="2961520" y="4847493"/>
                </a:cubicBezTo>
                <a:cubicBezTo>
                  <a:pt x="2997835" y="4843425"/>
                  <a:pt x="3034156" y="4839354"/>
                  <a:pt x="3070965" y="4837270"/>
                </a:cubicBezTo>
                <a:cubicBezTo>
                  <a:pt x="2974850" y="4802463"/>
                  <a:pt x="2866224" y="4786435"/>
                  <a:pt x="2753415" y="4783657"/>
                </a:cubicBezTo>
                <a:close/>
                <a:moveTo>
                  <a:pt x="2389654" y="4275904"/>
                </a:moveTo>
                <a:cubicBezTo>
                  <a:pt x="2058380" y="4300770"/>
                  <a:pt x="1773879" y="4364703"/>
                  <a:pt x="1522266" y="4472742"/>
                </a:cubicBezTo>
                <a:lnTo>
                  <a:pt x="1464014" y="4498508"/>
                </a:lnTo>
                <a:cubicBezTo>
                  <a:pt x="1435059" y="4511659"/>
                  <a:pt x="1405759" y="4524268"/>
                  <a:pt x="1376111" y="4536334"/>
                </a:cubicBezTo>
                <a:cubicBezTo>
                  <a:pt x="1422294" y="4522124"/>
                  <a:pt x="1470274" y="4508296"/>
                  <a:pt x="1498493" y="4502509"/>
                </a:cubicBezTo>
                <a:cubicBezTo>
                  <a:pt x="1608595" y="4481142"/>
                  <a:pt x="1719912" y="4468967"/>
                  <a:pt x="1831627" y="4454994"/>
                </a:cubicBezTo>
                <a:cubicBezTo>
                  <a:pt x="2034733" y="4429326"/>
                  <a:pt x="2186680" y="4317586"/>
                  <a:pt x="2389654" y="4275904"/>
                </a:cubicBezTo>
                <a:close/>
                <a:moveTo>
                  <a:pt x="2147582" y="4220499"/>
                </a:moveTo>
                <a:cubicBezTo>
                  <a:pt x="1947585" y="4228027"/>
                  <a:pt x="1746826" y="4329700"/>
                  <a:pt x="1556088" y="4425819"/>
                </a:cubicBezTo>
                <a:cubicBezTo>
                  <a:pt x="1788857" y="4332127"/>
                  <a:pt x="2048945" y="4273854"/>
                  <a:pt x="2346927" y="4248048"/>
                </a:cubicBezTo>
                <a:cubicBezTo>
                  <a:pt x="2280831" y="4225943"/>
                  <a:pt x="2214248" y="4217991"/>
                  <a:pt x="2147582" y="4220499"/>
                </a:cubicBezTo>
                <a:close/>
                <a:moveTo>
                  <a:pt x="1790494" y="3958602"/>
                </a:moveTo>
                <a:cubicBezTo>
                  <a:pt x="1546078" y="4006086"/>
                  <a:pt x="1301131" y="4060051"/>
                  <a:pt x="1059112" y="4119804"/>
                </a:cubicBezTo>
                <a:cubicBezTo>
                  <a:pt x="1314148" y="4123003"/>
                  <a:pt x="1558894" y="4069940"/>
                  <a:pt x="1790494" y="3958602"/>
                </a:cubicBezTo>
                <a:close/>
                <a:moveTo>
                  <a:pt x="3757613" y="3936722"/>
                </a:moveTo>
                <a:cubicBezTo>
                  <a:pt x="3739428" y="4022695"/>
                  <a:pt x="3726993" y="4110355"/>
                  <a:pt x="3715314" y="4196771"/>
                </a:cubicBezTo>
                <a:cubicBezTo>
                  <a:pt x="3696476" y="4335276"/>
                  <a:pt x="3677516" y="4478465"/>
                  <a:pt x="3631611" y="4613594"/>
                </a:cubicBezTo>
                <a:cubicBezTo>
                  <a:pt x="3620645" y="4645134"/>
                  <a:pt x="3608778" y="4676477"/>
                  <a:pt x="3596909" y="4707830"/>
                </a:cubicBezTo>
                <a:lnTo>
                  <a:pt x="3581749" y="4747418"/>
                </a:lnTo>
                <a:cubicBezTo>
                  <a:pt x="3554523" y="4819250"/>
                  <a:pt x="3531238" y="4892390"/>
                  <a:pt x="3510660" y="4966094"/>
                </a:cubicBezTo>
                <a:cubicBezTo>
                  <a:pt x="3748857" y="4678857"/>
                  <a:pt x="3755323" y="4300706"/>
                  <a:pt x="3757613" y="3936722"/>
                </a:cubicBezTo>
                <a:close/>
                <a:moveTo>
                  <a:pt x="1701387" y="3919232"/>
                </a:moveTo>
                <a:cubicBezTo>
                  <a:pt x="1507766" y="3912045"/>
                  <a:pt x="1320741" y="3989836"/>
                  <a:pt x="1136310" y="4068895"/>
                </a:cubicBezTo>
                <a:cubicBezTo>
                  <a:pt x="1350954" y="4017452"/>
                  <a:pt x="1568376" y="3970366"/>
                  <a:pt x="1784782" y="3927759"/>
                </a:cubicBezTo>
                <a:cubicBezTo>
                  <a:pt x="1756841" y="3923020"/>
                  <a:pt x="1729046" y="3920259"/>
                  <a:pt x="1701387" y="3919232"/>
                </a:cubicBezTo>
                <a:close/>
                <a:moveTo>
                  <a:pt x="3733405" y="3900089"/>
                </a:moveTo>
                <a:cubicBezTo>
                  <a:pt x="3597105" y="4216426"/>
                  <a:pt x="3490805" y="4541932"/>
                  <a:pt x="3500832" y="4885010"/>
                </a:cubicBezTo>
                <a:cubicBezTo>
                  <a:pt x="3516996" y="4834817"/>
                  <a:pt x="3533505" y="4785171"/>
                  <a:pt x="3552367" y="4735553"/>
                </a:cubicBezTo>
                <a:lnTo>
                  <a:pt x="3567525" y="4695966"/>
                </a:lnTo>
                <a:cubicBezTo>
                  <a:pt x="3579742" y="4665154"/>
                  <a:pt x="3591404" y="4634706"/>
                  <a:pt x="3602372" y="4603168"/>
                </a:cubicBezTo>
                <a:cubicBezTo>
                  <a:pt x="3647108" y="4471083"/>
                  <a:pt x="3666211" y="4329343"/>
                  <a:pt x="3684639" y="4192628"/>
                </a:cubicBezTo>
                <a:cubicBezTo>
                  <a:pt x="3697672" y="4096160"/>
                  <a:pt x="3710761" y="3997344"/>
                  <a:pt x="3733405" y="3900089"/>
                </a:cubicBezTo>
                <a:close/>
                <a:moveTo>
                  <a:pt x="2800959" y="3871054"/>
                </a:moveTo>
                <a:cubicBezTo>
                  <a:pt x="2809421" y="4100939"/>
                  <a:pt x="2907977" y="4306148"/>
                  <a:pt x="3026569" y="4520780"/>
                </a:cubicBezTo>
                <a:cubicBezTo>
                  <a:pt x="2979577" y="4399850"/>
                  <a:pt x="2933143" y="4278562"/>
                  <a:pt x="2889061" y="4157302"/>
                </a:cubicBezTo>
                <a:cubicBezTo>
                  <a:pt x="2854271" y="4061517"/>
                  <a:pt x="2821632" y="3966669"/>
                  <a:pt x="2800959" y="3871054"/>
                </a:cubicBezTo>
                <a:close/>
                <a:moveTo>
                  <a:pt x="2809929" y="3701307"/>
                </a:moveTo>
                <a:cubicBezTo>
                  <a:pt x="2809867" y="3703640"/>
                  <a:pt x="2809253" y="3706334"/>
                  <a:pt x="2809197" y="3708672"/>
                </a:cubicBezTo>
                <a:cubicBezTo>
                  <a:pt x="2816609" y="3854149"/>
                  <a:pt x="2864235" y="3999199"/>
                  <a:pt x="2918306" y="4147031"/>
                </a:cubicBezTo>
                <a:cubicBezTo>
                  <a:pt x="2966436" y="4279493"/>
                  <a:pt x="3017273" y="4412529"/>
                  <a:pt x="3068858" y="4544310"/>
                </a:cubicBezTo>
                <a:cubicBezTo>
                  <a:pt x="3069715" y="4408107"/>
                  <a:pt x="3008952" y="4266858"/>
                  <a:pt x="2968879" y="4144570"/>
                </a:cubicBezTo>
                <a:cubicBezTo>
                  <a:pt x="2919376" y="3995354"/>
                  <a:pt x="2865655" y="3848072"/>
                  <a:pt x="2809929" y="3701307"/>
                </a:cubicBezTo>
                <a:close/>
                <a:moveTo>
                  <a:pt x="1867196" y="3456584"/>
                </a:moveTo>
                <a:cubicBezTo>
                  <a:pt x="1939275" y="3608228"/>
                  <a:pt x="2036188" y="3758542"/>
                  <a:pt x="2183970" y="3826505"/>
                </a:cubicBezTo>
                <a:cubicBezTo>
                  <a:pt x="2092208" y="3686686"/>
                  <a:pt x="1989300" y="3564734"/>
                  <a:pt x="1867196" y="3456584"/>
                </a:cubicBezTo>
                <a:close/>
                <a:moveTo>
                  <a:pt x="2322880" y="3078533"/>
                </a:moveTo>
                <a:cubicBezTo>
                  <a:pt x="2314902" y="3134217"/>
                  <a:pt x="2306026" y="3189710"/>
                  <a:pt x="2295695" y="3245370"/>
                </a:cubicBezTo>
                <a:cubicBezTo>
                  <a:pt x="2262659" y="3421320"/>
                  <a:pt x="2225570" y="3586065"/>
                  <a:pt x="2268858" y="3758413"/>
                </a:cubicBezTo>
                <a:cubicBezTo>
                  <a:pt x="2273785" y="3680922"/>
                  <a:pt x="2284872" y="3603320"/>
                  <a:pt x="2295899" y="3528057"/>
                </a:cubicBezTo>
                <a:cubicBezTo>
                  <a:pt x="2310584" y="3430521"/>
                  <a:pt x="2325878" y="3330298"/>
                  <a:pt x="2326306" y="3231157"/>
                </a:cubicBezTo>
                <a:cubicBezTo>
                  <a:pt x="2326349" y="3202011"/>
                  <a:pt x="2325135" y="3172131"/>
                  <a:pt x="2324274" y="3142788"/>
                </a:cubicBezTo>
                <a:cubicBezTo>
                  <a:pt x="2323575" y="3121009"/>
                  <a:pt x="2323232" y="3099770"/>
                  <a:pt x="2322880" y="3078533"/>
                </a:cubicBezTo>
                <a:close/>
                <a:moveTo>
                  <a:pt x="912797" y="2896659"/>
                </a:moveTo>
                <a:cubicBezTo>
                  <a:pt x="987675" y="3038078"/>
                  <a:pt x="1077553" y="3173735"/>
                  <a:pt x="1167201" y="3304169"/>
                </a:cubicBezTo>
                <a:cubicBezTo>
                  <a:pt x="1258595" y="3437326"/>
                  <a:pt x="1353896" y="3600936"/>
                  <a:pt x="1503848" y="3675946"/>
                </a:cubicBezTo>
                <a:cubicBezTo>
                  <a:pt x="1443175" y="3621244"/>
                  <a:pt x="1397337" y="3553231"/>
                  <a:pt x="1353091" y="3486482"/>
                </a:cubicBezTo>
                <a:cubicBezTo>
                  <a:pt x="1348731" y="3480073"/>
                  <a:pt x="1344372" y="3473665"/>
                  <a:pt x="1340012" y="3467256"/>
                </a:cubicBezTo>
                <a:cubicBezTo>
                  <a:pt x="1259674" y="3347730"/>
                  <a:pt x="1172762" y="3230102"/>
                  <a:pt x="1089196" y="3116474"/>
                </a:cubicBezTo>
                <a:cubicBezTo>
                  <a:pt x="1048102" y="3060746"/>
                  <a:pt x="1005067" y="3003195"/>
                  <a:pt x="959418" y="2948853"/>
                </a:cubicBezTo>
                <a:cubicBezTo>
                  <a:pt x="944128" y="2931040"/>
                  <a:pt x="928639" y="2914119"/>
                  <a:pt x="912797" y="2896659"/>
                </a:cubicBezTo>
                <a:close/>
                <a:moveTo>
                  <a:pt x="2363420" y="2871730"/>
                </a:moveTo>
                <a:lnTo>
                  <a:pt x="2360107" y="2915231"/>
                </a:lnTo>
                <a:cubicBezTo>
                  <a:pt x="2356940" y="2960178"/>
                  <a:pt x="2353568" y="3006017"/>
                  <a:pt x="2353099" y="3051540"/>
                </a:cubicBezTo>
                <a:cubicBezTo>
                  <a:pt x="2352858" y="3081589"/>
                  <a:pt x="2354064" y="3111470"/>
                  <a:pt x="2354925" y="3140814"/>
                </a:cubicBezTo>
                <a:cubicBezTo>
                  <a:pt x="2356138" y="3170696"/>
                  <a:pt x="2357347" y="3200579"/>
                  <a:pt x="2357104" y="3230628"/>
                </a:cubicBezTo>
                <a:cubicBezTo>
                  <a:pt x="2356269" y="3331557"/>
                  <a:pt x="2341112" y="3433224"/>
                  <a:pt x="2326221" y="3531652"/>
                </a:cubicBezTo>
                <a:cubicBezTo>
                  <a:pt x="2315466" y="3603683"/>
                  <a:pt x="2304846" y="3677150"/>
                  <a:pt x="2299836" y="3750864"/>
                </a:cubicBezTo>
                <a:cubicBezTo>
                  <a:pt x="2315186" y="3724954"/>
                  <a:pt x="2331840" y="3697443"/>
                  <a:pt x="2346877" y="3662531"/>
                </a:cubicBezTo>
                <a:cubicBezTo>
                  <a:pt x="2459154" y="3406015"/>
                  <a:pt x="2424454" y="3133900"/>
                  <a:pt x="2363420" y="2871730"/>
                </a:cubicBezTo>
                <a:close/>
                <a:moveTo>
                  <a:pt x="912921" y="2850596"/>
                </a:moveTo>
                <a:cubicBezTo>
                  <a:pt x="936881" y="2875897"/>
                  <a:pt x="961194" y="2901731"/>
                  <a:pt x="983846" y="2928627"/>
                </a:cubicBezTo>
                <a:cubicBezTo>
                  <a:pt x="1029846" y="2983517"/>
                  <a:pt x="1073228" y="3041610"/>
                  <a:pt x="1114669" y="3097880"/>
                </a:cubicBezTo>
                <a:cubicBezTo>
                  <a:pt x="1199144" y="3211700"/>
                  <a:pt x="1286398" y="3329876"/>
                  <a:pt x="1366183" y="3449753"/>
                </a:cubicBezTo>
                <a:cubicBezTo>
                  <a:pt x="1370543" y="3456162"/>
                  <a:pt x="1374903" y="3462572"/>
                  <a:pt x="1379263" y="3468981"/>
                </a:cubicBezTo>
                <a:cubicBezTo>
                  <a:pt x="1414114" y="3521040"/>
                  <a:pt x="1450010" y="3574725"/>
                  <a:pt x="1492446" y="3620389"/>
                </a:cubicBezTo>
                <a:cubicBezTo>
                  <a:pt x="1379640" y="3316219"/>
                  <a:pt x="1197433" y="3014288"/>
                  <a:pt x="912921" y="2850596"/>
                </a:cubicBezTo>
                <a:close/>
                <a:moveTo>
                  <a:pt x="2386551" y="2642862"/>
                </a:moveTo>
                <a:cubicBezTo>
                  <a:pt x="2394776" y="2644690"/>
                  <a:pt x="2401148" y="2649859"/>
                  <a:pt x="2403741" y="2659697"/>
                </a:cubicBezTo>
                <a:cubicBezTo>
                  <a:pt x="2468949" y="2907705"/>
                  <a:pt x="2536818" y="3164740"/>
                  <a:pt x="2499078" y="3423399"/>
                </a:cubicBezTo>
                <a:cubicBezTo>
                  <a:pt x="2484124" y="3524170"/>
                  <a:pt x="2447241" y="3605244"/>
                  <a:pt x="2413232" y="3700562"/>
                </a:cubicBezTo>
                <a:cubicBezTo>
                  <a:pt x="2350039" y="3880472"/>
                  <a:pt x="2357716" y="4002022"/>
                  <a:pt x="2428424" y="4178295"/>
                </a:cubicBezTo>
                <a:cubicBezTo>
                  <a:pt x="2600434" y="4289020"/>
                  <a:pt x="2768104" y="4406341"/>
                  <a:pt x="2927779" y="4531843"/>
                </a:cubicBezTo>
                <a:cubicBezTo>
                  <a:pt x="2760215" y="4223610"/>
                  <a:pt x="2637267" y="3926696"/>
                  <a:pt x="2758380" y="3561061"/>
                </a:cubicBezTo>
                <a:cubicBezTo>
                  <a:pt x="2765639" y="3539559"/>
                  <a:pt x="2835782" y="3509255"/>
                  <a:pt x="2846610" y="3538353"/>
                </a:cubicBezTo>
                <a:cubicBezTo>
                  <a:pt x="2941134" y="3779872"/>
                  <a:pt x="3029996" y="4023472"/>
                  <a:pt x="3106063" y="4271430"/>
                </a:cubicBezTo>
                <a:cubicBezTo>
                  <a:pt x="3150638" y="4415363"/>
                  <a:pt x="3185704" y="4549296"/>
                  <a:pt x="3116136" y="4688819"/>
                </a:cubicBezTo>
                <a:cubicBezTo>
                  <a:pt x="3218309" y="4776757"/>
                  <a:pt x="3317100" y="4869157"/>
                  <a:pt x="3412872" y="4966558"/>
                </a:cubicBezTo>
                <a:cubicBezTo>
                  <a:pt x="3381456" y="4499967"/>
                  <a:pt x="3566630" y="4066538"/>
                  <a:pt x="3763612" y="3645474"/>
                </a:cubicBezTo>
                <a:cubicBezTo>
                  <a:pt x="3774538" y="3622394"/>
                  <a:pt x="3852109" y="3598841"/>
                  <a:pt x="3850165" y="3638405"/>
                </a:cubicBezTo>
                <a:cubicBezTo>
                  <a:pt x="3828358" y="4125233"/>
                  <a:pt x="3904636" y="4676562"/>
                  <a:pt x="3515311" y="5051260"/>
                </a:cubicBezTo>
                <a:cubicBezTo>
                  <a:pt x="3511789" y="5054277"/>
                  <a:pt x="3506819" y="5057456"/>
                  <a:pt x="3501147" y="5059552"/>
                </a:cubicBezTo>
                <a:cubicBezTo>
                  <a:pt x="3601520" y="5167803"/>
                  <a:pt x="3698516" y="5280511"/>
                  <a:pt x="3790420" y="5401078"/>
                </a:cubicBezTo>
                <a:cubicBezTo>
                  <a:pt x="3946901" y="5606795"/>
                  <a:pt x="4090825" y="5822089"/>
                  <a:pt x="4221141" y="6045312"/>
                </a:cubicBezTo>
                <a:cubicBezTo>
                  <a:pt x="4260726" y="5923422"/>
                  <a:pt x="4276533" y="5789920"/>
                  <a:pt x="4326825" y="5681109"/>
                </a:cubicBezTo>
                <a:cubicBezTo>
                  <a:pt x="4326185" y="5677682"/>
                  <a:pt x="4325759" y="5673360"/>
                  <a:pt x="4325127" y="5669934"/>
                </a:cubicBezTo>
                <a:cubicBezTo>
                  <a:pt x="4319106" y="5671483"/>
                  <a:pt x="4312744" y="5672486"/>
                  <a:pt x="4309144" y="5671723"/>
                </a:cubicBezTo>
                <a:cubicBezTo>
                  <a:pt x="3975286" y="5608574"/>
                  <a:pt x="3989836" y="4983823"/>
                  <a:pt x="3974946" y="4736592"/>
                </a:cubicBezTo>
                <a:cubicBezTo>
                  <a:pt x="3973555" y="4713728"/>
                  <a:pt x="4046476" y="4687776"/>
                  <a:pt x="4060171" y="4704317"/>
                </a:cubicBezTo>
                <a:cubicBezTo>
                  <a:pt x="4248204" y="4928943"/>
                  <a:pt x="4331788" y="5187422"/>
                  <a:pt x="4383942" y="5463703"/>
                </a:cubicBezTo>
                <a:cubicBezTo>
                  <a:pt x="4445404" y="5353500"/>
                  <a:pt x="4548377" y="5250086"/>
                  <a:pt x="4654905" y="5156948"/>
                </a:cubicBezTo>
                <a:lnTo>
                  <a:pt x="4724400" y="5098975"/>
                </a:lnTo>
                <a:lnTo>
                  <a:pt x="4724400" y="5160063"/>
                </a:lnTo>
                <a:lnTo>
                  <a:pt x="4687505" y="5191181"/>
                </a:lnTo>
                <a:cubicBezTo>
                  <a:pt x="4588452" y="5282318"/>
                  <a:pt x="4497898" y="5385071"/>
                  <a:pt x="4451303" y="5491132"/>
                </a:cubicBezTo>
                <a:cubicBezTo>
                  <a:pt x="4493091" y="5426848"/>
                  <a:pt x="4544370" y="5370101"/>
                  <a:pt x="4599954" y="5317498"/>
                </a:cubicBezTo>
                <a:lnTo>
                  <a:pt x="4724400" y="5211392"/>
                </a:lnTo>
                <a:lnTo>
                  <a:pt x="4724400" y="5251559"/>
                </a:lnTo>
                <a:lnTo>
                  <a:pt x="4619898" y="5340764"/>
                </a:lnTo>
                <a:cubicBezTo>
                  <a:pt x="4564729" y="5393102"/>
                  <a:pt x="4514142" y="5449408"/>
                  <a:pt x="4473735" y="5512809"/>
                </a:cubicBezTo>
                <a:cubicBezTo>
                  <a:pt x="4457482" y="5538523"/>
                  <a:pt x="4443385" y="5565169"/>
                  <a:pt x="4430539" y="5592553"/>
                </a:cubicBezTo>
                <a:cubicBezTo>
                  <a:pt x="4478314" y="5558922"/>
                  <a:pt x="4525254" y="5522778"/>
                  <a:pt x="4569759" y="5482816"/>
                </a:cubicBezTo>
                <a:lnTo>
                  <a:pt x="4724400" y="5330891"/>
                </a:lnTo>
                <a:lnTo>
                  <a:pt x="4724400" y="5402912"/>
                </a:lnTo>
                <a:lnTo>
                  <a:pt x="4586888" y="5533939"/>
                </a:lnTo>
                <a:cubicBezTo>
                  <a:pt x="4539970" y="5576210"/>
                  <a:pt x="4452025" y="5622495"/>
                  <a:pt x="4413377" y="5674040"/>
                </a:cubicBezTo>
                <a:cubicBezTo>
                  <a:pt x="4412828" y="5674391"/>
                  <a:pt x="4412623" y="5675288"/>
                  <a:pt x="4412066" y="5675644"/>
                </a:cubicBezTo>
                <a:cubicBezTo>
                  <a:pt x="4409999" y="5678494"/>
                  <a:pt x="4407586" y="5680803"/>
                  <a:pt x="4406074" y="5683306"/>
                </a:cubicBezTo>
                <a:cubicBezTo>
                  <a:pt x="4338963" y="5791374"/>
                  <a:pt x="4334247" y="5992131"/>
                  <a:pt x="4271008" y="6118417"/>
                </a:cubicBezTo>
                <a:cubicBezTo>
                  <a:pt x="4270042" y="6120562"/>
                  <a:pt x="4267634" y="6122876"/>
                  <a:pt x="4265220" y="6125184"/>
                </a:cubicBezTo>
                <a:cubicBezTo>
                  <a:pt x="4388620" y="6344593"/>
                  <a:pt x="4497559" y="6571523"/>
                  <a:pt x="4590463" y="6805045"/>
                </a:cubicBezTo>
                <a:lnTo>
                  <a:pt x="4610122" y="6857999"/>
                </a:lnTo>
                <a:lnTo>
                  <a:pt x="4513231" y="6857999"/>
                </a:lnTo>
                <a:lnTo>
                  <a:pt x="4374770" y="6532596"/>
                </a:lnTo>
                <a:lnTo>
                  <a:pt x="4339518" y="6461642"/>
                </a:lnTo>
                <a:cubicBezTo>
                  <a:pt x="4208274" y="6190726"/>
                  <a:pt x="4055763" y="5930353"/>
                  <a:pt x="3884810" y="5682534"/>
                </a:cubicBezTo>
                <a:cubicBezTo>
                  <a:pt x="3881554" y="5682314"/>
                  <a:pt x="3878648" y="5682642"/>
                  <a:pt x="3876498" y="5681717"/>
                </a:cubicBezTo>
                <a:cubicBezTo>
                  <a:pt x="3679284" y="5607050"/>
                  <a:pt x="3473354" y="5574737"/>
                  <a:pt x="3263209" y="5585749"/>
                </a:cubicBezTo>
                <a:cubicBezTo>
                  <a:pt x="3258445" y="5588034"/>
                  <a:pt x="3252566" y="5591021"/>
                  <a:pt x="3245450" y="5593271"/>
                </a:cubicBezTo>
                <a:cubicBezTo>
                  <a:pt x="2832970" y="5732161"/>
                  <a:pt x="2378174" y="5640588"/>
                  <a:pt x="1952592" y="5692050"/>
                </a:cubicBezTo>
                <a:cubicBezTo>
                  <a:pt x="1937512" y="5694029"/>
                  <a:pt x="1912708" y="5686903"/>
                  <a:pt x="1936466" y="5671708"/>
                </a:cubicBezTo>
                <a:cubicBezTo>
                  <a:pt x="2343705" y="5415077"/>
                  <a:pt x="2802129" y="5333413"/>
                  <a:pt x="3244709" y="5538562"/>
                </a:cubicBezTo>
                <a:cubicBezTo>
                  <a:pt x="3441959" y="5522006"/>
                  <a:pt x="3636288" y="5541041"/>
                  <a:pt x="3823886" y="5595804"/>
                </a:cubicBezTo>
                <a:cubicBezTo>
                  <a:pt x="3786337" y="5543176"/>
                  <a:pt x="3748232" y="5490905"/>
                  <a:pt x="3709024" y="5439340"/>
                </a:cubicBezTo>
                <a:cubicBezTo>
                  <a:pt x="3551844" y="5232532"/>
                  <a:pt x="3380544" y="5046247"/>
                  <a:pt x="3198362" y="4874588"/>
                </a:cubicBezTo>
                <a:cubicBezTo>
                  <a:pt x="3191800" y="4876493"/>
                  <a:pt x="3185778" y="4878043"/>
                  <a:pt x="3179417" y="4879047"/>
                </a:cubicBezTo>
                <a:cubicBezTo>
                  <a:pt x="3002241" y="4937947"/>
                  <a:pt x="2827252" y="4989315"/>
                  <a:pt x="2639496" y="4989072"/>
                </a:cubicBezTo>
                <a:cubicBezTo>
                  <a:pt x="2416792" y="4988955"/>
                  <a:pt x="2191177" y="4947776"/>
                  <a:pt x="1972353" y="4909921"/>
                </a:cubicBezTo>
                <a:cubicBezTo>
                  <a:pt x="1940984" y="4904693"/>
                  <a:pt x="1996456" y="4874580"/>
                  <a:pt x="2002679" y="4872131"/>
                </a:cubicBezTo>
                <a:cubicBezTo>
                  <a:pt x="2309478" y="4772480"/>
                  <a:pt x="2760385" y="4680296"/>
                  <a:pt x="3097424" y="4781269"/>
                </a:cubicBezTo>
                <a:cubicBezTo>
                  <a:pt x="2895349" y="4601638"/>
                  <a:pt x="2680528" y="4438593"/>
                  <a:pt x="2454890" y="4287833"/>
                </a:cubicBezTo>
                <a:cubicBezTo>
                  <a:pt x="2454338" y="4288186"/>
                  <a:pt x="2453432" y="4287993"/>
                  <a:pt x="2452881" y="4288346"/>
                </a:cubicBezTo>
                <a:cubicBezTo>
                  <a:pt x="2451433" y="4288508"/>
                  <a:pt x="2449426" y="4289026"/>
                  <a:pt x="2448527" y="4288836"/>
                </a:cubicBezTo>
                <a:cubicBezTo>
                  <a:pt x="2435306" y="4288860"/>
                  <a:pt x="2328295" y="4364971"/>
                  <a:pt x="2323525" y="4367248"/>
                </a:cubicBezTo>
                <a:cubicBezTo>
                  <a:pt x="2239575" y="4406384"/>
                  <a:pt x="2150175" y="4432133"/>
                  <a:pt x="2060764" y="4451767"/>
                </a:cubicBezTo>
                <a:cubicBezTo>
                  <a:pt x="1760632" y="4518029"/>
                  <a:pt x="1460022" y="4526349"/>
                  <a:pt x="1162250" y="4613329"/>
                </a:cubicBezTo>
                <a:cubicBezTo>
                  <a:pt x="1141991" y="4619390"/>
                  <a:pt x="1086625" y="4618011"/>
                  <a:pt x="1132639" y="4596243"/>
                </a:cubicBezTo>
                <a:cubicBezTo>
                  <a:pt x="1461250" y="4438196"/>
                  <a:pt x="1900100" y="4136057"/>
                  <a:pt x="2293970" y="4182283"/>
                </a:cubicBezTo>
                <a:cubicBezTo>
                  <a:pt x="2166077" y="4101602"/>
                  <a:pt x="2034669" y="4023929"/>
                  <a:pt x="1900637" y="3949470"/>
                </a:cubicBezTo>
                <a:cubicBezTo>
                  <a:pt x="1896077" y="3950852"/>
                  <a:pt x="1891168" y="3951697"/>
                  <a:pt x="1887014" y="3951288"/>
                </a:cubicBezTo>
                <a:cubicBezTo>
                  <a:pt x="1578066" y="4112095"/>
                  <a:pt x="1243908" y="4184792"/>
                  <a:pt x="896751" y="4159267"/>
                </a:cubicBezTo>
                <a:cubicBezTo>
                  <a:pt x="855005" y="4156073"/>
                  <a:pt x="905428" y="4125362"/>
                  <a:pt x="918967" y="4119760"/>
                </a:cubicBezTo>
                <a:cubicBezTo>
                  <a:pt x="1194342" y="4017222"/>
                  <a:pt x="1471034" y="3857115"/>
                  <a:pt x="1764113" y="3873539"/>
                </a:cubicBezTo>
                <a:cubicBezTo>
                  <a:pt x="1695196" y="3836374"/>
                  <a:pt x="1625724" y="3799562"/>
                  <a:pt x="1555701" y="3763109"/>
                </a:cubicBezTo>
                <a:cubicBezTo>
                  <a:pt x="1550645" y="3762512"/>
                  <a:pt x="1546699" y="3761207"/>
                  <a:pt x="1542956" y="3758998"/>
                </a:cubicBezTo>
                <a:cubicBezTo>
                  <a:pt x="1350426" y="3719652"/>
                  <a:pt x="1247288" y="3571783"/>
                  <a:pt x="1136724" y="3417171"/>
                </a:cubicBezTo>
                <a:cubicBezTo>
                  <a:pt x="993337" y="3216099"/>
                  <a:pt x="846020" y="2999153"/>
                  <a:pt x="750977" y="2770227"/>
                </a:cubicBezTo>
                <a:cubicBezTo>
                  <a:pt x="747611" y="2762227"/>
                  <a:pt x="749771" y="2755481"/>
                  <a:pt x="755174" y="2749954"/>
                </a:cubicBezTo>
                <a:cubicBezTo>
                  <a:pt x="771390" y="2733370"/>
                  <a:pt x="816824" y="2727735"/>
                  <a:pt x="830023" y="2731935"/>
                </a:cubicBezTo>
                <a:cubicBezTo>
                  <a:pt x="1258787" y="2883841"/>
                  <a:pt x="1497280" y="3311498"/>
                  <a:pt x="1623018" y="3716225"/>
                </a:cubicBezTo>
                <a:cubicBezTo>
                  <a:pt x="1853470" y="3835548"/>
                  <a:pt x="2078531" y="3959850"/>
                  <a:pt x="2294841" y="4093587"/>
                </a:cubicBezTo>
                <a:cubicBezTo>
                  <a:pt x="2272291" y="4035197"/>
                  <a:pt x="2253055" y="3974696"/>
                  <a:pt x="2250226" y="3916719"/>
                </a:cubicBezTo>
                <a:cubicBezTo>
                  <a:pt x="2248779" y="3916883"/>
                  <a:pt x="2246771" y="3917401"/>
                  <a:pt x="2245523" y="3916663"/>
                </a:cubicBezTo>
                <a:cubicBezTo>
                  <a:pt x="1951808" y="3876118"/>
                  <a:pt x="1808968" y="3571232"/>
                  <a:pt x="1707994" y="3326950"/>
                </a:cubicBezTo>
                <a:cubicBezTo>
                  <a:pt x="1694877" y="3295477"/>
                  <a:pt x="1766980" y="3273123"/>
                  <a:pt x="1786341" y="3287566"/>
                </a:cubicBezTo>
                <a:cubicBezTo>
                  <a:pt x="1929395" y="3390749"/>
                  <a:pt x="2051663" y="3506453"/>
                  <a:pt x="2158071" y="3639960"/>
                </a:cubicBezTo>
                <a:cubicBezTo>
                  <a:pt x="2154892" y="3540061"/>
                  <a:pt x="2170197" y="3439839"/>
                  <a:pt x="2189281" y="3333361"/>
                </a:cubicBezTo>
                <a:cubicBezTo>
                  <a:pt x="2229372" y="3116116"/>
                  <a:pt x="2246120" y="2891570"/>
                  <a:pt x="2314466" y="2680771"/>
                </a:cubicBezTo>
                <a:cubicBezTo>
                  <a:pt x="2320529" y="2661952"/>
                  <a:pt x="2361878" y="2637374"/>
                  <a:pt x="2386551" y="2642862"/>
                </a:cubicBezTo>
                <a:close/>
                <a:moveTo>
                  <a:pt x="3646699" y="2390555"/>
                </a:moveTo>
                <a:lnTo>
                  <a:pt x="3645773" y="2392739"/>
                </a:lnTo>
                <a:lnTo>
                  <a:pt x="3649597" y="2394358"/>
                </a:lnTo>
                <a:cubicBezTo>
                  <a:pt x="3648733" y="2393349"/>
                  <a:pt x="3647874" y="2392343"/>
                  <a:pt x="3646699" y="2390555"/>
                </a:cubicBezTo>
                <a:close/>
                <a:moveTo>
                  <a:pt x="3038676" y="2118977"/>
                </a:moveTo>
                <a:cubicBezTo>
                  <a:pt x="3042950" y="2257918"/>
                  <a:pt x="3002907" y="2393544"/>
                  <a:pt x="2963942" y="2525128"/>
                </a:cubicBezTo>
                <a:cubicBezTo>
                  <a:pt x="2949902" y="2571972"/>
                  <a:pt x="2935948" y="2620144"/>
                  <a:pt x="2923775" y="2667145"/>
                </a:cubicBezTo>
                <a:cubicBezTo>
                  <a:pt x="2909690" y="2721696"/>
                  <a:pt x="2898881" y="2777642"/>
                  <a:pt x="2887447" y="2832031"/>
                </a:cubicBezTo>
                <a:lnTo>
                  <a:pt x="2868480" y="2927011"/>
                </a:lnTo>
                <a:cubicBezTo>
                  <a:pt x="2882036" y="2893472"/>
                  <a:pt x="2900043" y="2846374"/>
                  <a:pt x="2921794" y="2782834"/>
                </a:cubicBezTo>
                <a:cubicBezTo>
                  <a:pt x="2980827" y="2611467"/>
                  <a:pt x="3079367" y="2325483"/>
                  <a:pt x="3038676" y="2118977"/>
                </a:cubicBezTo>
                <a:close/>
                <a:moveTo>
                  <a:pt x="4070579" y="2090376"/>
                </a:moveTo>
                <a:cubicBezTo>
                  <a:pt x="4084637" y="2136248"/>
                  <a:pt x="4098150" y="2181883"/>
                  <a:pt x="4109879" y="2228695"/>
                </a:cubicBezTo>
                <a:lnTo>
                  <a:pt x="4119154" y="2266098"/>
                </a:lnTo>
                <a:cubicBezTo>
                  <a:pt x="4126056" y="2295423"/>
                  <a:pt x="4133187" y="2324193"/>
                  <a:pt x="4141411" y="2353427"/>
                </a:cubicBezTo>
                <a:cubicBezTo>
                  <a:pt x="4176749" y="2475257"/>
                  <a:pt x="4236423" y="2591295"/>
                  <a:pt x="4293979" y="2703223"/>
                </a:cubicBezTo>
                <a:cubicBezTo>
                  <a:pt x="4334570" y="2782214"/>
                  <a:pt x="4376344" y="2862994"/>
                  <a:pt x="4410111" y="2947465"/>
                </a:cubicBezTo>
                <a:cubicBezTo>
                  <a:pt x="4347417" y="2640863"/>
                  <a:pt x="4257356" y="2342636"/>
                  <a:pt x="4070579" y="2090376"/>
                </a:cubicBezTo>
                <a:close/>
                <a:moveTo>
                  <a:pt x="4020821" y="2034549"/>
                </a:moveTo>
                <a:cubicBezTo>
                  <a:pt x="3991634" y="2371132"/>
                  <a:pt x="4184325" y="2658088"/>
                  <a:pt x="4372756" y="2932293"/>
                </a:cubicBezTo>
                <a:cubicBezTo>
                  <a:pt x="4341528" y="2858555"/>
                  <a:pt x="4305088" y="2786473"/>
                  <a:pt x="4268731" y="2715710"/>
                </a:cubicBezTo>
                <a:cubicBezTo>
                  <a:pt x="4210547" y="2602235"/>
                  <a:pt x="4150011" y="2485181"/>
                  <a:pt x="4113960" y="2360474"/>
                </a:cubicBezTo>
                <a:cubicBezTo>
                  <a:pt x="4105734" y="2331239"/>
                  <a:pt x="4098289" y="2301693"/>
                  <a:pt x="4090842" y="2272139"/>
                </a:cubicBezTo>
                <a:lnTo>
                  <a:pt x="4081569" y="2234734"/>
                </a:lnTo>
                <a:cubicBezTo>
                  <a:pt x="4064530" y="2167007"/>
                  <a:pt x="4043843" y="2100302"/>
                  <a:pt x="4020821" y="2034549"/>
                </a:cubicBezTo>
                <a:close/>
                <a:moveTo>
                  <a:pt x="3001316" y="2032338"/>
                </a:moveTo>
                <a:cubicBezTo>
                  <a:pt x="2982933" y="2081859"/>
                  <a:pt x="2966493" y="2132840"/>
                  <a:pt x="2953880" y="2185446"/>
                </a:cubicBezTo>
                <a:cubicBezTo>
                  <a:pt x="2921068" y="2317695"/>
                  <a:pt x="2906505" y="2457032"/>
                  <a:pt x="2883664" y="2591574"/>
                </a:cubicBezTo>
                <a:cubicBezTo>
                  <a:pt x="2864755" y="2700098"/>
                  <a:pt x="2813661" y="2959166"/>
                  <a:pt x="2826885" y="2991809"/>
                </a:cubicBezTo>
                <a:lnTo>
                  <a:pt x="2860250" y="2826310"/>
                </a:lnTo>
                <a:cubicBezTo>
                  <a:pt x="2871141" y="2771690"/>
                  <a:pt x="2882731" y="2715434"/>
                  <a:pt x="2896499" y="2660098"/>
                </a:cubicBezTo>
                <a:cubicBezTo>
                  <a:pt x="2908585" y="2611783"/>
                  <a:pt x="2923082" y="2563843"/>
                  <a:pt x="2937125" y="2516991"/>
                </a:cubicBezTo>
                <a:cubicBezTo>
                  <a:pt x="2975863" y="2385961"/>
                  <a:pt x="3015900" y="2250332"/>
                  <a:pt x="3010471" y="2114122"/>
                </a:cubicBezTo>
                <a:cubicBezTo>
                  <a:pt x="3009267" y="2086568"/>
                  <a:pt x="3005955" y="2059413"/>
                  <a:pt x="3001316" y="2032338"/>
                </a:cubicBezTo>
                <a:close/>
                <a:moveTo>
                  <a:pt x="3105532" y="1991479"/>
                </a:moveTo>
                <a:cubicBezTo>
                  <a:pt x="3254427" y="2144650"/>
                  <a:pt x="3409943" y="2280670"/>
                  <a:pt x="3599280" y="2371770"/>
                </a:cubicBezTo>
                <a:cubicBezTo>
                  <a:pt x="3463064" y="2234271"/>
                  <a:pt x="3300266" y="2088089"/>
                  <a:pt x="3105532" y="1991479"/>
                </a:cubicBezTo>
                <a:close/>
                <a:moveTo>
                  <a:pt x="3111169" y="1962963"/>
                </a:moveTo>
                <a:cubicBezTo>
                  <a:pt x="3306049" y="2057701"/>
                  <a:pt x="3468685" y="2201237"/>
                  <a:pt x="3606223" y="2338658"/>
                </a:cubicBezTo>
                <a:cubicBezTo>
                  <a:pt x="3470641" y="2169232"/>
                  <a:pt x="3285027" y="1968969"/>
                  <a:pt x="3111169" y="1962963"/>
                </a:cubicBezTo>
                <a:close/>
                <a:moveTo>
                  <a:pt x="2050698" y="1338235"/>
                </a:moveTo>
                <a:cubicBezTo>
                  <a:pt x="2064377" y="1651120"/>
                  <a:pt x="2209927" y="1999242"/>
                  <a:pt x="2370409" y="2272553"/>
                </a:cubicBezTo>
                <a:cubicBezTo>
                  <a:pt x="2357712" y="2235634"/>
                  <a:pt x="2347580" y="2197225"/>
                  <a:pt x="2338306" y="2159819"/>
                </a:cubicBezTo>
                <a:lnTo>
                  <a:pt x="2334023" y="2142555"/>
                </a:lnTo>
                <a:cubicBezTo>
                  <a:pt x="2289026" y="1964482"/>
                  <a:pt x="2230790" y="1787247"/>
                  <a:pt x="2161071" y="1617375"/>
                </a:cubicBezTo>
                <a:cubicBezTo>
                  <a:pt x="2150764" y="1593060"/>
                  <a:pt x="2141003" y="1568967"/>
                  <a:pt x="2130699" y="1544643"/>
                </a:cubicBezTo>
                <a:cubicBezTo>
                  <a:pt x="2102533" y="1477354"/>
                  <a:pt x="2073739" y="1408510"/>
                  <a:pt x="2050698" y="1338235"/>
                </a:cubicBezTo>
                <a:close/>
                <a:moveTo>
                  <a:pt x="2060478" y="1278636"/>
                </a:moveTo>
                <a:cubicBezTo>
                  <a:pt x="2085382" y="1365794"/>
                  <a:pt x="2121337" y="1451189"/>
                  <a:pt x="2156346" y="1534260"/>
                </a:cubicBezTo>
                <a:lnTo>
                  <a:pt x="2187258" y="1607218"/>
                </a:lnTo>
                <a:cubicBezTo>
                  <a:pt x="2256583" y="1774989"/>
                  <a:pt x="2314102" y="1949347"/>
                  <a:pt x="2358704" y="2125320"/>
                </a:cubicBezTo>
                <a:cubicBezTo>
                  <a:pt x="2326696" y="1963695"/>
                  <a:pt x="2286060" y="1804203"/>
                  <a:pt x="2233598" y="1646797"/>
                </a:cubicBezTo>
                <a:cubicBezTo>
                  <a:pt x="2188082" y="1511000"/>
                  <a:pt x="2118450" y="1397178"/>
                  <a:pt x="2060478" y="1278636"/>
                </a:cubicBezTo>
                <a:close/>
                <a:moveTo>
                  <a:pt x="1974152" y="1245311"/>
                </a:moveTo>
                <a:cubicBezTo>
                  <a:pt x="1899849" y="1271794"/>
                  <a:pt x="1845607" y="1329954"/>
                  <a:pt x="1811379" y="1406236"/>
                </a:cubicBezTo>
                <a:cubicBezTo>
                  <a:pt x="1793417" y="1445630"/>
                  <a:pt x="1774985" y="1502850"/>
                  <a:pt x="1767940" y="1546869"/>
                </a:cubicBezTo>
                <a:cubicBezTo>
                  <a:pt x="1756267" y="1618535"/>
                  <a:pt x="1762401" y="1614698"/>
                  <a:pt x="1796474" y="1557016"/>
                </a:cubicBezTo>
                <a:cubicBezTo>
                  <a:pt x="1857987" y="1454296"/>
                  <a:pt x="1917005" y="1349880"/>
                  <a:pt x="1974152" y="1245311"/>
                </a:cubicBezTo>
                <a:close/>
                <a:moveTo>
                  <a:pt x="4681531" y="959050"/>
                </a:moveTo>
                <a:cubicBezTo>
                  <a:pt x="4667665" y="975072"/>
                  <a:pt x="4653801" y="991089"/>
                  <a:pt x="4638064" y="1006960"/>
                </a:cubicBezTo>
                <a:cubicBezTo>
                  <a:pt x="4572574" y="1071943"/>
                  <a:pt x="4498932" y="1125748"/>
                  <a:pt x="4415502" y="1184424"/>
                </a:cubicBezTo>
                <a:cubicBezTo>
                  <a:pt x="4354739" y="1227583"/>
                  <a:pt x="4278681" y="1281016"/>
                  <a:pt x="4197574" y="1317493"/>
                </a:cubicBezTo>
                <a:cubicBezTo>
                  <a:pt x="4173020" y="1328342"/>
                  <a:pt x="4148153" y="1338416"/>
                  <a:pt x="4122737" y="1348256"/>
                </a:cubicBezTo>
                <a:cubicBezTo>
                  <a:pt x="4088783" y="1361567"/>
                  <a:pt x="4056139" y="1374791"/>
                  <a:pt x="4024988" y="1390573"/>
                </a:cubicBezTo>
                <a:cubicBezTo>
                  <a:pt x="4165369" y="1358579"/>
                  <a:pt x="4302892" y="1298342"/>
                  <a:pt x="4421265" y="1220988"/>
                </a:cubicBezTo>
                <a:cubicBezTo>
                  <a:pt x="4516666" y="1158366"/>
                  <a:pt x="4617535" y="1064584"/>
                  <a:pt x="4681531" y="959050"/>
                </a:cubicBezTo>
                <a:close/>
                <a:moveTo>
                  <a:pt x="4722484" y="854709"/>
                </a:moveTo>
                <a:cubicBezTo>
                  <a:pt x="4713724" y="863235"/>
                  <a:pt x="4704652" y="870980"/>
                  <a:pt x="4695347" y="879275"/>
                </a:cubicBezTo>
                <a:cubicBezTo>
                  <a:pt x="4560726" y="998039"/>
                  <a:pt x="4415771" y="1121443"/>
                  <a:pt x="4253878" y="1216434"/>
                </a:cubicBezTo>
                <a:lnTo>
                  <a:pt x="4213112" y="1239730"/>
                </a:lnTo>
                <a:cubicBezTo>
                  <a:pt x="4152620" y="1274640"/>
                  <a:pt x="4090577" y="1310180"/>
                  <a:pt x="4037747" y="1352837"/>
                </a:cubicBezTo>
                <a:cubicBezTo>
                  <a:pt x="4062533" y="1341442"/>
                  <a:pt x="4087944" y="1331600"/>
                  <a:pt x="4113362" y="1321759"/>
                </a:cubicBezTo>
                <a:cubicBezTo>
                  <a:pt x="4137990" y="1312227"/>
                  <a:pt x="4162627" y="1302697"/>
                  <a:pt x="4186634" y="1291618"/>
                </a:cubicBezTo>
                <a:cubicBezTo>
                  <a:pt x="4265418" y="1256083"/>
                  <a:pt x="4339921" y="1203284"/>
                  <a:pt x="4399674" y="1160983"/>
                </a:cubicBezTo>
                <a:cubicBezTo>
                  <a:pt x="4481551" y="1102940"/>
                  <a:pt x="4554724" y="1050225"/>
                  <a:pt x="4618435" y="986418"/>
                </a:cubicBezTo>
                <a:cubicBezTo>
                  <a:pt x="4660678" y="944429"/>
                  <a:pt x="4695591" y="899980"/>
                  <a:pt x="4722484" y="854709"/>
                </a:cubicBezTo>
                <a:close/>
                <a:moveTo>
                  <a:pt x="1456504" y="777000"/>
                </a:moveTo>
                <a:cubicBezTo>
                  <a:pt x="1456064" y="782606"/>
                  <a:pt x="1455073" y="787979"/>
                  <a:pt x="1454399" y="794136"/>
                </a:cubicBezTo>
                <a:cubicBezTo>
                  <a:pt x="1451982" y="810498"/>
                  <a:pt x="1450340" y="826538"/>
                  <a:pt x="1448466" y="843129"/>
                </a:cubicBezTo>
                <a:cubicBezTo>
                  <a:pt x="1443098" y="896870"/>
                  <a:pt x="1442326" y="951907"/>
                  <a:pt x="1442252" y="1005313"/>
                </a:cubicBezTo>
                <a:cubicBezTo>
                  <a:pt x="1440336" y="1206014"/>
                  <a:pt x="1438833" y="1413328"/>
                  <a:pt x="1469382" y="1614896"/>
                </a:cubicBezTo>
                <a:lnTo>
                  <a:pt x="1472106" y="1632791"/>
                </a:lnTo>
                <a:lnTo>
                  <a:pt x="1479091" y="1680170"/>
                </a:lnTo>
                <a:cubicBezTo>
                  <a:pt x="1479741" y="1669501"/>
                  <a:pt x="1479617" y="1659149"/>
                  <a:pt x="1480043" y="1649028"/>
                </a:cubicBezTo>
                <a:cubicBezTo>
                  <a:pt x="1483046" y="1394060"/>
                  <a:pt x="1486555" y="1130296"/>
                  <a:pt x="1464087" y="871628"/>
                </a:cubicBezTo>
                <a:lnTo>
                  <a:pt x="1462204" y="850229"/>
                </a:lnTo>
                <a:cubicBezTo>
                  <a:pt x="1460150" y="826182"/>
                  <a:pt x="1458096" y="802134"/>
                  <a:pt x="1456504" y="777000"/>
                </a:cubicBezTo>
                <a:close/>
                <a:moveTo>
                  <a:pt x="1483619" y="764662"/>
                </a:moveTo>
                <a:cubicBezTo>
                  <a:pt x="1484834" y="792211"/>
                  <a:pt x="1487677" y="820458"/>
                  <a:pt x="1489670" y="847698"/>
                </a:cubicBezTo>
                <a:lnTo>
                  <a:pt x="1491553" y="869097"/>
                </a:lnTo>
                <a:cubicBezTo>
                  <a:pt x="1513754" y="1119277"/>
                  <a:pt x="1511208" y="1373147"/>
                  <a:pt x="1508481" y="1619865"/>
                </a:cubicBezTo>
                <a:cubicBezTo>
                  <a:pt x="1576046" y="1335574"/>
                  <a:pt x="1567527" y="1045475"/>
                  <a:pt x="1483619" y="764662"/>
                </a:cubicBezTo>
                <a:close/>
                <a:moveTo>
                  <a:pt x="1430481" y="630137"/>
                </a:moveTo>
                <a:cubicBezTo>
                  <a:pt x="1267590" y="940376"/>
                  <a:pt x="1333252" y="1302315"/>
                  <a:pt x="1442495" y="1626691"/>
                </a:cubicBezTo>
                <a:lnTo>
                  <a:pt x="1441222" y="1619067"/>
                </a:lnTo>
                <a:cubicBezTo>
                  <a:pt x="1410273" y="1415398"/>
                  <a:pt x="1411692" y="1206762"/>
                  <a:pt x="1414069" y="1004967"/>
                </a:cubicBezTo>
                <a:cubicBezTo>
                  <a:pt x="1414375" y="951016"/>
                  <a:pt x="1414834" y="895204"/>
                  <a:pt x="1420665" y="840369"/>
                </a:cubicBezTo>
                <a:cubicBezTo>
                  <a:pt x="1422537" y="823783"/>
                  <a:pt x="1424411" y="807192"/>
                  <a:pt x="1426829" y="790831"/>
                </a:cubicBezTo>
                <a:cubicBezTo>
                  <a:pt x="1433522" y="737010"/>
                  <a:pt x="1440125" y="681866"/>
                  <a:pt x="1430481" y="630137"/>
                </a:cubicBezTo>
                <a:close/>
                <a:moveTo>
                  <a:pt x="4023796" y="623931"/>
                </a:moveTo>
                <a:cubicBezTo>
                  <a:pt x="3998086" y="637515"/>
                  <a:pt x="3972609" y="650546"/>
                  <a:pt x="3945729" y="662344"/>
                </a:cubicBezTo>
                <a:cubicBezTo>
                  <a:pt x="3801060" y="727282"/>
                  <a:pt x="3645502" y="758642"/>
                  <a:pt x="3498947" y="818916"/>
                </a:cubicBezTo>
                <a:cubicBezTo>
                  <a:pt x="3325974" y="889896"/>
                  <a:pt x="3184420" y="1008307"/>
                  <a:pt x="3031283" y="1111507"/>
                </a:cubicBezTo>
                <a:cubicBezTo>
                  <a:pt x="3091555" y="1098395"/>
                  <a:pt x="3148558" y="1067158"/>
                  <a:pt x="3203692" y="1035777"/>
                </a:cubicBezTo>
                <a:lnTo>
                  <a:pt x="3218294" y="1027151"/>
                </a:lnTo>
                <a:cubicBezTo>
                  <a:pt x="3353948" y="950027"/>
                  <a:pt x="3497672" y="882756"/>
                  <a:pt x="3636737" y="817377"/>
                </a:cubicBezTo>
                <a:cubicBezTo>
                  <a:pt x="3765775" y="757414"/>
                  <a:pt x="3897289" y="694633"/>
                  <a:pt x="4023796" y="623931"/>
                </a:cubicBezTo>
                <a:close/>
                <a:moveTo>
                  <a:pt x="3311704" y="584486"/>
                </a:moveTo>
                <a:cubicBezTo>
                  <a:pt x="3272983" y="648568"/>
                  <a:pt x="3231536" y="711502"/>
                  <a:pt x="3190778" y="772788"/>
                </a:cubicBezTo>
                <a:cubicBezTo>
                  <a:pt x="3126979" y="868744"/>
                  <a:pt x="3062020" y="967431"/>
                  <a:pt x="3007981" y="1070739"/>
                </a:cubicBezTo>
                <a:cubicBezTo>
                  <a:pt x="3110594" y="966751"/>
                  <a:pt x="3204922" y="819977"/>
                  <a:pt x="3267578" y="693281"/>
                </a:cubicBezTo>
                <a:close/>
                <a:moveTo>
                  <a:pt x="2664888" y="518596"/>
                </a:moveTo>
                <a:cubicBezTo>
                  <a:pt x="2580256" y="532980"/>
                  <a:pt x="2495702" y="548687"/>
                  <a:pt x="2411865" y="567273"/>
                </a:cubicBezTo>
                <a:cubicBezTo>
                  <a:pt x="2215416" y="611580"/>
                  <a:pt x="2055895" y="697916"/>
                  <a:pt x="1896643" y="809468"/>
                </a:cubicBezTo>
                <a:cubicBezTo>
                  <a:pt x="1897193" y="809701"/>
                  <a:pt x="1897736" y="809931"/>
                  <a:pt x="1899055" y="809848"/>
                </a:cubicBezTo>
                <a:cubicBezTo>
                  <a:pt x="2091065" y="728900"/>
                  <a:pt x="2275399" y="656935"/>
                  <a:pt x="2446633" y="596159"/>
                </a:cubicBezTo>
                <a:close/>
                <a:moveTo>
                  <a:pt x="2796924" y="501747"/>
                </a:moveTo>
                <a:lnTo>
                  <a:pt x="2455237" y="622979"/>
                </a:lnTo>
                <a:cubicBezTo>
                  <a:pt x="2296206" y="679263"/>
                  <a:pt x="2126634" y="745243"/>
                  <a:pt x="1949308" y="818889"/>
                </a:cubicBezTo>
                <a:cubicBezTo>
                  <a:pt x="1950089" y="818579"/>
                  <a:pt x="1950089" y="818579"/>
                  <a:pt x="1950634" y="818810"/>
                </a:cubicBezTo>
                <a:cubicBezTo>
                  <a:pt x="2249794" y="764555"/>
                  <a:pt x="2535304" y="633058"/>
                  <a:pt x="2796924" y="501747"/>
                </a:cubicBezTo>
                <a:close/>
                <a:moveTo>
                  <a:pt x="3335099" y="488163"/>
                </a:moveTo>
                <a:lnTo>
                  <a:pt x="3151139" y="734118"/>
                </a:lnTo>
                <a:lnTo>
                  <a:pt x="3136980" y="753877"/>
                </a:lnTo>
                <a:cubicBezTo>
                  <a:pt x="3108114" y="793161"/>
                  <a:pt x="3082736" y="828772"/>
                  <a:pt x="3062043" y="867004"/>
                </a:cubicBezTo>
                <a:cubicBezTo>
                  <a:pt x="3033701" y="918746"/>
                  <a:pt x="3011684" y="973805"/>
                  <a:pt x="2994594" y="1035452"/>
                </a:cubicBezTo>
                <a:cubicBezTo>
                  <a:pt x="3046947" y="939156"/>
                  <a:pt x="3107576" y="847655"/>
                  <a:pt x="3167517" y="757788"/>
                </a:cubicBezTo>
                <a:cubicBezTo>
                  <a:pt x="3225200" y="670189"/>
                  <a:pt x="3284135" y="581180"/>
                  <a:pt x="3335099" y="488163"/>
                </a:cubicBezTo>
                <a:close/>
                <a:moveTo>
                  <a:pt x="2891507" y="485136"/>
                </a:moveTo>
                <a:cubicBezTo>
                  <a:pt x="2633092" y="616512"/>
                  <a:pt x="2348081" y="755947"/>
                  <a:pt x="2047508" y="825701"/>
                </a:cubicBezTo>
                <a:cubicBezTo>
                  <a:pt x="2357909" y="831572"/>
                  <a:pt x="2636584" y="667562"/>
                  <a:pt x="2891507" y="485136"/>
                </a:cubicBezTo>
                <a:close/>
                <a:moveTo>
                  <a:pt x="4418489" y="483936"/>
                </a:moveTo>
                <a:cubicBezTo>
                  <a:pt x="4332433" y="547295"/>
                  <a:pt x="4242855" y="605296"/>
                  <a:pt x="4155290" y="661575"/>
                </a:cubicBezTo>
                <a:cubicBezTo>
                  <a:pt x="3969451" y="781189"/>
                  <a:pt x="3777243" y="905190"/>
                  <a:pt x="3571040" y="996875"/>
                </a:cubicBezTo>
                <a:cubicBezTo>
                  <a:pt x="3418056" y="1064725"/>
                  <a:pt x="3258062" y="1114166"/>
                  <a:pt x="3093710" y="1145020"/>
                </a:cubicBezTo>
                <a:cubicBezTo>
                  <a:pt x="3128860" y="1154752"/>
                  <a:pt x="3165333" y="1164394"/>
                  <a:pt x="3207527" y="1163586"/>
                </a:cubicBezTo>
                <a:cubicBezTo>
                  <a:pt x="3359545" y="1160350"/>
                  <a:pt x="3521798" y="1058435"/>
                  <a:pt x="3652751" y="990907"/>
                </a:cubicBezTo>
                <a:cubicBezTo>
                  <a:pt x="3834432" y="897860"/>
                  <a:pt x="4013510" y="797268"/>
                  <a:pt x="4180906" y="680145"/>
                </a:cubicBezTo>
                <a:cubicBezTo>
                  <a:pt x="4224133" y="649515"/>
                  <a:pt x="4353624" y="550475"/>
                  <a:pt x="4418489" y="483936"/>
                </a:cubicBezTo>
                <a:close/>
                <a:moveTo>
                  <a:pt x="3316944" y="465669"/>
                </a:moveTo>
                <a:cubicBezTo>
                  <a:pt x="3194809" y="521478"/>
                  <a:pt x="2954579" y="894258"/>
                  <a:pt x="2958819" y="1062158"/>
                </a:cubicBezTo>
                <a:cubicBezTo>
                  <a:pt x="2971057" y="1011968"/>
                  <a:pt x="2985641" y="965354"/>
                  <a:pt x="3004132" y="921679"/>
                </a:cubicBezTo>
                <a:cubicBezTo>
                  <a:pt x="3014072" y="898200"/>
                  <a:pt x="3025105" y="875187"/>
                  <a:pt x="3037224" y="852631"/>
                </a:cubicBezTo>
                <a:cubicBezTo>
                  <a:pt x="3058615" y="812759"/>
                  <a:pt x="3085004" y="776291"/>
                  <a:pt x="3114637" y="736692"/>
                </a:cubicBezTo>
                <a:lnTo>
                  <a:pt x="3128801" y="716935"/>
                </a:lnTo>
                <a:cubicBezTo>
                  <a:pt x="3193882" y="628604"/>
                  <a:pt x="3252848" y="548625"/>
                  <a:pt x="3316944" y="465669"/>
                </a:cubicBezTo>
                <a:close/>
                <a:moveTo>
                  <a:pt x="4448894" y="422768"/>
                </a:moveTo>
                <a:cubicBezTo>
                  <a:pt x="4372745" y="436884"/>
                  <a:pt x="4303112" y="482734"/>
                  <a:pt x="4235585" y="528178"/>
                </a:cubicBezTo>
                <a:lnTo>
                  <a:pt x="4213155" y="543149"/>
                </a:lnTo>
                <a:cubicBezTo>
                  <a:pt x="4035485" y="661715"/>
                  <a:pt x="3839402" y="753816"/>
                  <a:pt x="3649218" y="842623"/>
                </a:cubicBezTo>
                <a:cubicBezTo>
                  <a:pt x="3510392" y="907459"/>
                  <a:pt x="3367451" y="974411"/>
                  <a:pt x="3232564" y="1051220"/>
                </a:cubicBezTo>
                <a:lnTo>
                  <a:pt x="3217970" y="1059849"/>
                </a:lnTo>
                <a:cubicBezTo>
                  <a:pt x="3184886" y="1078679"/>
                  <a:pt x="3151576" y="1098052"/>
                  <a:pt x="3116688" y="1113543"/>
                </a:cubicBezTo>
                <a:cubicBezTo>
                  <a:pt x="3269055" y="1082118"/>
                  <a:pt x="3417223" y="1034762"/>
                  <a:pt x="3559098" y="971858"/>
                </a:cubicBezTo>
                <a:cubicBezTo>
                  <a:pt x="3763514" y="881353"/>
                  <a:pt x="3954942" y="757667"/>
                  <a:pt x="4140004" y="638368"/>
                </a:cubicBezTo>
                <a:cubicBezTo>
                  <a:pt x="4244649" y="570645"/>
                  <a:pt x="4351849" y="501435"/>
                  <a:pt x="4451852" y="423380"/>
                </a:cubicBezTo>
                <a:cubicBezTo>
                  <a:pt x="4450763" y="422918"/>
                  <a:pt x="4450211" y="422686"/>
                  <a:pt x="4448894" y="422768"/>
                </a:cubicBezTo>
                <a:close/>
                <a:moveTo>
                  <a:pt x="680568" y="416949"/>
                </a:moveTo>
                <a:cubicBezTo>
                  <a:pt x="573847" y="489578"/>
                  <a:pt x="483985" y="589312"/>
                  <a:pt x="394452" y="694330"/>
                </a:cubicBezTo>
                <a:lnTo>
                  <a:pt x="340402" y="759654"/>
                </a:lnTo>
                <a:close/>
                <a:moveTo>
                  <a:pt x="827699" y="416143"/>
                </a:moveTo>
                <a:cubicBezTo>
                  <a:pt x="835728" y="454953"/>
                  <a:pt x="841663" y="494162"/>
                  <a:pt x="841524" y="534021"/>
                </a:cubicBezTo>
                <a:cubicBezTo>
                  <a:pt x="841577" y="581042"/>
                  <a:pt x="833611" y="627240"/>
                  <a:pt x="825554" y="672115"/>
                </a:cubicBezTo>
                <a:cubicBezTo>
                  <a:pt x="819855" y="703824"/>
                  <a:pt x="814239" y="736857"/>
                  <a:pt x="811499" y="769176"/>
                </a:cubicBezTo>
                <a:cubicBezTo>
                  <a:pt x="803608" y="866910"/>
                  <a:pt x="822564" y="965070"/>
                  <a:pt x="841586" y="1060039"/>
                </a:cubicBezTo>
                <a:cubicBezTo>
                  <a:pt x="870658" y="1208834"/>
                  <a:pt x="901383" y="1362838"/>
                  <a:pt x="942912" y="1511108"/>
                </a:cubicBezTo>
                <a:cubicBezTo>
                  <a:pt x="977911" y="1186645"/>
                  <a:pt x="995896" y="815698"/>
                  <a:pt x="884057" y="521768"/>
                </a:cubicBezTo>
                <a:cubicBezTo>
                  <a:pt x="868776" y="481820"/>
                  <a:pt x="846755" y="448679"/>
                  <a:pt x="827699" y="416143"/>
                </a:cubicBezTo>
                <a:close/>
                <a:moveTo>
                  <a:pt x="798883" y="414244"/>
                </a:moveTo>
                <a:cubicBezTo>
                  <a:pt x="695211" y="736679"/>
                  <a:pt x="755992" y="1050836"/>
                  <a:pt x="875825" y="1357811"/>
                </a:cubicBezTo>
                <a:cubicBezTo>
                  <a:pt x="852896" y="1259904"/>
                  <a:pt x="833394" y="1161513"/>
                  <a:pt x="814514" y="1064671"/>
                </a:cubicBezTo>
                <a:cubicBezTo>
                  <a:pt x="795638" y="967838"/>
                  <a:pt x="775736" y="867346"/>
                  <a:pt x="783698" y="766414"/>
                </a:cubicBezTo>
                <a:cubicBezTo>
                  <a:pt x="786354" y="732777"/>
                  <a:pt x="792197" y="699198"/>
                  <a:pt x="798129" y="666939"/>
                </a:cubicBezTo>
                <a:cubicBezTo>
                  <a:pt x="805719" y="623158"/>
                  <a:pt x="813776" y="578281"/>
                  <a:pt x="813894" y="533909"/>
                </a:cubicBezTo>
                <a:cubicBezTo>
                  <a:pt x="813480" y="493822"/>
                  <a:pt x="807234" y="453832"/>
                  <a:pt x="798883" y="414244"/>
                </a:cubicBezTo>
                <a:close/>
                <a:moveTo>
                  <a:pt x="673202" y="388720"/>
                </a:moveTo>
                <a:cubicBezTo>
                  <a:pt x="560862" y="422924"/>
                  <a:pt x="473506" y="490876"/>
                  <a:pt x="392779" y="596411"/>
                </a:cubicBezTo>
                <a:cubicBezTo>
                  <a:pt x="345173" y="658663"/>
                  <a:pt x="304966" y="720182"/>
                  <a:pt x="270088" y="790400"/>
                </a:cubicBezTo>
                <a:cubicBezTo>
                  <a:pt x="265839" y="798902"/>
                  <a:pt x="262292" y="805767"/>
                  <a:pt x="259285" y="812869"/>
                </a:cubicBezTo>
                <a:cubicBezTo>
                  <a:pt x="297306" y="767160"/>
                  <a:pt x="334780" y="721219"/>
                  <a:pt x="372890" y="676832"/>
                </a:cubicBezTo>
                <a:cubicBezTo>
                  <a:pt x="466138" y="567590"/>
                  <a:pt x="560501" y="463327"/>
                  <a:pt x="673202" y="388720"/>
                </a:cubicBezTo>
                <a:close/>
                <a:moveTo>
                  <a:pt x="1628210" y="0"/>
                </a:moveTo>
                <a:lnTo>
                  <a:pt x="1748399" y="0"/>
                </a:lnTo>
                <a:lnTo>
                  <a:pt x="1783391" y="17650"/>
                </a:lnTo>
                <a:cubicBezTo>
                  <a:pt x="1878225" y="54329"/>
                  <a:pt x="1980824" y="64330"/>
                  <a:pt x="2084193" y="69947"/>
                </a:cubicBezTo>
                <a:cubicBezTo>
                  <a:pt x="2305723" y="81971"/>
                  <a:pt x="2525917" y="56091"/>
                  <a:pt x="2744101" y="15192"/>
                </a:cubicBezTo>
                <a:cubicBezTo>
                  <a:pt x="2562964" y="37013"/>
                  <a:pt x="2380220" y="45912"/>
                  <a:pt x="2197414" y="41266"/>
                </a:cubicBezTo>
                <a:cubicBezTo>
                  <a:pt x="2092695" y="38460"/>
                  <a:pt x="1999575" y="31066"/>
                  <a:pt x="1914967" y="18583"/>
                </a:cubicBezTo>
                <a:lnTo>
                  <a:pt x="1815559" y="0"/>
                </a:lnTo>
                <a:lnTo>
                  <a:pt x="2001666" y="0"/>
                </a:lnTo>
                <a:lnTo>
                  <a:pt x="2036517" y="4274"/>
                </a:lnTo>
                <a:cubicBezTo>
                  <a:pt x="2087672" y="8689"/>
                  <a:pt x="2141872" y="11637"/>
                  <a:pt x="2199623" y="13232"/>
                </a:cubicBezTo>
                <a:cubicBezTo>
                  <a:pt x="2273140" y="15225"/>
                  <a:pt x="2346666" y="15008"/>
                  <a:pt x="2420103" y="12601"/>
                </a:cubicBezTo>
                <a:lnTo>
                  <a:pt x="2621330" y="0"/>
                </a:lnTo>
                <a:lnTo>
                  <a:pt x="3076571" y="0"/>
                </a:lnTo>
                <a:lnTo>
                  <a:pt x="2924796" y="36772"/>
                </a:lnTo>
                <a:cubicBezTo>
                  <a:pt x="2603232" y="110795"/>
                  <a:pt x="2272273" y="167441"/>
                  <a:pt x="1946203" y="131277"/>
                </a:cubicBezTo>
                <a:cubicBezTo>
                  <a:pt x="1847872" y="120226"/>
                  <a:pt x="1775939" y="84460"/>
                  <a:pt x="1707026" y="44983"/>
                </a:cubicBezTo>
                <a:close/>
                <a:moveTo>
                  <a:pt x="1007398" y="0"/>
                </a:moveTo>
                <a:lnTo>
                  <a:pt x="1105902" y="0"/>
                </a:lnTo>
                <a:lnTo>
                  <a:pt x="1191939" y="117664"/>
                </a:lnTo>
                <a:cubicBezTo>
                  <a:pt x="1366125" y="341427"/>
                  <a:pt x="1562103" y="551148"/>
                  <a:pt x="1780907" y="743734"/>
                </a:cubicBezTo>
                <a:cubicBezTo>
                  <a:pt x="1801144" y="761313"/>
                  <a:pt x="1821617" y="778348"/>
                  <a:pt x="1841857" y="795932"/>
                </a:cubicBezTo>
                <a:cubicBezTo>
                  <a:pt x="1990610" y="686371"/>
                  <a:pt x="2139633" y="585288"/>
                  <a:pt x="2317896" y="530713"/>
                </a:cubicBezTo>
                <a:cubicBezTo>
                  <a:pt x="2542030" y="462073"/>
                  <a:pt x="2783392" y="434854"/>
                  <a:pt x="3015228" y="399738"/>
                </a:cubicBezTo>
                <a:cubicBezTo>
                  <a:pt x="3052333" y="394202"/>
                  <a:pt x="3010950" y="453937"/>
                  <a:pt x="3000782" y="461219"/>
                </a:cubicBezTo>
                <a:cubicBezTo>
                  <a:pt x="2693972" y="688641"/>
                  <a:pt x="2350770" y="924476"/>
                  <a:pt x="1963190" y="895589"/>
                </a:cubicBezTo>
                <a:cubicBezTo>
                  <a:pt x="2149512" y="1044003"/>
                  <a:pt x="2346363" y="1178199"/>
                  <a:pt x="2552180" y="1298815"/>
                </a:cubicBezTo>
                <a:cubicBezTo>
                  <a:pt x="2674551" y="1263712"/>
                  <a:pt x="2789192" y="1186061"/>
                  <a:pt x="2904618" y="1146081"/>
                </a:cubicBezTo>
                <a:cubicBezTo>
                  <a:pt x="2811839" y="901425"/>
                  <a:pt x="3283913" y="443317"/>
                  <a:pt x="3428829" y="310883"/>
                </a:cubicBezTo>
                <a:cubicBezTo>
                  <a:pt x="3440380" y="300321"/>
                  <a:pt x="3459741" y="295643"/>
                  <a:pt x="3452135" y="318176"/>
                </a:cubicBezTo>
                <a:cubicBezTo>
                  <a:pt x="3377952" y="531416"/>
                  <a:pt x="3301457" y="750112"/>
                  <a:pt x="3169464" y="935661"/>
                </a:cubicBezTo>
                <a:cubicBezTo>
                  <a:pt x="3150662" y="961821"/>
                  <a:pt x="3003773" y="1105010"/>
                  <a:pt x="3049395" y="1070245"/>
                </a:cubicBezTo>
                <a:cubicBezTo>
                  <a:pt x="3162985" y="984423"/>
                  <a:pt x="3272630" y="886628"/>
                  <a:pt x="3401235" y="815534"/>
                </a:cubicBezTo>
                <a:cubicBezTo>
                  <a:pt x="3665893" y="669415"/>
                  <a:pt x="3968082" y="612577"/>
                  <a:pt x="4236947" y="465665"/>
                </a:cubicBezTo>
                <a:cubicBezTo>
                  <a:pt x="4280594" y="441649"/>
                  <a:pt x="4494768" y="287033"/>
                  <a:pt x="4565962" y="350012"/>
                </a:cubicBezTo>
                <a:cubicBezTo>
                  <a:pt x="4574408" y="357446"/>
                  <a:pt x="4561570" y="377121"/>
                  <a:pt x="4557937" y="382666"/>
                </a:cubicBezTo>
                <a:cubicBezTo>
                  <a:pt x="4368036" y="694348"/>
                  <a:pt x="3934455" y="895784"/>
                  <a:pt x="3621049" y="1056676"/>
                </a:cubicBezTo>
                <a:cubicBezTo>
                  <a:pt x="3449155" y="1144851"/>
                  <a:pt x="3289873" y="1230645"/>
                  <a:pt x="3094000" y="1229477"/>
                </a:cubicBezTo>
                <a:cubicBezTo>
                  <a:pt x="2989297" y="1228927"/>
                  <a:pt x="2920834" y="1221837"/>
                  <a:pt x="2813197" y="1263181"/>
                </a:cubicBezTo>
                <a:cubicBezTo>
                  <a:pt x="2746514" y="1288380"/>
                  <a:pt x="2682165" y="1312641"/>
                  <a:pt x="2615776" y="1334114"/>
                </a:cubicBezTo>
                <a:cubicBezTo>
                  <a:pt x="2856074" y="1470609"/>
                  <a:pt x="3106867" y="1588379"/>
                  <a:pt x="3364982" y="1687356"/>
                </a:cubicBezTo>
                <a:cubicBezTo>
                  <a:pt x="3367545" y="1685866"/>
                  <a:pt x="3369560" y="1684144"/>
                  <a:pt x="3371663" y="1683743"/>
                </a:cubicBezTo>
                <a:cubicBezTo>
                  <a:pt x="3559080" y="1639479"/>
                  <a:pt x="3730923" y="1559010"/>
                  <a:pt x="3883310" y="1443899"/>
                </a:cubicBezTo>
                <a:cubicBezTo>
                  <a:pt x="3885702" y="1439761"/>
                  <a:pt x="3888566" y="1434532"/>
                  <a:pt x="3892746" y="1429225"/>
                </a:cubicBezTo>
                <a:cubicBezTo>
                  <a:pt x="4100854" y="1154547"/>
                  <a:pt x="4425526" y="995756"/>
                  <a:pt x="4699980" y="789523"/>
                </a:cubicBezTo>
                <a:lnTo>
                  <a:pt x="4724400" y="769876"/>
                </a:lnTo>
                <a:lnTo>
                  <a:pt x="4724400" y="802845"/>
                </a:lnTo>
                <a:lnTo>
                  <a:pt x="4705958" y="821317"/>
                </a:lnTo>
                <a:cubicBezTo>
                  <a:pt x="4688728" y="839775"/>
                  <a:pt x="4668259" y="862655"/>
                  <a:pt x="4649798" y="877374"/>
                </a:cubicBezTo>
                <a:cubicBezTo>
                  <a:pt x="4443742" y="1038644"/>
                  <a:pt x="4191500" y="1158472"/>
                  <a:pt x="4005326" y="1344259"/>
                </a:cubicBezTo>
                <a:cubicBezTo>
                  <a:pt x="4063256" y="1294104"/>
                  <a:pt x="4132215" y="1254410"/>
                  <a:pt x="4199378" y="1215889"/>
                </a:cubicBezTo>
                <a:cubicBezTo>
                  <a:pt x="4212968" y="1208123"/>
                  <a:pt x="4226555" y="1200357"/>
                  <a:pt x="4239600" y="1192361"/>
                </a:cubicBezTo>
                <a:cubicBezTo>
                  <a:pt x="4399481" y="1099094"/>
                  <a:pt x="4542878" y="976320"/>
                  <a:pt x="4677037" y="858646"/>
                </a:cubicBezTo>
                <a:lnTo>
                  <a:pt x="4724400" y="810414"/>
                </a:lnTo>
                <a:lnTo>
                  <a:pt x="4724400" y="916439"/>
                </a:lnTo>
                <a:lnTo>
                  <a:pt x="4683030" y="982925"/>
                </a:lnTo>
                <a:cubicBezTo>
                  <a:pt x="4504646" y="1237618"/>
                  <a:pt x="4252054" y="1416530"/>
                  <a:pt x="3921884" y="1469889"/>
                </a:cubicBezTo>
                <a:cubicBezTo>
                  <a:pt x="3782100" y="1582602"/>
                  <a:pt x="3625917" y="1667134"/>
                  <a:pt x="3456136" y="1721439"/>
                </a:cubicBezTo>
                <a:cubicBezTo>
                  <a:pt x="3511887" y="1741826"/>
                  <a:pt x="3567869" y="1761662"/>
                  <a:pt x="3624313" y="1780406"/>
                </a:cubicBezTo>
                <a:cubicBezTo>
                  <a:pt x="3850637" y="1855623"/>
                  <a:pt x="4076864" y="1908264"/>
                  <a:pt x="4303638" y="1944400"/>
                </a:cubicBezTo>
                <a:cubicBezTo>
                  <a:pt x="4307581" y="1939634"/>
                  <a:pt x="4311304" y="1935410"/>
                  <a:pt x="4315566" y="1931422"/>
                </a:cubicBezTo>
                <a:cubicBezTo>
                  <a:pt x="4418123" y="1797152"/>
                  <a:pt x="4522970" y="1669642"/>
                  <a:pt x="4664388" y="1574357"/>
                </a:cubicBezTo>
                <a:lnTo>
                  <a:pt x="4724400" y="1537429"/>
                </a:lnTo>
                <a:lnTo>
                  <a:pt x="4724400" y="1589108"/>
                </a:lnTo>
                <a:lnTo>
                  <a:pt x="4644505" y="1640352"/>
                </a:lnTo>
                <a:cubicBezTo>
                  <a:pt x="4543719" y="1713959"/>
                  <a:pt x="4461038" y="1801479"/>
                  <a:pt x="4381603" y="1900149"/>
                </a:cubicBezTo>
                <a:cubicBezTo>
                  <a:pt x="4415438" y="1876488"/>
                  <a:pt x="4447471" y="1849494"/>
                  <a:pt x="4478726" y="1822808"/>
                </a:cubicBezTo>
                <a:cubicBezTo>
                  <a:pt x="4513234" y="1792997"/>
                  <a:pt x="4549530" y="1762011"/>
                  <a:pt x="4588263" y="1735914"/>
                </a:cubicBezTo>
                <a:cubicBezTo>
                  <a:pt x="4619078" y="1714840"/>
                  <a:pt x="4651924" y="1696556"/>
                  <a:pt x="4683216" y="1678902"/>
                </a:cubicBezTo>
                <a:lnTo>
                  <a:pt x="4724400" y="1655121"/>
                </a:lnTo>
                <a:lnTo>
                  <a:pt x="4724400" y="1686869"/>
                </a:lnTo>
                <a:lnTo>
                  <a:pt x="4696172" y="1703058"/>
                </a:lnTo>
                <a:cubicBezTo>
                  <a:pt x="4665104" y="1720165"/>
                  <a:pt x="4632805" y="1738677"/>
                  <a:pt x="4602997" y="1758893"/>
                </a:cubicBezTo>
                <a:cubicBezTo>
                  <a:pt x="4565822" y="1784357"/>
                  <a:pt x="4530304" y="1815035"/>
                  <a:pt x="4496021" y="1844299"/>
                </a:cubicBezTo>
                <a:cubicBezTo>
                  <a:pt x="4470821" y="1865816"/>
                  <a:pt x="4445614" y="1887338"/>
                  <a:pt x="4419004" y="1907617"/>
                </a:cubicBezTo>
                <a:cubicBezTo>
                  <a:pt x="4509516" y="1884856"/>
                  <a:pt x="4599633" y="1841647"/>
                  <a:pt x="4685975" y="1786372"/>
                </a:cubicBezTo>
                <a:lnTo>
                  <a:pt x="4724400" y="1759693"/>
                </a:lnTo>
                <a:lnTo>
                  <a:pt x="4724400" y="1809459"/>
                </a:lnTo>
                <a:lnTo>
                  <a:pt x="4653762" y="1857561"/>
                </a:lnTo>
                <a:cubicBezTo>
                  <a:pt x="4580587" y="1902591"/>
                  <a:pt x="4504944" y="1939172"/>
                  <a:pt x="4428349" y="1963079"/>
                </a:cubicBezTo>
                <a:lnTo>
                  <a:pt x="4724400" y="1990579"/>
                </a:lnTo>
                <a:lnTo>
                  <a:pt x="4724400" y="2065582"/>
                </a:lnTo>
                <a:lnTo>
                  <a:pt x="4686318" y="2063926"/>
                </a:lnTo>
                <a:lnTo>
                  <a:pt x="4724400" y="2085104"/>
                </a:lnTo>
                <a:lnTo>
                  <a:pt x="4724400" y="2178471"/>
                </a:lnTo>
                <a:lnTo>
                  <a:pt x="4617755" y="2122457"/>
                </a:lnTo>
                <a:lnTo>
                  <a:pt x="4724400" y="2196158"/>
                </a:lnTo>
                <a:lnTo>
                  <a:pt x="4724400" y="2230374"/>
                </a:lnTo>
                <a:lnTo>
                  <a:pt x="4573637" y="2126309"/>
                </a:lnTo>
                <a:cubicBezTo>
                  <a:pt x="4608893" y="2177612"/>
                  <a:pt x="4656401" y="2222030"/>
                  <a:pt x="4706850" y="2262541"/>
                </a:cubicBezTo>
                <a:lnTo>
                  <a:pt x="4724400" y="2275857"/>
                </a:lnTo>
                <a:lnTo>
                  <a:pt x="4724400" y="2377131"/>
                </a:lnTo>
                <a:lnTo>
                  <a:pt x="4688201" y="2349925"/>
                </a:lnTo>
                <a:cubicBezTo>
                  <a:pt x="4579462" y="2264619"/>
                  <a:pt x="4483104" y="2181979"/>
                  <a:pt x="4462564" y="2041945"/>
                </a:cubicBezTo>
                <a:cubicBezTo>
                  <a:pt x="4339738" y="2027929"/>
                  <a:pt x="4217123" y="2008847"/>
                  <a:pt x="4094167" y="1984479"/>
                </a:cubicBezTo>
                <a:cubicBezTo>
                  <a:pt x="4361568" y="2318516"/>
                  <a:pt x="4448657" y="2737804"/>
                  <a:pt x="4520397" y="3153822"/>
                </a:cubicBezTo>
                <a:cubicBezTo>
                  <a:pt x="4524234" y="3176690"/>
                  <a:pt x="4478166" y="3233800"/>
                  <a:pt x="4458958" y="3203134"/>
                </a:cubicBezTo>
                <a:cubicBezTo>
                  <a:pt x="4221037" y="2826855"/>
                  <a:pt x="3875607" y="2452063"/>
                  <a:pt x="3972830" y="1973028"/>
                </a:cubicBezTo>
                <a:cubicBezTo>
                  <a:pt x="3973903" y="1968973"/>
                  <a:pt x="3975983" y="1964061"/>
                  <a:pt x="3979154" y="1959605"/>
                </a:cubicBezTo>
                <a:cubicBezTo>
                  <a:pt x="3847070" y="1929437"/>
                  <a:pt x="3715197" y="1894208"/>
                  <a:pt x="3583051" y="1850495"/>
                </a:cubicBezTo>
                <a:cubicBezTo>
                  <a:pt x="3357823" y="1775743"/>
                  <a:pt x="3137042" y="1687421"/>
                  <a:pt x="2922360" y="1586232"/>
                </a:cubicBezTo>
                <a:cubicBezTo>
                  <a:pt x="2956249" y="1697796"/>
                  <a:pt x="3014099" y="1805979"/>
                  <a:pt x="3033099" y="1913175"/>
                </a:cubicBezTo>
                <a:cubicBezTo>
                  <a:pt x="3035371" y="1915419"/>
                  <a:pt x="3037950" y="1918445"/>
                  <a:pt x="3040214" y="1920694"/>
                </a:cubicBezTo>
                <a:cubicBezTo>
                  <a:pt x="3043936" y="1916469"/>
                  <a:pt x="3048200" y="1912482"/>
                  <a:pt x="3051308" y="1911226"/>
                </a:cubicBezTo>
                <a:cubicBezTo>
                  <a:pt x="3335533" y="1788841"/>
                  <a:pt x="3650972" y="2264893"/>
                  <a:pt x="3791335" y="2442781"/>
                </a:cubicBezTo>
                <a:cubicBezTo>
                  <a:pt x="3804329" y="2459223"/>
                  <a:pt x="3763010" y="2515770"/>
                  <a:pt x="3744063" y="2510325"/>
                </a:cubicBezTo>
                <a:cubicBezTo>
                  <a:pt x="3485213" y="2437432"/>
                  <a:pt x="3287280" y="2286035"/>
                  <a:pt x="3103695" y="2105302"/>
                </a:cubicBezTo>
                <a:cubicBezTo>
                  <a:pt x="3126339" y="2333141"/>
                  <a:pt x="3009845" y="2625036"/>
                  <a:pt x="2968137" y="2805672"/>
                </a:cubicBezTo>
                <a:cubicBezTo>
                  <a:pt x="2930699" y="2965580"/>
                  <a:pt x="2891878" y="3078554"/>
                  <a:pt x="2739231" y="3151701"/>
                </a:cubicBezTo>
                <a:cubicBezTo>
                  <a:pt x="2726335" y="3157832"/>
                  <a:pt x="2726972" y="3142650"/>
                  <a:pt x="2728882" y="3135084"/>
                </a:cubicBezTo>
                <a:cubicBezTo>
                  <a:pt x="2806473" y="2811909"/>
                  <a:pt x="2836690" y="2478979"/>
                  <a:pt x="2914282" y="2155807"/>
                </a:cubicBezTo>
                <a:cubicBezTo>
                  <a:pt x="2927505" y="2100241"/>
                  <a:pt x="2969504" y="2020803"/>
                  <a:pt x="2971660" y="1962486"/>
                </a:cubicBezTo>
                <a:cubicBezTo>
                  <a:pt x="2971891" y="1961942"/>
                  <a:pt x="2971575" y="1961166"/>
                  <a:pt x="2971809" y="1960615"/>
                </a:cubicBezTo>
                <a:cubicBezTo>
                  <a:pt x="2971875" y="1957427"/>
                  <a:pt x="2972485" y="1954468"/>
                  <a:pt x="2972315" y="1951821"/>
                </a:cubicBezTo>
                <a:cubicBezTo>
                  <a:pt x="2966359" y="1836632"/>
                  <a:pt x="2865027" y="1683636"/>
                  <a:pt x="2846641" y="1556749"/>
                </a:cubicBezTo>
                <a:cubicBezTo>
                  <a:pt x="2846247" y="1554649"/>
                  <a:pt x="2846851" y="1551688"/>
                  <a:pt x="2847461" y="1548729"/>
                </a:cubicBezTo>
                <a:cubicBezTo>
                  <a:pt x="2570813" y="1412938"/>
                  <a:pt x="2306528" y="1254043"/>
                  <a:pt x="2058558" y="1071804"/>
                </a:cubicBezTo>
                <a:cubicBezTo>
                  <a:pt x="2118947" y="1245450"/>
                  <a:pt x="2231454" y="1407035"/>
                  <a:pt x="2291089" y="1585512"/>
                </a:cubicBezTo>
                <a:cubicBezTo>
                  <a:pt x="2383696" y="1860991"/>
                  <a:pt x="2441466" y="2144264"/>
                  <a:pt x="2473792" y="2432858"/>
                </a:cubicBezTo>
                <a:cubicBezTo>
                  <a:pt x="2475176" y="2446319"/>
                  <a:pt x="2431252" y="2512059"/>
                  <a:pt x="2420124" y="2495762"/>
                </a:cubicBezTo>
                <a:cubicBezTo>
                  <a:pt x="2291230" y="2305989"/>
                  <a:pt x="2208353" y="2083557"/>
                  <a:pt x="2119846" y="1872898"/>
                </a:cubicBezTo>
                <a:cubicBezTo>
                  <a:pt x="2037236" y="1675682"/>
                  <a:pt x="1982639" y="1492905"/>
                  <a:pt x="1995210" y="1288346"/>
                </a:cubicBezTo>
                <a:cubicBezTo>
                  <a:pt x="1948480" y="1372857"/>
                  <a:pt x="1900430" y="1457457"/>
                  <a:pt x="1850975" y="1540820"/>
                </a:cubicBezTo>
                <a:cubicBezTo>
                  <a:pt x="1816437" y="1599587"/>
                  <a:pt x="1789540" y="1661598"/>
                  <a:pt x="1723490" y="1688355"/>
                </a:cubicBezTo>
                <a:cubicBezTo>
                  <a:pt x="1718826" y="1690241"/>
                  <a:pt x="1711811" y="1688563"/>
                  <a:pt x="1710157" y="1683354"/>
                </a:cubicBezTo>
                <a:cubicBezTo>
                  <a:pt x="1675928" y="1583238"/>
                  <a:pt x="1752515" y="1420588"/>
                  <a:pt x="1807265" y="1336896"/>
                </a:cubicBezTo>
                <a:cubicBezTo>
                  <a:pt x="1856904" y="1260695"/>
                  <a:pt x="1925612" y="1200294"/>
                  <a:pt x="2011049" y="1173376"/>
                </a:cubicBezTo>
                <a:cubicBezTo>
                  <a:pt x="2011743" y="1171736"/>
                  <a:pt x="2013211" y="1169782"/>
                  <a:pt x="2014681" y="1167830"/>
                </a:cubicBezTo>
                <a:cubicBezTo>
                  <a:pt x="1995942" y="1119335"/>
                  <a:pt x="1980541" y="1069035"/>
                  <a:pt x="1971037" y="1015438"/>
                </a:cubicBezTo>
                <a:cubicBezTo>
                  <a:pt x="1970873" y="1012795"/>
                  <a:pt x="1971247" y="1010377"/>
                  <a:pt x="1971858" y="1007420"/>
                </a:cubicBezTo>
                <a:cubicBezTo>
                  <a:pt x="1889219" y="944106"/>
                  <a:pt x="1807963" y="877509"/>
                  <a:pt x="1729505" y="808882"/>
                </a:cubicBezTo>
                <a:cubicBezTo>
                  <a:pt x="1652132" y="740719"/>
                  <a:pt x="1577790" y="669969"/>
                  <a:pt x="1506007" y="597733"/>
                </a:cubicBezTo>
                <a:cubicBezTo>
                  <a:pt x="1650265" y="988437"/>
                  <a:pt x="1648039" y="1402749"/>
                  <a:pt x="1499912" y="1795211"/>
                </a:cubicBezTo>
                <a:cubicBezTo>
                  <a:pt x="1496995" y="1803635"/>
                  <a:pt x="1454455" y="1866099"/>
                  <a:pt x="1444926" y="1841464"/>
                </a:cubicBezTo>
                <a:cubicBezTo>
                  <a:pt x="1288444" y="1433999"/>
                  <a:pt x="1179507" y="967467"/>
                  <a:pt x="1425791" y="572788"/>
                </a:cubicBezTo>
                <a:cubicBezTo>
                  <a:pt x="1428418" y="568101"/>
                  <a:pt x="1431907" y="564428"/>
                  <a:pt x="1435390" y="560750"/>
                </a:cubicBezTo>
                <a:cubicBezTo>
                  <a:pt x="1440033" y="554349"/>
                  <a:pt x="1445996" y="547863"/>
                  <a:pt x="1451502" y="542471"/>
                </a:cubicBezTo>
                <a:cubicBezTo>
                  <a:pt x="1361214" y="448553"/>
                  <a:pt x="1275425" y="351231"/>
                  <a:pt x="1194128" y="250903"/>
                </a:cubicBezTo>
                <a:close/>
                <a:moveTo>
                  <a:pt x="890158" y="0"/>
                </a:moveTo>
                <a:lnTo>
                  <a:pt x="937892" y="0"/>
                </a:lnTo>
                <a:lnTo>
                  <a:pt x="924483" y="30495"/>
                </a:lnTo>
                <a:cubicBezTo>
                  <a:pt x="886566" y="121698"/>
                  <a:pt x="856718" y="217584"/>
                  <a:pt x="872288" y="306259"/>
                </a:cubicBezTo>
                <a:cubicBezTo>
                  <a:pt x="896800" y="446040"/>
                  <a:pt x="987449" y="577127"/>
                  <a:pt x="1006247" y="727373"/>
                </a:cubicBezTo>
                <a:cubicBezTo>
                  <a:pt x="1042700" y="1013846"/>
                  <a:pt x="1021035" y="1326579"/>
                  <a:pt x="986481" y="1611960"/>
                </a:cubicBezTo>
                <a:cubicBezTo>
                  <a:pt x="984668" y="1625361"/>
                  <a:pt x="941918" y="1692886"/>
                  <a:pt x="928400" y="1663986"/>
                </a:cubicBezTo>
                <a:cubicBezTo>
                  <a:pt x="723163" y="1233305"/>
                  <a:pt x="596239" y="818387"/>
                  <a:pt x="771281" y="368438"/>
                </a:cubicBezTo>
                <a:lnTo>
                  <a:pt x="200540" y="942511"/>
                </a:lnTo>
                <a:cubicBezTo>
                  <a:pt x="190537" y="952438"/>
                  <a:pt x="161507" y="972341"/>
                  <a:pt x="170253" y="942567"/>
                </a:cubicBezTo>
                <a:cubicBezTo>
                  <a:pt x="222670" y="771614"/>
                  <a:pt x="326261" y="624255"/>
                  <a:pt x="442049" y="489150"/>
                </a:cubicBezTo>
                <a:cubicBezTo>
                  <a:pt x="542966" y="370919"/>
                  <a:pt x="644574" y="322520"/>
                  <a:pt x="788582" y="301724"/>
                </a:cubicBezTo>
                <a:cubicBezTo>
                  <a:pt x="788307" y="293239"/>
                  <a:pt x="787808" y="285302"/>
                  <a:pt x="788312" y="276498"/>
                </a:cubicBezTo>
                <a:cubicBezTo>
                  <a:pt x="793051" y="221208"/>
                  <a:pt x="817827" y="155085"/>
                  <a:pt x="847625" y="89075"/>
                </a:cubicBezTo>
                <a:close/>
                <a:moveTo>
                  <a:pt x="29788" y="0"/>
                </a:moveTo>
                <a:lnTo>
                  <a:pt x="93321" y="0"/>
                </a:lnTo>
                <a:lnTo>
                  <a:pt x="79142" y="68966"/>
                </a:lnTo>
                <a:cubicBezTo>
                  <a:pt x="45734" y="225436"/>
                  <a:pt x="26794" y="379659"/>
                  <a:pt x="21253" y="535687"/>
                </a:cubicBezTo>
                <a:lnTo>
                  <a:pt x="61909" y="380358"/>
                </a:lnTo>
                <a:cubicBezTo>
                  <a:pt x="78826" y="316055"/>
                  <a:pt x="96125" y="249346"/>
                  <a:pt x="118339" y="184712"/>
                </a:cubicBezTo>
                <a:cubicBezTo>
                  <a:pt x="129562" y="152119"/>
                  <a:pt x="141878" y="119997"/>
                  <a:pt x="154192" y="87864"/>
                </a:cubicBezTo>
                <a:lnTo>
                  <a:pt x="186604" y="0"/>
                </a:lnTo>
                <a:lnTo>
                  <a:pt x="216386" y="0"/>
                </a:lnTo>
                <a:lnTo>
                  <a:pt x="180314" y="97640"/>
                </a:lnTo>
                <a:cubicBezTo>
                  <a:pt x="168233" y="129221"/>
                  <a:pt x="155916" y="161350"/>
                  <a:pt x="144924" y="193392"/>
                </a:cubicBezTo>
                <a:cubicBezTo>
                  <a:pt x="123175" y="256933"/>
                  <a:pt x="106102" y="323103"/>
                  <a:pt x="89413" y="386853"/>
                </a:cubicBezTo>
                <a:lnTo>
                  <a:pt x="49686" y="539999"/>
                </a:lnTo>
                <a:cubicBezTo>
                  <a:pt x="112204" y="409054"/>
                  <a:pt x="181190" y="283748"/>
                  <a:pt x="236604" y="152292"/>
                </a:cubicBezTo>
                <a:lnTo>
                  <a:pt x="289375" y="0"/>
                </a:lnTo>
                <a:lnTo>
                  <a:pt x="369729" y="0"/>
                </a:lnTo>
                <a:lnTo>
                  <a:pt x="354160" y="65656"/>
                </a:lnTo>
                <a:cubicBezTo>
                  <a:pt x="272180" y="311007"/>
                  <a:pt x="108679" y="519263"/>
                  <a:pt x="21325" y="763628"/>
                </a:cubicBezTo>
                <a:cubicBezTo>
                  <a:pt x="18671" y="771035"/>
                  <a:pt x="13191" y="778653"/>
                  <a:pt x="6426" y="785104"/>
                </a:cubicBezTo>
                <a:lnTo>
                  <a:pt x="0" y="789215"/>
                </a:lnTo>
                <a:lnTo>
                  <a:pt x="0" y="163142"/>
                </a:lnTo>
                <a:lnTo>
                  <a:pt x="20220" y="37416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ED888B23-07FA-482A-96DF-47E31AF1A6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990600"/>
            <a:ext cx="8801100" cy="48768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>
            <a:outerShdw blurRad="317500" algn="ctr" rotWithShape="0">
              <a:schemeClr val="tx1"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727CA6-B7C7-70F5-944D-15681C14B1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1" y="990599"/>
            <a:ext cx="6272021" cy="458152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dirty="0" err="1">
                <a:solidFill>
                  <a:schemeClr val="tx1">
                    <a:alpha val="55000"/>
                  </a:schemeClr>
                </a:solidFill>
                <a:latin typeface="Franklin Gothic Medium Cond" panose="020B0606030402020204" pitchFamily="34" charset="0"/>
              </a:rPr>
              <a:t>Dalam</a:t>
            </a:r>
            <a:r>
              <a:rPr lang="en-ID" dirty="0">
                <a:solidFill>
                  <a:schemeClr val="tx1">
                    <a:alpha val="55000"/>
                  </a:schemeClr>
                </a:solidFill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solidFill>
                  <a:schemeClr val="tx1">
                    <a:alpha val="55000"/>
                  </a:schemeClr>
                </a:solidFill>
                <a:latin typeface="Franklin Gothic Medium Cond" panose="020B0606030402020204" pitchFamily="34" charset="0"/>
              </a:rPr>
              <a:t>bukunya</a:t>
            </a:r>
            <a:r>
              <a:rPr lang="en-ID" dirty="0">
                <a:solidFill>
                  <a:schemeClr val="tx1">
                    <a:alpha val="55000"/>
                  </a:schemeClr>
                </a:solidFill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solidFill>
                  <a:schemeClr val="tx1">
                    <a:alpha val="55000"/>
                  </a:schemeClr>
                </a:solidFill>
                <a:latin typeface="Franklin Gothic Medium Cond" panose="020B0606030402020204" pitchFamily="34" charset="0"/>
              </a:rPr>
              <a:t>tentang</a:t>
            </a:r>
            <a:r>
              <a:rPr lang="en-ID" dirty="0">
                <a:solidFill>
                  <a:schemeClr val="tx1">
                    <a:alpha val="55000"/>
                  </a:schemeClr>
                </a:solidFill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solidFill>
                  <a:schemeClr val="tx1">
                    <a:alpha val="55000"/>
                  </a:schemeClr>
                </a:solidFill>
                <a:latin typeface="Franklin Gothic Medium Cond" panose="020B0606030402020204" pitchFamily="34" charset="0"/>
              </a:rPr>
              <a:t>keindahan</a:t>
            </a:r>
            <a:r>
              <a:rPr lang="en-ID" dirty="0">
                <a:solidFill>
                  <a:schemeClr val="tx1">
                    <a:alpha val="55000"/>
                  </a:schemeClr>
                </a:solidFill>
                <a:latin typeface="Franklin Gothic Medium Cond" panose="020B0606030402020204" pitchFamily="34" charset="0"/>
              </a:rPr>
              <a:t> dan </a:t>
            </a:r>
            <a:r>
              <a:rPr lang="en-ID" dirty="0" err="1">
                <a:solidFill>
                  <a:schemeClr val="tx1">
                    <a:alpha val="55000"/>
                  </a:schemeClr>
                </a:solidFill>
                <a:latin typeface="Franklin Gothic Medium Cond" panose="020B0606030402020204" pitchFamily="34" charset="0"/>
              </a:rPr>
              <a:t>kekhidmatan</a:t>
            </a:r>
            <a:r>
              <a:rPr lang="en-ID" dirty="0">
                <a:solidFill>
                  <a:schemeClr val="tx1">
                    <a:alpha val="55000"/>
                  </a:schemeClr>
                </a:solidFill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solidFill>
                  <a:schemeClr val="tx1">
                    <a:alpha val="55000"/>
                  </a:schemeClr>
                </a:solidFill>
                <a:latin typeface="Franklin Gothic Medium Cond" panose="020B0606030402020204" pitchFamily="34" charset="0"/>
              </a:rPr>
              <a:t>hari</a:t>
            </a:r>
            <a:r>
              <a:rPr lang="en-ID" dirty="0">
                <a:solidFill>
                  <a:schemeClr val="tx1">
                    <a:alpha val="55000"/>
                  </a:schemeClr>
                </a:solidFill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solidFill>
                  <a:schemeClr val="tx1">
                    <a:alpha val="55000"/>
                  </a:schemeClr>
                </a:solidFill>
                <a:latin typeface="Franklin Gothic Medium Cond" panose="020B0606030402020204" pitchFamily="34" charset="0"/>
              </a:rPr>
              <a:t>Sabat</a:t>
            </a:r>
            <a:r>
              <a:rPr lang="en-ID" dirty="0">
                <a:solidFill>
                  <a:schemeClr val="tx1">
                    <a:alpha val="55000"/>
                  </a:schemeClr>
                </a:solidFill>
                <a:latin typeface="Franklin Gothic Medium Cond" panose="020B0606030402020204" pitchFamily="34" charset="0"/>
              </a:rPr>
              <a:t>, </a:t>
            </a:r>
            <a:r>
              <a:rPr lang="en-ID" dirty="0">
                <a:solidFill>
                  <a:srgbClr val="000000"/>
                </a:solidFill>
                <a:latin typeface="Franklin Gothic Medium Cond" panose="020B0606030402020204" pitchFamily="34" charset="0"/>
              </a:rPr>
              <a:t>Heschel</a:t>
            </a:r>
            <a:r>
              <a:rPr lang="en-ID" dirty="0">
                <a:solidFill>
                  <a:schemeClr val="tx1">
                    <a:alpha val="55000"/>
                  </a:schemeClr>
                </a:solidFill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solidFill>
                  <a:schemeClr val="tx1">
                    <a:alpha val="55000"/>
                  </a:schemeClr>
                </a:solidFill>
                <a:latin typeface="Franklin Gothic Medium Cond" panose="020B0606030402020204" pitchFamily="34" charset="0"/>
              </a:rPr>
              <a:t>menulis</a:t>
            </a:r>
            <a:r>
              <a:rPr lang="en-ID" dirty="0">
                <a:solidFill>
                  <a:schemeClr val="tx1">
                    <a:alpha val="55000"/>
                  </a:schemeClr>
                </a:solidFill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solidFill>
                  <a:schemeClr val="tx1">
                    <a:alpha val="55000"/>
                  </a:schemeClr>
                </a:solidFill>
                <a:latin typeface="Franklin Gothic Medium Cond" panose="020B0606030402020204" pitchFamily="34" charset="0"/>
              </a:rPr>
              <a:t>tentang</a:t>
            </a:r>
            <a:r>
              <a:rPr lang="en-ID" dirty="0">
                <a:solidFill>
                  <a:schemeClr val="tx1">
                    <a:alpha val="55000"/>
                  </a:schemeClr>
                </a:solidFill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solidFill>
                  <a:schemeClr val="tx1">
                    <a:alpha val="55000"/>
                  </a:schemeClr>
                </a:solidFill>
                <a:latin typeface="Franklin Gothic Medium Cond" panose="020B0606030402020204" pitchFamily="34" charset="0"/>
              </a:rPr>
              <a:t>pentingnya</a:t>
            </a:r>
            <a:r>
              <a:rPr lang="en-ID" dirty="0">
                <a:solidFill>
                  <a:schemeClr val="tx1">
                    <a:alpha val="55000"/>
                  </a:schemeClr>
                </a:solidFill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solidFill>
                  <a:schemeClr val="tx1">
                    <a:alpha val="55000"/>
                  </a:schemeClr>
                </a:solidFill>
                <a:latin typeface="Franklin Gothic Medium Cond" panose="020B0606030402020204" pitchFamily="34" charset="0"/>
              </a:rPr>
              <a:t>hari</a:t>
            </a:r>
            <a:r>
              <a:rPr lang="en-ID" dirty="0">
                <a:solidFill>
                  <a:schemeClr val="tx1">
                    <a:alpha val="55000"/>
                  </a:schemeClr>
                </a:solidFill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solidFill>
                  <a:schemeClr val="tx1">
                    <a:alpha val="55000"/>
                  </a:schemeClr>
                </a:solidFill>
                <a:latin typeface="Franklin Gothic Medium Cond" panose="020B0606030402020204" pitchFamily="34" charset="0"/>
              </a:rPr>
              <a:t>Sabat</a:t>
            </a:r>
            <a:r>
              <a:rPr lang="en-ID" dirty="0">
                <a:solidFill>
                  <a:schemeClr val="tx1">
                    <a:alpha val="55000"/>
                  </a:schemeClr>
                </a:solidFill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solidFill>
                  <a:schemeClr val="tx1">
                    <a:alpha val="55000"/>
                  </a:schemeClr>
                </a:solidFill>
                <a:latin typeface="Franklin Gothic Medium Cond" panose="020B0606030402020204" pitchFamily="34" charset="0"/>
              </a:rPr>
              <a:t>dengan</a:t>
            </a:r>
            <a:r>
              <a:rPr lang="en-ID" dirty="0">
                <a:solidFill>
                  <a:schemeClr val="tx1">
                    <a:alpha val="55000"/>
                  </a:schemeClr>
                </a:solidFill>
                <a:latin typeface="Franklin Gothic Medium Cond" panose="020B0606030402020204" pitchFamily="34" charset="0"/>
              </a:rPr>
              <a:t> kata-kata </a:t>
            </a:r>
            <a:r>
              <a:rPr lang="en-ID" dirty="0" err="1">
                <a:solidFill>
                  <a:schemeClr val="tx1">
                    <a:alpha val="55000"/>
                  </a:schemeClr>
                </a:solidFill>
                <a:latin typeface="Franklin Gothic Medium Cond" panose="020B0606030402020204" pitchFamily="34" charset="0"/>
              </a:rPr>
              <a:t>ini</a:t>
            </a:r>
            <a:r>
              <a:rPr lang="en-ID" dirty="0">
                <a:solidFill>
                  <a:schemeClr val="tx1">
                    <a:alpha val="55000"/>
                  </a:schemeClr>
                </a:solidFill>
                <a:latin typeface="Franklin Gothic Medium Cond" panose="020B0606030402020204" pitchFamily="34" charset="0"/>
              </a:rPr>
              <a:t>: </a:t>
            </a:r>
            <a:r>
              <a:rPr lang="en-ID" dirty="0">
                <a:solidFill>
                  <a:srgbClr val="002060">
                    <a:alpha val="55000"/>
                  </a:srgbClr>
                </a:solidFill>
                <a:latin typeface="Bernard MT Condensed" panose="02050806060905020404" pitchFamily="18" charset="0"/>
              </a:rPr>
              <a:t>"Hari </a:t>
            </a:r>
            <a:r>
              <a:rPr lang="en-ID" dirty="0" err="1">
                <a:solidFill>
                  <a:srgbClr val="002060">
                    <a:alpha val="55000"/>
                  </a:srgbClr>
                </a:solidFill>
                <a:latin typeface="Bernard MT Condensed" panose="02050806060905020404" pitchFamily="18" charset="0"/>
              </a:rPr>
              <a:t>Sabat</a:t>
            </a:r>
            <a:r>
              <a:rPr lang="en-ID" dirty="0">
                <a:solidFill>
                  <a:srgbClr val="002060">
                    <a:alpha val="55000"/>
                  </a:srgbClr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rgbClr val="002060">
                    <a:alpha val="55000"/>
                  </a:srgbClr>
                </a:solidFill>
                <a:latin typeface="Bernard MT Condensed" panose="02050806060905020404" pitchFamily="18" charset="0"/>
              </a:rPr>
              <a:t>adalah</a:t>
            </a:r>
            <a:r>
              <a:rPr lang="en-ID" dirty="0">
                <a:solidFill>
                  <a:srgbClr val="002060">
                    <a:alpha val="55000"/>
                  </a:srgbClr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rgbClr val="002060">
                    <a:alpha val="55000"/>
                  </a:srgbClr>
                </a:solidFill>
                <a:latin typeface="Bernard MT Condensed" panose="02050806060905020404" pitchFamily="18" charset="0"/>
              </a:rPr>
              <a:t>metafora</a:t>
            </a:r>
            <a:r>
              <a:rPr lang="en-ID" dirty="0">
                <a:solidFill>
                  <a:srgbClr val="002060">
                    <a:alpha val="55000"/>
                  </a:srgbClr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rgbClr val="002060">
                    <a:alpha val="55000"/>
                  </a:srgbClr>
                </a:solidFill>
                <a:latin typeface="Bernard MT Condensed" panose="02050806060905020404" pitchFamily="18" charset="0"/>
              </a:rPr>
              <a:t>untuk</a:t>
            </a:r>
            <a:r>
              <a:rPr lang="en-ID" dirty="0">
                <a:solidFill>
                  <a:srgbClr val="002060">
                    <a:alpha val="55000"/>
                  </a:srgbClr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rgbClr val="002060">
                    <a:alpha val="55000"/>
                  </a:srgbClr>
                </a:solidFill>
                <a:latin typeface="Bernard MT Condensed" panose="02050806060905020404" pitchFamily="18" charset="0"/>
              </a:rPr>
              <a:t>surga</a:t>
            </a:r>
            <a:r>
              <a:rPr lang="en-ID" dirty="0">
                <a:solidFill>
                  <a:srgbClr val="002060">
                    <a:alpha val="55000"/>
                  </a:srgbClr>
                </a:solidFill>
                <a:latin typeface="Bernard MT Condensed" panose="02050806060905020404" pitchFamily="18" charset="0"/>
              </a:rPr>
              <a:t> dan </a:t>
            </a:r>
            <a:r>
              <a:rPr lang="en-ID" dirty="0" err="1">
                <a:solidFill>
                  <a:srgbClr val="002060">
                    <a:alpha val="55000"/>
                  </a:srgbClr>
                </a:solidFill>
                <a:latin typeface="Bernard MT Condensed" panose="02050806060905020404" pitchFamily="18" charset="0"/>
              </a:rPr>
              <a:t>kesaksian</a:t>
            </a:r>
            <a:r>
              <a:rPr lang="en-ID" dirty="0">
                <a:solidFill>
                  <a:srgbClr val="002060">
                    <a:alpha val="55000"/>
                  </a:srgbClr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rgbClr val="002060">
                    <a:alpha val="55000"/>
                  </a:srgbClr>
                </a:solidFill>
                <a:latin typeface="Bernard MT Condensed" panose="02050806060905020404" pitchFamily="18" charset="0"/>
              </a:rPr>
              <a:t>tentang</a:t>
            </a:r>
            <a:r>
              <a:rPr lang="en-ID" dirty="0">
                <a:solidFill>
                  <a:srgbClr val="002060">
                    <a:alpha val="55000"/>
                  </a:srgbClr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rgbClr val="002060">
                    <a:alpha val="55000"/>
                  </a:srgbClr>
                </a:solidFill>
                <a:latin typeface="Bernard MT Condensed" panose="02050806060905020404" pitchFamily="18" charset="0"/>
              </a:rPr>
              <a:t>kehadiran</a:t>
            </a:r>
            <a:r>
              <a:rPr lang="en-ID" dirty="0">
                <a:solidFill>
                  <a:srgbClr val="002060">
                    <a:alpha val="55000"/>
                  </a:srgbClr>
                </a:solidFill>
                <a:latin typeface="Bernard MT Condensed" panose="02050806060905020404" pitchFamily="18" charset="0"/>
              </a:rPr>
              <a:t> Allah; </a:t>
            </a:r>
            <a:r>
              <a:rPr lang="en-ID" dirty="0" err="1">
                <a:solidFill>
                  <a:srgbClr val="002060">
                    <a:alpha val="55000"/>
                  </a:srgbClr>
                </a:solidFill>
                <a:latin typeface="Bernard MT Condensed" panose="02050806060905020404" pitchFamily="18" charset="0"/>
              </a:rPr>
              <a:t>dalam</a:t>
            </a:r>
            <a:r>
              <a:rPr lang="en-ID" dirty="0">
                <a:solidFill>
                  <a:srgbClr val="002060">
                    <a:alpha val="55000"/>
                  </a:srgbClr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rgbClr val="002060">
                    <a:alpha val="55000"/>
                  </a:srgbClr>
                </a:solidFill>
                <a:latin typeface="Bernard MT Condensed" panose="02050806060905020404" pitchFamily="18" charset="0"/>
              </a:rPr>
              <a:t>doa-doa</a:t>
            </a:r>
            <a:r>
              <a:rPr lang="en-ID" dirty="0">
                <a:solidFill>
                  <a:srgbClr val="002060">
                    <a:alpha val="55000"/>
                  </a:srgbClr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rgbClr val="002060">
                    <a:alpha val="55000"/>
                  </a:srgbClr>
                </a:solidFill>
                <a:latin typeface="Bernard MT Condensed" panose="02050806060905020404" pitchFamily="18" charset="0"/>
              </a:rPr>
              <a:t>kita</a:t>
            </a:r>
            <a:r>
              <a:rPr lang="en-ID" dirty="0">
                <a:solidFill>
                  <a:srgbClr val="002060">
                    <a:alpha val="55000"/>
                  </a:srgbClr>
                </a:solidFill>
                <a:latin typeface="Bernard MT Condensed" panose="02050806060905020404" pitchFamily="18" charset="0"/>
              </a:rPr>
              <a:t>, </a:t>
            </a:r>
            <a:r>
              <a:rPr lang="en-ID" dirty="0" err="1">
                <a:solidFill>
                  <a:srgbClr val="002060">
                    <a:alpha val="55000"/>
                  </a:srgbClr>
                </a:solidFill>
                <a:latin typeface="Bernard MT Condensed" panose="02050806060905020404" pitchFamily="18" charset="0"/>
              </a:rPr>
              <a:t>kita</a:t>
            </a:r>
            <a:r>
              <a:rPr lang="en-ID" dirty="0">
                <a:solidFill>
                  <a:srgbClr val="002060">
                    <a:alpha val="55000"/>
                  </a:srgbClr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rgbClr val="002060">
                    <a:alpha val="55000"/>
                  </a:srgbClr>
                </a:solidFill>
                <a:latin typeface="Bernard MT Condensed" panose="02050806060905020404" pitchFamily="18" charset="0"/>
              </a:rPr>
              <a:t>menantikan</a:t>
            </a:r>
            <a:r>
              <a:rPr lang="en-ID" dirty="0">
                <a:solidFill>
                  <a:srgbClr val="002060">
                    <a:alpha val="55000"/>
                  </a:srgbClr>
                </a:solidFill>
                <a:latin typeface="Bernard MT Condensed" panose="02050806060905020404" pitchFamily="18" charset="0"/>
              </a:rPr>
              <a:t> era </a:t>
            </a:r>
            <a:r>
              <a:rPr lang="en-ID" dirty="0" err="1">
                <a:solidFill>
                  <a:srgbClr val="002060">
                    <a:alpha val="55000"/>
                  </a:srgbClr>
                </a:solidFill>
                <a:latin typeface="Bernard MT Condensed" panose="02050806060905020404" pitchFamily="18" charset="0"/>
              </a:rPr>
              <a:t>kemesiasan</a:t>
            </a:r>
            <a:r>
              <a:rPr lang="en-ID" dirty="0">
                <a:solidFill>
                  <a:srgbClr val="002060">
                    <a:alpha val="55000"/>
                  </a:srgbClr>
                </a:solidFill>
                <a:latin typeface="Bernard MT Condensed" panose="02050806060905020404" pitchFamily="18" charset="0"/>
              </a:rPr>
              <a:t> yang </a:t>
            </a:r>
            <a:r>
              <a:rPr lang="en-ID" dirty="0" err="1">
                <a:solidFill>
                  <a:srgbClr val="002060">
                    <a:alpha val="55000"/>
                  </a:srgbClr>
                </a:solidFill>
                <a:latin typeface="Bernard MT Condensed" panose="02050806060905020404" pitchFamily="18" charset="0"/>
              </a:rPr>
              <a:t>akan</a:t>
            </a:r>
            <a:r>
              <a:rPr lang="en-ID" dirty="0">
                <a:solidFill>
                  <a:srgbClr val="002060">
                    <a:alpha val="55000"/>
                  </a:srgbClr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rgbClr val="002060">
                    <a:alpha val="55000"/>
                  </a:srgbClr>
                </a:solidFill>
                <a:latin typeface="Bernard MT Condensed" panose="02050806060905020404" pitchFamily="18" charset="0"/>
              </a:rPr>
              <a:t>menjadi</a:t>
            </a:r>
            <a:r>
              <a:rPr lang="en-ID" dirty="0">
                <a:solidFill>
                  <a:srgbClr val="002060">
                    <a:alpha val="55000"/>
                  </a:srgbClr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rgbClr val="002060">
                    <a:alpha val="55000"/>
                  </a:srgbClr>
                </a:solidFill>
                <a:latin typeface="Bernard MT Condensed" panose="02050806060905020404" pitchFamily="18" charset="0"/>
              </a:rPr>
              <a:t>Sabat</a:t>
            </a:r>
            <a:r>
              <a:rPr lang="en-ID" dirty="0">
                <a:solidFill>
                  <a:srgbClr val="002060">
                    <a:alpha val="55000"/>
                  </a:srgbClr>
                </a:solidFill>
                <a:latin typeface="Bernard MT Condensed" panose="02050806060905020404" pitchFamily="18" charset="0"/>
              </a:rPr>
              <a:t>, dan </a:t>
            </a:r>
            <a:r>
              <a:rPr lang="en-ID" dirty="0" err="1">
                <a:solidFill>
                  <a:srgbClr val="002060">
                    <a:alpha val="55000"/>
                  </a:srgbClr>
                </a:solidFill>
                <a:latin typeface="Bernard MT Condensed" panose="02050806060905020404" pitchFamily="18" charset="0"/>
              </a:rPr>
              <a:t>setiap</a:t>
            </a:r>
            <a:r>
              <a:rPr lang="en-ID" dirty="0">
                <a:solidFill>
                  <a:srgbClr val="002060">
                    <a:alpha val="55000"/>
                  </a:srgbClr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rgbClr val="002060">
                    <a:alpha val="55000"/>
                  </a:srgbClr>
                </a:solidFill>
                <a:latin typeface="Bernard MT Condensed" panose="02050806060905020404" pitchFamily="18" charset="0"/>
              </a:rPr>
              <a:t>Sabat</a:t>
            </a:r>
            <a:r>
              <a:rPr lang="en-ID" dirty="0">
                <a:solidFill>
                  <a:srgbClr val="002060">
                    <a:alpha val="55000"/>
                  </a:srgbClr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rgbClr val="002060">
                    <a:alpha val="55000"/>
                  </a:srgbClr>
                </a:solidFill>
                <a:latin typeface="Bernard MT Condensed" panose="02050806060905020404" pitchFamily="18" charset="0"/>
              </a:rPr>
              <a:t>mempersiapkan</a:t>
            </a:r>
            <a:r>
              <a:rPr lang="en-ID" dirty="0">
                <a:solidFill>
                  <a:srgbClr val="002060">
                    <a:alpha val="55000"/>
                  </a:srgbClr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rgbClr val="002060">
                    <a:alpha val="55000"/>
                  </a:srgbClr>
                </a:solidFill>
                <a:latin typeface="Bernard MT Condensed" panose="02050806060905020404" pitchFamily="18" charset="0"/>
              </a:rPr>
              <a:t>kita</a:t>
            </a:r>
            <a:r>
              <a:rPr lang="en-ID" dirty="0">
                <a:solidFill>
                  <a:srgbClr val="002060">
                    <a:alpha val="55000"/>
                  </a:srgbClr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rgbClr val="002060">
                    <a:alpha val="55000"/>
                  </a:srgbClr>
                </a:solidFill>
                <a:latin typeface="Bernard MT Condensed" panose="02050806060905020404" pitchFamily="18" charset="0"/>
              </a:rPr>
              <a:t>untuk</a:t>
            </a:r>
            <a:r>
              <a:rPr lang="en-ID" dirty="0">
                <a:solidFill>
                  <a:srgbClr val="002060">
                    <a:alpha val="55000"/>
                  </a:srgbClr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rgbClr val="002060">
                    <a:alpha val="55000"/>
                  </a:srgbClr>
                </a:solidFill>
                <a:latin typeface="Bernard MT Condensed" panose="02050806060905020404" pitchFamily="18" charset="0"/>
              </a:rPr>
              <a:t>pengalaman</a:t>
            </a:r>
            <a:r>
              <a:rPr lang="en-ID" dirty="0">
                <a:solidFill>
                  <a:srgbClr val="002060">
                    <a:alpha val="55000"/>
                  </a:srgbClr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rgbClr val="002060">
                    <a:alpha val="55000"/>
                  </a:srgbClr>
                </a:solidFill>
                <a:latin typeface="Bernard MT Condensed" panose="02050806060905020404" pitchFamily="18" charset="0"/>
              </a:rPr>
              <a:t>itu</a:t>
            </a:r>
            <a:r>
              <a:rPr lang="en-ID" dirty="0">
                <a:solidFill>
                  <a:srgbClr val="002060">
                    <a:alpha val="55000"/>
                  </a:srgbClr>
                </a:solidFill>
                <a:latin typeface="Bernard MT Condensed" panose="02050806060905020404" pitchFamily="18" charset="0"/>
              </a:rPr>
              <a:t>: </a:t>
            </a:r>
            <a:r>
              <a:rPr lang="en-ID" dirty="0" err="1">
                <a:solidFill>
                  <a:srgbClr val="002060">
                    <a:alpha val="55000"/>
                  </a:srgbClr>
                </a:solidFill>
                <a:latin typeface="Bernard MT Condensed" panose="02050806060905020404" pitchFamily="18" charset="0"/>
              </a:rPr>
              <a:t>Kecuali</a:t>
            </a:r>
            <a:r>
              <a:rPr lang="en-ID" dirty="0">
                <a:solidFill>
                  <a:srgbClr val="002060">
                    <a:alpha val="55000"/>
                  </a:srgbClr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rgbClr val="002060">
                    <a:alpha val="55000"/>
                  </a:srgbClr>
                </a:solidFill>
                <a:latin typeface="Bernard MT Condensed" panose="02050806060905020404" pitchFamily="18" charset="0"/>
              </a:rPr>
              <a:t>jika</a:t>
            </a:r>
            <a:r>
              <a:rPr lang="en-ID" dirty="0">
                <a:solidFill>
                  <a:srgbClr val="002060">
                    <a:alpha val="55000"/>
                  </a:srgbClr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rgbClr val="002060">
                    <a:alpha val="55000"/>
                  </a:srgbClr>
                </a:solidFill>
                <a:latin typeface="Bernard MT Condensed" panose="02050806060905020404" pitchFamily="18" charset="0"/>
              </a:rPr>
              <a:t>seseorang</a:t>
            </a:r>
            <a:r>
              <a:rPr lang="en-ID" dirty="0">
                <a:solidFill>
                  <a:srgbClr val="002060">
                    <a:alpha val="55000"/>
                  </a:srgbClr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rgbClr val="002060">
                    <a:alpha val="55000"/>
                  </a:srgbClr>
                </a:solidFill>
                <a:latin typeface="Bernard MT Condensed" panose="02050806060905020404" pitchFamily="18" charset="0"/>
              </a:rPr>
              <a:t>belajar</a:t>
            </a:r>
            <a:r>
              <a:rPr lang="en-ID" dirty="0">
                <a:solidFill>
                  <a:srgbClr val="002060">
                    <a:alpha val="55000"/>
                  </a:srgbClr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rgbClr val="002060">
                    <a:alpha val="55000"/>
                  </a:srgbClr>
                </a:solidFill>
                <a:latin typeface="Bernard MT Condensed" panose="02050806060905020404" pitchFamily="18" charset="0"/>
              </a:rPr>
              <a:t>bagaimana</a:t>
            </a:r>
            <a:r>
              <a:rPr lang="en-ID" dirty="0">
                <a:solidFill>
                  <a:srgbClr val="002060">
                    <a:alpha val="55000"/>
                  </a:srgbClr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rgbClr val="002060">
                    <a:alpha val="55000"/>
                  </a:srgbClr>
                </a:solidFill>
                <a:latin typeface="Bernard MT Condensed" panose="02050806060905020404" pitchFamily="18" charset="0"/>
              </a:rPr>
              <a:t>menikmati</a:t>
            </a:r>
            <a:r>
              <a:rPr lang="en-ID" dirty="0">
                <a:solidFill>
                  <a:srgbClr val="002060">
                    <a:alpha val="55000"/>
                  </a:srgbClr>
                </a:solidFill>
                <a:latin typeface="Bernard MT Condensed" panose="02050806060905020404" pitchFamily="18" charset="0"/>
              </a:rPr>
              <a:t> rasa </a:t>
            </a:r>
            <a:r>
              <a:rPr lang="en-ID" dirty="0" err="1">
                <a:solidFill>
                  <a:srgbClr val="002060">
                    <a:alpha val="55000"/>
                  </a:srgbClr>
                </a:solidFill>
                <a:latin typeface="Bernard MT Condensed" panose="02050806060905020404" pitchFamily="18" charset="0"/>
              </a:rPr>
              <a:t>Sabat</a:t>
            </a:r>
            <a:r>
              <a:rPr lang="en-ID" dirty="0">
                <a:solidFill>
                  <a:srgbClr val="002060">
                    <a:alpha val="55000"/>
                  </a:srgbClr>
                </a:solidFill>
                <a:latin typeface="Bernard MT Condensed" panose="02050806060905020404" pitchFamily="18" charset="0"/>
              </a:rPr>
              <a:t> ... </a:t>
            </a:r>
            <a:r>
              <a:rPr lang="en-ID" dirty="0" err="1">
                <a:solidFill>
                  <a:srgbClr val="002060">
                    <a:alpha val="55000"/>
                  </a:srgbClr>
                </a:solidFill>
                <a:latin typeface="Bernard MT Condensed" panose="02050806060905020404" pitchFamily="18" charset="0"/>
              </a:rPr>
              <a:t>seseorang</a:t>
            </a:r>
            <a:r>
              <a:rPr lang="en-ID" dirty="0">
                <a:solidFill>
                  <a:srgbClr val="002060">
                    <a:alpha val="55000"/>
                  </a:srgbClr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rgbClr val="002060">
                    <a:alpha val="55000"/>
                  </a:srgbClr>
                </a:solidFill>
                <a:latin typeface="Bernard MT Condensed" panose="02050806060905020404" pitchFamily="18" charset="0"/>
              </a:rPr>
              <a:t>tidak</a:t>
            </a:r>
            <a:r>
              <a:rPr lang="en-ID" dirty="0">
                <a:solidFill>
                  <a:srgbClr val="002060">
                    <a:alpha val="55000"/>
                  </a:srgbClr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rgbClr val="002060">
                    <a:alpha val="55000"/>
                  </a:srgbClr>
                </a:solidFill>
                <a:latin typeface="Bernard MT Condensed" panose="02050806060905020404" pitchFamily="18" charset="0"/>
              </a:rPr>
              <a:t>akan</a:t>
            </a:r>
            <a:r>
              <a:rPr lang="en-ID" dirty="0">
                <a:solidFill>
                  <a:srgbClr val="002060">
                    <a:alpha val="55000"/>
                  </a:srgbClr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rgbClr val="002060">
                    <a:alpha val="55000"/>
                  </a:srgbClr>
                </a:solidFill>
                <a:latin typeface="Bernard MT Condensed" panose="02050806060905020404" pitchFamily="18" charset="0"/>
              </a:rPr>
              <a:t>dapat</a:t>
            </a:r>
            <a:r>
              <a:rPr lang="en-ID" dirty="0">
                <a:solidFill>
                  <a:srgbClr val="002060">
                    <a:alpha val="55000"/>
                  </a:srgbClr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rgbClr val="002060">
                    <a:alpha val="55000"/>
                  </a:srgbClr>
                </a:solidFill>
                <a:latin typeface="Bernard MT Condensed" panose="02050806060905020404" pitchFamily="18" charset="0"/>
              </a:rPr>
              <a:t>menikmati</a:t>
            </a:r>
            <a:r>
              <a:rPr lang="en-ID" dirty="0">
                <a:solidFill>
                  <a:srgbClr val="002060">
                    <a:alpha val="55000"/>
                  </a:srgbClr>
                </a:solidFill>
                <a:latin typeface="Bernard MT Condensed" panose="02050806060905020404" pitchFamily="18" charset="0"/>
              </a:rPr>
              <a:t> rasa </a:t>
            </a:r>
            <a:r>
              <a:rPr lang="en-ID" dirty="0" err="1">
                <a:solidFill>
                  <a:srgbClr val="002060">
                    <a:alpha val="55000"/>
                  </a:srgbClr>
                </a:solidFill>
                <a:latin typeface="Bernard MT Condensed" panose="02050806060905020404" pitchFamily="18" charset="0"/>
              </a:rPr>
              <a:t>kekekalan</a:t>
            </a:r>
            <a:r>
              <a:rPr lang="en-ID" dirty="0">
                <a:solidFill>
                  <a:srgbClr val="002060">
                    <a:alpha val="55000"/>
                  </a:srgbClr>
                </a:solidFill>
                <a:latin typeface="Bernard MT Condensed" panose="02050806060905020404" pitchFamily="18" charset="0"/>
              </a:rPr>
              <a:t> di dunia yang </a:t>
            </a:r>
            <a:r>
              <a:rPr lang="en-ID" dirty="0" err="1">
                <a:solidFill>
                  <a:srgbClr val="002060">
                    <a:alpha val="55000"/>
                  </a:srgbClr>
                </a:solidFill>
                <a:latin typeface="Bernard MT Condensed" panose="02050806060905020404" pitchFamily="18" charset="0"/>
              </a:rPr>
              <a:t>akan</a:t>
            </a:r>
            <a:r>
              <a:rPr lang="en-ID" dirty="0">
                <a:solidFill>
                  <a:srgbClr val="002060">
                    <a:alpha val="55000"/>
                  </a:srgbClr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rgbClr val="002060">
                    <a:alpha val="55000"/>
                  </a:srgbClr>
                </a:solidFill>
                <a:latin typeface="Bernard MT Condensed" panose="02050806060905020404" pitchFamily="18" charset="0"/>
              </a:rPr>
              <a:t>datang</a:t>
            </a:r>
            <a:r>
              <a:rPr lang="en-ID" dirty="0">
                <a:solidFill>
                  <a:srgbClr val="002060">
                    <a:alpha val="55000"/>
                  </a:srgbClr>
                </a:solidFill>
                <a:latin typeface="Bernard MT Condensed" panose="02050806060905020404" pitchFamily="18" charset="0"/>
              </a:rPr>
              <a:t>."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730D25C-1ABB-1B57-A1CB-D8BE12E029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1097" y="1800224"/>
            <a:ext cx="2225802" cy="35052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36556968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7A453D2-15D8-4403-815F-291FA16340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161EA6B-09CA-445B-AB0D-8DF76FA92D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EA1DAFF-CECA-492F-BFA1-22C64956B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075420"/>
            <a:ext cx="9036544" cy="4093306"/>
            <a:chOff x="1" y="2075420"/>
            <a:chExt cx="12048729" cy="4093306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5D3D3744-142C-4653-90AB-546FE6B849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0BC69CAC-820B-41BA-BFCA-79B4557683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3D205E7A-88AB-4C4B-B8D1-5A76AA878B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0D4286E9-8501-4EBF-874C-74897B4B6F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45586ADC-910E-45C9-BAB4-CB0EFBEE5B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DAB594C5-5BB0-49AE-8AAC-AE40A6F8A3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B8114C98-A349-4111-A123-E8EAB86ABE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7479052" y="1131512"/>
            <a:ext cx="2796461" cy="533439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70FB431-AE18-414D-92F4-1D12D1991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444654" y="317578"/>
            <a:ext cx="411480" cy="549007"/>
            <a:chOff x="7029447" y="3514725"/>
            <a:chExt cx="1285875" cy="549007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24467063-D74E-4D42-8790-B9F6D69584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A1D19BAC-1681-47BC-AAF5-92FAFFF6F4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94347C2B-E846-452C-97AA-7E254FC1CE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10EA2B35-7959-4C2A-84AA-FF5D94FEDE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53EFC793-BF25-B3C1-D230-C214EEB4C8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70" r="1" b="21348"/>
          <a:stretch/>
        </p:blipFill>
        <p:spPr>
          <a:xfrm>
            <a:off x="469942" y="317578"/>
            <a:ext cx="8138333" cy="3508437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AF19A774-30A5-488B-9BAF-629C644029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317544" y="536210"/>
            <a:ext cx="304800" cy="322326"/>
            <a:chOff x="215328" y="-46937"/>
            <a:chExt cx="304800" cy="2773841"/>
          </a:xfrm>
        </p:grpSpPr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291EBF88-5B98-4258-A542-14C3AF2E52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3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8FBC2D58-9E3C-490D-BD7A-61EF07EA79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69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B6CF1BB4-1C1D-4EDE-BA26-0243FCF83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85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00C83729-E02F-4512-AFE7-F4792228BD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01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E2D3D3F2-ABBB-4453-B1C5-1BEBF7E4DD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6140785"/>
            <a:ext cx="4571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8214E4A5-A0D2-42C4-8D14-D2A7E495F0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-645785" y="5940560"/>
            <a:ext cx="1285875" cy="549007"/>
            <a:chOff x="7029447" y="3514725"/>
            <a:chExt cx="1285875" cy="549007"/>
          </a:xfrm>
        </p:grpSpPr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7494D7A0-6B21-41E8-A7D3-0033BBB791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1E141D7D-32B0-448E-A666-EA8703AFCF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8D87E268-6345-420F-8B97-B37ED04100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35E1622E-7FA6-4760-A2BF-A8105EBF7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5E09A2-1D92-A192-59CD-BF6964AAD4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9369" y="4058730"/>
            <a:ext cx="8624327" cy="2566744"/>
          </a:xfrm>
          <a:noFill/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ID" dirty="0">
                <a:solidFill>
                  <a:srgbClr val="FFC000"/>
                </a:solidFill>
                <a:latin typeface="Gill Sans Nova Cond Ultra Bold" panose="020B0B04020104020203" pitchFamily="34" charset="0"/>
              </a:rPr>
              <a:t>Ketika </a:t>
            </a:r>
            <a:r>
              <a:rPr lang="en-ID" dirty="0" err="1">
                <a:solidFill>
                  <a:srgbClr val="FFC000"/>
                </a:solidFill>
                <a:latin typeface="Gill Sans Nova Cond Ultra Bold" panose="020B0B04020104020203" pitchFamily="34" charset="0"/>
              </a:rPr>
              <a:t>kita</a:t>
            </a:r>
            <a:r>
              <a:rPr lang="en-ID" dirty="0">
                <a:solidFill>
                  <a:srgbClr val="FFC0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solidFill>
                  <a:srgbClr val="FFC000"/>
                </a:solidFill>
                <a:latin typeface="Gill Sans Nova Cond Ultra Bold" panose="020B0B04020104020203" pitchFamily="34" charset="0"/>
              </a:rPr>
              <a:t>beristirahat</a:t>
            </a:r>
            <a:r>
              <a:rPr lang="en-ID" dirty="0">
                <a:solidFill>
                  <a:srgbClr val="FFC000"/>
                </a:solidFill>
                <a:latin typeface="Gill Sans Nova Cond Ultra Bold" panose="020B0B04020104020203" pitchFamily="34" charset="0"/>
              </a:rPr>
              <a:t> pada </a:t>
            </a:r>
            <a:r>
              <a:rPr lang="en-ID" dirty="0" err="1">
                <a:solidFill>
                  <a:srgbClr val="FFC000"/>
                </a:solidFill>
                <a:latin typeface="Gill Sans Nova Cond Ultra Bold" panose="020B0B04020104020203" pitchFamily="34" charset="0"/>
              </a:rPr>
              <a:t>hari</a:t>
            </a:r>
            <a:r>
              <a:rPr lang="en-ID" dirty="0">
                <a:solidFill>
                  <a:srgbClr val="FFC0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solidFill>
                  <a:srgbClr val="FFC000"/>
                </a:solidFill>
                <a:latin typeface="Gill Sans Nova Cond Ultra Bold" panose="020B0B04020104020203" pitchFamily="34" charset="0"/>
              </a:rPr>
              <a:t>Sabat</a:t>
            </a:r>
            <a:r>
              <a:rPr lang="en-ID" dirty="0">
                <a:solidFill>
                  <a:srgbClr val="FFC000"/>
                </a:solidFill>
                <a:latin typeface="Gill Sans Nova Cond Ultra Bold" panose="020B0B04020104020203" pitchFamily="34" charset="0"/>
              </a:rPr>
              <a:t>, </a:t>
            </a:r>
            <a:r>
              <a:rPr lang="en-ID" dirty="0" err="1">
                <a:solidFill>
                  <a:srgbClr val="FFC000"/>
                </a:solidFill>
                <a:latin typeface="Gill Sans Nova Cond Ultra Bold" panose="020B0B04020104020203" pitchFamily="34" charset="0"/>
              </a:rPr>
              <a:t>kita</a:t>
            </a:r>
            <a:r>
              <a:rPr lang="en-ID" dirty="0">
                <a:solidFill>
                  <a:srgbClr val="FFC0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solidFill>
                  <a:srgbClr val="FFC000"/>
                </a:solidFill>
                <a:latin typeface="Gill Sans Nova Cond Ultra Bold" panose="020B0B04020104020203" pitchFamily="34" charset="0"/>
              </a:rPr>
              <a:t>sedang</a:t>
            </a:r>
            <a:r>
              <a:rPr lang="en-ID" dirty="0">
                <a:solidFill>
                  <a:srgbClr val="FFC0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solidFill>
                  <a:srgbClr val="FFC000"/>
                </a:solidFill>
                <a:latin typeface="Gill Sans Nova Cond Ultra Bold" panose="020B0B04020104020203" pitchFamily="34" charset="0"/>
              </a:rPr>
              <a:t>beristirahat</a:t>
            </a:r>
            <a:r>
              <a:rPr lang="en-ID" dirty="0">
                <a:solidFill>
                  <a:srgbClr val="FFC0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solidFill>
                  <a:srgbClr val="FFC000"/>
                </a:solidFill>
                <a:latin typeface="Gill Sans Nova Cond Ultra Bold" panose="020B0B04020104020203" pitchFamily="34" charset="0"/>
              </a:rPr>
              <a:t>dalam</a:t>
            </a:r>
            <a:r>
              <a:rPr lang="en-ID" dirty="0">
                <a:solidFill>
                  <a:srgbClr val="FFC0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solidFill>
                  <a:srgbClr val="FFC000"/>
                </a:solidFill>
                <a:latin typeface="Gill Sans Nova Cond Ultra Bold" panose="020B0B04020104020203" pitchFamily="34" charset="0"/>
              </a:rPr>
              <a:t>pemeliharaan</a:t>
            </a:r>
            <a:r>
              <a:rPr lang="en-ID" dirty="0">
                <a:solidFill>
                  <a:srgbClr val="FFC0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solidFill>
                  <a:srgbClr val="FFC000"/>
                </a:solidFill>
                <a:latin typeface="Gill Sans Nova Cond Ultra Bold" panose="020B0B04020104020203" pitchFamily="34" charset="0"/>
              </a:rPr>
              <a:t>kasih</a:t>
            </a:r>
            <a:r>
              <a:rPr lang="en-ID" dirty="0">
                <a:solidFill>
                  <a:srgbClr val="FFC000"/>
                </a:solidFill>
                <a:latin typeface="Gill Sans Nova Cond Ultra Bold" panose="020B0B04020104020203" pitchFamily="34" charset="0"/>
              </a:rPr>
              <a:t>-Nya. </a:t>
            </a:r>
          </a:p>
          <a:p>
            <a:pPr marL="0" indent="0">
              <a:buNone/>
            </a:pPr>
            <a:r>
              <a:rPr lang="en-ID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Kita </a:t>
            </a:r>
            <a:r>
              <a:rPr lang="en-ID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sedang</a:t>
            </a:r>
            <a:r>
              <a:rPr lang="en-ID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beristirahat</a:t>
            </a:r>
            <a:r>
              <a:rPr lang="en-ID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untuk</a:t>
            </a:r>
            <a:r>
              <a:rPr lang="en-ID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Gill Sans Nova Cond Ultra Bold" panose="020B0B04020104020203" pitchFamily="34" charset="0"/>
              </a:rPr>
              <a:t>menanti</a:t>
            </a:r>
            <a:r>
              <a:rPr lang="en-ID" dirty="0">
                <a:solidFill>
                  <a:schemeClr val="bg1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perhentian</a:t>
            </a:r>
            <a:r>
              <a:rPr lang="en-ID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kekal</a:t>
            </a:r>
            <a:r>
              <a:rPr lang="en-ID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kita</a:t>
            </a:r>
            <a:r>
              <a:rPr lang="en-ID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di </a:t>
            </a:r>
            <a:r>
              <a:rPr lang="en-ID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langit</a:t>
            </a:r>
            <a:r>
              <a:rPr lang="en-ID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baru</a:t>
            </a:r>
            <a:r>
              <a:rPr lang="en-ID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dan </a:t>
            </a:r>
            <a:r>
              <a:rPr lang="en-ID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bumi</a:t>
            </a:r>
            <a:r>
              <a:rPr lang="en-ID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baru</a:t>
            </a:r>
            <a:r>
              <a:rPr lang="en-ID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yang </a:t>
            </a:r>
            <a:r>
              <a:rPr lang="en-ID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akan</a:t>
            </a:r>
            <a:r>
              <a:rPr lang="en-ID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segera</a:t>
            </a:r>
            <a:r>
              <a:rPr lang="en-ID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datang</a:t>
            </a:r>
            <a:r>
              <a:rPr lang="en-ID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[</a:t>
            </a:r>
            <a:r>
              <a:rPr lang="en-ID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Yesaya</a:t>
            </a:r>
            <a:r>
              <a:rPr lang="en-ID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65:17, </a:t>
            </a:r>
            <a:r>
              <a:rPr lang="en-ID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Yesaya</a:t>
            </a:r>
            <a:r>
              <a:rPr lang="en-ID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66:22, 2 Petrus 3:13, dan Wahyu 21:1].</a:t>
            </a:r>
          </a:p>
        </p:txBody>
      </p:sp>
    </p:spTree>
    <p:extLst>
      <p:ext uri="{BB962C8B-B14F-4D97-AF65-F5344CB8AC3E}">
        <p14:creationId xmlns:p14="http://schemas.microsoft.com/office/powerpoint/2010/main" val="33843617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FA823DC-4376-E449-43B5-75849FFECD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682" b="27752"/>
          <a:stretch/>
        </p:blipFill>
        <p:spPr>
          <a:xfrm>
            <a:off x="20" y="10"/>
            <a:ext cx="9143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F96B77-1EA6-2579-FFF0-D6BDE41356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3865" y="3609976"/>
            <a:ext cx="8520110" cy="2976562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endParaRPr lang="en-ID" sz="3200" dirty="0">
              <a:latin typeface="Eras Demi ITC" panose="020B0805030504020804" pitchFamily="34" charset="0"/>
            </a:endParaRPr>
          </a:p>
          <a:p>
            <a:pPr marL="0" indent="0">
              <a:buNone/>
            </a:pPr>
            <a:r>
              <a:rPr lang="en-ID" sz="3200" dirty="0">
                <a:latin typeface="Eras Demi ITC" panose="020B0805030504020804" pitchFamily="34" charset="0"/>
              </a:rPr>
              <a:t>Orang-orang </a:t>
            </a:r>
            <a:r>
              <a:rPr lang="en-ID" sz="3200" dirty="0" err="1">
                <a:latin typeface="Eras Demi ITC" panose="020B0805030504020804" pitchFamily="34" charset="0"/>
              </a:rPr>
              <a:t>Yahudi</a:t>
            </a:r>
            <a:r>
              <a:rPr lang="en-ID" sz="3200" dirty="0">
                <a:latin typeface="Eras Demi ITC" panose="020B0805030504020804" pitchFamily="34" charset="0"/>
              </a:rPr>
              <a:t> </a:t>
            </a:r>
            <a:r>
              <a:rPr lang="en-ID" sz="3200" dirty="0" err="1">
                <a:latin typeface="Eras Demi ITC" panose="020B0805030504020804" pitchFamily="34" charset="0"/>
              </a:rPr>
              <a:t>telah</a:t>
            </a:r>
            <a:r>
              <a:rPr lang="en-ID" sz="3200" dirty="0">
                <a:latin typeface="Eras Demi ITC" panose="020B0805030504020804" pitchFamily="34" charset="0"/>
              </a:rPr>
              <a:t> </a:t>
            </a:r>
            <a:r>
              <a:rPr lang="en-ID" sz="3200" dirty="0" err="1">
                <a:latin typeface="Eras Demi ITC" panose="020B0805030504020804" pitchFamily="34" charset="0"/>
              </a:rPr>
              <a:t>melihat</a:t>
            </a:r>
            <a:r>
              <a:rPr lang="en-ID" sz="3200" dirty="0">
                <a:latin typeface="Eras Demi ITC" panose="020B0805030504020804" pitchFamily="34" charset="0"/>
              </a:rPr>
              <a:t> </a:t>
            </a:r>
            <a:r>
              <a:rPr lang="en-ID" sz="3200" dirty="0" err="1">
                <a:latin typeface="Eras Demi ITC" panose="020B0805030504020804" pitchFamily="34" charset="0"/>
              </a:rPr>
              <a:t>hari</a:t>
            </a:r>
            <a:r>
              <a:rPr lang="en-ID" sz="3200" dirty="0">
                <a:latin typeface="Eras Demi ITC" panose="020B0805030504020804" pitchFamily="34" charset="0"/>
              </a:rPr>
              <a:t> </a:t>
            </a:r>
            <a:r>
              <a:rPr lang="en-ID" sz="3200" dirty="0" err="1">
                <a:latin typeface="Eras Demi ITC" panose="020B0805030504020804" pitchFamily="34" charset="0"/>
              </a:rPr>
              <a:t>Sabat</a:t>
            </a:r>
            <a:r>
              <a:rPr lang="en-ID" sz="3200" dirty="0">
                <a:latin typeface="Eras Demi ITC" panose="020B0805030504020804" pitchFamily="34" charset="0"/>
              </a:rPr>
              <a:t> </a:t>
            </a:r>
            <a:r>
              <a:rPr lang="en-ID" sz="3200" dirty="0" err="1">
                <a:latin typeface="Eras Demi ITC" panose="020B0805030504020804" pitchFamily="34" charset="0"/>
              </a:rPr>
              <a:t>sebagai</a:t>
            </a:r>
            <a:r>
              <a:rPr lang="en-ID" sz="3200" dirty="0">
                <a:latin typeface="Eras Demi ITC" panose="020B0805030504020804" pitchFamily="34" charset="0"/>
              </a:rPr>
              <a:t> </a:t>
            </a:r>
            <a:r>
              <a:rPr lang="en-ID" sz="3200" dirty="0" err="1">
                <a:latin typeface="Eras Demi ITC" panose="020B0805030504020804" pitchFamily="34" charset="0"/>
              </a:rPr>
              <a:t>simbol</a:t>
            </a:r>
            <a:r>
              <a:rPr lang="en-ID" sz="3200" dirty="0">
                <a:latin typeface="Eras Demi ITC" panose="020B0805030504020804" pitchFamily="34" charset="0"/>
              </a:rPr>
              <a:t>, </a:t>
            </a:r>
            <a:r>
              <a:rPr lang="en-ID" sz="3200" dirty="0" err="1">
                <a:latin typeface="Gill Sans Nova Cond Ultra Bold" panose="020B0B04020104020203" pitchFamily="34" charset="0"/>
              </a:rPr>
              <a:t>suatu</a:t>
            </a:r>
            <a:r>
              <a:rPr lang="en-ID" sz="3200" dirty="0">
                <a:latin typeface="Gill Sans Nova Cond Ultra Bold" panose="020B0B04020104020203" pitchFamily="34" charset="0"/>
              </a:rPr>
              <a:t> </a:t>
            </a:r>
            <a:r>
              <a:rPr lang="en-ID" sz="3200" dirty="0" err="1">
                <a:latin typeface="Gill Sans Nova Cond Ultra Bold" panose="020B0B04020104020203" pitchFamily="34" charset="0"/>
              </a:rPr>
              <a:t>pengalaman</a:t>
            </a:r>
            <a:r>
              <a:rPr lang="en-ID" sz="3200" dirty="0">
                <a:latin typeface="Gill Sans Nova Cond Ultra Bold" panose="020B0B04020104020203" pitchFamily="34" charset="0"/>
              </a:rPr>
              <a:t> </a:t>
            </a:r>
            <a:r>
              <a:rPr lang="en-ID" sz="3200" dirty="0" err="1">
                <a:latin typeface="Gill Sans Nova Cond Ultra Bold" panose="020B0B04020104020203" pitchFamily="34" charset="0"/>
              </a:rPr>
              <a:t>pendahuluan</a:t>
            </a:r>
            <a:r>
              <a:rPr lang="en-ID" sz="3200" dirty="0">
                <a:latin typeface="Gill Sans Nova Cond Ultra Bold" panose="020B0B04020104020203" pitchFamily="34" charset="0"/>
              </a:rPr>
              <a:t> </a:t>
            </a:r>
            <a:r>
              <a:rPr lang="en-ID" sz="3200" dirty="0" err="1">
                <a:latin typeface="Gill Sans Nova Cond Ultra Bold" panose="020B0B04020104020203" pitchFamily="34" charset="0"/>
              </a:rPr>
              <a:t>dari</a:t>
            </a:r>
            <a:r>
              <a:rPr lang="en-ID" sz="3200" dirty="0">
                <a:latin typeface="Gill Sans Nova Cond Ultra Bold" panose="020B0B04020104020203" pitchFamily="34" charset="0"/>
              </a:rPr>
              <a:t> </a:t>
            </a:r>
            <a:r>
              <a:rPr lang="en-ID" sz="3200" dirty="0" err="1">
                <a:latin typeface="Gill Sans Nova Cond Ultra Bold" panose="020B0B04020104020203" pitchFamily="34" charset="0"/>
              </a:rPr>
              <a:t>apa</a:t>
            </a:r>
            <a:r>
              <a:rPr lang="en-ID" sz="3200" dirty="0">
                <a:latin typeface="Gill Sans Nova Cond Ultra Bold" panose="020B0B04020104020203" pitchFamily="34" charset="0"/>
              </a:rPr>
              <a:t> yang </a:t>
            </a:r>
            <a:r>
              <a:rPr lang="en-ID" sz="3200" dirty="0" err="1">
                <a:latin typeface="Gill Sans Nova Cond Ultra Bold" panose="020B0B04020104020203" pitchFamily="34" charset="0"/>
              </a:rPr>
              <a:t>dalam</a:t>
            </a:r>
            <a:r>
              <a:rPr lang="en-ID" sz="3200" dirty="0">
                <a:latin typeface="Gill Sans Nova Cond Ultra Bold" panose="020B0B04020104020203" pitchFamily="34" charset="0"/>
              </a:rPr>
              <a:t> </a:t>
            </a:r>
            <a:r>
              <a:rPr lang="en-ID" sz="3200" dirty="0" err="1">
                <a:latin typeface="Gill Sans Nova Cond Ultra Bold" panose="020B0B04020104020203" pitchFamily="34" charset="0"/>
              </a:rPr>
              <a:t>bahasa</a:t>
            </a:r>
            <a:r>
              <a:rPr lang="en-ID" sz="3200" dirty="0">
                <a:latin typeface="Gill Sans Nova Cond Ultra Bold" panose="020B0B04020104020203" pitchFamily="34" charset="0"/>
              </a:rPr>
              <a:t> </a:t>
            </a:r>
            <a:r>
              <a:rPr lang="en-ID" sz="3200" dirty="0" err="1">
                <a:latin typeface="Gill Sans Nova Cond Ultra Bold" panose="020B0B04020104020203" pitchFamily="34" charset="0"/>
              </a:rPr>
              <a:t>Ibrani</a:t>
            </a:r>
            <a:r>
              <a:rPr lang="en-ID" sz="3200" dirty="0">
                <a:latin typeface="Gill Sans Nova Cond Ultra Bold" panose="020B0B04020104020203" pitchFamily="34" charset="0"/>
              </a:rPr>
              <a:t> </a:t>
            </a:r>
            <a:r>
              <a:rPr lang="en-ID" sz="3200" dirty="0" err="1">
                <a:latin typeface="Gill Sans Nova Cond Ultra Bold" panose="020B0B04020104020203" pitchFamily="34" charset="0"/>
              </a:rPr>
              <a:t>disebut</a:t>
            </a:r>
            <a:r>
              <a:rPr lang="en-ID" sz="3200" dirty="0">
                <a:latin typeface="Gill Sans Nova Cond Ultra Bold" panose="020B0B04020104020203" pitchFamily="34" charset="0"/>
              </a:rPr>
              <a:t> </a:t>
            </a:r>
            <a:r>
              <a:rPr lang="en-ID" sz="3200" dirty="0" err="1">
                <a:latin typeface="Gill Sans Nova Cond Ultra Bold" panose="020B0B04020104020203" pitchFamily="34" charset="0"/>
              </a:rPr>
              <a:t>olam</a:t>
            </a:r>
            <a:r>
              <a:rPr lang="en-ID" sz="3200" dirty="0">
                <a:latin typeface="Gill Sans Nova Cond Ultra Bold" panose="020B0B04020104020203" pitchFamily="34" charset="0"/>
              </a:rPr>
              <a:t> </a:t>
            </a:r>
            <a:r>
              <a:rPr lang="en-ID" sz="3200" dirty="0" err="1">
                <a:latin typeface="Gill Sans Nova Cond Ultra Bold" panose="020B0B04020104020203" pitchFamily="34" charset="0"/>
              </a:rPr>
              <a:t>haba</a:t>
            </a:r>
            <a:r>
              <a:rPr lang="en-ID" sz="3200" dirty="0">
                <a:latin typeface="Gill Sans Nova Cond Ultra Bold" panose="020B0B04020104020203" pitchFamily="34" charset="0"/>
              </a:rPr>
              <a:t>, dunia yang </a:t>
            </a:r>
            <a:r>
              <a:rPr lang="en-ID" sz="3200" dirty="0" err="1">
                <a:latin typeface="Gill Sans Nova Cond Ultra Bold" panose="020B0B04020104020203" pitchFamily="34" charset="0"/>
              </a:rPr>
              <a:t>akan</a:t>
            </a:r>
            <a:r>
              <a:rPr lang="en-ID" sz="3200" dirty="0">
                <a:latin typeface="Gill Sans Nova Cond Ultra Bold" panose="020B0B04020104020203" pitchFamily="34" charset="0"/>
              </a:rPr>
              <a:t> </a:t>
            </a:r>
            <a:r>
              <a:rPr lang="en-ID" sz="3200" dirty="0" err="1">
                <a:latin typeface="Gill Sans Nova Cond Ultra Bold" panose="020B0B04020104020203" pitchFamily="34" charset="0"/>
              </a:rPr>
              <a:t>datang</a:t>
            </a:r>
            <a:r>
              <a:rPr lang="en-ID" sz="3200" dirty="0">
                <a:latin typeface="Gill Sans Nova Cond Ultra Bold" panose="020B0B04020104020203" pitchFamily="34" charset="0"/>
              </a:rPr>
              <a:t>.</a:t>
            </a:r>
          </a:p>
          <a:p>
            <a:endParaRPr lang="en-ID" sz="3200" dirty="0">
              <a:latin typeface="Eras Demi ITC" panose="020B08050305040208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327712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87AFE0E-B37D-4531-AFE8-231C8348EA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106992-D6CC-64AC-5148-A41781F940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6973" y="571500"/>
            <a:ext cx="4900352" cy="611505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3000" dirty="0" err="1">
                <a:latin typeface="Franklin Gothic Medium Cond" panose="020B0606030402020204" pitchFamily="34" charset="0"/>
              </a:rPr>
              <a:t>Pekabaran</a:t>
            </a:r>
            <a:r>
              <a:rPr lang="en-ID" sz="3000" dirty="0">
                <a:latin typeface="Franklin Gothic Medium Cond" panose="020B0606030402020204" pitchFamily="34" charset="0"/>
              </a:rPr>
              <a:t> </a:t>
            </a:r>
            <a:r>
              <a:rPr lang="en-ID" sz="3000" dirty="0" err="1">
                <a:latin typeface="Franklin Gothic Medium Cond" panose="020B0606030402020204" pitchFamily="34" charset="0"/>
              </a:rPr>
              <a:t>tiga</a:t>
            </a:r>
            <a:r>
              <a:rPr lang="en-ID" sz="3000" dirty="0">
                <a:latin typeface="Franklin Gothic Medium Cond" panose="020B0606030402020204" pitchFamily="34" charset="0"/>
              </a:rPr>
              <a:t> </a:t>
            </a:r>
            <a:r>
              <a:rPr lang="en-ID" sz="3000" dirty="0" err="1">
                <a:latin typeface="Franklin Gothic Medium Cond" panose="020B0606030402020204" pitchFamily="34" charset="0"/>
              </a:rPr>
              <a:t>malaikat</a:t>
            </a:r>
            <a:r>
              <a:rPr lang="en-ID" sz="3000" dirty="0">
                <a:latin typeface="Franklin Gothic Medium Cond" panose="020B0606030402020204" pitchFamily="34" charset="0"/>
              </a:rPr>
              <a:t> yang terbang di </a:t>
            </a:r>
            <a:r>
              <a:rPr lang="en-ID" sz="3000" dirty="0" err="1">
                <a:latin typeface="Franklin Gothic Medium Cond" panose="020B0606030402020204" pitchFamily="34" charset="0"/>
              </a:rPr>
              <a:t>langit</a:t>
            </a:r>
            <a:r>
              <a:rPr lang="en-ID" sz="3000" dirty="0">
                <a:latin typeface="Franklin Gothic Medium Cond" panose="020B0606030402020204" pitchFamily="34" charset="0"/>
              </a:rPr>
              <a:t> yang </a:t>
            </a:r>
            <a:r>
              <a:rPr lang="en-ID" sz="3000" dirty="0" err="1">
                <a:latin typeface="Franklin Gothic Medium Cond" panose="020B0606030402020204" pitchFamily="34" charset="0"/>
              </a:rPr>
              <a:t>meminta</a:t>
            </a:r>
            <a:r>
              <a:rPr lang="en-ID" sz="3000" dirty="0">
                <a:latin typeface="Franklin Gothic Medium Cond" panose="020B0606030402020204" pitchFamily="34" charset="0"/>
              </a:rPr>
              <a:t> </a:t>
            </a:r>
            <a:r>
              <a:rPr lang="en-ID" sz="3000" dirty="0" err="1">
                <a:latin typeface="Franklin Gothic Medium Cond" panose="020B0606030402020204" pitchFamily="34" charset="0"/>
              </a:rPr>
              <a:t>kita</a:t>
            </a:r>
            <a:r>
              <a:rPr lang="en-ID" sz="3000" dirty="0">
                <a:latin typeface="Franklin Gothic Medium Cond" panose="020B0606030402020204" pitchFamily="34" charset="0"/>
              </a:rPr>
              <a:t> </a:t>
            </a:r>
            <a:r>
              <a:rPr lang="en-ID" sz="3000" dirty="0" err="1">
                <a:latin typeface="Franklin Gothic Medium Cond" panose="020B0606030402020204" pitchFamily="34" charset="0"/>
              </a:rPr>
              <a:t>untuk</a:t>
            </a:r>
            <a:r>
              <a:rPr lang="en-ID" sz="3000" dirty="0">
                <a:latin typeface="Franklin Gothic Medium Cond" panose="020B0606030402020204" pitchFamily="34" charset="0"/>
              </a:rPr>
              <a:t> </a:t>
            </a:r>
            <a:r>
              <a:rPr lang="en-ID" sz="3000" dirty="0" err="1">
                <a:latin typeface="Franklin Gothic Medium Cond" panose="020B0606030402020204" pitchFamily="34" charset="0"/>
              </a:rPr>
              <a:t>menyembah</a:t>
            </a:r>
            <a:r>
              <a:rPr lang="en-ID" sz="3000" dirty="0">
                <a:latin typeface="Franklin Gothic Medium Cond" panose="020B0606030402020204" pitchFamily="34" charset="0"/>
              </a:rPr>
              <a:t> Sang </a:t>
            </a:r>
            <a:r>
              <a:rPr lang="en-ID" sz="3000" dirty="0" err="1">
                <a:latin typeface="Franklin Gothic Medium Cond" panose="020B0606030402020204" pitchFamily="34" charset="0"/>
              </a:rPr>
              <a:t>Pencipta</a:t>
            </a:r>
            <a:r>
              <a:rPr lang="en-ID" sz="3000" dirty="0">
                <a:latin typeface="Franklin Gothic Medium Cond" panose="020B0606030402020204" pitchFamily="34" charset="0"/>
              </a:rPr>
              <a:t> </a:t>
            </a:r>
            <a:r>
              <a:rPr lang="en-ID" sz="3000" dirty="0" err="1">
                <a:latin typeface="Franklin Gothic Medium Cond" panose="020B0606030402020204" pitchFamily="34" charset="0"/>
              </a:rPr>
              <a:t>adalah</a:t>
            </a:r>
            <a:r>
              <a:rPr lang="en-ID" sz="3000" dirty="0">
                <a:latin typeface="Franklin Gothic Medium Cond" panose="020B0606030402020204" pitchFamily="34" charset="0"/>
              </a:rPr>
              <a:t> </a:t>
            </a:r>
            <a:r>
              <a:rPr lang="en-ID" sz="3000" dirty="0" err="1">
                <a:latin typeface="Franklin Gothic Medium Cond" panose="020B0606030402020204" pitchFamily="34" charset="0"/>
              </a:rPr>
              <a:t>jawaban</a:t>
            </a:r>
            <a:r>
              <a:rPr lang="en-ID" sz="3000" dirty="0">
                <a:latin typeface="Franklin Gothic Medium Cond" panose="020B0606030402020204" pitchFamily="34" charset="0"/>
              </a:rPr>
              <a:t> </a:t>
            </a:r>
            <a:r>
              <a:rPr lang="en-ID" sz="3000" dirty="0" err="1">
                <a:latin typeface="Franklin Gothic Medium Cond" panose="020B0606030402020204" pitchFamily="34" charset="0"/>
              </a:rPr>
              <a:t>surga</a:t>
            </a:r>
            <a:r>
              <a:rPr lang="en-ID" sz="3000" dirty="0">
                <a:latin typeface="Franklin Gothic Medium Cond" panose="020B0606030402020204" pitchFamily="34" charset="0"/>
              </a:rPr>
              <a:t> </a:t>
            </a:r>
            <a:r>
              <a:rPr lang="en-ID" sz="3000" dirty="0" err="1">
                <a:latin typeface="Franklin Gothic Medium Cond" panose="020B0606030402020204" pitchFamily="34" charset="0"/>
              </a:rPr>
              <a:t>atas</a:t>
            </a:r>
            <a:r>
              <a:rPr lang="en-ID" sz="3000" dirty="0">
                <a:latin typeface="Franklin Gothic Medium Cond" panose="020B0606030402020204" pitchFamily="34" charset="0"/>
              </a:rPr>
              <a:t> </a:t>
            </a:r>
            <a:r>
              <a:rPr lang="en-ID" sz="3000" dirty="0" err="1">
                <a:latin typeface="Franklin Gothic Medium Cond" panose="020B0606030402020204" pitchFamily="34" charset="0"/>
              </a:rPr>
              <a:t>keputusasaan</a:t>
            </a:r>
            <a:r>
              <a:rPr lang="en-ID" sz="3000" dirty="0">
                <a:latin typeface="Franklin Gothic Medium Cond" panose="020B0606030402020204" pitchFamily="34" charset="0"/>
              </a:rPr>
              <a:t> </a:t>
            </a:r>
            <a:r>
              <a:rPr lang="en-ID" sz="3000" dirty="0" err="1">
                <a:latin typeface="Franklin Gothic Medium Cond" panose="020B0606030402020204" pitchFamily="34" charset="0"/>
              </a:rPr>
              <a:t>banyak</a:t>
            </a:r>
            <a:r>
              <a:rPr lang="en-ID" sz="3000" dirty="0">
                <a:latin typeface="Franklin Gothic Medium Cond" panose="020B0606030402020204" pitchFamily="34" charset="0"/>
              </a:rPr>
              <a:t> orang di </a:t>
            </a:r>
            <a:r>
              <a:rPr lang="en-ID" sz="3000" dirty="0" err="1">
                <a:latin typeface="Franklin Gothic Medium Cond" panose="020B0606030402020204" pitchFamily="34" charset="0"/>
              </a:rPr>
              <a:t>abad</a:t>
            </a:r>
            <a:r>
              <a:rPr lang="en-ID" sz="3000" dirty="0">
                <a:latin typeface="Franklin Gothic Medium Cond" panose="020B0606030402020204" pitchFamily="34" charset="0"/>
              </a:rPr>
              <a:t> </a:t>
            </a:r>
            <a:r>
              <a:rPr lang="en-ID" sz="3000" dirty="0" err="1">
                <a:latin typeface="Franklin Gothic Medium Cond" panose="020B0606030402020204" pitchFamily="34" charset="0"/>
              </a:rPr>
              <a:t>kedua</a:t>
            </a:r>
            <a:r>
              <a:rPr lang="en-ID" sz="3000" dirty="0">
                <a:latin typeface="Franklin Gothic Medium Cond" panose="020B0606030402020204" pitchFamily="34" charset="0"/>
              </a:rPr>
              <a:t> </a:t>
            </a:r>
            <a:r>
              <a:rPr lang="en-ID" sz="3000" dirty="0" err="1">
                <a:latin typeface="Franklin Gothic Medium Cond" panose="020B0606030402020204" pitchFamily="34" charset="0"/>
              </a:rPr>
              <a:t>puluh</a:t>
            </a:r>
            <a:r>
              <a:rPr lang="en-ID" sz="3000" dirty="0">
                <a:latin typeface="Franklin Gothic Medium Cond" panose="020B0606030402020204" pitchFamily="34" charset="0"/>
              </a:rPr>
              <a:t> </a:t>
            </a:r>
            <a:r>
              <a:rPr lang="en-ID" sz="3000" dirty="0" err="1">
                <a:latin typeface="Franklin Gothic Medium Cond" panose="020B0606030402020204" pitchFamily="34" charset="0"/>
              </a:rPr>
              <a:t>satu</a:t>
            </a:r>
            <a:r>
              <a:rPr lang="en-ID" sz="3000" dirty="0">
                <a:latin typeface="Franklin Gothic Medium Cond" panose="020B0606030402020204" pitchFamily="34" charset="0"/>
              </a:rPr>
              <a:t>. </a:t>
            </a:r>
          </a:p>
          <a:p>
            <a:pPr marL="0" indent="0">
              <a:buNone/>
            </a:pPr>
            <a:r>
              <a:rPr lang="en-ID" sz="30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Ini</a:t>
            </a:r>
            <a:r>
              <a:rPr lang="en-ID" sz="30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menunjukkan</a:t>
            </a:r>
            <a:r>
              <a:rPr lang="en-ID" sz="30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kita</a:t>
            </a:r>
            <a:r>
              <a:rPr lang="en-ID" sz="30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kepada</a:t>
            </a:r>
            <a:r>
              <a:rPr lang="en-ID" sz="30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Pencipta</a:t>
            </a:r>
            <a:r>
              <a:rPr lang="en-ID" sz="30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kita</a:t>
            </a:r>
            <a:r>
              <a:rPr lang="en-ID" sz="30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, </a:t>
            </a:r>
            <a:r>
              <a:rPr lang="en-ID" sz="30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Dia</a:t>
            </a:r>
            <a:r>
              <a:rPr lang="en-ID" sz="30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yang </a:t>
            </a:r>
            <a:r>
              <a:rPr lang="en-ID" sz="30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pertama</a:t>
            </a:r>
            <a:r>
              <a:rPr lang="en-ID" sz="30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kali </a:t>
            </a:r>
            <a:r>
              <a:rPr lang="en-ID" sz="30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menciptakan</a:t>
            </a:r>
            <a:r>
              <a:rPr lang="en-ID" sz="30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segala</a:t>
            </a:r>
            <a:r>
              <a:rPr lang="en-ID" sz="30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sesuatu</a:t>
            </a:r>
            <a:r>
              <a:rPr lang="en-ID" sz="30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, dan </a:t>
            </a:r>
            <a:r>
              <a:rPr lang="en-ID" sz="30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kepada</a:t>
            </a:r>
            <a:r>
              <a:rPr lang="en-ID" sz="30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Penebus</a:t>
            </a:r>
            <a:r>
              <a:rPr lang="en-ID" sz="30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kita</a:t>
            </a:r>
            <a:r>
              <a:rPr lang="en-ID" sz="30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, </a:t>
            </a:r>
            <a:r>
              <a:rPr lang="en-ID" sz="30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Dia</a:t>
            </a:r>
            <a:r>
              <a:rPr lang="en-ID" sz="30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yang </a:t>
            </a:r>
            <a:r>
              <a:rPr lang="en-ID" sz="30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akan</a:t>
            </a:r>
            <a:r>
              <a:rPr lang="en-ID" sz="30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, </a:t>
            </a:r>
            <a:r>
              <a:rPr lang="en-ID" sz="30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setelah</a:t>
            </a:r>
            <a:r>
              <a:rPr lang="en-ID" sz="30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penghakiman</a:t>
            </a:r>
            <a:r>
              <a:rPr lang="en-ID" sz="30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, </a:t>
            </a:r>
            <a:r>
              <a:rPr lang="en-ID" sz="30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setelah</a:t>
            </a:r>
            <a:r>
              <a:rPr lang="en-ID" sz="30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dosa </a:t>
            </a:r>
            <a:r>
              <a:rPr lang="en-ID" sz="30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dihapuskan</a:t>
            </a:r>
            <a:r>
              <a:rPr lang="en-ID" sz="30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, </a:t>
            </a:r>
            <a:r>
              <a:rPr lang="en-ID" sz="3000" dirty="0" err="1">
                <a:solidFill>
                  <a:srgbClr val="C00000"/>
                </a:solidFill>
                <a:latin typeface="Impact" panose="020B0806030902050204" pitchFamily="34" charset="0"/>
              </a:rPr>
              <a:t>membuat</a:t>
            </a:r>
            <a:r>
              <a:rPr lang="en-ID" sz="30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Impact" panose="020B0806030902050204" pitchFamily="34" charset="0"/>
              </a:rPr>
              <a:t>segala</a:t>
            </a:r>
            <a:r>
              <a:rPr lang="en-ID" sz="30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Impact" panose="020B0806030902050204" pitchFamily="34" charset="0"/>
              </a:rPr>
              <a:t>sesuatu</a:t>
            </a:r>
            <a:r>
              <a:rPr lang="en-ID" sz="30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Impact" panose="020B0806030902050204" pitchFamily="34" charset="0"/>
              </a:rPr>
              <a:t>menjadi</a:t>
            </a:r>
            <a:r>
              <a:rPr lang="en-ID" sz="30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Impact" panose="020B0806030902050204" pitchFamily="34" charset="0"/>
              </a:rPr>
              <a:t>baru</a:t>
            </a:r>
            <a:r>
              <a:rPr lang="en-ID" sz="3000" dirty="0">
                <a:solidFill>
                  <a:srgbClr val="C00000"/>
                </a:solidFill>
                <a:latin typeface="Impact" panose="020B0806030902050204" pitchFamily="34" charset="0"/>
              </a:rPr>
              <a:t>. </a:t>
            </a:r>
            <a:endParaRPr lang="en-ID" sz="3000" dirty="0">
              <a:latin typeface="Impact" panose="020B080603090205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56C3341-64FA-CED4-D2EB-ADEC0408AE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9410" b="1"/>
          <a:stretch/>
        </p:blipFill>
        <p:spPr>
          <a:xfrm>
            <a:off x="5030299" y="1552576"/>
            <a:ext cx="4111415" cy="4368234"/>
          </a:xfrm>
          <a:custGeom>
            <a:avLst/>
            <a:gdLst/>
            <a:ahLst/>
            <a:cxnLst/>
            <a:rect l="l" t="t" r="r" b="b"/>
            <a:pathLst>
              <a:path w="5283866" h="4210442">
                <a:moveTo>
                  <a:pt x="839883" y="18"/>
                </a:moveTo>
                <a:cubicBezTo>
                  <a:pt x="851945" y="328"/>
                  <a:pt x="864423" y="4671"/>
                  <a:pt x="875727" y="6050"/>
                </a:cubicBezTo>
                <a:cubicBezTo>
                  <a:pt x="1125267" y="36932"/>
                  <a:pt x="1374804" y="70296"/>
                  <a:pt x="1624617" y="99799"/>
                </a:cubicBezTo>
                <a:cubicBezTo>
                  <a:pt x="1858164" y="127373"/>
                  <a:pt x="2093363" y="133714"/>
                  <a:pt x="2328012" y="148051"/>
                </a:cubicBezTo>
                <a:cubicBezTo>
                  <a:pt x="2612016" y="165424"/>
                  <a:pt x="2895470" y="189965"/>
                  <a:pt x="3177820" y="228566"/>
                </a:cubicBezTo>
                <a:cubicBezTo>
                  <a:pt x="3373866" y="255590"/>
                  <a:pt x="3571843" y="274338"/>
                  <a:pt x="3770646" y="252831"/>
                </a:cubicBezTo>
                <a:cubicBezTo>
                  <a:pt x="3780572" y="251727"/>
                  <a:pt x="3791878" y="248144"/>
                  <a:pt x="3800149" y="251727"/>
                </a:cubicBezTo>
                <a:cubicBezTo>
                  <a:pt x="3896658" y="291986"/>
                  <a:pt x="4001986" y="263033"/>
                  <a:pt x="4102076" y="288400"/>
                </a:cubicBezTo>
                <a:cubicBezTo>
                  <a:pt x="4076434" y="386286"/>
                  <a:pt x="3966416" y="378289"/>
                  <a:pt x="3904377" y="446120"/>
                </a:cubicBezTo>
                <a:cubicBezTo>
                  <a:pt x="4005570" y="473141"/>
                  <a:pt x="4096562" y="500439"/>
                  <a:pt x="4188933" y="520843"/>
                </a:cubicBezTo>
                <a:cubicBezTo>
                  <a:pt x="4286818" y="542350"/>
                  <a:pt x="4369813" y="600531"/>
                  <a:pt x="4465492" y="626449"/>
                </a:cubicBezTo>
                <a:cubicBezTo>
                  <a:pt x="4485897" y="631964"/>
                  <a:pt x="4510437" y="651264"/>
                  <a:pt x="4517606" y="670015"/>
                </a:cubicBezTo>
                <a:cubicBezTo>
                  <a:pt x="4540768" y="730677"/>
                  <a:pt x="5003171" y="900804"/>
                  <a:pt x="4948576" y="954847"/>
                </a:cubicBezTo>
                <a:cubicBezTo>
                  <a:pt x="4925966" y="977182"/>
                  <a:pt x="4896738" y="993174"/>
                  <a:pt x="4866132" y="1015233"/>
                </a:cubicBezTo>
                <a:cubicBezTo>
                  <a:pt x="4912180" y="1056869"/>
                  <a:pt x="4964017" y="1075067"/>
                  <a:pt x="5019164" y="1087474"/>
                </a:cubicBezTo>
                <a:cubicBezTo>
                  <a:pt x="5035708" y="1091335"/>
                  <a:pt x="5051977" y="1099055"/>
                  <a:pt x="5053630" y="1117806"/>
                </a:cubicBezTo>
                <a:cubicBezTo>
                  <a:pt x="5055284" y="1137382"/>
                  <a:pt x="5038464" y="1145101"/>
                  <a:pt x="5024404" y="1154202"/>
                </a:cubicBezTo>
                <a:cubicBezTo>
                  <a:pt x="5004826" y="1166885"/>
                  <a:pt x="4985800" y="1177916"/>
                  <a:pt x="4960984" y="1179569"/>
                </a:cubicBezTo>
                <a:cubicBezTo>
                  <a:pt x="4920176" y="1182051"/>
                  <a:pt x="4900600" y="1217344"/>
                  <a:pt x="4876887" y="1243814"/>
                </a:cubicBezTo>
                <a:cubicBezTo>
                  <a:pt x="4863652" y="1258705"/>
                  <a:pt x="4857034" y="1288759"/>
                  <a:pt x="4880195" y="1293998"/>
                </a:cubicBezTo>
                <a:cubicBezTo>
                  <a:pt x="4935892" y="1306682"/>
                  <a:pt x="4931480" y="1343355"/>
                  <a:pt x="4930104" y="1384991"/>
                </a:cubicBezTo>
                <a:cubicBezTo>
                  <a:pt x="4928173" y="1436553"/>
                  <a:pt x="4895360" y="1460265"/>
                  <a:pt x="4855103" y="1480119"/>
                </a:cubicBezTo>
                <a:cubicBezTo>
                  <a:pt x="4841316" y="1487011"/>
                  <a:pt x="4821740" y="1486735"/>
                  <a:pt x="4816500" y="1508242"/>
                </a:cubicBezTo>
                <a:cubicBezTo>
                  <a:pt x="4839110" y="1528648"/>
                  <a:pt x="4866684" y="1512103"/>
                  <a:pt x="4890949" y="1517893"/>
                </a:cubicBezTo>
                <a:cubicBezTo>
                  <a:pt x="4911077" y="1522581"/>
                  <a:pt x="4944441" y="1520100"/>
                  <a:pt x="4916868" y="1557599"/>
                </a:cubicBezTo>
                <a:cubicBezTo>
                  <a:pt x="4908870" y="1568352"/>
                  <a:pt x="4918245" y="1576625"/>
                  <a:pt x="4928448" y="1577453"/>
                </a:cubicBezTo>
                <a:cubicBezTo>
                  <a:pt x="5010066" y="1586000"/>
                  <a:pt x="4972566" y="1661827"/>
                  <a:pt x="4998760" y="1701809"/>
                </a:cubicBezTo>
                <a:cubicBezTo>
                  <a:pt x="5005928" y="1712836"/>
                  <a:pt x="4998208" y="1731862"/>
                  <a:pt x="4986903" y="1736550"/>
                </a:cubicBezTo>
                <a:cubicBezTo>
                  <a:pt x="4914660" y="1767432"/>
                  <a:pt x="4904735" y="1841053"/>
                  <a:pt x="4869716" y="1904472"/>
                </a:cubicBezTo>
                <a:cubicBezTo>
                  <a:pt x="4907768" y="1929562"/>
                  <a:pt x="4953264" y="1935077"/>
                  <a:pt x="4994348" y="1951346"/>
                </a:cubicBezTo>
                <a:cubicBezTo>
                  <a:pt x="5037087" y="1968441"/>
                  <a:pt x="5037087" y="1981125"/>
                  <a:pt x="5001792" y="2030756"/>
                </a:cubicBezTo>
                <a:cubicBezTo>
                  <a:pt x="5093611" y="2041511"/>
                  <a:pt x="5093611" y="2041511"/>
                  <a:pt x="5065212" y="2119543"/>
                </a:cubicBezTo>
                <a:cubicBezTo>
                  <a:pt x="5142142" y="2126712"/>
                  <a:pt x="5192876" y="2163660"/>
                  <a:pt x="5204732" y="2244450"/>
                </a:cubicBezTo>
                <a:cubicBezTo>
                  <a:pt x="5210523" y="2283604"/>
                  <a:pt x="5245265" y="2302077"/>
                  <a:pt x="5283866" y="2328272"/>
                </a:cubicBezTo>
                <a:cubicBezTo>
                  <a:pt x="5235890" y="2353641"/>
                  <a:pt x="5203354" y="2406580"/>
                  <a:pt x="5147380" y="2350606"/>
                </a:cubicBezTo>
                <a:cubicBezTo>
                  <a:pt x="5126976" y="2330203"/>
                  <a:pt x="5128904" y="2356121"/>
                  <a:pt x="5126148" y="2363566"/>
                </a:cubicBezTo>
                <a:cubicBezTo>
                  <a:pt x="5119532" y="2381764"/>
                  <a:pt x="5133316" y="2393897"/>
                  <a:pt x="5142417" y="2407682"/>
                </a:cubicBezTo>
                <a:cubicBezTo>
                  <a:pt x="5151240" y="2421470"/>
                  <a:pt x="5161718" y="2436083"/>
                  <a:pt x="5164200" y="2451526"/>
                </a:cubicBezTo>
                <a:cubicBezTo>
                  <a:pt x="5165852" y="2462279"/>
                  <a:pt x="5157858" y="2477994"/>
                  <a:pt x="5149034" y="2485992"/>
                </a:cubicBezTo>
                <a:cubicBezTo>
                  <a:pt x="5102710" y="2528178"/>
                  <a:pt x="5130284" y="2623031"/>
                  <a:pt x="5042601" y="2635164"/>
                </a:cubicBezTo>
                <a:cubicBezTo>
                  <a:pt x="5003171" y="2640677"/>
                  <a:pt x="4984146" y="2675420"/>
                  <a:pt x="4955194" y="2694445"/>
                </a:cubicBezTo>
                <a:cubicBezTo>
                  <a:pt x="4854552" y="2760897"/>
                  <a:pt x="4787272" y="2846375"/>
                  <a:pt x="4756116" y="2963836"/>
                </a:cubicBezTo>
                <a:cubicBezTo>
                  <a:pt x="4747568" y="2996372"/>
                  <a:pt x="4714754" y="3022569"/>
                  <a:pt x="4693523" y="3051244"/>
                </a:cubicBezTo>
                <a:cubicBezTo>
                  <a:pt x="4703726" y="3072199"/>
                  <a:pt x="4759424" y="3026979"/>
                  <a:pt x="4739848" y="3082125"/>
                </a:cubicBezTo>
                <a:cubicBezTo>
                  <a:pt x="4724958" y="3123486"/>
                  <a:pt x="4686906" y="3149129"/>
                  <a:pt x="4651060" y="3173670"/>
                </a:cubicBezTo>
                <a:cubicBezTo>
                  <a:pt x="4610252" y="3201518"/>
                  <a:pt x="4565032" y="3223852"/>
                  <a:pt x="4546556" y="3275413"/>
                </a:cubicBezTo>
                <a:cubicBezTo>
                  <a:pt x="4542697" y="3286444"/>
                  <a:pt x="4530288" y="3298024"/>
                  <a:pt x="4519261" y="3302437"/>
                </a:cubicBezTo>
                <a:cubicBezTo>
                  <a:pt x="3944081" y="4209875"/>
                  <a:pt x="2528194" y="4215939"/>
                  <a:pt x="2364961" y="4209597"/>
                </a:cubicBezTo>
                <a:cubicBezTo>
                  <a:pt x="2167260" y="4201602"/>
                  <a:pt x="1980313" y="4145627"/>
                  <a:pt x="1796951" y="4075867"/>
                </a:cubicBezTo>
                <a:cubicBezTo>
                  <a:pt x="1719469" y="4046365"/>
                  <a:pt x="1647505" y="4004453"/>
                  <a:pt x="1572227" y="3971917"/>
                </a:cubicBezTo>
                <a:cubicBezTo>
                  <a:pt x="1468277" y="3926971"/>
                  <a:pt x="1388040" y="3841219"/>
                  <a:pt x="1284364" y="3805097"/>
                </a:cubicBezTo>
                <a:cubicBezTo>
                  <a:pt x="1177655" y="3767873"/>
                  <a:pt x="1086388" y="3699767"/>
                  <a:pt x="976645" y="3670815"/>
                </a:cubicBezTo>
                <a:cubicBezTo>
                  <a:pt x="918742" y="3655375"/>
                  <a:pt x="862768" y="3627527"/>
                  <a:pt x="871866" y="3547839"/>
                </a:cubicBezTo>
                <a:cubicBezTo>
                  <a:pt x="874349" y="3525228"/>
                  <a:pt x="859184" y="3506755"/>
                  <a:pt x="835195" y="3513373"/>
                </a:cubicBezTo>
                <a:cubicBezTo>
                  <a:pt x="789424" y="3525780"/>
                  <a:pt x="768744" y="3492967"/>
                  <a:pt x="743375" y="3468427"/>
                </a:cubicBezTo>
                <a:cubicBezTo>
                  <a:pt x="698156" y="3424863"/>
                  <a:pt x="655142" y="3378540"/>
                  <a:pt x="583175" y="3371370"/>
                </a:cubicBezTo>
                <a:cubicBezTo>
                  <a:pt x="596961" y="3337178"/>
                  <a:pt x="620399" y="3342142"/>
                  <a:pt x="641906" y="3349311"/>
                </a:cubicBezTo>
                <a:cubicBezTo>
                  <a:pt x="698432" y="3368062"/>
                  <a:pt x="754405" y="3389293"/>
                  <a:pt x="810930" y="3408042"/>
                </a:cubicBezTo>
                <a:cubicBezTo>
                  <a:pt x="847878" y="3420175"/>
                  <a:pt x="884551" y="3437271"/>
                  <a:pt x="933908" y="3423758"/>
                </a:cubicBezTo>
                <a:cubicBezTo>
                  <a:pt x="891445" y="3354826"/>
                  <a:pt x="819202" y="3342418"/>
                  <a:pt x="760747" y="3321187"/>
                </a:cubicBezTo>
                <a:cubicBezTo>
                  <a:pt x="687678" y="3294441"/>
                  <a:pt x="644664" y="3243980"/>
                  <a:pt x="593101" y="3187731"/>
                </a:cubicBezTo>
                <a:cubicBezTo>
                  <a:pt x="646869" y="3174220"/>
                  <a:pt x="680233" y="3215581"/>
                  <a:pt x="722419" y="3213374"/>
                </a:cubicBezTo>
                <a:cubicBezTo>
                  <a:pt x="724627" y="3206207"/>
                  <a:pt x="728486" y="3195729"/>
                  <a:pt x="727934" y="3195451"/>
                </a:cubicBezTo>
                <a:cubicBezTo>
                  <a:pt x="659002" y="3164570"/>
                  <a:pt x="626741" y="3106666"/>
                  <a:pt x="615987" y="3036630"/>
                </a:cubicBezTo>
                <a:cubicBezTo>
                  <a:pt x="610473" y="3000510"/>
                  <a:pt x="585381" y="2989205"/>
                  <a:pt x="560564" y="2972660"/>
                </a:cubicBezTo>
                <a:cubicBezTo>
                  <a:pt x="473984" y="2913930"/>
                  <a:pt x="382441" y="2860713"/>
                  <a:pt x="311302" y="2779924"/>
                </a:cubicBezTo>
                <a:cubicBezTo>
                  <a:pt x="393471" y="2790677"/>
                  <a:pt x="459371" y="2843341"/>
                  <a:pt x="547882" y="2865952"/>
                </a:cubicBezTo>
                <a:cubicBezTo>
                  <a:pt x="477570" y="2777166"/>
                  <a:pt x="386577" y="2732222"/>
                  <a:pt x="303582" y="2678453"/>
                </a:cubicBezTo>
                <a:cubicBezTo>
                  <a:pt x="265806" y="2653913"/>
                  <a:pt x="230790" y="2622479"/>
                  <a:pt x="185016" y="2609244"/>
                </a:cubicBezTo>
                <a:cubicBezTo>
                  <a:pt x="168748" y="2604556"/>
                  <a:pt x="142002" y="2594630"/>
                  <a:pt x="154963" y="2568435"/>
                </a:cubicBezTo>
                <a:cubicBezTo>
                  <a:pt x="165990" y="2546654"/>
                  <a:pt x="187773" y="2553269"/>
                  <a:pt x="207627" y="2559612"/>
                </a:cubicBezTo>
                <a:cubicBezTo>
                  <a:pt x="255328" y="2575330"/>
                  <a:pt x="304685" y="2575604"/>
                  <a:pt x="369207" y="2575330"/>
                </a:cubicBezTo>
                <a:cubicBezTo>
                  <a:pt x="315163" y="2503363"/>
                  <a:pt x="216174" y="2524871"/>
                  <a:pt x="169852" y="2449319"/>
                </a:cubicBezTo>
                <a:cubicBezTo>
                  <a:pt x="227755" y="2436083"/>
                  <a:pt x="272424" y="2463381"/>
                  <a:pt x="319299" y="2468619"/>
                </a:cubicBezTo>
                <a:cubicBezTo>
                  <a:pt x="361761" y="2473307"/>
                  <a:pt x="372239" y="2460624"/>
                  <a:pt x="362313" y="2418988"/>
                </a:cubicBezTo>
                <a:cubicBezTo>
                  <a:pt x="346873" y="2354190"/>
                  <a:pt x="370034" y="2321102"/>
                  <a:pt x="431798" y="2338750"/>
                </a:cubicBezTo>
                <a:cubicBezTo>
                  <a:pt x="489149" y="2355293"/>
                  <a:pt x="495215" y="2331030"/>
                  <a:pt x="479775" y="2294082"/>
                </a:cubicBezTo>
                <a:cubicBezTo>
                  <a:pt x="457716" y="2240315"/>
                  <a:pt x="482807" y="2198678"/>
                  <a:pt x="499903" y="2153458"/>
                </a:cubicBezTo>
                <a:cubicBezTo>
                  <a:pt x="526099" y="2084525"/>
                  <a:pt x="515069" y="2050885"/>
                  <a:pt x="458544" y="1999599"/>
                </a:cubicBezTo>
                <a:cubicBezTo>
                  <a:pt x="426835" y="1970921"/>
                  <a:pt x="392645" y="1946658"/>
                  <a:pt x="346596" y="1921843"/>
                </a:cubicBezTo>
                <a:cubicBezTo>
                  <a:pt x="452753" y="1908331"/>
                  <a:pt x="341358" y="1862836"/>
                  <a:pt x="378857" y="1834435"/>
                </a:cubicBezTo>
                <a:cubicBezTo>
                  <a:pt x="453856" y="1822854"/>
                  <a:pt x="515069" y="1913294"/>
                  <a:pt x="617091" y="1887376"/>
                </a:cubicBezTo>
                <a:cubicBezTo>
                  <a:pt x="491080" y="1809066"/>
                  <a:pt x="351835" y="1783423"/>
                  <a:pt x="260568" y="1679198"/>
                </a:cubicBezTo>
                <a:cubicBezTo>
                  <a:pt x="281523" y="1655484"/>
                  <a:pt x="302479" y="1677543"/>
                  <a:pt x="320402" y="1668720"/>
                </a:cubicBezTo>
                <a:cubicBezTo>
                  <a:pt x="319850" y="1663205"/>
                  <a:pt x="321230" y="1654932"/>
                  <a:pt x="317920" y="1652452"/>
                </a:cubicBezTo>
                <a:cubicBezTo>
                  <a:pt x="249815" y="1595650"/>
                  <a:pt x="248711" y="1594273"/>
                  <a:pt x="321779" y="1552359"/>
                </a:cubicBezTo>
                <a:cubicBezTo>
                  <a:pt x="347424" y="1537746"/>
                  <a:pt x="345218" y="1524786"/>
                  <a:pt x="331707" y="1506313"/>
                </a:cubicBezTo>
                <a:cubicBezTo>
                  <a:pt x="322055" y="1493353"/>
                  <a:pt x="310475" y="1481772"/>
                  <a:pt x="315990" y="1453371"/>
                </a:cubicBezTo>
                <a:cubicBezTo>
                  <a:pt x="355971" y="1489769"/>
                  <a:pt x="549259" y="1477912"/>
                  <a:pt x="583450" y="1474052"/>
                </a:cubicBezTo>
                <a:cubicBezTo>
                  <a:pt x="621777" y="1469917"/>
                  <a:pt x="659553" y="1452269"/>
                  <a:pt x="699809" y="1461919"/>
                </a:cubicBezTo>
                <a:cubicBezTo>
                  <a:pt x="732070" y="1469641"/>
                  <a:pt x="881516" y="1544364"/>
                  <a:pt x="902750" y="1458612"/>
                </a:cubicBezTo>
                <a:cubicBezTo>
                  <a:pt x="903853" y="1454475"/>
                  <a:pt x="964237" y="1464127"/>
                  <a:pt x="996774" y="1468814"/>
                </a:cubicBezTo>
                <a:cubicBezTo>
                  <a:pt x="1025451" y="1472674"/>
                  <a:pt x="1057712" y="1489769"/>
                  <a:pt x="1077012" y="1455578"/>
                </a:cubicBezTo>
                <a:cubicBezTo>
                  <a:pt x="1088317" y="1435450"/>
                  <a:pt x="1041719" y="1396571"/>
                  <a:pt x="1000083" y="1393262"/>
                </a:cubicBezTo>
                <a:cubicBezTo>
                  <a:pt x="963961" y="1390229"/>
                  <a:pt x="926186" y="1385817"/>
                  <a:pt x="891720" y="1394089"/>
                </a:cubicBezTo>
                <a:cubicBezTo>
                  <a:pt x="849258" y="1404017"/>
                  <a:pt x="826372" y="1388024"/>
                  <a:pt x="814515" y="1353557"/>
                </a:cubicBezTo>
                <a:cubicBezTo>
                  <a:pt x="801280" y="1315506"/>
                  <a:pt x="775911" y="1297858"/>
                  <a:pt x="740895" y="1280211"/>
                </a:cubicBezTo>
                <a:cubicBezTo>
                  <a:pt x="655967" y="1237474"/>
                  <a:pt x="574352" y="1188118"/>
                  <a:pt x="481154" y="1163301"/>
                </a:cubicBezTo>
                <a:cubicBezTo>
                  <a:pt x="462679" y="1158337"/>
                  <a:pt x="442276" y="1151719"/>
                  <a:pt x="433728" y="1118909"/>
                </a:cubicBezTo>
                <a:cubicBezTo>
                  <a:pt x="686023" y="1167987"/>
                  <a:pt x="915984" y="1295929"/>
                  <a:pt x="1176276" y="1288484"/>
                </a:cubicBezTo>
                <a:cubicBezTo>
                  <a:pt x="1105137" y="1247950"/>
                  <a:pt x="1022694" y="1245745"/>
                  <a:pt x="946867" y="1217344"/>
                </a:cubicBezTo>
                <a:cubicBezTo>
                  <a:pt x="1000635" y="1196113"/>
                  <a:pt x="1051094" y="1218172"/>
                  <a:pt x="1102104" y="1230304"/>
                </a:cubicBezTo>
                <a:cubicBezTo>
                  <a:pt x="1144843" y="1240230"/>
                  <a:pt x="1183446" y="1241885"/>
                  <a:pt x="1188133" y="1182603"/>
                </a:cubicBezTo>
                <a:cubicBezTo>
                  <a:pt x="1186478" y="1178742"/>
                  <a:pt x="1186754" y="1173780"/>
                  <a:pt x="1187030" y="1169092"/>
                </a:cubicBezTo>
                <a:cubicBezTo>
                  <a:pt x="1172690" y="1144552"/>
                  <a:pt x="1150358" y="1131868"/>
                  <a:pt x="1123887" y="1124698"/>
                </a:cubicBezTo>
                <a:cubicBezTo>
                  <a:pt x="1107894" y="1120286"/>
                  <a:pt x="1086663" y="1113668"/>
                  <a:pt x="1086938" y="1096023"/>
                </a:cubicBezTo>
                <a:cubicBezTo>
                  <a:pt x="1087765" y="1030674"/>
                  <a:pt x="1036756" y="1011647"/>
                  <a:pt x="985744" y="992622"/>
                </a:cubicBezTo>
                <a:cubicBezTo>
                  <a:pt x="1014145" y="960086"/>
                  <a:pt x="1036479" y="984074"/>
                  <a:pt x="1057987" y="981594"/>
                </a:cubicBezTo>
                <a:cubicBezTo>
                  <a:pt x="1072049" y="979939"/>
                  <a:pt x="1084733" y="976906"/>
                  <a:pt x="1084733" y="960086"/>
                </a:cubicBezTo>
                <a:cubicBezTo>
                  <a:pt x="1085008" y="946023"/>
                  <a:pt x="1078390" y="930030"/>
                  <a:pt x="1064605" y="929756"/>
                </a:cubicBezTo>
                <a:cubicBezTo>
                  <a:pt x="978300" y="927273"/>
                  <a:pt x="930599" y="836833"/>
                  <a:pt x="840985" y="836558"/>
                </a:cubicBezTo>
                <a:cubicBezTo>
                  <a:pt x="787493" y="836558"/>
                  <a:pt x="868834" y="785547"/>
                  <a:pt x="823615" y="764315"/>
                </a:cubicBezTo>
                <a:cubicBezTo>
                  <a:pt x="813687" y="759628"/>
                  <a:pt x="849533" y="752460"/>
                  <a:pt x="865526" y="753562"/>
                </a:cubicBezTo>
                <a:cubicBezTo>
                  <a:pt x="881242" y="754665"/>
                  <a:pt x="895304" y="768175"/>
                  <a:pt x="914331" y="758525"/>
                </a:cubicBezTo>
                <a:cubicBezTo>
                  <a:pt x="924808" y="724059"/>
                  <a:pt x="897787" y="711375"/>
                  <a:pt x="875452" y="701724"/>
                </a:cubicBezTo>
                <a:cubicBezTo>
                  <a:pt x="823889" y="679390"/>
                  <a:pt x="773706" y="652369"/>
                  <a:pt x="717181" y="644371"/>
                </a:cubicBezTo>
                <a:cubicBezTo>
                  <a:pt x="697053" y="641614"/>
                  <a:pt x="746133" y="604666"/>
                  <a:pt x="755783" y="591707"/>
                </a:cubicBezTo>
                <a:cubicBezTo>
                  <a:pt x="528304" y="455496"/>
                  <a:pt x="254778" y="462388"/>
                  <a:pt x="0" y="352370"/>
                </a:cubicBezTo>
                <a:cubicBezTo>
                  <a:pt x="56250" y="330864"/>
                  <a:pt x="97610" y="346580"/>
                  <a:pt x="135937" y="349889"/>
                </a:cubicBezTo>
                <a:cubicBezTo>
                  <a:pt x="231615" y="358160"/>
                  <a:pt x="326193" y="375256"/>
                  <a:pt x="421595" y="385458"/>
                </a:cubicBezTo>
                <a:cubicBezTo>
                  <a:pt x="468469" y="390421"/>
                  <a:pt x="512035" y="409172"/>
                  <a:pt x="564424" y="379393"/>
                </a:cubicBezTo>
                <a:cubicBezTo>
                  <a:pt x="599443" y="359540"/>
                  <a:pt x="655418" y="381046"/>
                  <a:pt x="698432" y="398694"/>
                </a:cubicBezTo>
                <a:cubicBezTo>
                  <a:pt x="734000" y="413307"/>
                  <a:pt x="767916" y="417167"/>
                  <a:pt x="815067" y="398694"/>
                </a:cubicBezTo>
                <a:cubicBezTo>
                  <a:pt x="772328" y="387389"/>
                  <a:pt x="739515" y="377463"/>
                  <a:pt x="705876" y="370568"/>
                </a:cubicBezTo>
                <a:cubicBezTo>
                  <a:pt x="679130" y="365055"/>
                  <a:pt x="742825" y="342719"/>
                  <a:pt x="775360" y="345477"/>
                </a:cubicBezTo>
                <a:cubicBezTo>
                  <a:pt x="820857" y="349337"/>
                  <a:pt x="795214" y="335000"/>
                  <a:pt x="787493" y="315146"/>
                </a:cubicBezTo>
                <a:cubicBezTo>
                  <a:pt x="779221" y="293915"/>
                  <a:pt x="803761" y="287298"/>
                  <a:pt x="819202" y="291709"/>
                </a:cubicBezTo>
                <a:cubicBezTo>
                  <a:pt x="878484" y="309081"/>
                  <a:pt x="937491" y="278474"/>
                  <a:pt x="998705" y="303291"/>
                </a:cubicBezTo>
                <a:cubicBezTo>
                  <a:pt x="983263" y="242077"/>
                  <a:pt x="949899" y="215331"/>
                  <a:pt x="880139" y="206783"/>
                </a:cubicBezTo>
                <a:cubicBezTo>
                  <a:pt x="853944" y="203475"/>
                  <a:pt x="826647" y="208438"/>
                  <a:pt x="804037" y="190790"/>
                </a:cubicBezTo>
                <a:cubicBezTo>
                  <a:pt x="791076" y="180590"/>
                  <a:pt x="776463" y="168457"/>
                  <a:pt x="786666" y="149707"/>
                </a:cubicBezTo>
                <a:cubicBezTo>
                  <a:pt x="793834" y="136471"/>
                  <a:pt x="809276" y="136471"/>
                  <a:pt x="821960" y="140884"/>
                </a:cubicBezTo>
                <a:cubicBezTo>
                  <a:pt x="878761" y="160461"/>
                  <a:pt x="938043" y="167630"/>
                  <a:pt x="997325" y="174800"/>
                </a:cubicBezTo>
                <a:cubicBezTo>
                  <a:pt x="1006426" y="175902"/>
                  <a:pt x="1016626" y="179487"/>
                  <a:pt x="1026829" y="161287"/>
                </a:cubicBezTo>
                <a:cubicBezTo>
                  <a:pt x="915984" y="131783"/>
                  <a:pt x="810655" y="89872"/>
                  <a:pt x="696777" y="73604"/>
                </a:cubicBezTo>
                <a:cubicBezTo>
                  <a:pt x="698432" y="65884"/>
                  <a:pt x="700086" y="58164"/>
                  <a:pt x="701741" y="50444"/>
                </a:cubicBezTo>
                <a:cubicBezTo>
                  <a:pt x="790801" y="61471"/>
                  <a:pt x="879864" y="72501"/>
                  <a:pt x="992362" y="86289"/>
                </a:cubicBezTo>
                <a:cubicBezTo>
                  <a:pt x="923153" y="42446"/>
                  <a:pt x="857805" y="57060"/>
                  <a:pt x="806519" y="18183"/>
                </a:cubicBezTo>
                <a:cubicBezTo>
                  <a:pt x="816170" y="3431"/>
                  <a:pt x="827820" y="-292"/>
                  <a:pt x="839883" y="18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8149628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D01180B-F866-46A7-84D4-7584B0AE21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972" b="27922"/>
          <a:stretch/>
        </p:blipFill>
        <p:spPr>
          <a:xfrm>
            <a:off x="20" y="10"/>
            <a:ext cx="9143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3FD800-5420-F83B-BB96-9B59DF6C33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0052" y="3710614"/>
            <a:ext cx="8153398" cy="2975936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sz="32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"</a:t>
            </a:r>
            <a:r>
              <a:rPr lang="en-ID" sz="32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Ia</a:t>
            </a:r>
            <a:r>
              <a:rPr lang="en-ID" sz="32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yang duduk di </a:t>
            </a:r>
            <a:r>
              <a:rPr lang="en-ID" sz="32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atas</a:t>
            </a:r>
            <a:r>
              <a:rPr lang="en-ID" sz="32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takhta</a:t>
            </a:r>
            <a:r>
              <a:rPr lang="en-ID" sz="32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itu</a:t>
            </a:r>
            <a:r>
              <a:rPr lang="en-ID" sz="32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berkata</a:t>
            </a:r>
            <a:r>
              <a:rPr lang="en-ID" sz="32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: '</a:t>
            </a:r>
            <a:r>
              <a:rPr lang="en-ID" sz="32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Lihatlah</a:t>
            </a:r>
            <a:r>
              <a:rPr lang="en-ID" sz="32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, Aku </a:t>
            </a:r>
            <a:r>
              <a:rPr lang="en-ID" sz="32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menjadikan</a:t>
            </a:r>
            <a:r>
              <a:rPr lang="en-ID" sz="32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segala</a:t>
            </a:r>
            <a:r>
              <a:rPr lang="en-ID" sz="32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sesuatu</a:t>
            </a:r>
            <a:r>
              <a:rPr lang="en-ID" sz="32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baru</a:t>
            </a:r>
            <a:r>
              <a:rPr lang="en-ID" sz="32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!’ </a:t>
            </a:r>
          </a:p>
          <a:p>
            <a:pPr marL="0" indent="0">
              <a:buNone/>
            </a:pPr>
            <a:r>
              <a:rPr lang="en-ID" sz="3200" dirty="0">
                <a:latin typeface="Eras Bold ITC" panose="020B0907030504020204" pitchFamily="34" charset="0"/>
              </a:rPr>
              <a:t>Dan </a:t>
            </a:r>
            <a:r>
              <a:rPr lang="en-ID" sz="3200" dirty="0" err="1">
                <a:latin typeface="Eras Bold ITC" panose="020B0907030504020204" pitchFamily="34" charset="0"/>
              </a:rPr>
              <a:t>firman</a:t>
            </a:r>
            <a:r>
              <a:rPr lang="en-ID" sz="3200" dirty="0">
                <a:latin typeface="Eras Bold ITC" panose="020B0907030504020204" pitchFamily="34" charset="0"/>
              </a:rPr>
              <a:t>-Nya: '</a:t>
            </a:r>
            <a:r>
              <a:rPr lang="en-ID" sz="3200" dirty="0" err="1">
                <a:latin typeface="Eras Bold ITC" panose="020B0907030504020204" pitchFamily="34" charset="0"/>
              </a:rPr>
              <a:t>Tuliskanlah</a:t>
            </a:r>
            <a:r>
              <a:rPr lang="en-ID" sz="3200" dirty="0">
                <a:latin typeface="Eras Bold ITC" panose="020B0907030504020204" pitchFamily="34" charset="0"/>
              </a:rPr>
              <a:t>, </a:t>
            </a:r>
            <a:r>
              <a:rPr lang="en-ID" sz="3200" dirty="0" err="1">
                <a:latin typeface="Eras Bold ITC" panose="020B0907030504020204" pitchFamily="34" charset="0"/>
              </a:rPr>
              <a:t>karena</a:t>
            </a:r>
            <a:r>
              <a:rPr lang="en-ID" sz="3200" dirty="0">
                <a:latin typeface="Eras Bold ITC" panose="020B0907030504020204" pitchFamily="34" charset="0"/>
              </a:rPr>
              <a:t> </a:t>
            </a:r>
            <a:r>
              <a:rPr lang="en-ID" sz="3200" dirty="0" err="1">
                <a:latin typeface="Eras Bold ITC" panose="020B0907030504020204" pitchFamily="34" charset="0"/>
              </a:rPr>
              <a:t>segala</a:t>
            </a:r>
            <a:r>
              <a:rPr lang="en-ID" sz="3200" dirty="0">
                <a:latin typeface="Eras Bold ITC" panose="020B0907030504020204" pitchFamily="34" charset="0"/>
              </a:rPr>
              <a:t> </a:t>
            </a:r>
            <a:r>
              <a:rPr lang="en-ID" sz="3200" dirty="0" err="1">
                <a:latin typeface="Eras Bold ITC" panose="020B0907030504020204" pitchFamily="34" charset="0"/>
              </a:rPr>
              <a:t>perkataan</a:t>
            </a:r>
            <a:r>
              <a:rPr lang="en-ID" sz="3200" dirty="0">
                <a:latin typeface="Eras Bold ITC" panose="020B0907030504020204" pitchFamily="34" charset="0"/>
              </a:rPr>
              <a:t> </a:t>
            </a:r>
            <a:r>
              <a:rPr lang="en-ID" sz="3200" dirty="0" err="1">
                <a:latin typeface="Eras Bold ITC" panose="020B0907030504020204" pitchFamily="34" charset="0"/>
              </a:rPr>
              <a:t>ini</a:t>
            </a:r>
            <a:r>
              <a:rPr lang="en-ID" sz="3200" dirty="0">
                <a:latin typeface="Eras Bold ITC" panose="020B0907030504020204" pitchFamily="34" charset="0"/>
              </a:rPr>
              <a:t> </a:t>
            </a:r>
            <a:r>
              <a:rPr lang="en-ID" sz="3200" dirty="0" err="1">
                <a:latin typeface="Eras Bold ITC" panose="020B0907030504020204" pitchFamily="34" charset="0"/>
              </a:rPr>
              <a:t>adalah</a:t>
            </a:r>
            <a:r>
              <a:rPr lang="en-ID" sz="3200" dirty="0">
                <a:latin typeface="Eras Bold ITC" panose="020B0907030504020204" pitchFamily="34" charset="0"/>
              </a:rPr>
              <a:t> </a:t>
            </a:r>
            <a:r>
              <a:rPr lang="en-ID" sz="3200" dirty="0" err="1">
                <a:latin typeface="Eras Bold ITC" panose="020B0907030504020204" pitchFamily="34" charset="0"/>
              </a:rPr>
              <a:t>tepat</a:t>
            </a:r>
            <a:r>
              <a:rPr lang="en-ID" sz="3200" dirty="0">
                <a:latin typeface="Eras Bold ITC" panose="020B0907030504020204" pitchFamily="34" charset="0"/>
              </a:rPr>
              <a:t> dan </a:t>
            </a:r>
            <a:r>
              <a:rPr lang="en-ID" sz="3200" dirty="0" err="1">
                <a:latin typeface="Eras Bold ITC" panose="020B0907030504020204" pitchFamily="34" charset="0"/>
              </a:rPr>
              <a:t>benar</a:t>
            </a:r>
            <a:r>
              <a:rPr lang="en-ID" sz="3200" dirty="0">
                <a:latin typeface="Eras Bold ITC" panose="020B0907030504020204" pitchFamily="34" charset="0"/>
              </a:rPr>
              <a:t>'" [Wahyu 21:5].</a:t>
            </a:r>
          </a:p>
        </p:txBody>
      </p:sp>
    </p:spTree>
    <p:extLst>
      <p:ext uri="{BB962C8B-B14F-4D97-AF65-F5344CB8AC3E}">
        <p14:creationId xmlns:p14="http://schemas.microsoft.com/office/powerpoint/2010/main" val="96700457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40CCAF-C4B0-4DE5-C4AD-E8C348736E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11C59B-44ED-ABE7-140D-C5082FF40A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031A7EF-1DB7-7217-5D9A-FE78949E6608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3420"/>
                    </a14:imgEffect>
                    <a14:imgEffect>
                      <a14:saturation sat="116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25" y="0"/>
            <a:ext cx="9144000" cy="6870701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04E2784A-CC99-B07F-4DFC-F8609809D3C4}"/>
              </a:ext>
            </a:extLst>
          </p:cNvPr>
          <p:cNvSpPr txBox="1">
            <a:spLocks/>
          </p:cNvSpPr>
          <p:nvPr/>
        </p:nvSpPr>
        <p:spPr>
          <a:xfrm>
            <a:off x="0" y="104775"/>
            <a:ext cx="9144000" cy="9048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 Black" panose="02040A04050005020304" pitchFamily="18" charset="0"/>
              </a:rPr>
              <a:t>KESIMPULAN</a:t>
            </a:r>
            <a:endParaRPr lang="en-ID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masis MT Pro Black" panose="02040A040500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32E9BC0-CD37-3AED-33D8-D17428669F60}"/>
              </a:ext>
            </a:extLst>
          </p:cNvPr>
          <p:cNvSpPr/>
          <p:nvPr/>
        </p:nvSpPr>
        <p:spPr>
          <a:xfrm>
            <a:off x="356026" y="5377103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5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6C0905C-6F69-FF43-B3ED-8F5EB96D5D18}"/>
              </a:ext>
            </a:extLst>
          </p:cNvPr>
          <p:cNvSpPr/>
          <p:nvPr/>
        </p:nvSpPr>
        <p:spPr>
          <a:xfrm>
            <a:off x="341736" y="1031616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1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FAD1CD3-5D5D-0592-F8C6-9B24A1CD014E}"/>
              </a:ext>
            </a:extLst>
          </p:cNvPr>
          <p:cNvSpPr/>
          <p:nvPr/>
        </p:nvSpPr>
        <p:spPr>
          <a:xfrm>
            <a:off x="360788" y="2146340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2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66FFFF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A87761C-557E-8486-534A-D8240CCC98F2}"/>
              </a:ext>
            </a:extLst>
          </p:cNvPr>
          <p:cNvSpPr/>
          <p:nvPr/>
        </p:nvSpPr>
        <p:spPr>
          <a:xfrm>
            <a:off x="341462" y="3231477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3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C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76FCDB1-C9EC-EA6E-AB14-0D73A57AD506}"/>
              </a:ext>
            </a:extLst>
          </p:cNvPr>
          <p:cNvSpPr/>
          <p:nvPr/>
        </p:nvSpPr>
        <p:spPr>
          <a:xfrm>
            <a:off x="341462" y="4295732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61194B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F964F19-E1D8-2057-EB1A-77F3AF36BCBB}"/>
              </a:ext>
            </a:extLst>
          </p:cNvPr>
          <p:cNvSpPr txBox="1"/>
          <p:nvPr/>
        </p:nvSpPr>
        <p:spPr>
          <a:xfrm>
            <a:off x="1028700" y="1022211"/>
            <a:ext cx="7773564" cy="1107996"/>
          </a:xfrm>
          <a:prstGeom prst="rect">
            <a:avLst/>
          </a:prstGeom>
          <a:solidFill>
            <a:srgbClr val="5D5307"/>
          </a:solidFill>
        </p:spPr>
        <p:txBody>
          <a:bodyPr wrap="square">
            <a:spAutoFit/>
          </a:bodyPr>
          <a:lstStyle/>
          <a:p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Dasar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dari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semua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penyembahan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adalah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kenyataan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bahwa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kita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diciptakan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oleh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Tuhan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dan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diciptakan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sebagai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makhluk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yang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memiliki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moral.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078DE94-7424-7170-CE3A-9DCAFD86A498}"/>
              </a:ext>
            </a:extLst>
          </p:cNvPr>
          <p:cNvSpPr txBox="1"/>
          <p:nvPr/>
        </p:nvSpPr>
        <p:spPr>
          <a:xfrm>
            <a:off x="1028700" y="2281148"/>
            <a:ext cx="7754512" cy="769441"/>
          </a:xfrm>
          <a:prstGeom prst="rect">
            <a:avLst/>
          </a:prstGeom>
          <a:solidFill>
            <a:srgbClr val="275F67"/>
          </a:solidFill>
        </p:spPr>
        <p:txBody>
          <a:bodyPr wrap="square">
            <a:spAutoFit/>
          </a:bodyPr>
          <a:lstStyle/>
          <a:p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Sabat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adalah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pusat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dari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pertentangan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besar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tentang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kelayakan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Kristus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untuk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menerima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penyembahan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sebagai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Pencipta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kita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8BF4261-BBB7-1607-C04F-160E235076F0}"/>
              </a:ext>
            </a:extLst>
          </p:cNvPr>
          <p:cNvSpPr txBox="1"/>
          <p:nvPr/>
        </p:nvSpPr>
        <p:spPr>
          <a:xfrm>
            <a:off x="1038226" y="3245494"/>
            <a:ext cx="7754512" cy="1015663"/>
          </a:xfrm>
          <a:prstGeom prst="rect">
            <a:avLst/>
          </a:prstGeom>
          <a:solidFill>
            <a:srgbClr val="FFFF8F"/>
          </a:solidFill>
        </p:spPr>
        <p:txBody>
          <a:bodyPr wrap="square">
            <a:spAutoFit/>
          </a:bodyPr>
          <a:lstStyle/>
          <a:p>
            <a:r>
              <a:rPr lang="en-ID" sz="2000" dirty="0" err="1">
                <a:latin typeface="Impact" panose="020B0806030902050204" pitchFamily="34" charset="0"/>
              </a:rPr>
              <a:t>Tidak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ada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keraguan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bagi</a:t>
            </a:r>
            <a:r>
              <a:rPr lang="en-ID" sz="2000" dirty="0">
                <a:latin typeface="Impact" panose="020B0806030902050204" pitchFamily="34" charset="0"/>
              </a:rPr>
              <a:t> orang </a:t>
            </a:r>
            <a:r>
              <a:rPr lang="en-ID" sz="2000" dirty="0" err="1">
                <a:latin typeface="Impact" panose="020B0806030902050204" pitchFamily="34" charset="0"/>
              </a:rPr>
              <a:t>beriman</a:t>
            </a:r>
            <a:r>
              <a:rPr lang="en-ID" sz="2000" dirty="0">
                <a:latin typeface="Impact" panose="020B0806030902050204" pitchFamily="34" charset="0"/>
              </a:rPr>
              <a:t> yang </a:t>
            </a:r>
            <a:r>
              <a:rPr lang="en-ID" sz="2000" dirty="0" err="1">
                <a:latin typeface="Impact" panose="020B0806030902050204" pitchFamily="34" charset="0"/>
              </a:rPr>
              <a:t>memegang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Alkitab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untuk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percaya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bahwa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Tuhan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menciptakan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alam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semesta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dengan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kuasanya</a:t>
            </a:r>
            <a:r>
              <a:rPr lang="en-ID" sz="2000" dirty="0">
                <a:latin typeface="Impact" panose="020B0806030902050204" pitchFamily="34" charset="0"/>
              </a:rPr>
              <a:t> yang </a:t>
            </a:r>
            <a:r>
              <a:rPr lang="en-ID" sz="2000" dirty="0" err="1">
                <a:latin typeface="Impact" panose="020B0806030902050204" pitchFamily="34" charset="0"/>
              </a:rPr>
              <a:t>tak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terhingga</a:t>
            </a:r>
            <a:r>
              <a:rPr lang="en-ID" sz="2000" dirty="0">
                <a:latin typeface="Impact" panose="020B0806030902050204" pitchFamily="34" charset="0"/>
              </a:rPr>
              <a:t>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F0D67F3-181E-D6AF-A1F1-327F8F40B44E}"/>
              </a:ext>
            </a:extLst>
          </p:cNvPr>
          <p:cNvSpPr txBox="1"/>
          <p:nvPr/>
        </p:nvSpPr>
        <p:spPr>
          <a:xfrm>
            <a:off x="1038226" y="4375593"/>
            <a:ext cx="7773564" cy="892552"/>
          </a:xfrm>
          <a:prstGeom prst="rect">
            <a:avLst/>
          </a:prstGeom>
          <a:solidFill>
            <a:srgbClr val="401B5B"/>
          </a:solidFill>
        </p:spPr>
        <p:txBody>
          <a:bodyPr wrap="square">
            <a:spAutoFit/>
          </a:bodyPr>
          <a:lstStyle/>
          <a:p>
            <a:r>
              <a:rPr lang="en-ID" sz="2600" dirty="0" err="1">
                <a:solidFill>
                  <a:schemeClr val="bg1"/>
                </a:solidFill>
                <a:latin typeface="Impact" panose="020B0806030902050204" pitchFamily="34" charset="0"/>
              </a:rPr>
              <a:t>Sabat</a:t>
            </a:r>
            <a:r>
              <a:rPr lang="en-ID" sz="26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latin typeface="Impact" panose="020B0806030902050204" pitchFamily="34" charset="0"/>
              </a:rPr>
              <a:t>berdiri</a:t>
            </a:r>
            <a:r>
              <a:rPr lang="en-ID" sz="26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latin typeface="Impact" panose="020B0806030902050204" pitchFamily="34" charset="0"/>
              </a:rPr>
              <a:t>sebagai</a:t>
            </a:r>
            <a:r>
              <a:rPr lang="en-ID" sz="26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latin typeface="Impact" panose="020B0806030902050204" pitchFamily="34" charset="0"/>
              </a:rPr>
              <a:t>tanda</a:t>
            </a:r>
            <a:r>
              <a:rPr lang="en-ID" sz="2600" dirty="0">
                <a:solidFill>
                  <a:schemeClr val="bg1"/>
                </a:solidFill>
                <a:latin typeface="Impact" panose="020B0806030902050204" pitchFamily="34" charset="0"/>
              </a:rPr>
              <a:t> yang </a:t>
            </a:r>
            <a:r>
              <a:rPr lang="en-ID" sz="2600" dirty="0" err="1">
                <a:solidFill>
                  <a:schemeClr val="bg1"/>
                </a:solidFill>
                <a:latin typeface="Impact" panose="020B0806030902050204" pitchFamily="34" charset="0"/>
              </a:rPr>
              <a:t>kekal</a:t>
            </a:r>
            <a:r>
              <a:rPr lang="en-ID" sz="2600" dirty="0">
                <a:solidFill>
                  <a:schemeClr val="bg1"/>
                </a:solidFill>
                <a:latin typeface="Impact" panose="020B0806030902050204" pitchFamily="34" charset="0"/>
              </a:rPr>
              <a:t> dan </a:t>
            </a:r>
            <a:r>
              <a:rPr lang="en-ID" sz="2600" dirty="0" err="1">
                <a:solidFill>
                  <a:schemeClr val="bg1"/>
                </a:solidFill>
                <a:latin typeface="Impact" panose="020B0806030902050204" pitchFamily="34" charset="0"/>
              </a:rPr>
              <a:t>abadi</a:t>
            </a:r>
            <a:r>
              <a:rPr lang="en-ID" sz="26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latin typeface="Impact" panose="020B0806030902050204" pitchFamily="34" charset="0"/>
              </a:rPr>
              <a:t>dari</a:t>
            </a:r>
            <a:r>
              <a:rPr lang="en-ID" sz="26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latin typeface="Impact" panose="020B0806030902050204" pitchFamily="34" charset="0"/>
              </a:rPr>
              <a:t>Penciptaan</a:t>
            </a:r>
            <a:r>
              <a:rPr lang="en-ID" sz="2600" dirty="0">
                <a:solidFill>
                  <a:schemeClr val="bg1"/>
                </a:solidFill>
                <a:latin typeface="Impact" panose="020B0806030902050204" pitchFamily="34" charset="0"/>
              </a:rPr>
              <a:t>.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AB14341-AF69-5FFF-42A8-39D4E72A2581}"/>
              </a:ext>
            </a:extLst>
          </p:cNvPr>
          <p:cNvSpPr txBox="1"/>
          <p:nvPr/>
        </p:nvSpPr>
        <p:spPr>
          <a:xfrm>
            <a:off x="1038226" y="5332261"/>
            <a:ext cx="7773564" cy="1015663"/>
          </a:xfrm>
          <a:prstGeom prst="rect">
            <a:avLst/>
          </a:prstGeom>
          <a:solidFill>
            <a:srgbClr val="9A0A0D"/>
          </a:solidFill>
        </p:spPr>
        <p:txBody>
          <a:bodyPr wrap="square">
            <a:spAutoFit/>
          </a:bodyPr>
          <a:lstStyle/>
          <a:p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Ketika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kita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beristirahat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pada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hari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Sabat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,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kita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sedang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beristirahat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dalam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pemeliharaan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kasih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-Nya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untuk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menanti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perhentian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kekal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di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langit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baru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dan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bumi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baru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yang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akan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segera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datang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09264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rectangle, pattern, fabric&#10;&#10;Description automatically generated">
            <a:extLst>
              <a:ext uri="{FF2B5EF4-FFF2-40B4-BE49-F238E27FC236}">
                <a16:creationId xmlns:a16="http://schemas.microsoft.com/office/drawing/2014/main" id="{E24BCF1A-CE9B-1A04-1CCA-791243204E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5000"/>
                    </a14:imgEffect>
                    <a14:imgEffect>
                      <a14:brightnessContrast bright="-69000" contrast="-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5B4C0D-C004-BDE4-92D2-2022550DF5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33825" y="3789580"/>
            <a:ext cx="5000625" cy="2828925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ID" dirty="0" err="1">
                <a:solidFill>
                  <a:schemeClr val="bg1"/>
                </a:solidFill>
              </a:rPr>
              <a:t>Dengan</a:t>
            </a:r>
            <a:r>
              <a:rPr lang="en-ID" dirty="0">
                <a:solidFill>
                  <a:schemeClr val="bg1"/>
                </a:solidFill>
              </a:rPr>
              <a:t> </a:t>
            </a:r>
            <a:r>
              <a:rPr lang="en-ID" dirty="0" err="1">
                <a:solidFill>
                  <a:schemeClr val="bg1"/>
                </a:solidFill>
              </a:rPr>
              <a:t>beribadah</a:t>
            </a:r>
            <a:r>
              <a:rPr lang="en-ID" dirty="0">
                <a:solidFill>
                  <a:schemeClr val="bg1"/>
                </a:solidFill>
              </a:rPr>
              <a:t> </a:t>
            </a:r>
            <a:r>
              <a:rPr lang="en-ID" dirty="0" err="1">
                <a:solidFill>
                  <a:schemeClr val="bg1"/>
                </a:solidFill>
              </a:rPr>
              <a:t>bersama-sama</a:t>
            </a:r>
            <a:r>
              <a:rPr lang="en-ID" dirty="0">
                <a:solidFill>
                  <a:schemeClr val="bg1"/>
                </a:solidFill>
              </a:rPr>
              <a:t> pada </a:t>
            </a:r>
            <a:r>
              <a:rPr lang="en-ID" dirty="0" err="1">
                <a:solidFill>
                  <a:schemeClr val="bg1"/>
                </a:solidFill>
              </a:rPr>
              <a:t>hari</a:t>
            </a:r>
            <a:r>
              <a:rPr lang="en-ID" dirty="0">
                <a:solidFill>
                  <a:schemeClr val="bg1"/>
                </a:solidFill>
              </a:rPr>
              <a:t> </a:t>
            </a:r>
            <a:r>
              <a:rPr lang="en-ID" dirty="0" err="1">
                <a:solidFill>
                  <a:schemeClr val="bg1"/>
                </a:solidFill>
              </a:rPr>
              <a:t>Sabat</a:t>
            </a:r>
            <a:r>
              <a:rPr lang="en-ID" dirty="0">
                <a:solidFill>
                  <a:schemeClr val="bg1"/>
                </a:solidFill>
              </a:rPr>
              <a:t>, </a:t>
            </a:r>
            <a:r>
              <a:rPr lang="en-ID" dirty="0" err="1">
                <a:solidFill>
                  <a:schemeClr val="bg1"/>
                </a:solidFill>
              </a:rPr>
              <a:t>kita</a:t>
            </a:r>
            <a:r>
              <a:rPr lang="en-ID" dirty="0">
                <a:solidFill>
                  <a:schemeClr val="bg1"/>
                </a:solidFill>
              </a:rPr>
              <a:t> </a:t>
            </a:r>
            <a:r>
              <a:rPr lang="en-ID" dirty="0" err="1">
                <a:solidFill>
                  <a:schemeClr val="bg1"/>
                </a:solidFill>
              </a:rPr>
              <a:t>mengenali</a:t>
            </a:r>
            <a:r>
              <a:rPr lang="en-ID" dirty="0">
                <a:solidFill>
                  <a:schemeClr val="bg1"/>
                </a:solidFill>
              </a:rPr>
              <a:t> </a:t>
            </a:r>
            <a:r>
              <a:rPr lang="en-ID" dirty="0" err="1">
                <a:solidFill>
                  <a:schemeClr val="bg1"/>
                </a:solidFill>
              </a:rPr>
              <a:t>lagi</a:t>
            </a:r>
            <a:r>
              <a:rPr lang="en-ID" dirty="0">
                <a:solidFill>
                  <a:schemeClr val="bg1"/>
                </a:solidFill>
              </a:rPr>
              <a:t>, </a:t>
            </a:r>
            <a:r>
              <a:rPr lang="en-ID" dirty="0" err="1">
                <a:solidFill>
                  <a:schemeClr val="bg1"/>
                </a:solidFill>
              </a:rPr>
              <a:t>kita</a:t>
            </a:r>
            <a:r>
              <a:rPr lang="en-ID" dirty="0">
                <a:solidFill>
                  <a:schemeClr val="bg1"/>
                </a:solidFill>
              </a:rPr>
              <a:t> </a:t>
            </a:r>
            <a:r>
              <a:rPr lang="en-ID" dirty="0" err="1">
                <a:solidFill>
                  <a:schemeClr val="bg1"/>
                </a:solidFill>
              </a:rPr>
              <a:t>memahami</a:t>
            </a:r>
            <a:r>
              <a:rPr lang="en-ID" dirty="0">
                <a:solidFill>
                  <a:schemeClr val="bg1"/>
                </a:solidFill>
              </a:rPr>
              <a:t> </a:t>
            </a:r>
            <a:r>
              <a:rPr lang="en-ID" dirty="0" err="1">
                <a:solidFill>
                  <a:schemeClr val="bg1"/>
                </a:solidFill>
              </a:rPr>
              <a:t>lagi</a:t>
            </a:r>
            <a:r>
              <a:rPr lang="en-ID" dirty="0">
                <a:solidFill>
                  <a:schemeClr val="bg1"/>
                </a:solidFill>
              </a:rPr>
              <a:t>, </a:t>
            </a:r>
            <a:r>
              <a:rPr lang="en-ID" dirty="0" err="1">
                <a:solidFill>
                  <a:schemeClr val="bg1"/>
                </a:solidFill>
              </a:rPr>
              <a:t>bahwa</a:t>
            </a:r>
            <a:r>
              <a:rPr lang="en-ID" dirty="0">
                <a:solidFill>
                  <a:schemeClr val="bg1"/>
                </a:solidFill>
              </a:rPr>
              <a:t> </a:t>
            </a:r>
            <a:r>
              <a:rPr lang="en-ID" dirty="0" err="1">
                <a:solidFill>
                  <a:schemeClr val="bg1"/>
                </a:solidFill>
              </a:rPr>
              <a:t>kita</a:t>
            </a:r>
            <a:r>
              <a:rPr lang="en-ID" dirty="0">
                <a:solidFill>
                  <a:schemeClr val="bg1"/>
                </a:solidFill>
              </a:rPr>
              <a:t> </a:t>
            </a:r>
            <a:r>
              <a:rPr lang="en-ID" dirty="0" err="1">
                <a:solidFill>
                  <a:schemeClr val="bg1"/>
                </a:solidFill>
              </a:rPr>
              <a:t>adalah</a:t>
            </a:r>
            <a:r>
              <a:rPr lang="en-ID" dirty="0">
                <a:solidFill>
                  <a:schemeClr val="bg1"/>
                </a:solidFill>
              </a:rPr>
              <a:t> </a:t>
            </a:r>
            <a:r>
              <a:rPr lang="en-ID" dirty="0" err="1">
                <a:solidFill>
                  <a:schemeClr val="bg1"/>
                </a:solidFill>
              </a:rPr>
              <a:t>bagian</a:t>
            </a:r>
            <a:r>
              <a:rPr lang="en-ID" dirty="0">
                <a:solidFill>
                  <a:schemeClr val="bg1"/>
                </a:solidFill>
              </a:rPr>
              <a:t> </a:t>
            </a:r>
            <a:r>
              <a:rPr lang="en-ID" dirty="0" err="1">
                <a:solidFill>
                  <a:schemeClr val="bg1"/>
                </a:solidFill>
              </a:rPr>
              <a:t>dari</a:t>
            </a:r>
            <a:r>
              <a:rPr lang="en-ID" dirty="0">
                <a:solidFill>
                  <a:schemeClr val="bg1"/>
                </a:solidFill>
              </a:rPr>
              <a:t> </a:t>
            </a:r>
            <a:r>
              <a:rPr lang="en-ID" dirty="0" err="1">
                <a:solidFill>
                  <a:schemeClr val="bg1"/>
                </a:solidFill>
              </a:rPr>
              <a:t>jaringan</a:t>
            </a:r>
            <a:r>
              <a:rPr lang="en-ID" dirty="0">
                <a:solidFill>
                  <a:schemeClr val="bg1"/>
                </a:solidFill>
              </a:rPr>
              <a:t> </a:t>
            </a:r>
            <a:r>
              <a:rPr lang="en-ID" dirty="0" err="1">
                <a:solidFill>
                  <a:schemeClr val="bg1"/>
                </a:solidFill>
              </a:rPr>
              <a:t>besar</a:t>
            </a:r>
            <a:r>
              <a:rPr lang="en-ID" dirty="0">
                <a:solidFill>
                  <a:schemeClr val="bg1"/>
                </a:solidFill>
              </a:rPr>
              <a:t> </a:t>
            </a:r>
            <a:r>
              <a:rPr lang="en-ID" dirty="0" err="1">
                <a:solidFill>
                  <a:schemeClr val="bg1"/>
                </a:solidFill>
              </a:rPr>
              <a:t>kemanusiaan</a:t>
            </a:r>
            <a:r>
              <a:rPr lang="en-ID" dirty="0">
                <a:solidFill>
                  <a:schemeClr val="bg1"/>
                </a:solidFill>
              </a:rPr>
              <a:t>, </a:t>
            </a:r>
            <a:r>
              <a:rPr lang="en-ID" dirty="0" err="1">
                <a:solidFill>
                  <a:schemeClr val="bg1"/>
                </a:solidFill>
              </a:rPr>
              <a:t>diciptakan</a:t>
            </a:r>
            <a:r>
              <a:rPr lang="en-ID" dirty="0">
                <a:solidFill>
                  <a:schemeClr val="bg1"/>
                </a:solidFill>
              </a:rPr>
              <a:t> oleh Allah, dan </a:t>
            </a:r>
            <a:r>
              <a:rPr lang="en-ID" dirty="0" err="1">
                <a:solidFill>
                  <a:schemeClr val="bg1"/>
                </a:solidFill>
              </a:rPr>
              <a:t>bahwa</a:t>
            </a:r>
            <a:r>
              <a:rPr lang="en-ID" dirty="0">
                <a:solidFill>
                  <a:schemeClr val="bg1"/>
                </a:solidFill>
              </a:rPr>
              <a:t> </a:t>
            </a:r>
            <a:r>
              <a:rPr lang="en-ID" dirty="0" err="1">
                <a:solidFill>
                  <a:schemeClr val="bg1"/>
                </a:solidFill>
              </a:rPr>
              <a:t>Dia</a:t>
            </a:r>
            <a:r>
              <a:rPr lang="en-ID" dirty="0">
                <a:solidFill>
                  <a:schemeClr val="bg1"/>
                </a:solidFill>
              </a:rPr>
              <a:t> "</a:t>
            </a:r>
            <a:r>
              <a:rPr lang="en-ID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dari</a:t>
            </a:r>
            <a:r>
              <a:rPr lang="en-ID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satu</a:t>
            </a:r>
            <a:r>
              <a:rPr lang="en-ID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orang </a:t>
            </a:r>
            <a:r>
              <a:rPr lang="en-ID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saja</a:t>
            </a:r>
            <a:r>
              <a:rPr lang="en-ID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menjadikan</a:t>
            </a:r>
            <a:r>
              <a:rPr lang="en-ID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semua</a:t>
            </a:r>
            <a:r>
              <a:rPr lang="en-ID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bangsa</a:t>
            </a:r>
            <a:r>
              <a:rPr lang="en-ID" dirty="0">
                <a:solidFill>
                  <a:schemeClr val="bg1"/>
                </a:solidFill>
              </a:rPr>
              <a:t>" </a:t>
            </a:r>
            <a:r>
              <a:rPr lang="en-ID" b="1" dirty="0">
                <a:solidFill>
                  <a:schemeClr val="bg1"/>
                </a:solidFill>
              </a:rPr>
              <a:t>(</a:t>
            </a:r>
            <a:r>
              <a:rPr lang="en-ID" b="1" dirty="0" err="1">
                <a:solidFill>
                  <a:schemeClr val="bg1"/>
                </a:solidFill>
              </a:rPr>
              <a:t>Kis</a:t>
            </a:r>
            <a:r>
              <a:rPr lang="en-ID" b="1" dirty="0">
                <a:solidFill>
                  <a:schemeClr val="bg1"/>
                </a:solidFill>
              </a:rPr>
              <a:t>. 17:26).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28C7C84-D15E-93C1-2EE4-340ABDC3B62B}"/>
              </a:ext>
            </a:extLst>
          </p:cNvPr>
          <p:cNvSpPr txBox="1"/>
          <p:nvPr/>
        </p:nvSpPr>
        <p:spPr>
          <a:xfrm>
            <a:off x="285750" y="320457"/>
            <a:ext cx="4867275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28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Dalam</a:t>
            </a:r>
            <a:r>
              <a:rPr lang="en-ID" sz="28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dunia yang </a:t>
            </a:r>
            <a:r>
              <a:rPr lang="en-ID" sz="28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kacau</a:t>
            </a:r>
            <a:r>
              <a:rPr lang="en-ID" sz="28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, </a:t>
            </a:r>
            <a:r>
              <a:rPr lang="en-ID" sz="28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tak</a:t>
            </a:r>
            <a:r>
              <a:rPr lang="en-ID" sz="28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menentu</a:t>
            </a:r>
            <a:r>
              <a:rPr lang="en-ID" sz="28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, </a:t>
            </a:r>
            <a:r>
              <a:rPr lang="en-ID" sz="28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Sabat</a:t>
            </a:r>
            <a:r>
              <a:rPr lang="en-ID" sz="28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menjadi</a:t>
            </a:r>
            <a:r>
              <a:rPr lang="en-ID" sz="28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sebuah</a:t>
            </a:r>
            <a:r>
              <a:rPr lang="en-ID" sz="28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mata</a:t>
            </a:r>
            <a:r>
              <a:rPr lang="en-ID" sz="28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air </a:t>
            </a:r>
            <a:r>
              <a:rPr lang="en-ID" sz="28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kedamaian</a:t>
            </a:r>
            <a:r>
              <a:rPr lang="en-ID" sz="28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. </a:t>
            </a:r>
            <a:r>
              <a:rPr lang="en-ID" sz="28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Itu</a:t>
            </a:r>
            <a:r>
              <a:rPr lang="en-ID" sz="28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menunjukkan</a:t>
            </a:r>
            <a:r>
              <a:rPr lang="en-ID" sz="28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kepada</a:t>
            </a:r>
            <a:r>
              <a:rPr lang="en-ID" sz="28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kita</a:t>
            </a:r>
            <a:r>
              <a:rPr lang="en-ID" sz="28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kepada</a:t>
            </a:r>
            <a:r>
              <a:rPr lang="en-ID" sz="28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Pencipta</a:t>
            </a:r>
            <a:r>
              <a:rPr lang="en-ID" sz="28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kita</a:t>
            </a:r>
            <a:r>
              <a:rPr lang="en-ID" sz="28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yang </a:t>
            </a:r>
            <a:r>
              <a:rPr lang="en-ID" sz="28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memberi</a:t>
            </a:r>
            <a:r>
              <a:rPr lang="en-ID" sz="28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kita</a:t>
            </a:r>
            <a:r>
              <a:rPr lang="en-ID" sz="28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jaminan</a:t>
            </a:r>
            <a:r>
              <a:rPr lang="en-ID" sz="28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keamanan</a:t>
            </a:r>
            <a:r>
              <a:rPr lang="en-ID" sz="28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dan </a:t>
            </a:r>
            <a:r>
              <a:rPr lang="en-ID" sz="28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keselamatan</a:t>
            </a:r>
            <a:r>
              <a:rPr lang="en-ID" sz="28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di </a:t>
            </a:r>
            <a:r>
              <a:rPr lang="en-ID" sz="28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hadirat</a:t>
            </a:r>
            <a:r>
              <a:rPr lang="en-ID" sz="28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-Nya.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246C65B-0FFE-8F8C-FDDA-61ECEC5D49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3500" y="681037"/>
            <a:ext cx="3790950" cy="25020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861C1E4-D622-30BF-94BA-A39D095CDC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750" y="3973537"/>
            <a:ext cx="3470585" cy="2189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5266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1"/>
            <a:ext cx="9143997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" y="0"/>
            <a:ext cx="6086479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4" y="-1"/>
            <a:ext cx="3057523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512" y="-1"/>
            <a:ext cx="8799485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38A09E-F272-47B1-1041-1064328969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75" y="294538"/>
            <a:ext cx="9077325" cy="1296203"/>
          </a:xfrm>
        </p:spPr>
        <p:txBody>
          <a:bodyPr>
            <a:normAutofit fontScale="90000"/>
          </a:bodyPr>
          <a:lstStyle/>
          <a:p>
            <a:pPr algn="ctr"/>
            <a:r>
              <a:rPr lang="en-ID" sz="4000" dirty="0">
                <a:solidFill>
                  <a:srgbClr val="FFFF00"/>
                </a:solidFill>
                <a:latin typeface="Impact" panose="020B0806030902050204" pitchFamily="34" charset="0"/>
              </a:rPr>
              <a:t>PENGHAKIMAN, PENCIPTAAN, DAN AKUNTABILITAS</a:t>
            </a:r>
            <a:br>
              <a:rPr lang="en-ID" sz="4000" dirty="0">
                <a:solidFill>
                  <a:srgbClr val="FFFFFF"/>
                </a:solidFill>
              </a:rPr>
            </a:br>
            <a:r>
              <a:rPr lang="en-ID" sz="3100" dirty="0" err="1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Minggu</a:t>
            </a:r>
            <a:r>
              <a:rPr lang="en-ID" sz="3100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, 14 Mei 2023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0949CA-20DB-8EFC-81D2-5D609B1405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4825" y="3900733"/>
            <a:ext cx="7924800" cy="2608400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dirty="0" err="1">
                <a:solidFill>
                  <a:srgbClr val="002060"/>
                </a:solidFill>
                <a:latin typeface="Franklin Gothic Demi" panose="020B0703020102020204" pitchFamily="34" charset="0"/>
              </a:rPr>
              <a:t>Seruan</a:t>
            </a:r>
            <a:r>
              <a:rPr lang="en-ID" dirty="0">
                <a:solidFill>
                  <a:srgbClr val="002060"/>
                </a:solidFill>
                <a:latin typeface="Franklin Gothic Demi" panose="020B0703020102020204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Franklin Gothic Demi" panose="020B0703020102020204" pitchFamily="34" charset="0"/>
              </a:rPr>
              <a:t>tulus</a:t>
            </a:r>
            <a:r>
              <a:rPr lang="en-ID" dirty="0">
                <a:solidFill>
                  <a:srgbClr val="002060"/>
                </a:solidFill>
                <a:latin typeface="Franklin Gothic Demi" panose="020B0703020102020204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Franklin Gothic Demi" panose="020B0703020102020204" pitchFamily="34" charset="0"/>
              </a:rPr>
              <a:t>malaikat</a:t>
            </a:r>
            <a:r>
              <a:rPr lang="en-ID" dirty="0">
                <a:solidFill>
                  <a:srgbClr val="002060"/>
                </a:solidFill>
                <a:latin typeface="Franklin Gothic Demi" panose="020B0703020102020204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Franklin Gothic Demi" panose="020B0703020102020204" pitchFamily="34" charset="0"/>
              </a:rPr>
              <a:t>pertama</a:t>
            </a:r>
            <a:r>
              <a:rPr lang="en-ID" dirty="0">
                <a:solidFill>
                  <a:srgbClr val="002060"/>
                </a:solidFill>
                <a:latin typeface="Franklin Gothic Demi" panose="020B0703020102020204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Franklin Gothic Demi" panose="020B0703020102020204" pitchFamily="34" charset="0"/>
              </a:rPr>
              <a:t>untuk</a:t>
            </a:r>
            <a:r>
              <a:rPr lang="en-ID" dirty="0">
                <a:solidFill>
                  <a:srgbClr val="002060"/>
                </a:solidFill>
                <a:latin typeface="Franklin Gothic Demi" panose="020B0703020102020204" pitchFamily="34" charset="0"/>
              </a:rPr>
              <a:t> "</a:t>
            </a:r>
            <a:r>
              <a:rPr lang="en-ID" dirty="0" err="1">
                <a:solidFill>
                  <a:srgbClr val="002060"/>
                </a:solidFill>
                <a:latin typeface="Franklin Gothic Demi" panose="020B0703020102020204" pitchFamily="34" charset="0"/>
              </a:rPr>
              <a:t>sembahlah</a:t>
            </a:r>
            <a:r>
              <a:rPr lang="en-ID" dirty="0">
                <a:solidFill>
                  <a:srgbClr val="002060"/>
                </a:solidFill>
                <a:latin typeface="Franklin Gothic Demi" panose="020B0703020102020204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Franklin Gothic Demi" panose="020B0703020102020204" pitchFamily="34" charset="0"/>
              </a:rPr>
              <a:t>Dia</a:t>
            </a:r>
            <a:r>
              <a:rPr lang="en-ID" dirty="0">
                <a:solidFill>
                  <a:srgbClr val="002060"/>
                </a:solidFill>
                <a:latin typeface="Franklin Gothic Demi" panose="020B0703020102020204" pitchFamily="34" charset="0"/>
              </a:rPr>
              <a:t> yang </a:t>
            </a:r>
            <a:r>
              <a:rPr lang="en-ID" dirty="0" err="1">
                <a:solidFill>
                  <a:srgbClr val="002060"/>
                </a:solidFill>
                <a:latin typeface="Franklin Gothic Demi" panose="020B0703020102020204" pitchFamily="34" charset="0"/>
              </a:rPr>
              <a:t>telah</a:t>
            </a:r>
            <a:r>
              <a:rPr lang="en-ID" dirty="0">
                <a:solidFill>
                  <a:srgbClr val="002060"/>
                </a:solidFill>
                <a:latin typeface="Franklin Gothic Demi" panose="020B0703020102020204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Franklin Gothic Demi" panose="020B0703020102020204" pitchFamily="34" charset="0"/>
              </a:rPr>
              <a:t>menjadikan</a:t>
            </a:r>
            <a:r>
              <a:rPr lang="en-ID" dirty="0">
                <a:solidFill>
                  <a:srgbClr val="002060"/>
                </a:solidFill>
                <a:latin typeface="Franklin Gothic Demi" panose="020B0703020102020204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Franklin Gothic Demi" panose="020B0703020102020204" pitchFamily="34" charset="0"/>
              </a:rPr>
              <a:t>langit</a:t>
            </a:r>
            <a:r>
              <a:rPr lang="en-ID" dirty="0">
                <a:solidFill>
                  <a:srgbClr val="002060"/>
                </a:solidFill>
                <a:latin typeface="Franklin Gothic Demi" panose="020B0703020102020204" pitchFamily="34" charset="0"/>
              </a:rPr>
              <a:t> dan </a:t>
            </a:r>
            <a:r>
              <a:rPr lang="en-ID" dirty="0" err="1">
                <a:solidFill>
                  <a:srgbClr val="002060"/>
                </a:solidFill>
                <a:latin typeface="Franklin Gothic Demi" panose="020B0703020102020204" pitchFamily="34" charset="0"/>
              </a:rPr>
              <a:t>bumi</a:t>
            </a:r>
            <a:r>
              <a:rPr lang="en-ID" dirty="0">
                <a:solidFill>
                  <a:srgbClr val="002060"/>
                </a:solidFill>
                <a:latin typeface="Franklin Gothic Demi" panose="020B0703020102020204" pitchFamily="34" charset="0"/>
              </a:rPr>
              <a:t> dan </a:t>
            </a:r>
            <a:r>
              <a:rPr lang="en-ID" dirty="0" err="1">
                <a:solidFill>
                  <a:srgbClr val="002060"/>
                </a:solidFill>
                <a:latin typeface="Franklin Gothic Demi" panose="020B0703020102020204" pitchFamily="34" charset="0"/>
              </a:rPr>
              <a:t>semua</a:t>
            </a:r>
            <a:r>
              <a:rPr lang="en-ID" dirty="0">
                <a:solidFill>
                  <a:srgbClr val="002060"/>
                </a:solidFill>
                <a:latin typeface="Franklin Gothic Demi" panose="020B0703020102020204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Franklin Gothic Demi" panose="020B0703020102020204" pitchFamily="34" charset="0"/>
              </a:rPr>
              <a:t>mata</a:t>
            </a:r>
            <a:r>
              <a:rPr lang="en-ID" dirty="0">
                <a:solidFill>
                  <a:srgbClr val="002060"/>
                </a:solidFill>
                <a:latin typeface="Franklin Gothic Demi" panose="020B0703020102020204" pitchFamily="34" charset="0"/>
              </a:rPr>
              <a:t> air" [Wahyu 14:7] </a:t>
            </a:r>
            <a:r>
              <a:rPr lang="en-ID" dirty="0" err="1">
                <a:solidFill>
                  <a:srgbClr val="002060"/>
                </a:solidFill>
                <a:latin typeface="Franklin Gothic Demi" panose="020B0703020102020204" pitchFamily="34" charset="0"/>
              </a:rPr>
              <a:t>mengakui</a:t>
            </a:r>
            <a:r>
              <a:rPr lang="en-ID" dirty="0">
                <a:solidFill>
                  <a:srgbClr val="002060"/>
                </a:solidFill>
                <a:latin typeface="Franklin Gothic Demi" panose="020B0703020102020204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Franklin Gothic Demi" panose="020B0703020102020204" pitchFamily="34" charset="0"/>
              </a:rPr>
              <a:t>bahwa</a:t>
            </a:r>
            <a:r>
              <a:rPr lang="en-ID" dirty="0">
                <a:solidFill>
                  <a:srgbClr val="002060"/>
                </a:solidFill>
                <a:latin typeface="Franklin Gothic Demi" panose="020B0703020102020204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Gill Sans Ultra Bold Condensed" panose="020B0A06020104020203" pitchFamily="34" charset="0"/>
              </a:rPr>
              <a:t>dasar</a:t>
            </a:r>
            <a:r>
              <a:rPr lang="en-ID" dirty="0">
                <a:solidFill>
                  <a:srgbClr val="00206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Gill Sans Ultra Bold Condensed" panose="020B0A06020104020203" pitchFamily="34" charset="0"/>
              </a:rPr>
              <a:t>dari</a:t>
            </a:r>
            <a:r>
              <a:rPr lang="en-ID" dirty="0">
                <a:solidFill>
                  <a:srgbClr val="00206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Gill Sans Ultra Bold Condensed" panose="020B0A06020104020203" pitchFamily="34" charset="0"/>
              </a:rPr>
              <a:t>semua</a:t>
            </a:r>
            <a:r>
              <a:rPr lang="en-ID" dirty="0">
                <a:solidFill>
                  <a:srgbClr val="00206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Gill Sans Ultra Bold Condensed" panose="020B0A06020104020203" pitchFamily="34" charset="0"/>
              </a:rPr>
              <a:t>penyembahan</a:t>
            </a:r>
            <a:r>
              <a:rPr lang="en-ID" dirty="0">
                <a:solidFill>
                  <a:srgbClr val="00206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Gill Sans Ultra Bold Condensed" panose="020B0A06020104020203" pitchFamily="34" charset="0"/>
              </a:rPr>
              <a:t>adalah</a:t>
            </a:r>
            <a:r>
              <a:rPr lang="en-ID" dirty="0">
                <a:solidFill>
                  <a:srgbClr val="00206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Gill Sans Ultra Bold Condensed" panose="020B0A06020104020203" pitchFamily="34" charset="0"/>
              </a:rPr>
              <a:t>kenyataan</a:t>
            </a:r>
            <a:r>
              <a:rPr lang="en-ID" dirty="0">
                <a:solidFill>
                  <a:srgbClr val="00206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Gill Sans Ultra Bold Condensed" panose="020B0A06020104020203" pitchFamily="34" charset="0"/>
              </a:rPr>
              <a:t>bahwa</a:t>
            </a:r>
            <a:r>
              <a:rPr lang="en-ID" dirty="0">
                <a:solidFill>
                  <a:srgbClr val="00206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Gill Sans Ultra Bold Condensed" panose="020B0A06020104020203" pitchFamily="34" charset="0"/>
              </a:rPr>
              <a:t>kita</a:t>
            </a:r>
            <a:r>
              <a:rPr lang="en-ID" dirty="0">
                <a:solidFill>
                  <a:srgbClr val="00206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Gill Sans Ultra Bold Condensed" panose="020B0A06020104020203" pitchFamily="34" charset="0"/>
              </a:rPr>
              <a:t>diciptakan</a:t>
            </a:r>
            <a:r>
              <a:rPr lang="en-ID" dirty="0">
                <a:solidFill>
                  <a:srgbClr val="002060"/>
                </a:solidFill>
                <a:latin typeface="Gill Sans Ultra Bold Condensed" panose="020B0A06020104020203" pitchFamily="34" charset="0"/>
              </a:rPr>
              <a:t> oleh </a:t>
            </a:r>
            <a:r>
              <a:rPr lang="en-ID" dirty="0" err="1">
                <a:solidFill>
                  <a:srgbClr val="002060"/>
                </a:solidFill>
                <a:latin typeface="Gill Sans Ultra Bold Condensed" panose="020B0A06020104020203" pitchFamily="34" charset="0"/>
              </a:rPr>
              <a:t>Tuhan</a:t>
            </a:r>
            <a:r>
              <a:rPr lang="en-ID" dirty="0">
                <a:solidFill>
                  <a:srgbClr val="002060"/>
                </a:solidFill>
                <a:latin typeface="Gill Sans Ultra Bold Condensed" panose="020B0A06020104020203" pitchFamily="34" charset="0"/>
              </a:rPr>
              <a:t> dan </a:t>
            </a:r>
            <a:r>
              <a:rPr lang="en-ID" dirty="0" err="1">
                <a:solidFill>
                  <a:srgbClr val="002060"/>
                </a:solidFill>
                <a:latin typeface="Gill Sans Ultra Bold Condensed" panose="020B0A06020104020203" pitchFamily="34" charset="0"/>
              </a:rPr>
              <a:t>diciptakan</a:t>
            </a:r>
            <a:r>
              <a:rPr lang="en-ID" dirty="0">
                <a:solidFill>
                  <a:srgbClr val="00206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Gill Sans Ultra Bold Condensed" panose="020B0A06020104020203" pitchFamily="34" charset="0"/>
              </a:rPr>
              <a:t>sebagai</a:t>
            </a:r>
            <a:r>
              <a:rPr lang="en-ID" dirty="0">
                <a:solidFill>
                  <a:srgbClr val="00206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Gill Sans Ultra Bold Condensed" panose="020B0A06020104020203" pitchFamily="34" charset="0"/>
              </a:rPr>
              <a:t>makhluk</a:t>
            </a:r>
            <a:r>
              <a:rPr lang="en-ID" dirty="0">
                <a:solidFill>
                  <a:srgbClr val="002060"/>
                </a:solidFill>
                <a:latin typeface="Gill Sans Ultra Bold Condensed" panose="020B0A06020104020203" pitchFamily="34" charset="0"/>
              </a:rPr>
              <a:t> yang </a:t>
            </a:r>
            <a:r>
              <a:rPr lang="en-ID" dirty="0" err="1">
                <a:solidFill>
                  <a:srgbClr val="002060"/>
                </a:solidFill>
                <a:latin typeface="Gill Sans Ultra Bold Condensed" panose="020B0A06020104020203" pitchFamily="34" charset="0"/>
              </a:rPr>
              <a:t>memiliki</a:t>
            </a:r>
            <a:r>
              <a:rPr lang="en-ID" dirty="0">
                <a:solidFill>
                  <a:srgbClr val="002060"/>
                </a:solidFill>
                <a:latin typeface="Gill Sans Ultra Bold Condensed" panose="020B0A06020104020203" pitchFamily="34" charset="0"/>
              </a:rPr>
              <a:t> moral.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9724FF-FDCA-2605-3D00-751B4D95D4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7918" y="1735985"/>
            <a:ext cx="2516164" cy="141534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CF9988A-4D03-D2E3-D675-CDF83C6A1BE5}"/>
              </a:ext>
            </a:extLst>
          </p:cNvPr>
          <p:cNvSpPr txBox="1"/>
          <p:nvPr/>
        </p:nvSpPr>
        <p:spPr>
          <a:xfrm>
            <a:off x="354035" y="1735985"/>
            <a:ext cx="5560218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2800" dirty="0" err="1">
                <a:latin typeface="Gill Sans Nova Cond XBd" panose="020B0A06020104020203" pitchFamily="34" charset="0"/>
              </a:rPr>
              <a:t>Dalam</a:t>
            </a:r>
            <a:r>
              <a:rPr lang="en-ID" sz="2800" dirty="0">
                <a:latin typeface="Gill Sans Nova Cond XBd" panose="020B0A06020104020203" pitchFamily="34" charset="0"/>
              </a:rPr>
              <a:t> jam </a:t>
            </a:r>
            <a:r>
              <a:rPr lang="en-ID" sz="2800" dirty="0" err="1">
                <a:latin typeface="Gill Sans Nova Cond XBd" panose="020B0A06020104020203" pitchFamily="34" charset="0"/>
              </a:rPr>
              <a:t>krisis</a:t>
            </a:r>
            <a:r>
              <a:rPr lang="en-ID" sz="2800" dirty="0"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latin typeface="Gill Sans Nova Cond XBd" panose="020B0A06020104020203" pitchFamily="34" charset="0"/>
              </a:rPr>
              <a:t>sejarah</a:t>
            </a:r>
            <a:r>
              <a:rPr lang="en-ID" sz="2800" dirty="0"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latin typeface="Gill Sans Nova Cond XBd" panose="020B0A06020104020203" pitchFamily="34" charset="0"/>
              </a:rPr>
              <a:t>bumi</a:t>
            </a:r>
            <a:r>
              <a:rPr lang="en-ID" sz="2800" dirty="0"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latin typeface="Gill Sans Nova Cond XBd" panose="020B0A06020104020203" pitchFamily="34" charset="0"/>
              </a:rPr>
              <a:t>ini</a:t>
            </a:r>
            <a:r>
              <a:rPr lang="en-ID" sz="2800" dirty="0">
                <a:latin typeface="Gill Sans Nova Cond XBd" panose="020B0A06020104020203" pitchFamily="34" charset="0"/>
              </a:rPr>
              <a:t>, di </a:t>
            </a:r>
            <a:r>
              <a:rPr lang="en-ID" sz="2800" dirty="0" err="1">
                <a:latin typeface="Gill Sans Nova Cond XBd" panose="020B0A06020104020203" pitchFamily="34" charset="0"/>
              </a:rPr>
              <a:t>waktu</a:t>
            </a:r>
            <a:r>
              <a:rPr lang="en-ID" sz="2800" dirty="0"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latin typeface="Gill Sans Nova Cond XBd" panose="020B0A06020104020203" pitchFamily="34" charset="0"/>
              </a:rPr>
              <a:t>penghakiman</a:t>
            </a:r>
            <a:r>
              <a:rPr lang="en-ID" sz="2800" dirty="0">
                <a:latin typeface="Gill Sans Nova Cond XBd" panose="020B0A06020104020203" pitchFamily="34" charset="0"/>
              </a:rPr>
              <a:t>, Allah </a:t>
            </a:r>
            <a:r>
              <a:rPr lang="en-ID" sz="2800" dirty="0" err="1">
                <a:latin typeface="Gill Sans Nova Cond XBd" panose="020B0A06020104020203" pitchFamily="34" charset="0"/>
              </a:rPr>
              <a:t>memanggil</a:t>
            </a:r>
            <a:r>
              <a:rPr lang="en-ID" sz="2800" dirty="0"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latin typeface="Gill Sans Nova Cond XBd" panose="020B0A06020104020203" pitchFamily="34" charset="0"/>
              </a:rPr>
              <a:t>kita</a:t>
            </a:r>
            <a:r>
              <a:rPr lang="en-ID" sz="2800" dirty="0"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latin typeface="Gill Sans Nova Cond XBd" panose="020B0A06020104020203" pitchFamily="34" charset="0"/>
              </a:rPr>
              <a:t>untuk</a:t>
            </a:r>
            <a:r>
              <a:rPr lang="en-ID" sz="2800" dirty="0"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latin typeface="Gill Sans Nova Cond XBd" panose="020B0A06020104020203" pitchFamily="34" charset="0"/>
              </a:rPr>
              <a:t>membuat</a:t>
            </a:r>
            <a:r>
              <a:rPr lang="en-ID" sz="2800" dirty="0"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latin typeface="Gill Sans Nova Cond XBd" panose="020B0A06020104020203" pitchFamily="34" charset="0"/>
              </a:rPr>
              <a:t>keputusan</a:t>
            </a:r>
            <a:r>
              <a:rPr lang="en-ID" sz="2800" dirty="0"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latin typeface="Gill Sans Nova Cond XBd" panose="020B0A06020104020203" pitchFamily="34" charset="0"/>
              </a:rPr>
              <a:t>dalam</a:t>
            </a:r>
            <a:r>
              <a:rPr lang="en-ID" sz="2800" dirty="0"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latin typeface="Gill Sans Nova Cond XBd" panose="020B0A06020104020203" pitchFamily="34" charset="0"/>
              </a:rPr>
              <a:t>terang</a:t>
            </a:r>
            <a:r>
              <a:rPr lang="en-ID" sz="2800" dirty="0"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latin typeface="Gill Sans Nova Cond XBd" panose="020B0A06020104020203" pitchFamily="34" charset="0"/>
              </a:rPr>
              <a:t>kekekalan</a:t>
            </a:r>
            <a:r>
              <a:rPr lang="en-ID" sz="2800" dirty="0">
                <a:latin typeface="Gill Sans Nova Cond XBd" panose="020B0A06020104020203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3658999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62EF824-32FA-3E91-966A-EE721F35E8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DD384CB-33CF-A5D5-A804-CFB96888B6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714499"/>
          </a:xfrm>
          <a:solidFill>
            <a:srgbClr val="002060"/>
          </a:solidFill>
        </p:spPr>
        <p:txBody>
          <a:bodyPr>
            <a:noAutofit/>
          </a:bodyPr>
          <a:lstStyle/>
          <a:p>
            <a:pPr algn="ctr"/>
            <a:r>
              <a:rPr lang="en-ID" sz="32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Mengapa</a:t>
            </a:r>
            <a:r>
              <a:rPr lang="en-ID" sz="32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mempercayai</a:t>
            </a:r>
            <a:r>
              <a:rPr lang="en-ID" sz="32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penciptaan</a:t>
            </a:r>
            <a:r>
              <a:rPr lang="en-ID" sz="32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alkitabiah</a:t>
            </a:r>
            <a:r>
              <a:rPr lang="en-ID" sz="32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memberikan</a:t>
            </a:r>
            <a:r>
              <a:rPr lang="en-ID" sz="32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kita</a:t>
            </a:r>
            <a:r>
              <a:rPr lang="en-ID" sz="32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alasan</a:t>
            </a:r>
            <a:r>
              <a:rPr lang="en-ID" sz="32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untuk</a:t>
            </a:r>
            <a:r>
              <a:rPr lang="en-ID" sz="32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hidup</a:t>
            </a:r>
            <a:r>
              <a:rPr lang="en-ID" sz="32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dan </a:t>
            </a:r>
            <a:r>
              <a:rPr lang="en-ID" sz="32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keharusan</a:t>
            </a:r>
            <a:r>
              <a:rPr lang="en-ID" sz="32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moral </a:t>
            </a:r>
            <a:r>
              <a:rPr lang="en-ID" sz="32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untuk</a:t>
            </a:r>
            <a:r>
              <a:rPr lang="en-ID" sz="32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hidup</a:t>
            </a:r>
            <a:r>
              <a:rPr lang="en-ID" sz="3200" dirty="0">
                <a:solidFill>
                  <a:schemeClr val="bg1"/>
                </a:solidFill>
                <a:latin typeface="Bernard MT Condensed" panose="02050806060905020404" pitchFamily="18" charset="0"/>
              </a:rPr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53F444-FA3D-0C07-6856-76FCC34985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5775" y="2038351"/>
            <a:ext cx="8401050" cy="4667250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ID" dirty="0">
                <a:latin typeface="Gill Sans Nova Cond XBd" panose="020B0A06020104020203" pitchFamily="34" charset="0"/>
              </a:rPr>
              <a:t>Karena </a:t>
            </a:r>
            <a:r>
              <a:rPr lang="en-ID" dirty="0" err="1">
                <a:latin typeface="Gill Sans Nova Cond XBd" panose="020B0A06020104020203" pitchFamily="34" charset="0"/>
              </a:rPr>
              <a:t>kita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bukanlah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kumpulan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sel</a:t>
            </a:r>
            <a:r>
              <a:rPr lang="en-ID" dirty="0">
                <a:latin typeface="Gill Sans Nova Cond XBd" panose="020B0A06020104020203" pitchFamily="34" charset="0"/>
              </a:rPr>
              <a:t> yang </a:t>
            </a:r>
            <a:r>
              <a:rPr lang="en-ID" dirty="0" err="1">
                <a:latin typeface="Gill Sans Nova Cond XBd" panose="020B0A06020104020203" pitchFamily="34" charset="0"/>
              </a:rPr>
              <a:t>terbentuk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secara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acak</a:t>
            </a:r>
            <a:r>
              <a:rPr lang="en-ID" dirty="0">
                <a:latin typeface="Gill Sans Nova Cond XBd" panose="020B0A06020104020203" pitchFamily="34" charset="0"/>
              </a:rPr>
              <a:t>, </a:t>
            </a:r>
            <a:r>
              <a:rPr lang="en-ID" dirty="0" err="1">
                <a:latin typeface="Gill Sans Nova Cond XBd" panose="020B0A06020104020203" pitchFamily="34" charset="0"/>
              </a:rPr>
              <a:t>hanya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produk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kebetulan</a:t>
            </a:r>
            <a:r>
              <a:rPr lang="en-ID" dirty="0">
                <a:latin typeface="Gill Sans Nova Cond XBd" panose="020B0A06020104020203" pitchFamily="34" charset="0"/>
              </a:rPr>
              <a:t> dan </a:t>
            </a:r>
            <a:r>
              <a:rPr lang="en-ID" dirty="0" err="1">
                <a:latin typeface="Gill Sans Nova Cond XBd" panose="020B0A06020104020203" pitchFamily="34" charset="0"/>
              </a:rPr>
              <a:t>kera</a:t>
            </a:r>
            <a:r>
              <a:rPr lang="en-ID" dirty="0">
                <a:latin typeface="Gill Sans Nova Cond XBd" panose="020B0A06020104020203" pitchFamily="34" charset="0"/>
              </a:rPr>
              <a:t> Afrika </a:t>
            </a:r>
            <a:r>
              <a:rPr lang="en-ID" dirty="0" err="1">
                <a:latin typeface="Gill Sans Nova Cond XBd" panose="020B0A06020104020203" pitchFamily="34" charset="0"/>
              </a:rPr>
              <a:t>seperti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ajaran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evolusi</a:t>
            </a:r>
            <a:r>
              <a:rPr lang="en-ID" dirty="0">
                <a:latin typeface="Gill Sans Nova Cond XBd" panose="020B0A06020104020203" pitchFamily="34" charset="0"/>
              </a:rPr>
              <a:t>. </a:t>
            </a:r>
            <a:r>
              <a:rPr lang="en-ID" dirty="0" err="1">
                <a:latin typeface="Impact" panose="020B0806030902050204" pitchFamily="34" charset="0"/>
              </a:rPr>
              <a:t>Ajaran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evolusi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membuat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hidup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kita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tidak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berarti</a:t>
            </a:r>
            <a:r>
              <a:rPr lang="en-ID" dirty="0">
                <a:latin typeface="Impact" panose="020B0806030902050204" pitchFamily="34" charset="0"/>
              </a:rPr>
              <a:t> dan </a:t>
            </a:r>
            <a:r>
              <a:rPr lang="en-ID" dirty="0" err="1">
                <a:latin typeface="Impact" panose="020B0806030902050204" pitchFamily="34" charset="0"/>
              </a:rPr>
              <a:t>kehilangan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tujuannya</a:t>
            </a:r>
            <a:r>
              <a:rPr lang="en-ID" dirty="0">
                <a:latin typeface="Gill Sans Nova Cond XBd" panose="020B0A06020104020203" pitchFamily="34" charset="0"/>
              </a:rPr>
              <a:t>, </a:t>
            </a:r>
            <a:r>
              <a:rPr lang="en-ID" dirty="0" err="1">
                <a:latin typeface="Gill Sans Nova Cond XBd" panose="020B0A06020104020203" pitchFamily="34" charset="0"/>
              </a:rPr>
              <a:t>sementara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Gill Sans Ultra Bold Condensed" panose="020B0A06020104020203" pitchFamily="34" charset="0"/>
              </a:rPr>
              <a:t>penciptaan</a:t>
            </a:r>
            <a:r>
              <a:rPr lang="en-ID" dirty="0">
                <a:solidFill>
                  <a:srgbClr val="00206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Gill Sans Ultra Bold Condensed" panose="020B0A06020104020203" pitchFamily="34" charset="0"/>
              </a:rPr>
              <a:t>alkitabiah</a:t>
            </a:r>
            <a:r>
              <a:rPr lang="en-ID" dirty="0">
                <a:solidFill>
                  <a:srgbClr val="00206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Gill Sans Ultra Bold Condensed" panose="020B0A06020104020203" pitchFamily="34" charset="0"/>
              </a:rPr>
              <a:t>memberikan</a:t>
            </a:r>
            <a:r>
              <a:rPr lang="en-ID" dirty="0">
                <a:solidFill>
                  <a:srgbClr val="00206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Gill Sans Ultra Bold Condensed" panose="020B0A06020104020203" pitchFamily="34" charset="0"/>
              </a:rPr>
              <a:t>kita</a:t>
            </a:r>
            <a:r>
              <a:rPr lang="en-ID" dirty="0">
                <a:solidFill>
                  <a:srgbClr val="002060"/>
                </a:solidFill>
                <a:latin typeface="Gill Sans Ultra Bold Condensed" panose="020B0A06020104020203" pitchFamily="34" charset="0"/>
              </a:rPr>
              <a:t> rasa </a:t>
            </a:r>
            <a:r>
              <a:rPr lang="en-ID" dirty="0" err="1">
                <a:solidFill>
                  <a:srgbClr val="002060"/>
                </a:solidFill>
                <a:latin typeface="Gill Sans Ultra Bold Condensed" panose="020B0A06020104020203" pitchFamily="34" charset="0"/>
              </a:rPr>
              <a:t>harga</a:t>
            </a:r>
            <a:r>
              <a:rPr lang="en-ID" dirty="0">
                <a:solidFill>
                  <a:srgbClr val="00206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Gill Sans Ultra Bold Condensed" panose="020B0A06020104020203" pitchFamily="34" charset="0"/>
              </a:rPr>
              <a:t>diri</a:t>
            </a:r>
            <a:r>
              <a:rPr lang="en-ID" dirty="0">
                <a:solidFill>
                  <a:srgbClr val="002060"/>
                </a:solidFill>
                <a:latin typeface="Gill Sans Ultra Bold Condensed" panose="020B0A06020104020203" pitchFamily="34" charset="0"/>
              </a:rPr>
              <a:t> yang </a:t>
            </a:r>
            <a:r>
              <a:rPr lang="en-ID" dirty="0" err="1">
                <a:solidFill>
                  <a:srgbClr val="002060"/>
                </a:solidFill>
                <a:latin typeface="Gill Sans Ultra Bold Condensed" panose="020B0A06020104020203" pitchFamily="34" charset="0"/>
              </a:rPr>
              <a:t>sebenarnya</a:t>
            </a:r>
            <a:r>
              <a:rPr lang="en-ID" dirty="0">
                <a:solidFill>
                  <a:srgbClr val="002060"/>
                </a:solidFill>
                <a:latin typeface="Gill Sans Ultra Bold Condensed" panose="020B0A06020104020203" pitchFamily="34" charset="0"/>
              </a:rPr>
              <a:t>. 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ID" dirty="0">
                <a:latin typeface="Gill Sans Nova Cond XBd" panose="020B0A06020104020203" pitchFamily="34" charset="0"/>
              </a:rPr>
              <a:t>Karena </a:t>
            </a:r>
            <a:r>
              <a:rPr lang="en-ID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kita</a:t>
            </a:r>
            <a:r>
              <a:rPr lang="en-ID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diciptakan</a:t>
            </a:r>
            <a:r>
              <a:rPr lang="en-ID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oleh </a:t>
            </a:r>
            <a:r>
              <a:rPr lang="en-ID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Tuhan</a:t>
            </a:r>
            <a:r>
              <a:rPr lang="en-ID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dengan</a:t>
            </a:r>
            <a:r>
              <a:rPr lang="en-ID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kapasitas</a:t>
            </a:r>
            <a:r>
              <a:rPr lang="en-ID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untuk</a:t>
            </a:r>
            <a:r>
              <a:rPr lang="en-ID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membuat</a:t>
            </a:r>
            <a:r>
              <a:rPr lang="en-ID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pilihan</a:t>
            </a:r>
            <a:r>
              <a:rPr lang="en-ID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moral,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Eras Bold ITC" panose="020B0907030504020204" pitchFamily="34" charset="0"/>
              </a:rPr>
              <a:t>kita</a:t>
            </a:r>
            <a:r>
              <a:rPr lang="en-ID" dirty="0">
                <a:latin typeface="Eras Bold ITC" panose="020B0907030504020204" pitchFamily="34" charset="0"/>
              </a:rPr>
              <a:t> </a:t>
            </a:r>
            <a:r>
              <a:rPr lang="en-ID" dirty="0" err="1">
                <a:latin typeface="Eras Bold ITC" panose="020B0907030504020204" pitchFamily="34" charset="0"/>
              </a:rPr>
              <a:t>bertanggung</a:t>
            </a:r>
            <a:r>
              <a:rPr lang="en-ID" dirty="0">
                <a:latin typeface="Eras Bold ITC" panose="020B0907030504020204" pitchFamily="34" charset="0"/>
              </a:rPr>
              <a:t> </a:t>
            </a:r>
            <a:r>
              <a:rPr lang="en-ID" dirty="0" err="1">
                <a:latin typeface="Eras Bold ITC" panose="020B0907030504020204" pitchFamily="34" charset="0"/>
              </a:rPr>
              <a:t>jawab</a:t>
            </a:r>
            <a:r>
              <a:rPr lang="en-ID" dirty="0">
                <a:latin typeface="Eras Bold ITC" panose="020B0907030504020204" pitchFamily="34" charset="0"/>
              </a:rPr>
              <a:t> </a:t>
            </a:r>
            <a:r>
              <a:rPr lang="en-ID" dirty="0" err="1">
                <a:latin typeface="Eras Bold ITC" panose="020B0907030504020204" pitchFamily="34" charset="0"/>
              </a:rPr>
              <a:t>atas</a:t>
            </a:r>
            <a:r>
              <a:rPr lang="en-ID" dirty="0">
                <a:latin typeface="Eras Bold ITC" panose="020B0907030504020204" pitchFamily="34" charset="0"/>
              </a:rPr>
              <a:t> </a:t>
            </a:r>
            <a:r>
              <a:rPr lang="en-ID" dirty="0" err="1">
                <a:latin typeface="Eras Bold ITC" panose="020B0907030504020204" pitchFamily="34" charset="0"/>
              </a:rPr>
              <a:t>keputusan</a:t>
            </a:r>
            <a:r>
              <a:rPr lang="en-ID" dirty="0">
                <a:latin typeface="Eras Bold ITC" panose="020B0907030504020204" pitchFamily="34" charset="0"/>
              </a:rPr>
              <a:t> yang </a:t>
            </a:r>
            <a:r>
              <a:rPr lang="en-ID" dirty="0" err="1">
                <a:latin typeface="Eras Bold ITC" panose="020B0907030504020204" pitchFamily="34" charset="0"/>
              </a:rPr>
              <a:t>kita</a:t>
            </a:r>
            <a:r>
              <a:rPr lang="en-ID" dirty="0">
                <a:latin typeface="Eras Bold ITC" panose="020B0907030504020204" pitchFamily="34" charset="0"/>
              </a:rPr>
              <a:t> buat di </a:t>
            </a:r>
            <a:r>
              <a:rPr lang="en-ID" dirty="0" err="1">
                <a:latin typeface="Eras Bold ITC" panose="020B0907030504020204" pitchFamily="34" charset="0"/>
              </a:rPr>
              <a:t>penghakiman</a:t>
            </a:r>
            <a:r>
              <a:rPr lang="en-ID" dirty="0">
                <a:latin typeface="Eras Bold ITC" panose="020B0907030504020204" pitchFamily="34" charset="0"/>
              </a:rPr>
              <a:t> Allah</a:t>
            </a:r>
            <a:r>
              <a:rPr lang="en-ID" dirty="0">
                <a:latin typeface="Gill Sans Nova Cond XBd" panose="020B0A06020104020203" pitchFamily="34" charset="0"/>
              </a:rPr>
              <a:t>, </a:t>
            </a:r>
            <a:r>
              <a:rPr lang="en-ID" dirty="0">
                <a:latin typeface="Impact" panose="020B0806030902050204" pitchFamily="34" charset="0"/>
              </a:rPr>
              <a:t>Roma 14:10 </a:t>
            </a:r>
            <a:r>
              <a:rPr lang="en-ID" dirty="0">
                <a:latin typeface="Gill Sans Nova Cond XBd" panose="020B0A06020104020203" pitchFamily="34" charset="0"/>
              </a:rPr>
              <a:t>".......... </a:t>
            </a:r>
            <a:r>
              <a:rPr lang="en-ID" dirty="0" err="1">
                <a:latin typeface="Gill Sans Nova Cond XBd" panose="020B0A06020104020203" pitchFamily="34" charset="0"/>
              </a:rPr>
              <a:t>Sebab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kita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semua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harus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menghadap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takhta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pengadilan</a:t>
            </a:r>
            <a:r>
              <a:rPr lang="en-ID" dirty="0">
                <a:latin typeface="Gill Sans Nova Cond XBd" panose="020B0A06020104020203" pitchFamily="34" charset="0"/>
              </a:rPr>
              <a:t> Allah".</a:t>
            </a:r>
          </a:p>
        </p:txBody>
      </p:sp>
    </p:spTree>
    <p:extLst>
      <p:ext uri="{BB962C8B-B14F-4D97-AF65-F5344CB8AC3E}">
        <p14:creationId xmlns:p14="http://schemas.microsoft.com/office/powerpoint/2010/main" val="10883535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9BB35BC-D5C2-4C8B-A22A-A71E6191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DF259DA-4A24-5FEC-78F6-281C523819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591" r="22582"/>
          <a:stretch/>
        </p:blipFill>
        <p:spPr>
          <a:xfrm>
            <a:off x="20" y="10"/>
            <a:ext cx="4587406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231DF1-9275-976D-5883-CFC30E7D10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87426" y="271462"/>
            <a:ext cx="4251774" cy="631507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dirty="0" err="1">
                <a:latin typeface="Franklin Gothic Medium Cond" panose="020B0606030402020204" pitchFamily="34" charset="0"/>
              </a:rPr>
              <a:t>Penghakiman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menyiratkan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tanggungjawab</a:t>
            </a:r>
            <a:r>
              <a:rPr lang="en-ID" dirty="0">
                <a:latin typeface="Franklin Gothic Medium Cond" panose="020B0606030402020204" pitchFamily="34" charset="0"/>
              </a:rPr>
              <a:t> moral. </a:t>
            </a:r>
            <a:r>
              <a:rPr lang="en-ID" dirty="0">
                <a:latin typeface="Gill Sans Nova Cond XBd" panose="020B0A06020104020203" pitchFamily="34" charset="0"/>
              </a:rPr>
              <a:t>Kita </a:t>
            </a:r>
            <a:r>
              <a:rPr lang="en-ID" dirty="0" err="1">
                <a:latin typeface="Gill Sans Nova Cond XBd" panose="020B0A06020104020203" pitchFamily="34" charset="0"/>
              </a:rPr>
              <a:t>dihakimi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berdasarkan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apa</a:t>
            </a:r>
            <a:r>
              <a:rPr lang="en-ID" dirty="0">
                <a:latin typeface="Gill Sans Nova Cond XBd" panose="020B0A06020104020203" pitchFamily="34" charset="0"/>
              </a:rPr>
              <a:t> yang </a:t>
            </a:r>
            <a:r>
              <a:rPr lang="en-ID" dirty="0" err="1">
                <a:latin typeface="Gill Sans Nova Cond XBd" panose="020B0A06020104020203" pitchFamily="34" charset="0"/>
              </a:rPr>
              <a:t>kita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lakukan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berdasarkan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pilihan-pilihan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kita</a:t>
            </a:r>
            <a:r>
              <a:rPr lang="en-ID" dirty="0">
                <a:latin typeface="Gill Sans Nova Cond XBd" panose="020B0A06020104020203" pitchFamily="34" charset="0"/>
              </a:rPr>
              <a:t>.</a:t>
            </a:r>
            <a:r>
              <a:rPr lang="en-ID" dirty="0">
                <a:latin typeface="Franklin Gothic Medium Cond" panose="020B0606030402020204" pitchFamily="34" charset="0"/>
              </a:rPr>
              <a:t> Karena </a:t>
            </a:r>
            <a:r>
              <a:rPr lang="en-ID" dirty="0" err="1">
                <a:latin typeface="Franklin Gothic Medium Cond" panose="020B0606030402020204" pitchFamily="34" charset="0"/>
              </a:rPr>
              <a:t>hukum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adalah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dasar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pemerintahan</a:t>
            </a:r>
            <a:r>
              <a:rPr lang="en-ID" dirty="0">
                <a:latin typeface="Franklin Gothic Medium Cond" panose="020B0606030402020204" pitchFamily="34" charset="0"/>
              </a:rPr>
              <a:t> Allah dan </a:t>
            </a:r>
            <a:r>
              <a:rPr lang="en-ID" dirty="0" err="1">
                <a:latin typeface="Franklin Gothic Medium Cond" panose="020B0606030402020204" pitchFamily="34" charset="0"/>
              </a:rPr>
              <a:t>sebuah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penyataan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dari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karakter</a:t>
            </a:r>
            <a:r>
              <a:rPr lang="en-ID" dirty="0">
                <a:latin typeface="Franklin Gothic Medium Cond" panose="020B0606030402020204" pitchFamily="34" charset="0"/>
              </a:rPr>
              <a:t>-Nya, </a:t>
            </a:r>
            <a:r>
              <a:rPr lang="en-ID" dirty="0" err="1">
                <a:latin typeface="Franklin Gothic Medium Cond" panose="020B0606030402020204" pitchFamily="34" charset="0"/>
              </a:rPr>
              <a:t>itu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menjadi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standar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penghakiman</a:t>
            </a:r>
            <a:r>
              <a:rPr lang="en-ID" dirty="0">
                <a:latin typeface="Franklin Gothic Medium Cond" panose="020B0606030402020204" pitchFamily="34" charset="0"/>
              </a:rPr>
              <a:t> [</a:t>
            </a:r>
            <a:r>
              <a:rPr lang="en-ID" dirty="0" err="1">
                <a:latin typeface="Franklin Gothic Medium Cond" panose="020B0606030402020204" pitchFamily="34" charset="0"/>
              </a:rPr>
              <a:t>Yakobus</a:t>
            </a:r>
            <a:r>
              <a:rPr lang="en-ID" dirty="0">
                <a:latin typeface="Franklin Gothic Medium Cond" panose="020B0606030402020204" pitchFamily="34" charset="0"/>
              </a:rPr>
              <a:t> 2:8-13]. </a:t>
            </a:r>
          </a:p>
          <a:p>
            <a:pPr marL="0" indent="0">
              <a:buNone/>
            </a:pPr>
            <a:r>
              <a:rPr lang="en-ID" dirty="0" err="1">
                <a:latin typeface="Bernard MT Condensed" panose="02050806060905020404" pitchFamily="18" charset="0"/>
              </a:rPr>
              <a:t>Kesetiaan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kita</a:t>
            </a:r>
            <a:r>
              <a:rPr lang="en-ID" dirty="0">
                <a:latin typeface="Bernard MT Condensed" panose="02050806060905020404" pitchFamily="18" charset="0"/>
              </a:rPr>
              <a:t> pada </a:t>
            </a:r>
            <a:r>
              <a:rPr lang="en-ID" dirty="0" err="1">
                <a:latin typeface="Bernard MT Condensed" panose="02050806060905020404" pitchFamily="18" charset="0"/>
              </a:rPr>
              <a:t>perintah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Sabat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adalah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pengakuan</a:t>
            </a:r>
            <a:r>
              <a:rPr lang="en-ID" dirty="0">
                <a:latin typeface="Bernard MT Condensed" panose="02050806060905020404" pitchFamily="18" charset="0"/>
              </a:rPr>
              <a:t> pada </a:t>
            </a:r>
            <a:r>
              <a:rPr lang="en-ID" dirty="0" err="1">
                <a:latin typeface="Bernard MT Condensed" panose="02050806060905020404" pitchFamily="18" charset="0"/>
              </a:rPr>
              <a:t>komitmen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kita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untuk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menjalani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kehidupan</a:t>
            </a:r>
            <a:r>
              <a:rPr lang="en-ID" dirty="0">
                <a:latin typeface="Bernard MT Condensed" panose="02050806060905020404" pitchFamily="18" charset="0"/>
              </a:rPr>
              <a:t> yang </a:t>
            </a:r>
            <a:r>
              <a:rPr lang="en-ID" dirty="0" err="1">
                <a:latin typeface="Bernard MT Condensed" panose="02050806060905020404" pitchFamily="18" charset="0"/>
              </a:rPr>
              <a:t>patuh</a:t>
            </a:r>
            <a:r>
              <a:rPr lang="en-ID" dirty="0">
                <a:latin typeface="Bernard MT Condensed" panose="020508060609050204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405526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1"/>
            <a:ext cx="9143997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" y="0"/>
            <a:ext cx="6086479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4" y="-1"/>
            <a:ext cx="3057523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512" y="-1"/>
            <a:ext cx="8799485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74706BE-989D-7458-9C14-2686B8ECB2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94538"/>
            <a:ext cx="9143997" cy="1033669"/>
          </a:xfrm>
        </p:spPr>
        <p:txBody>
          <a:bodyPr>
            <a:normAutofit fontScale="90000"/>
          </a:bodyPr>
          <a:lstStyle/>
          <a:p>
            <a:pPr algn="ctr"/>
            <a:r>
              <a:rPr lang="fi-FI" dirty="0">
                <a:solidFill>
                  <a:srgbClr val="FFFF00"/>
                </a:solidFill>
                <a:latin typeface="Impact" panose="020B0806030902050204" pitchFamily="34" charset="0"/>
              </a:rPr>
              <a:t>HARI SABAT &amp; PENCIPTAAN</a:t>
            </a:r>
            <a:br>
              <a:rPr lang="fi-FI" sz="3200" dirty="0">
                <a:solidFill>
                  <a:srgbClr val="FFFFFF"/>
                </a:solidFill>
              </a:rPr>
            </a:br>
            <a:r>
              <a:rPr lang="fi-FI" sz="3100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Senin, 15 </a:t>
            </a:r>
            <a:r>
              <a:rPr lang="fi-FI" sz="3100" dirty="0" err="1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Mei</a:t>
            </a:r>
            <a:r>
              <a:rPr lang="fi-FI" sz="3100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2023</a:t>
            </a:r>
            <a:endParaRPr lang="en-ID" sz="3100" dirty="0">
              <a:solidFill>
                <a:srgbClr val="FFFFFF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EC79E4-6C81-CB0D-BE95-D1EBF8FEAD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0473" y="4063185"/>
            <a:ext cx="4643439" cy="2500277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ID" dirty="0" err="1">
                <a:solidFill>
                  <a:srgbClr val="C00000"/>
                </a:solidFill>
                <a:latin typeface="Impact" panose="020B0806030902050204" pitchFamily="34" charset="0"/>
              </a:rPr>
              <a:t>Sabat</a:t>
            </a: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Impact" panose="020B0806030902050204" pitchFamily="34" charset="0"/>
              </a:rPr>
              <a:t>adalah</a:t>
            </a: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Impact" panose="020B0806030902050204" pitchFamily="34" charset="0"/>
              </a:rPr>
              <a:t>pusat</a:t>
            </a: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Impact" panose="020B0806030902050204" pitchFamily="34" charset="0"/>
              </a:rPr>
              <a:t>dari</a:t>
            </a: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Impact" panose="020B0806030902050204" pitchFamily="34" charset="0"/>
              </a:rPr>
              <a:t>pertentangan</a:t>
            </a: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Impact" panose="020B0806030902050204" pitchFamily="34" charset="0"/>
              </a:rPr>
              <a:t>besar</a:t>
            </a: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Impact" panose="020B0806030902050204" pitchFamily="34" charset="0"/>
              </a:rPr>
              <a:t>tentang</a:t>
            </a: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Impact" panose="020B0806030902050204" pitchFamily="34" charset="0"/>
              </a:rPr>
              <a:t>kelayakan</a:t>
            </a: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Impact" panose="020B0806030902050204" pitchFamily="34" charset="0"/>
              </a:rPr>
              <a:t>Kristus</a:t>
            </a: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Impact" panose="020B0806030902050204" pitchFamily="34" charset="0"/>
              </a:rPr>
              <a:t>untuk</a:t>
            </a: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Impact" panose="020B0806030902050204" pitchFamily="34" charset="0"/>
              </a:rPr>
              <a:t>menerima</a:t>
            </a: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Impact" panose="020B0806030902050204" pitchFamily="34" charset="0"/>
              </a:rPr>
              <a:t>penyembahan</a:t>
            </a: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Impact" panose="020B0806030902050204" pitchFamily="34" charset="0"/>
              </a:rPr>
              <a:t>sebagai</a:t>
            </a: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Impact" panose="020B0806030902050204" pitchFamily="34" charset="0"/>
              </a:rPr>
              <a:t>Pencipta</a:t>
            </a: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Impact" panose="020B0806030902050204" pitchFamily="34" charset="0"/>
              </a:rPr>
              <a:t>kita</a:t>
            </a: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7B68CF-6679-6DD1-1265-DEDACE8B6B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770" y="3953693"/>
            <a:ext cx="3333703" cy="250027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FA85531-1A7D-4387-8B5A-A4503B4CF9A9}"/>
              </a:ext>
            </a:extLst>
          </p:cNvPr>
          <p:cNvSpPr txBox="1"/>
          <p:nvPr/>
        </p:nvSpPr>
        <p:spPr>
          <a:xfrm>
            <a:off x="1114423" y="1706924"/>
            <a:ext cx="7086602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ID" sz="2800" dirty="0">
                <a:solidFill>
                  <a:srgbClr val="002060"/>
                </a:solidFill>
                <a:latin typeface="Berlin Sans FB" panose="020E0602020502020306" pitchFamily="34" charset="0"/>
              </a:rPr>
              <a:t>Iblis </a:t>
            </a:r>
            <a:r>
              <a:rPr lang="en-ID" sz="2800" dirty="0" err="1">
                <a:solidFill>
                  <a:srgbClr val="002060"/>
                </a:solidFill>
                <a:latin typeface="Berlin Sans FB" panose="020E0602020502020306" pitchFamily="34" charset="0"/>
              </a:rPr>
              <a:t>telah</a:t>
            </a:r>
            <a:r>
              <a:rPr lang="en-ID" sz="2800" dirty="0">
                <a:solidFill>
                  <a:srgbClr val="002060"/>
                </a:solidFill>
                <a:latin typeface="Berlin Sans FB" panose="020E0602020502020306" pitchFamily="34" charset="0"/>
              </a:rPr>
              <a:t> </a:t>
            </a:r>
            <a:r>
              <a:rPr lang="en-ID" sz="2800" dirty="0" err="1">
                <a:solidFill>
                  <a:srgbClr val="002060"/>
                </a:solidFill>
                <a:latin typeface="Berlin Sans FB" panose="020E0602020502020306" pitchFamily="34" charset="0"/>
              </a:rPr>
              <a:t>melakukan</a:t>
            </a:r>
            <a:r>
              <a:rPr lang="en-ID" sz="2800" dirty="0">
                <a:solidFill>
                  <a:srgbClr val="002060"/>
                </a:solidFill>
                <a:latin typeface="Berlin Sans FB" panose="020E0602020502020306" pitchFamily="34" charset="0"/>
              </a:rPr>
              <a:t> </a:t>
            </a:r>
            <a:r>
              <a:rPr lang="en-ID" sz="2800" dirty="0" err="1">
                <a:solidFill>
                  <a:srgbClr val="002060"/>
                </a:solidFill>
                <a:latin typeface="Berlin Sans FB" panose="020E0602020502020306" pitchFamily="34" charset="0"/>
              </a:rPr>
              <a:t>segala</a:t>
            </a:r>
            <a:r>
              <a:rPr lang="en-ID" sz="2800" dirty="0">
                <a:solidFill>
                  <a:srgbClr val="002060"/>
                </a:solidFill>
                <a:latin typeface="Berlin Sans FB" panose="020E0602020502020306" pitchFamily="34" charset="0"/>
              </a:rPr>
              <a:t> </a:t>
            </a:r>
            <a:r>
              <a:rPr lang="en-ID" sz="2800" dirty="0" err="1">
                <a:solidFill>
                  <a:srgbClr val="002060"/>
                </a:solidFill>
                <a:latin typeface="Berlin Sans FB" panose="020E0602020502020306" pitchFamily="34" charset="0"/>
              </a:rPr>
              <a:t>upaya</a:t>
            </a:r>
            <a:r>
              <a:rPr lang="en-ID" sz="2800" dirty="0">
                <a:solidFill>
                  <a:srgbClr val="002060"/>
                </a:solidFill>
                <a:latin typeface="Berlin Sans FB" panose="020E0602020502020306" pitchFamily="34" charset="0"/>
              </a:rPr>
              <a:t> </a:t>
            </a:r>
            <a:r>
              <a:rPr lang="en-ID" sz="2800" dirty="0" err="1">
                <a:solidFill>
                  <a:srgbClr val="002060"/>
                </a:solidFill>
                <a:latin typeface="Berlin Sans FB" panose="020E0602020502020306" pitchFamily="34" charset="0"/>
              </a:rPr>
              <a:t>untuk</a:t>
            </a:r>
            <a:r>
              <a:rPr lang="en-ID" sz="2800" dirty="0">
                <a:solidFill>
                  <a:srgbClr val="002060"/>
                </a:solidFill>
                <a:latin typeface="Berlin Sans FB" panose="020E0602020502020306" pitchFamily="34" charset="0"/>
              </a:rPr>
              <a:t> </a:t>
            </a:r>
            <a:r>
              <a:rPr lang="en-ID" sz="2800" dirty="0" err="1">
                <a:solidFill>
                  <a:srgbClr val="002060"/>
                </a:solidFill>
                <a:latin typeface="Berlin Sans FB" panose="020E0602020502020306" pitchFamily="34" charset="0"/>
              </a:rPr>
              <a:t>memutarbalikkan</a:t>
            </a:r>
            <a:r>
              <a:rPr lang="en-ID" sz="2800" dirty="0">
                <a:solidFill>
                  <a:srgbClr val="002060"/>
                </a:solidFill>
                <a:latin typeface="Berlin Sans FB" panose="020E0602020502020306" pitchFamily="34" charset="0"/>
              </a:rPr>
              <a:t> </a:t>
            </a:r>
            <a:r>
              <a:rPr lang="en-ID" sz="2800" dirty="0" err="1">
                <a:solidFill>
                  <a:srgbClr val="002060"/>
                </a:solidFill>
                <a:latin typeface="Berlin Sans FB" panose="020E0602020502020306" pitchFamily="34" charset="0"/>
              </a:rPr>
              <a:t>gagasan</a:t>
            </a:r>
            <a:r>
              <a:rPr lang="en-ID" sz="2800" dirty="0">
                <a:solidFill>
                  <a:srgbClr val="002060"/>
                </a:solidFill>
                <a:latin typeface="Berlin Sans FB" panose="020E0602020502020306" pitchFamily="34" charset="0"/>
              </a:rPr>
              <a:t> </a:t>
            </a:r>
            <a:r>
              <a:rPr lang="en-ID" sz="2800" dirty="0" err="1">
                <a:solidFill>
                  <a:srgbClr val="002060"/>
                </a:solidFill>
                <a:latin typeface="Berlin Sans FB" panose="020E0602020502020306" pitchFamily="34" charset="0"/>
              </a:rPr>
              <a:t>Penciptaan</a:t>
            </a:r>
            <a:r>
              <a:rPr lang="en-ID" sz="2800" dirty="0">
                <a:solidFill>
                  <a:srgbClr val="002060"/>
                </a:solidFill>
                <a:latin typeface="Berlin Sans FB" panose="020E0602020502020306" pitchFamily="34" charset="0"/>
              </a:rPr>
              <a:t> </a:t>
            </a:r>
            <a:r>
              <a:rPr lang="en-ID" sz="2800" dirty="0" err="1">
                <a:solidFill>
                  <a:srgbClr val="002060"/>
                </a:solidFill>
                <a:latin typeface="Berlin Sans FB" panose="020E0602020502020306" pitchFamily="34" charset="0"/>
              </a:rPr>
              <a:t>karena</a:t>
            </a:r>
            <a:r>
              <a:rPr lang="en-ID" sz="2800" dirty="0">
                <a:solidFill>
                  <a:srgbClr val="002060"/>
                </a:solidFill>
                <a:latin typeface="Berlin Sans FB" panose="020E0602020502020306" pitchFamily="34" charset="0"/>
              </a:rPr>
              <a:t> </a:t>
            </a:r>
            <a:r>
              <a:rPr lang="en-ID" sz="2800" dirty="0" err="1">
                <a:solidFill>
                  <a:srgbClr val="002060"/>
                </a:solidFill>
                <a:latin typeface="Berlin Sans FB" panose="020E0602020502020306" pitchFamily="34" charset="0"/>
              </a:rPr>
              <a:t>iblis</a:t>
            </a:r>
            <a:r>
              <a:rPr lang="en-ID" sz="2800" dirty="0">
                <a:solidFill>
                  <a:srgbClr val="002060"/>
                </a:solidFill>
                <a:latin typeface="Berlin Sans FB" panose="020E0602020502020306" pitchFamily="34" charset="0"/>
              </a:rPr>
              <a:t> </a:t>
            </a:r>
            <a:r>
              <a:rPr lang="en-ID" sz="2800" dirty="0" err="1">
                <a:solidFill>
                  <a:srgbClr val="002060"/>
                </a:solidFill>
                <a:latin typeface="Berlin Sans FB" panose="020E0602020502020306" pitchFamily="34" charset="0"/>
              </a:rPr>
              <a:t>membenci</a:t>
            </a:r>
            <a:r>
              <a:rPr lang="en-ID" sz="2800" dirty="0">
                <a:solidFill>
                  <a:srgbClr val="002060"/>
                </a:solidFill>
                <a:latin typeface="Berlin Sans FB" panose="020E0602020502020306" pitchFamily="34" charset="0"/>
              </a:rPr>
              <a:t> </a:t>
            </a:r>
            <a:r>
              <a:rPr lang="en-ID" sz="2800" dirty="0" err="1">
                <a:solidFill>
                  <a:srgbClr val="002060"/>
                </a:solidFill>
                <a:latin typeface="Berlin Sans FB" panose="020E0602020502020306" pitchFamily="34" charset="0"/>
              </a:rPr>
              <a:t>Yesus</a:t>
            </a:r>
            <a:r>
              <a:rPr lang="en-ID" sz="2800" dirty="0">
                <a:solidFill>
                  <a:srgbClr val="002060"/>
                </a:solidFill>
                <a:latin typeface="Berlin Sans FB" panose="020E0602020502020306" pitchFamily="34" charset="0"/>
              </a:rPr>
              <a:t> dan </a:t>
            </a:r>
            <a:r>
              <a:rPr lang="en-ID" sz="2800" dirty="0" err="1">
                <a:solidFill>
                  <a:srgbClr val="002060"/>
                </a:solidFill>
                <a:latin typeface="Berlin Sans FB" panose="020E0602020502020306" pitchFamily="34" charset="0"/>
              </a:rPr>
              <a:t>tidak</a:t>
            </a:r>
            <a:r>
              <a:rPr lang="en-ID" sz="2800" dirty="0">
                <a:solidFill>
                  <a:srgbClr val="002060"/>
                </a:solidFill>
                <a:latin typeface="Berlin Sans FB" panose="020E0602020502020306" pitchFamily="34" charset="0"/>
              </a:rPr>
              <a:t> </a:t>
            </a:r>
            <a:r>
              <a:rPr lang="en-ID" sz="2800" dirty="0" err="1">
                <a:solidFill>
                  <a:srgbClr val="002060"/>
                </a:solidFill>
                <a:latin typeface="Berlin Sans FB" panose="020E0602020502020306" pitchFamily="34" charset="0"/>
              </a:rPr>
              <a:t>ingin</a:t>
            </a:r>
            <a:r>
              <a:rPr lang="en-ID" sz="2800" dirty="0">
                <a:solidFill>
                  <a:srgbClr val="002060"/>
                </a:solidFill>
                <a:latin typeface="Berlin Sans FB" panose="020E0602020502020306" pitchFamily="34" charset="0"/>
              </a:rPr>
              <a:t> </a:t>
            </a:r>
            <a:r>
              <a:rPr lang="en-ID" sz="2800" dirty="0" err="1">
                <a:solidFill>
                  <a:srgbClr val="002060"/>
                </a:solidFill>
                <a:latin typeface="Berlin Sans FB" panose="020E0602020502020306" pitchFamily="34" charset="0"/>
              </a:rPr>
              <a:t>Yesus</a:t>
            </a:r>
            <a:r>
              <a:rPr lang="en-ID" sz="2800" dirty="0">
                <a:solidFill>
                  <a:srgbClr val="002060"/>
                </a:solidFill>
                <a:latin typeface="Berlin Sans FB" panose="020E0602020502020306" pitchFamily="34" charset="0"/>
              </a:rPr>
              <a:t> </a:t>
            </a:r>
            <a:r>
              <a:rPr lang="en-ID" sz="2800" dirty="0" err="1">
                <a:solidFill>
                  <a:srgbClr val="002060"/>
                </a:solidFill>
                <a:latin typeface="Berlin Sans FB" panose="020E0602020502020306" pitchFamily="34" charset="0"/>
              </a:rPr>
              <a:t>menerima</a:t>
            </a:r>
            <a:r>
              <a:rPr lang="en-ID" sz="2800" dirty="0">
                <a:solidFill>
                  <a:srgbClr val="002060"/>
                </a:solidFill>
                <a:latin typeface="Berlin Sans FB" panose="020E0602020502020306" pitchFamily="34" charset="0"/>
              </a:rPr>
              <a:t> </a:t>
            </a:r>
            <a:r>
              <a:rPr lang="en-ID" sz="2800" dirty="0" err="1">
                <a:solidFill>
                  <a:srgbClr val="002060"/>
                </a:solidFill>
                <a:latin typeface="Berlin Sans FB" panose="020E0602020502020306" pitchFamily="34" charset="0"/>
              </a:rPr>
              <a:t>penyembahan</a:t>
            </a:r>
            <a:r>
              <a:rPr lang="en-ID" sz="2800" dirty="0">
                <a:solidFill>
                  <a:srgbClr val="002060"/>
                </a:solidFill>
                <a:latin typeface="Berlin Sans FB" panose="020E0602020502020306" pitchFamily="34" charset="0"/>
              </a:rPr>
              <a:t> </a:t>
            </a:r>
            <a:r>
              <a:rPr lang="en-ID" sz="2800" dirty="0" err="1">
                <a:solidFill>
                  <a:srgbClr val="002060"/>
                </a:solidFill>
                <a:latin typeface="Berlin Sans FB" panose="020E0602020502020306" pitchFamily="34" charset="0"/>
              </a:rPr>
              <a:t>karena</a:t>
            </a:r>
            <a:r>
              <a:rPr lang="en-ID" sz="2800" dirty="0">
                <a:solidFill>
                  <a:srgbClr val="002060"/>
                </a:solidFill>
                <a:latin typeface="Berlin Sans FB" panose="020E0602020502020306" pitchFamily="34" charset="0"/>
              </a:rPr>
              <a:t> </a:t>
            </a:r>
            <a:r>
              <a:rPr lang="en-ID" sz="2800" dirty="0" err="1">
                <a:solidFill>
                  <a:srgbClr val="002060"/>
                </a:solidFill>
                <a:latin typeface="Berlin Sans FB" panose="020E0602020502020306" pitchFamily="34" charset="0"/>
              </a:rPr>
              <a:t>Dia</a:t>
            </a:r>
            <a:r>
              <a:rPr lang="en-ID" sz="2800" dirty="0">
                <a:solidFill>
                  <a:srgbClr val="002060"/>
                </a:solidFill>
                <a:latin typeface="Berlin Sans FB" panose="020E0602020502020306" pitchFamily="34" charset="0"/>
              </a:rPr>
              <a:t> </a:t>
            </a:r>
            <a:r>
              <a:rPr lang="en-ID" sz="2800" dirty="0" err="1">
                <a:solidFill>
                  <a:srgbClr val="002060"/>
                </a:solidFill>
                <a:latin typeface="Berlin Sans FB" panose="020E0602020502020306" pitchFamily="34" charset="0"/>
              </a:rPr>
              <a:t>sebagai</a:t>
            </a:r>
            <a:r>
              <a:rPr lang="en-ID" sz="2800" dirty="0">
                <a:solidFill>
                  <a:srgbClr val="002060"/>
                </a:solidFill>
                <a:latin typeface="Berlin Sans FB" panose="020E0602020502020306" pitchFamily="34" charset="0"/>
              </a:rPr>
              <a:t> </a:t>
            </a:r>
            <a:r>
              <a:rPr lang="en-ID" sz="2800" dirty="0" err="1">
                <a:solidFill>
                  <a:srgbClr val="002060"/>
                </a:solidFill>
                <a:latin typeface="Berlin Sans FB" panose="020E0602020502020306" pitchFamily="34" charset="0"/>
              </a:rPr>
              <a:t>Pencipta</a:t>
            </a:r>
            <a:r>
              <a:rPr lang="en-ID" sz="2800" dirty="0">
                <a:solidFill>
                  <a:srgbClr val="002060"/>
                </a:solidFill>
                <a:latin typeface="Berlin Sans FB" panose="020E0602020502020306" pitchFamily="34" charset="0"/>
              </a:rPr>
              <a:t> dan </a:t>
            </a:r>
            <a:r>
              <a:rPr lang="en-ID" sz="2800" dirty="0" err="1">
                <a:solidFill>
                  <a:srgbClr val="002060"/>
                </a:solidFill>
                <a:latin typeface="Berlin Sans FB" panose="020E0602020502020306" pitchFamily="34" charset="0"/>
              </a:rPr>
              <a:t>Penebus</a:t>
            </a:r>
            <a:r>
              <a:rPr lang="en-ID" sz="2800" dirty="0">
                <a:solidFill>
                  <a:srgbClr val="002060"/>
                </a:solidFill>
                <a:latin typeface="Berlin Sans FB" panose="020E0602020502020306" pitchFamily="34" charset="0"/>
              </a:rPr>
              <a:t> </a:t>
            </a:r>
            <a:r>
              <a:rPr lang="en-ID" sz="2800" dirty="0" err="1">
                <a:solidFill>
                  <a:srgbClr val="002060"/>
                </a:solidFill>
                <a:latin typeface="Berlin Sans FB" panose="020E0602020502020306" pitchFamily="34" charset="0"/>
              </a:rPr>
              <a:t>kita</a:t>
            </a:r>
            <a:r>
              <a:rPr lang="en-ID" sz="2800" dirty="0">
                <a:solidFill>
                  <a:srgbClr val="002060"/>
                </a:solidFill>
                <a:latin typeface="Berlin Sans FB" panose="020E0602020502020306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8675284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3EA141C-6D24-0C67-A991-9D55586354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7818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03F19B4-0775-4A6A-2C8A-684A4AE4D1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8100"/>
            <a:ext cx="9144000" cy="1552575"/>
          </a:xfrm>
        </p:spPr>
        <p:txBody>
          <a:bodyPr>
            <a:noAutofit/>
          </a:bodyPr>
          <a:lstStyle/>
          <a:p>
            <a:pPr algn="ctr"/>
            <a:r>
              <a:rPr lang="en-ID" sz="2800" dirty="0" err="1">
                <a:solidFill>
                  <a:srgbClr val="FFFF00"/>
                </a:solidFill>
                <a:latin typeface="Impact" panose="020B0806030902050204" pitchFamily="34" charset="0"/>
              </a:rPr>
              <a:t>Bagaimana</a:t>
            </a:r>
            <a:r>
              <a:rPr lang="en-ID" sz="28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rgbClr val="FFFF00"/>
                </a:solidFill>
                <a:latin typeface="Impact" panose="020B0806030902050204" pitchFamily="34" charset="0"/>
              </a:rPr>
              <a:t>kita</a:t>
            </a:r>
            <a:r>
              <a:rPr lang="en-ID" sz="28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rgbClr val="FFFF00"/>
                </a:solidFill>
                <a:latin typeface="Impact" panose="020B0806030902050204" pitchFamily="34" charset="0"/>
              </a:rPr>
              <a:t>melihat</a:t>
            </a:r>
            <a:r>
              <a:rPr lang="en-ID" sz="28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rgbClr val="FFFF00"/>
                </a:solidFill>
                <a:latin typeface="Impact" panose="020B0806030902050204" pitchFamily="34" charset="0"/>
              </a:rPr>
              <a:t>dalam</a:t>
            </a:r>
            <a:r>
              <a:rPr lang="en-ID" sz="28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rgbClr val="FFFF00"/>
                </a:solidFill>
                <a:latin typeface="Impact" panose="020B0806030902050204" pitchFamily="34" charset="0"/>
              </a:rPr>
              <a:t>perintah</a:t>
            </a:r>
            <a:r>
              <a:rPr lang="en-ID" sz="28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rgbClr val="FFFF00"/>
                </a:solidFill>
                <a:latin typeface="Impact" panose="020B0806030902050204" pitchFamily="34" charset="0"/>
              </a:rPr>
              <a:t>Sabat</a:t>
            </a:r>
            <a:r>
              <a:rPr lang="en-ID" sz="28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rgbClr val="FFFF00"/>
                </a:solidFill>
                <a:latin typeface="Impact" panose="020B0806030902050204" pitchFamily="34" charset="0"/>
              </a:rPr>
              <a:t>hubungan</a:t>
            </a:r>
            <a:r>
              <a:rPr lang="en-ID" sz="28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rgbClr val="FFFF00"/>
                </a:solidFill>
                <a:latin typeface="Impact" panose="020B0806030902050204" pitchFamily="34" charset="0"/>
              </a:rPr>
              <a:t>antara</a:t>
            </a:r>
            <a:r>
              <a:rPr lang="en-ID" sz="28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rgbClr val="FFFF00"/>
                </a:solidFill>
                <a:latin typeface="Impact" panose="020B0806030902050204" pitchFamily="34" charset="0"/>
              </a:rPr>
              <a:t>Penciptaan</a:t>
            </a:r>
            <a:r>
              <a:rPr lang="en-ID" sz="2800" dirty="0">
                <a:solidFill>
                  <a:srgbClr val="FFFF00"/>
                </a:solidFill>
                <a:latin typeface="Impact" panose="020B0806030902050204" pitchFamily="34" charset="0"/>
              </a:rPr>
              <a:t> dan </a:t>
            </a:r>
            <a:r>
              <a:rPr lang="en-ID" sz="2800" dirty="0" err="1">
                <a:solidFill>
                  <a:srgbClr val="FFFF00"/>
                </a:solidFill>
                <a:latin typeface="Impact" panose="020B0806030902050204" pitchFamily="34" charset="0"/>
              </a:rPr>
              <a:t>Penebusan</a:t>
            </a:r>
            <a:r>
              <a:rPr lang="en-ID" sz="2800" dirty="0">
                <a:solidFill>
                  <a:srgbClr val="FFFF00"/>
                </a:solidFill>
                <a:latin typeface="Impact" panose="020B0806030902050204" pitchFamily="34" charset="0"/>
              </a:rPr>
              <a:t>? </a:t>
            </a:r>
            <a:r>
              <a:rPr lang="en-ID" sz="2800" dirty="0" err="1">
                <a:solidFill>
                  <a:srgbClr val="FFFF00"/>
                </a:solidFill>
                <a:latin typeface="Impact" panose="020B0806030902050204" pitchFamily="34" charset="0"/>
              </a:rPr>
              <a:t>Kejadian</a:t>
            </a:r>
            <a:r>
              <a:rPr lang="en-ID" sz="2800" dirty="0">
                <a:solidFill>
                  <a:srgbClr val="FFFF00"/>
                </a:solidFill>
                <a:latin typeface="Impact" panose="020B0806030902050204" pitchFamily="34" charset="0"/>
              </a:rPr>
              <a:t> 2:1-3, </a:t>
            </a:r>
            <a:br>
              <a:rPr lang="en-ID" sz="2800" dirty="0">
                <a:solidFill>
                  <a:srgbClr val="FFFF00"/>
                </a:solidFill>
                <a:latin typeface="Impact" panose="020B0806030902050204" pitchFamily="34" charset="0"/>
              </a:rPr>
            </a:br>
            <a:r>
              <a:rPr lang="en-ID" sz="2800" dirty="0" err="1">
                <a:solidFill>
                  <a:srgbClr val="FFFF00"/>
                </a:solidFill>
                <a:latin typeface="Impact" panose="020B0806030902050204" pitchFamily="34" charset="0"/>
              </a:rPr>
              <a:t>Keluaran</a:t>
            </a:r>
            <a:r>
              <a:rPr lang="en-ID" sz="2800" dirty="0">
                <a:solidFill>
                  <a:srgbClr val="FFFF00"/>
                </a:solidFill>
                <a:latin typeface="Impact" panose="020B0806030902050204" pitchFamily="34" charset="0"/>
              </a:rPr>
              <a:t> 20:8-11, dan </a:t>
            </a:r>
            <a:r>
              <a:rPr lang="en-ID" sz="2800" dirty="0" err="1">
                <a:solidFill>
                  <a:srgbClr val="FFFF00"/>
                </a:solidFill>
                <a:latin typeface="Impact" panose="020B0806030902050204" pitchFamily="34" charset="0"/>
              </a:rPr>
              <a:t>Ulangan</a:t>
            </a:r>
            <a:r>
              <a:rPr lang="en-ID" sz="2800" dirty="0">
                <a:solidFill>
                  <a:srgbClr val="FFFF00"/>
                </a:solidFill>
                <a:latin typeface="Impact" panose="020B0806030902050204" pitchFamily="34" charset="0"/>
              </a:rPr>
              <a:t> 5:12-15, Wahyu 14:7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812AA5-1D4F-8B13-C0C8-5B5EC32817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5293" y="1590675"/>
            <a:ext cx="8460582" cy="5114925"/>
          </a:xfrm>
          <a:solidFill>
            <a:schemeClr val="bg1">
              <a:alpha val="95000"/>
            </a:schemeClr>
          </a:solidFill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ID" sz="2400" dirty="0" err="1">
                <a:latin typeface="Gill Sans Ultra Bold Condensed" panose="020B0A06020104020203" pitchFamily="34" charset="0"/>
              </a:rPr>
              <a:t>Sabat</a:t>
            </a:r>
            <a:r>
              <a:rPr lang="en-ID" sz="2400" dirty="0">
                <a:latin typeface="Gill Sans Ultra Bold Condensed" panose="020B0A06020104020203" pitchFamily="34" charset="0"/>
              </a:rPr>
              <a:t> </a:t>
            </a:r>
            <a:r>
              <a:rPr lang="en-ID" sz="2400" dirty="0" err="1">
                <a:latin typeface="Gill Sans Ultra Bold Condensed" panose="020B0A06020104020203" pitchFamily="34" charset="0"/>
              </a:rPr>
              <a:t>adalah</a:t>
            </a:r>
            <a:r>
              <a:rPr lang="en-ID" sz="2400" dirty="0">
                <a:latin typeface="Gill Sans Ultra Bold Condensed" panose="020B0A06020104020203" pitchFamily="34" charset="0"/>
              </a:rPr>
              <a:t> </a:t>
            </a:r>
            <a:r>
              <a:rPr lang="en-ID" sz="2400" dirty="0" err="1">
                <a:latin typeface="Gill Sans Ultra Bold Condensed" panose="020B0A06020104020203" pitchFamily="34" charset="0"/>
              </a:rPr>
              <a:t>simbol</a:t>
            </a:r>
            <a:r>
              <a:rPr lang="en-ID" sz="2400" dirty="0">
                <a:latin typeface="Gill Sans Ultra Bold Condensed" panose="020B0A06020104020203" pitchFamily="34" charset="0"/>
              </a:rPr>
              <a:t> </a:t>
            </a:r>
            <a:r>
              <a:rPr lang="en-ID" sz="2400" dirty="0" err="1">
                <a:latin typeface="Gill Sans Ultra Bold Condensed" panose="020B0A06020104020203" pitchFamily="34" charset="0"/>
              </a:rPr>
              <a:t>abadi</a:t>
            </a:r>
            <a:r>
              <a:rPr lang="en-ID" sz="2400" dirty="0">
                <a:latin typeface="Gill Sans Ultra Bold Condensed" panose="020B0A06020104020203" pitchFamily="34" charset="0"/>
              </a:rPr>
              <a:t> </a:t>
            </a:r>
            <a:r>
              <a:rPr lang="en-ID" sz="2400" dirty="0" err="1">
                <a:latin typeface="Gill Sans Ultra Bold Condensed" panose="020B0A06020104020203" pitchFamily="34" charset="0"/>
              </a:rPr>
              <a:t>perhentian</a:t>
            </a:r>
            <a:r>
              <a:rPr lang="en-ID" sz="2400" dirty="0">
                <a:latin typeface="Gill Sans Ultra Bold Condensed" panose="020B0A06020104020203" pitchFamily="34" charset="0"/>
              </a:rPr>
              <a:t> </a:t>
            </a:r>
            <a:r>
              <a:rPr lang="en-ID" sz="2400" dirty="0" err="1">
                <a:latin typeface="Gill Sans Ultra Bold Condensed" panose="020B0A06020104020203" pitchFamily="34" charset="0"/>
              </a:rPr>
              <a:t>kita</a:t>
            </a:r>
            <a:r>
              <a:rPr lang="en-ID" sz="2400" dirty="0">
                <a:latin typeface="Gill Sans Ultra Bold Condensed" panose="020B0A06020104020203" pitchFamily="34" charset="0"/>
              </a:rPr>
              <a:t> di </a:t>
            </a:r>
            <a:r>
              <a:rPr lang="en-ID" sz="2400" dirty="0" err="1">
                <a:latin typeface="Gill Sans Ultra Bold Condensed" panose="020B0A06020104020203" pitchFamily="34" charset="0"/>
              </a:rPr>
              <a:t>dalam</a:t>
            </a:r>
            <a:r>
              <a:rPr lang="en-ID" sz="2400" dirty="0">
                <a:latin typeface="Gill Sans Ultra Bold Condensed" panose="020B0A06020104020203" pitchFamily="34" charset="0"/>
              </a:rPr>
              <a:t> Dia</a:t>
            </a:r>
            <a:r>
              <a:rPr lang="en-ID" sz="2400" b="1" dirty="0">
                <a:latin typeface="Franklin Gothic Medium Cond" panose="020B0606030402020204" pitchFamily="34" charset="0"/>
              </a:rPr>
              <a:t>.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Itu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adalah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tanda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khusus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kesetiaan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kepada</a:t>
            </a:r>
            <a:r>
              <a:rPr lang="en-ID" sz="2400" b="1" dirty="0">
                <a:latin typeface="Franklin Gothic Medium Cond" panose="020B0606030402020204" pitchFamily="34" charset="0"/>
              </a:rPr>
              <a:t> Sang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Pencipta</a:t>
            </a:r>
            <a:r>
              <a:rPr lang="en-ID" sz="2400" b="1" dirty="0">
                <a:latin typeface="Franklin Gothic Medium Cond" panose="020B0606030402020204" pitchFamily="34" charset="0"/>
              </a:rPr>
              <a:t> [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Yehezkiel</a:t>
            </a:r>
            <a:r>
              <a:rPr lang="en-ID" sz="2400" b="1" dirty="0">
                <a:latin typeface="Franklin Gothic Medium Cond" panose="020B0606030402020204" pitchFamily="34" charset="0"/>
              </a:rPr>
              <a:t> 20:12,20].  </a:t>
            </a:r>
          </a:p>
          <a:p>
            <a:pPr marL="514350" indent="-514350">
              <a:buFont typeface="+mj-lt"/>
              <a:buAutoNum type="arabicPeriod"/>
            </a:pPr>
            <a:r>
              <a:rPr lang="en-ID" sz="2400" dirty="0" err="1">
                <a:latin typeface="Gill Sans Ultra Bold Condensed" panose="020B0A06020104020203" pitchFamily="34" charset="0"/>
              </a:rPr>
              <a:t>Sabat</a:t>
            </a:r>
            <a:r>
              <a:rPr lang="en-ID" sz="2400" dirty="0">
                <a:latin typeface="Gill Sans Ultra Bold Condensed" panose="020B0A06020104020203" pitchFamily="34" charset="0"/>
              </a:rPr>
              <a:t> </a:t>
            </a:r>
            <a:r>
              <a:rPr lang="en-ID" sz="2400" dirty="0" err="1">
                <a:latin typeface="Gill Sans Ultra Bold Condensed" panose="020B0A06020104020203" pitchFamily="34" charset="0"/>
              </a:rPr>
              <a:t>berbicara</a:t>
            </a:r>
            <a:r>
              <a:rPr lang="en-ID" sz="2400" dirty="0">
                <a:latin typeface="Gill Sans Ultra Bold Condensed" panose="020B0A06020104020203" pitchFamily="34" charset="0"/>
              </a:rPr>
              <a:t> </a:t>
            </a:r>
            <a:r>
              <a:rPr lang="en-ID" sz="2400" dirty="0" err="1">
                <a:latin typeface="Gill Sans Ultra Bold Condensed" panose="020B0A06020104020203" pitchFamily="34" charset="0"/>
              </a:rPr>
              <a:t>tentang</a:t>
            </a:r>
            <a:r>
              <a:rPr lang="en-ID" sz="2400" dirty="0">
                <a:latin typeface="Gill Sans Ultra Bold Condensed" panose="020B0A06020104020203" pitchFamily="34" charset="0"/>
              </a:rPr>
              <a:t> </a:t>
            </a:r>
            <a:r>
              <a:rPr lang="en-ID" sz="2400" dirty="0" err="1">
                <a:latin typeface="Gill Sans Ultra Bold Condensed" panose="020B0A06020104020203" pitchFamily="34" charset="0"/>
              </a:rPr>
              <a:t>Tuhan</a:t>
            </a:r>
            <a:r>
              <a:rPr lang="en-ID" sz="2400" dirty="0">
                <a:latin typeface="Gill Sans Ultra Bold Condensed" panose="020B0A06020104020203" pitchFamily="34" charset="0"/>
              </a:rPr>
              <a:t> yang </a:t>
            </a:r>
            <a:r>
              <a:rPr lang="en-ID" sz="2400" dirty="0" err="1">
                <a:latin typeface="Gill Sans Ultra Bold Condensed" panose="020B0A06020104020203" pitchFamily="34" charset="0"/>
              </a:rPr>
              <a:t>telah</a:t>
            </a:r>
            <a:r>
              <a:rPr lang="en-ID" sz="2400" dirty="0">
                <a:latin typeface="Gill Sans Ultra Bold Condensed" panose="020B0A06020104020203" pitchFamily="34" charset="0"/>
              </a:rPr>
              <a:t> </a:t>
            </a:r>
            <a:r>
              <a:rPr lang="en-ID" sz="2400" dirty="0" err="1">
                <a:latin typeface="Gill Sans Ultra Bold Condensed" panose="020B0A06020104020203" pitchFamily="34" charset="0"/>
              </a:rPr>
              <a:t>melakukan</a:t>
            </a:r>
            <a:r>
              <a:rPr lang="en-ID" sz="2400" dirty="0">
                <a:latin typeface="Gill Sans Ultra Bold Condensed" panose="020B0A06020104020203" pitchFamily="34" charset="0"/>
              </a:rPr>
              <a:t> </a:t>
            </a:r>
            <a:r>
              <a:rPr lang="en-ID" sz="2400" dirty="0" err="1">
                <a:latin typeface="Gill Sans Ultra Bold Condensed" panose="020B0A06020104020203" pitchFamily="34" charset="0"/>
              </a:rPr>
              <a:t>bagi</a:t>
            </a:r>
            <a:r>
              <a:rPr lang="en-ID" sz="2400" dirty="0">
                <a:latin typeface="Gill Sans Ultra Bold Condensed" panose="020B0A06020104020203" pitchFamily="34" charset="0"/>
              </a:rPr>
              <a:t> </a:t>
            </a:r>
            <a:r>
              <a:rPr lang="en-ID" sz="2400" dirty="0" err="1">
                <a:latin typeface="Gill Sans Ultra Bold Condensed" panose="020B0A06020104020203" pitchFamily="34" charset="0"/>
              </a:rPr>
              <a:t>kita</a:t>
            </a:r>
            <a:r>
              <a:rPr lang="en-ID" sz="2400" dirty="0">
                <a:latin typeface="Gill Sans Ultra Bold Condensed" panose="020B0A06020104020203" pitchFamily="34" charset="0"/>
              </a:rPr>
              <a:t> </a:t>
            </a:r>
            <a:r>
              <a:rPr lang="en-ID" sz="2400" dirty="0" err="1">
                <a:latin typeface="Gill Sans Ultra Bold Condensed" panose="020B0A06020104020203" pitchFamily="34" charset="0"/>
              </a:rPr>
              <a:t>apa</a:t>
            </a:r>
            <a:r>
              <a:rPr lang="en-ID" sz="2400" dirty="0">
                <a:latin typeface="Gill Sans Ultra Bold Condensed" panose="020B0A06020104020203" pitchFamily="34" charset="0"/>
              </a:rPr>
              <a:t> yang </a:t>
            </a:r>
            <a:r>
              <a:rPr lang="en-ID" sz="2400" dirty="0" err="1">
                <a:latin typeface="Gill Sans Ultra Bold Condensed" panose="020B0A06020104020203" pitchFamily="34" charset="0"/>
              </a:rPr>
              <a:t>tidak</a:t>
            </a:r>
            <a:r>
              <a:rPr lang="en-ID" sz="2400" dirty="0">
                <a:latin typeface="Gill Sans Ultra Bold Condensed" panose="020B0A06020104020203" pitchFamily="34" charset="0"/>
              </a:rPr>
              <a:t> </a:t>
            </a:r>
            <a:r>
              <a:rPr lang="en-ID" sz="2400" dirty="0" err="1">
                <a:latin typeface="Gill Sans Ultra Bold Condensed" panose="020B0A06020104020203" pitchFamily="34" charset="0"/>
              </a:rPr>
              <a:t>pernah</a:t>
            </a:r>
            <a:r>
              <a:rPr lang="en-ID" sz="2400" dirty="0">
                <a:latin typeface="Gill Sans Ultra Bold Condensed" panose="020B0A06020104020203" pitchFamily="34" charset="0"/>
              </a:rPr>
              <a:t> </a:t>
            </a:r>
            <a:r>
              <a:rPr lang="en-ID" sz="2400" dirty="0" err="1">
                <a:latin typeface="Gill Sans Ultra Bold Condensed" panose="020B0A06020104020203" pitchFamily="34" charset="0"/>
              </a:rPr>
              <a:t>bisa</a:t>
            </a:r>
            <a:r>
              <a:rPr lang="en-ID" sz="2400" dirty="0">
                <a:latin typeface="Gill Sans Ultra Bold Condensed" panose="020B0A06020104020203" pitchFamily="34" charset="0"/>
              </a:rPr>
              <a:t> </a:t>
            </a:r>
            <a:r>
              <a:rPr lang="en-ID" sz="2400" dirty="0" err="1">
                <a:latin typeface="Gill Sans Ultra Bold Condensed" panose="020B0A06020104020203" pitchFamily="34" charset="0"/>
              </a:rPr>
              <a:t>kita</a:t>
            </a:r>
            <a:r>
              <a:rPr lang="en-ID" sz="2400" dirty="0">
                <a:latin typeface="Gill Sans Ultra Bold Condensed" panose="020B0A06020104020203" pitchFamily="34" charset="0"/>
              </a:rPr>
              <a:t> </a:t>
            </a:r>
            <a:r>
              <a:rPr lang="en-ID" sz="2400" dirty="0" err="1">
                <a:latin typeface="Gill Sans Ultra Bold Condensed" panose="020B0A06020104020203" pitchFamily="34" charset="0"/>
              </a:rPr>
              <a:t>lakukan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Gill Sans Nova Cond Ultra Bold" panose="020B0B04020104020203" pitchFamily="34" charset="0"/>
              </a:rPr>
              <a:t>untuk</a:t>
            </a:r>
            <a:r>
              <a:rPr lang="en-ID" sz="2400" dirty="0">
                <a:latin typeface="Gill Sans Nova Cond Ultra Bold" panose="020B0B04020104020203" pitchFamily="34" charset="0"/>
              </a:rPr>
              <a:t> </a:t>
            </a:r>
            <a:r>
              <a:rPr lang="en-ID" sz="2400" dirty="0" err="1">
                <a:latin typeface="Gill Sans Nova Cond Ultra Bold" panose="020B0B04020104020203" pitchFamily="34" charset="0"/>
              </a:rPr>
              <a:t>diri</a:t>
            </a:r>
            <a:r>
              <a:rPr lang="en-ID" sz="2400" dirty="0">
                <a:latin typeface="Gill Sans Nova Cond Ultra Bold" panose="020B0B04020104020203" pitchFamily="34" charset="0"/>
              </a:rPr>
              <a:t> </a:t>
            </a:r>
            <a:r>
              <a:rPr lang="en-ID" sz="2400" dirty="0" err="1">
                <a:latin typeface="Gill Sans Nova Cond Ultra Bold" panose="020B0B04020104020203" pitchFamily="34" charset="0"/>
              </a:rPr>
              <a:t>kita</a:t>
            </a:r>
            <a:r>
              <a:rPr lang="en-ID" sz="2400" dirty="0">
                <a:latin typeface="Gill Sans Nova Cond Ultra Bold" panose="020B0B04020104020203" pitchFamily="34" charset="0"/>
              </a:rPr>
              <a:t> </a:t>
            </a:r>
            <a:r>
              <a:rPr lang="en-ID" sz="2400" dirty="0" err="1">
                <a:latin typeface="Gill Sans Nova Cond Ultra Bold" panose="020B0B04020104020203" pitchFamily="34" charset="0"/>
              </a:rPr>
              <a:t>sendiri</a:t>
            </a:r>
            <a:r>
              <a:rPr lang="en-ID" sz="2400" b="1" dirty="0">
                <a:latin typeface="Franklin Gothic Medium Cond" panose="020B0606030402020204" pitchFamily="34" charset="0"/>
              </a:rPr>
              <a:t>,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seperti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halnya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ketika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Tuhan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membawa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umat</a:t>
            </a:r>
            <a:r>
              <a:rPr lang="en-ID" sz="2400" b="1" dirty="0">
                <a:latin typeface="Franklin Gothic Medium Cond" panose="020B0606030402020204" pitchFamily="34" charset="0"/>
              </a:rPr>
              <a:t>-Nya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keluar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dari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rumah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perbudakan</a:t>
            </a:r>
            <a:r>
              <a:rPr lang="en-ID" sz="2400" b="1" dirty="0">
                <a:latin typeface="Franklin Gothic Medium Cond" panose="020B0606030402020204" pitchFamily="34" charset="0"/>
              </a:rPr>
              <a:t>,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Ia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menebus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mereka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dari</a:t>
            </a:r>
            <a:r>
              <a:rPr lang="en-ID" sz="2400" b="1" dirty="0">
                <a:latin typeface="Franklin Gothic Medium Cond" panose="020B0606030402020204" pitchFamily="34" charset="0"/>
              </a:rPr>
              <a:t> sana [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Ulangan</a:t>
            </a:r>
            <a:r>
              <a:rPr lang="en-ID" sz="2400" b="1" dirty="0">
                <a:latin typeface="Franklin Gothic Medium Cond" panose="020B0606030402020204" pitchFamily="34" charset="0"/>
              </a:rPr>
              <a:t> 5:15].   </a:t>
            </a:r>
          </a:p>
          <a:p>
            <a:pPr marL="514350" indent="-514350">
              <a:buFont typeface="+mj-lt"/>
              <a:buAutoNum type="arabicPeriod"/>
            </a:pPr>
            <a:r>
              <a:rPr lang="en-ID" sz="2400" dirty="0" err="1">
                <a:latin typeface="Gill Sans Ultra Bold Condensed" panose="020B0A06020104020203" pitchFamily="34" charset="0"/>
              </a:rPr>
              <a:t>Sabat</a:t>
            </a:r>
            <a:r>
              <a:rPr lang="en-ID" sz="2400" dirty="0">
                <a:latin typeface="Gill Sans Ultra Bold Condensed" panose="020B0A06020104020203" pitchFamily="34" charset="0"/>
              </a:rPr>
              <a:t> </a:t>
            </a:r>
            <a:r>
              <a:rPr lang="en-ID" sz="2400" dirty="0" err="1">
                <a:latin typeface="Gill Sans Ultra Bold Condensed" panose="020B0A06020104020203" pitchFamily="34" charset="0"/>
              </a:rPr>
              <a:t>adalah</a:t>
            </a:r>
            <a:r>
              <a:rPr lang="en-ID" sz="2400" dirty="0">
                <a:latin typeface="Gill Sans Ultra Bold Condensed" panose="020B0A06020104020203" pitchFamily="34" charset="0"/>
              </a:rPr>
              <a:t> </a:t>
            </a:r>
            <a:r>
              <a:rPr lang="en-ID" sz="2400" dirty="0" err="1">
                <a:latin typeface="Gill Sans Ultra Bold Condensed" panose="020B0A06020104020203" pitchFamily="34" charset="0"/>
              </a:rPr>
              <a:t>simbol</a:t>
            </a:r>
            <a:r>
              <a:rPr lang="en-ID" sz="2400" dirty="0">
                <a:latin typeface="Gill Sans Ultra Bold Condensed" panose="020B0A06020104020203" pitchFamily="34" charset="0"/>
              </a:rPr>
              <a:t> </a:t>
            </a:r>
            <a:r>
              <a:rPr lang="en-ID" sz="2400" dirty="0" err="1">
                <a:latin typeface="Gill Sans Ultra Bold Condensed" panose="020B0A06020104020203" pitchFamily="34" charset="0"/>
              </a:rPr>
              <a:t>istirahat</a:t>
            </a:r>
            <a:r>
              <a:rPr lang="en-ID" sz="2400" dirty="0">
                <a:latin typeface="Gill Sans Ultra Bold Condensed" panose="020B0A06020104020203" pitchFamily="34" charset="0"/>
              </a:rPr>
              <a:t>, </a:t>
            </a:r>
            <a:r>
              <a:rPr lang="en-ID" sz="2400" dirty="0" err="1">
                <a:latin typeface="Gill Sans Ultra Bold Condensed" panose="020B0A06020104020203" pitchFamily="34" charset="0"/>
              </a:rPr>
              <a:t>bukan</a:t>
            </a:r>
            <a:r>
              <a:rPr lang="en-ID" sz="2400" dirty="0">
                <a:latin typeface="Gill Sans Ultra Bold Condensed" panose="020B0A06020104020203" pitchFamily="34" charset="0"/>
              </a:rPr>
              <a:t> </a:t>
            </a:r>
            <a:r>
              <a:rPr lang="en-ID" sz="2400" dirty="0" err="1">
                <a:latin typeface="Gill Sans Ultra Bold Condensed" panose="020B0A06020104020203" pitchFamily="34" charset="0"/>
              </a:rPr>
              <a:t>pekerjaan</a:t>
            </a:r>
            <a:r>
              <a:rPr lang="en-ID" sz="2400" dirty="0">
                <a:latin typeface="Gill Sans Ultra Bold Condensed" panose="020B0A06020104020203" pitchFamily="34" charset="0"/>
              </a:rPr>
              <a:t>; </a:t>
            </a:r>
            <a:r>
              <a:rPr lang="en-ID" sz="2400" dirty="0" err="1">
                <a:latin typeface="Gill Sans Ultra Bold Condensed" panose="020B0A06020104020203" pitchFamily="34" charset="0"/>
              </a:rPr>
              <a:t>anugerah</a:t>
            </a:r>
            <a:r>
              <a:rPr lang="en-ID" sz="2400" dirty="0">
                <a:latin typeface="Gill Sans Ultra Bold Condensed" panose="020B0A06020104020203" pitchFamily="34" charset="0"/>
              </a:rPr>
              <a:t>, </a:t>
            </a:r>
            <a:r>
              <a:rPr lang="en-ID" sz="2400" dirty="0" err="1">
                <a:latin typeface="Gill Sans Ultra Bold Condensed" panose="020B0A06020104020203" pitchFamily="34" charset="0"/>
              </a:rPr>
              <a:t>bukan</a:t>
            </a:r>
            <a:r>
              <a:rPr lang="en-ID" sz="2400" dirty="0">
                <a:latin typeface="Gill Sans Ultra Bold Condensed" panose="020B0A06020104020203" pitchFamily="34" charset="0"/>
              </a:rPr>
              <a:t> </a:t>
            </a:r>
            <a:r>
              <a:rPr lang="en-ID" sz="2400" dirty="0" err="1">
                <a:latin typeface="Gill Sans Ultra Bold Condensed" panose="020B0A06020104020203" pitchFamily="34" charset="0"/>
              </a:rPr>
              <a:t>legisme</a:t>
            </a:r>
            <a:r>
              <a:rPr lang="en-ID" sz="2400" dirty="0">
                <a:latin typeface="Gill Sans Ultra Bold Condensed" panose="020B0A06020104020203" pitchFamily="34" charset="0"/>
              </a:rPr>
              <a:t>; </a:t>
            </a:r>
            <a:r>
              <a:rPr lang="en-ID" sz="2400" dirty="0" err="1">
                <a:latin typeface="Gill Sans Ultra Bold Condensed" panose="020B0A06020104020203" pitchFamily="34" charset="0"/>
              </a:rPr>
              <a:t>jaminan</a:t>
            </a:r>
            <a:r>
              <a:rPr lang="en-ID" sz="2400" dirty="0">
                <a:latin typeface="Gill Sans Ultra Bold Condensed" panose="020B0A06020104020203" pitchFamily="34" charset="0"/>
              </a:rPr>
              <a:t>, </a:t>
            </a:r>
            <a:r>
              <a:rPr lang="en-ID" sz="2400" dirty="0" err="1">
                <a:latin typeface="Gill Sans Ultra Bold Condensed" panose="020B0A06020104020203" pitchFamily="34" charset="0"/>
              </a:rPr>
              <a:t>bukan</a:t>
            </a:r>
            <a:r>
              <a:rPr lang="en-ID" sz="2400" dirty="0">
                <a:latin typeface="Gill Sans Ultra Bold Condensed" panose="020B0A06020104020203" pitchFamily="34" charset="0"/>
              </a:rPr>
              <a:t> </a:t>
            </a:r>
            <a:r>
              <a:rPr lang="en-ID" sz="2400" dirty="0" err="1">
                <a:latin typeface="Gill Sans Ultra Bold Condensed" panose="020B0A06020104020203" pitchFamily="34" charset="0"/>
              </a:rPr>
              <a:t>penghukuman</a:t>
            </a:r>
            <a:r>
              <a:rPr lang="en-ID" sz="2400" b="1" dirty="0">
                <a:latin typeface="Franklin Gothic Medium Cond" panose="020B0606030402020204" pitchFamily="34" charset="0"/>
              </a:rPr>
              <a:t>; </a:t>
            </a:r>
            <a:r>
              <a:rPr lang="en-ID" sz="2400" dirty="0" err="1">
                <a:latin typeface="Impact" panose="020B0806030902050204" pitchFamily="34" charset="0"/>
              </a:rPr>
              <a:t>bergantung</a:t>
            </a:r>
            <a:r>
              <a:rPr lang="en-ID" sz="2400" dirty="0">
                <a:latin typeface="Impact" panose="020B0806030902050204" pitchFamily="34" charset="0"/>
              </a:rPr>
              <a:t> pada-Nya, </a:t>
            </a:r>
            <a:r>
              <a:rPr lang="en-ID" sz="2400" dirty="0" err="1">
                <a:latin typeface="Impact" panose="020B0806030902050204" pitchFamily="34" charset="0"/>
              </a:rPr>
              <a:t>bukan</a:t>
            </a:r>
            <a:r>
              <a:rPr lang="en-ID" sz="2400" dirty="0">
                <a:latin typeface="Impact" panose="020B0806030902050204" pitchFamily="34" charset="0"/>
              </a:rPr>
              <a:t> pada </a:t>
            </a:r>
            <a:r>
              <a:rPr lang="en-ID" sz="2400" dirty="0" err="1">
                <a:latin typeface="Impact" panose="020B0806030902050204" pitchFamily="34" charset="0"/>
              </a:rPr>
              <a:t>diri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kita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sendiri</a:t>
            </a:r>
            <a:r>
              <a:rPr lang="en-ID" sz="2400" dirty="0">
                <a:latin typeface="Impact" panose="020B0806030902050204" pitchFamily="34" charset="0"/>
              </a:rPr>
              <a:t>.   </a:t>
            </a:r>
          </a:p>
          <a:p>
            <a:pPr marL="514350" indent="-514350">
              <a:buFont typeface="+mj-lt"/>
              <a:buAutoNum type="arabicPeriod"/>
            </a:pPr>
            <a:r>
              <a:rPr lang="en-ID" sz="2400" dirty="0" err="1">
                <a:latin typeface="Gill Sans Ultra Bold Condensed" panose="020B0A06020104020203" pitchFamily="34" charset="0"/>
              </a:rPr>
              <a:t>Sabat</a:t>
            </a:r>
            <a:r>
              <a:rPr lang="en-ID" sz="2400" dirty="0">
                <a:latin typeface="Gill Sans Ultra Bold Condensed" panose="020B0A06020104020203" pitchFamily="34" charset="0"/>
              </a:rPr>
              <a:t> juga </a:t>
            </a:r>
            <a:r>
              <a:rPr lang="en-ID" sz="2400" dirty="0" err="1">
                <a:latin typeface="Gill Sans Ultra Bold Condensed" panose="020B0A06020104020203" pitchFamily="34" charset="0"/>
              </a:rPr>
              <a:t>merupakan</a:t>
            </a:r>
            <a:r>
              <a:rPr lang="en-ID" sz="2400" dirty="0">
                <a:latin typeface="Gill Sans Ultra Bold Condensed" panose="020B0A06020104020203" pitchFamily="34" charset="0"/>
              </a:rPr>
              <a:t> </a:t>
            </a:r>
            <a:r>
              <a:rPr lang="en-ID" sz="2400" dirty="0" err="1">
                <a:latin typeface="Gill Sans Ultra Bold Condensed" panose="020B0A06020104020203" pitchFamily="34" charset="0"/>
              </a:rPr>
              <a:t>penghubung</a:t>
            </a:r>
            <a:r>
              <a:rPr lang="en-ID" sz="2400" dirty="0">
                <a:latin typeface="Gill Sans Ultra Bold Condensed" panose="020B0A06020104020203" pitchFamily="34" charset="0"/>
              </a:rPr>
              <a:t> </a:t>
            </a:r>
            <a:r>
              <a:rPr lang="en-ID" sz="2400" dirty="0" err="1">
                <a:latin typeface="Gill Sans Ultra Bold Condensed" panose="020B0A06020104020203" pitchFamily="34" charset="0"/>
              </a:rPr>
              <a:t>abadi</a:t>
            </a:r>
            <a:r>
              <a:rPr lang="en-ID" sz="2400" dirty="0">
                <a:latin typeface="Gill Sans Ultra Bold Condensed" panose="020B0A06020104020203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antara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kesempurnaan</a:t>
            </a:r>
            <a:r>
              <a:rPr lang="en-ID" sz="2400" b="1" dirty="0">
                <a:latin typeface="Franklin Gothic Medium Cond" panose="020B0606030402020204" pitchFamily="34" charset="0"/>
              </a:rPr>
              <a:t> Eden di masa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lalu</a:t>
            </a:r>
            <a:r>
              <a:rPr lang="en-ID" sz="2400" b="1" dirty="0">
                <a:latin typeface="Franklin Gothic Medium Cond" panose="020B0606030402020204" pitchFamily="34" charset="0"/>
              </a:rPr>
              <a:t> dan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kemuliaan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langit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baru</a:t>
            </a:r>
            <a:r>
              <a:rPr lang="en-ID" sz="2400" b="1" dirty="0">
                <a:latin typeface="Franklin Gothic Medium Cond" panose="020B0606030402020204" pitchFamily="34" charset="0"/>
              </a:rPr>
              <a:t> dan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bumi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baru</a:t>
            </a:r>
            <a:r>
              <a:rPr lang="en-ID" sz="2400" b="1" dirty="0">
                <a:latin typeface="Franklin Gothic Medium Cond" panose="020B0606030402020204" pitchFamily="34" charset="0"/>
              </a:rPr>
              <a:t> di masa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depan</a:t>
            </a:r>
            <a:r>
              <a:rPr lang="en-ID" sz="2400" b="1" dirty="0">
                <a:latin typeface="Franklin Gothic Medium Cond" panose="020B0606030402020204" pitchFamily="34" charset="0"/>
              </a:rPr>
              <a:t> [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Yesaya</a:t>
            </a:r>
            <a:r>
              <a:rPr lang="en-ID" sz="2400" b="1" dirty="0">
                <a:latin typeface="Franklin Gothic Medium Cond" panose="020B0606030402020204" pitchFamily="34" charset="0"/>
              </a:rPr>
              <a:t> 65:17, Wahyu 21:1].</a:t>
            </a:r>
          </a:p>
        </p:txBody>
      </p:sp>
    </p:spTree>
    <p:extLst>
      <p:ext uri="{BB962C8B-B14F-4D97-AF65-F5344CB8AC3E}">
        <p14:creationId xmlns:p14="http://schemas.microsoft.com/office/powerpoint/2010/main" val="39818024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E3CB6E9-D708-E609-EA03-E047DDC6B9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922" r="2629"/>
          <a:stretch/>
        </p:blipFill>
        <p:spPr>
          <a:xfrm>
            <a:off x="1891767" y="10"/>
            <a:ext cx="7252231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542696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33439E-BD68-3BBD-7F27-A493B92C25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3375" y="723900"/>
            <a:ext cx="4314825" cy="578167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3200" dirty="0" err="1">
                <a:latin typeface="Bernard MT Condensed" panose="02050806060905020404" pitchFamily="18" charset="0"/>
              </a:rPr>
              <a:t>Setiap</a:t>
            </a:r>
            <a:r>
              <a:rPr lang="en-ID" sz="3200" dirty="0"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latin typeface="Bernard MT Condensed" panose="02050806060905020404" pitchFamily="18" charset="0"/>
              </a:rPr>
              <a:t>Sabat</a:t>
            </a:r>
            <a:r>
              <a:rPr lang="en-ID" sz="3200" dirty="0"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latin typeface="Bernard MT Condensed" panose="02050806060905020404" pitchFamily="18" charset="0"/>
              </a:rPr>
              <a:t>kita</a:t>
            </a:r>
            <a:r>
              <a:rPr lang="en-ID" sz="3200" dirty="0"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latin typeface="Bernard MT Condensed" panose="02050806060905020404" pitchFamily="18" charset="0"/>
              </a:rPr>
              <a:t>bersukacita</a:t>
            </a:r>
            <a:r>
              <a:rPr lang="en-ID" sz="3200" dirty="0"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latin typeface="Bernard MT Condensed" panose="02050806060905020404" pitchFamily="18" charset="0"/>
              </a:rPr>
              <a:t>dalam</a:t>
            </a:r>
            <a:r>
              <a:rPr lang="en-ID" sz="3200" dirty="0"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latin typeface="Bernard MT Condensed" panose="02050806060905020404" pitchFamily="18" charset="0"/>
              </a:rPr>
              <a:t>kebaikan</a:t>
            </a:r>
            <a:r>
              <a:rPr lang="en-ID" sz="3200" dirty="0">
                <a:latin typeface="Bernard MT Condensed" panose="02050806060905020404" pitchFamily="18" charset="0"/>
              </a:rPr>
              <a:t>-Nya, dan </a:t>
            </a:r>
            <a:r>
              <a:rPr lang="en-ID" sz="3200" dirty="0" err="1">
                <a:latin typeface="Bernard MT Condensed" panose="02050806060905020404" pitchFamily="18" charset="0"/>
              </a:rPr>
              <a:t>memuji</a:t>
            </a:r>
            <a:r>
              <a:rPr lang="en-ID" sz="3200" dirty="0"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latin typeface="Bernard MT Condensed" panose="02050806060905020404" pitchFamily="18" charset="0"/>
              </a:rPr>
              <a:t>Dia</a:t>
            </a:r>
            <a:r>
              <a:rPr lang="en-ID" sz="3200" dirty="0"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latin typeface="Bernard MT Condensed" panose="02050806060905020404" pitchFamily="18" charset="0"/>
              </a:rPr>
              <a:t>untuk</a:t>
            </a:r>
            <a:r>
              <a:rPr lang="en-ID" sz="3200" dirty="0"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latin typeface="Bernard MT Condensed" panose="02050806060905020404" pitchFamily="18" charset="0"/>
              </a:rPr>
              <a:t>keselamatan</a:t>
            </a:r>
            <a:r>
              <a:rPr lang="en-ID" sz="3200" dirty="0">
                <a:latin typeface="Bernard MT Condensed" panose="02050806060905020404" pitchFamily="18" charset="0"/>
              </a:rPr>
              <a:t> yang </a:t>
            </a:r>
            <a:r>
              <a:rPr lang="en-ID" sz="3200" dirty="0" err="1">
                <a:latin typeface="Bernard MT Condensed" panose="02050806060905020404" pitchFamily="18" charset="0"/>
              </a:rPr>
              <a:t>hanya</a:t>
            </a:r>
            <a:r>
              <a:rPr lang="en-ID" sz="3200" dirty="0"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latin typeface="Bernard MT Condensed" panose="02050806060905020404" pitchFamily="18" charset="0"/>
              </a:rPr>
              <a:t>dapat</a:t>
            </a:r>
            <a:r>
              <a:rPr lang="en-ID" sz="3200" dirty="0"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latin typeface="Bernard MT Condensed" panose="02050806060905020404" pitchFamily="18" charset="0"/>
              </a:rPr>
              <a:t>ditemukan</a:t>
            </a:r>
            <a:r>
              <a:rPr lang="en-ID" sz="3200" dirty="0">
                <a:latin typeface="Bernard MT Condensed" panose="02050806060905020404" pitchFamily="18" charset="0"/>
              </a:rPr>
              <a:t> di </a:t>
            </a:r>
            <a:r>
              <a:rPr lang="en-ID" sz="3200" dirty="0" err="1">
                <a:latin typeface="Bernard MT Condensed" panose="02050806060905020404" pitchFamily="18" charset="0"/>
              </a:rPr>
              <a:t>dalam</a:t>
            </a:r>
            <a:r>
              <a:rPr lang="en-ID" sz="3200" dirty="0"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latin typeface="Bernard MT Condensed" panose="02050806060905020404" pitchFamily="18" charset="0"/>
              </a:rPr>
              <a:t>Kristus</a:t>
            </a:r>
            <a:r>
              <a:rPr lang="en-ID" sz="3200" dirty="0">
                <a:latin typeface="Bernard MT Condensed" panose="02050806060905020404" pitchFamily="18" charset="0"/>
              </a:rPr>
              <a:t>. </a:t>
            </a:r>
          </a:p>
          <a:p>
            <a:pPr marL="0" indent="0">
              <a:buNone/>
            </a:pPr>
            <a:r>
              <a:rPr lang="en-ID" sz="32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Hari </a:t>
            </a:r>
            <a:r>
              <a:rPr lang="en-ID" sz="32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Sabat</a:t>
            </a:r>
            <a:r>
              <a:rPr lang="en-ID" sz="32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memanggil</a:t>
            </a:r>
            <a:r>
              <a:rPr lang="en-ID" sz="32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kita</a:t>
            </a:r>
            <a:r>
              <a:rPr lang="en-ID" sz="32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kembali</a:t>
            </a:r>
            <a:r>
              <a:rPr lang="en-ID" sz="32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ke</a:t>
            </a:r>
            <a:r>
              <a:rPr lang="en-ID" sz="32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akar</a:t>
            </a:r>
            <a:r>
              <a:rPr lang="en-ID" sz="32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kita</a:t>
            </a:r>
            <a:r>
              <a:rPr lang="en-ID" sz="32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. </a:t>
            </a:r>
            <a:r>
              <a:rPr lang="en-ID" sz="3200" dirty="0" err="1">
                <a:latin typeface="Impact" panose="020B0806030902050204" pitchFamily="34" charset="0"/>
              </a:rPr>
              <a:t>Ini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adalah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tautan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kepada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keluarga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kita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mula-mula</a:t>
            </a:r>
            <a:r>
              <a:rPr lang="en-ID" sz="3200" dirty="0">
                <a:latin typeface="Gill Sans Nova Cond XBd" panose="020B0A06020104020203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5278436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407</TotalTime>
  <Words>1820</Words>
  <Application>Microsoft Office PowerPoint</Application>
  <PresentationFormat>On-screen Show (4:3)</PresentationFormat>
  <Paragraphs>82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46" baseType="lpstr">
      <vt:lpstr>Aharoni</vt:lpstr>
      <vt:lpstr>Amasis MT Pro Black</vt:lpstr>
      <vt:lpstr>Arial</vt:lpstr>
      <vt:lpstr>Berlin Sans FB</vt:lpstr>
      <vt:lpstr>Bernard MT Condensed</vt:lpstr>
      <vt:lpstr>Calibri</vt:lpstr>
      <vt:lpstr>Calibri Light</vt:lpstr>
      <vt:lpstr>Eras Bold ITC</vt:lpstr>
      <vt:lpstr>Eras Demi ITC</vt:lpstr>
      <vt:lpstr>Franklin Gothic Demi</vt:lpstr>
      <vt:lpstr>Franklin Gothic Medium Cond</vt:lpstr>
      <vt:lpstr>Gill Sans Nova Cond Ultra Bold</vt:lpstr>
      <vt:lpstr>Gill Sans Nova Cond XBd</vt:lpstr>
      <vt:lpstr>Gill Sans Ultra Bold Condensed</vt:lpstr>
      <vt:lpstr>Impact</vt:lpstr>
      <vt:lpstr>Wingdings</vt:lpstr>
      <vt:lpstr>Office Theme</vt:lpstr>
      <vt:lpstr>SABAT  DAN  AKHIR</vt:lpstr>
      <vt:lpstr>EFESUS 3 : 9</vt:lpstr>
      <vt:lpstr>PowerPoint Presentation</vt:lpstr>
      <vt:lpstr>PENGHAKIMAN, PENCIPTAAN, DAN AKUNTABILITAS Minggu, 14 Mei 2023</vt:lpstr>
      <vt:lpstr>Mengapa mempercayai penciptaan alkitabiah memberikan kita alasan untuk hidup dan keharusan moral untuk hidup?</vt:lpstr>
      <vt:lpstr>PowerPoint Presentation</vt:lpstr>
      <vt:lpstr>HARI SABAT &amp; PENCIPTAAN Senin, 15 Mei 2023</vt:lpstr>
      <vt:lpstr>Bagaimana kita melihat dalam perintah Sabat hubungan antara Penciptaan dan Penebusan? Kejadian 2:1-3,  Keluaran 20:8-11, dan Ulangan 5:12-15, Wahyu 14:7</vt:lpstr>
      <vt:lpstr>PowerPoint Presentation</vt:lpstr>
      <vt:lpstr>PowerPoint Presentation</vt:lpstr>
      <vt:lpstr>PowerPoint Presentation</vt:lpstr>
      <vt:lpstr>SEBUAH PENIPUAN YANG TIDAK BEGITU HALUS Selasa, 16 Mei 2023</vt:lpstr>
      <vt:lpstr>PowerPoint Presentation</vt:lpstr>
      <vt:lpstr>Mengapa penipuan ini sangat tidak berdasar kepada kebenaran?</vt:lpstr>
      <vt:lpstr>Mengapa penipuan ini sangat tidak berdasar kepada kebenaran?</vt:lpstr>
      <vt:lpstr>Mengapa penipuan ini sangat tidak berdasar kepada kebenaran?</vt:lpstr>
      <vt:lpstr>PowerPoint Presentation</vt:lpstr>
      <vt:lpstr>PENCIPTAAN, HARI SABAT, DAN AKHIR ZAMAN Rabu, 17 Mei 2023</vt:lpstr>
      <vt:lpstr>PowerPoint Presentation</vt:lpstr>
      <vt:lpstr>PowerPoint Presentation</vt:lpstr>
      <vt:lpstr>PowerPoint Presentation</vt:lpstr>
      <vt:lpstr>PowerPoint Presentation</vt:lpstr>
      <vt:lpstr>HARI SABAT DAN PERHENTIAN KEKAL Kamis, 18 Mei 2023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SABAT DAN AKHIR</dc:title>
  <dc:creator>daniel siswanto</dc:creator>
  <cp:lastModifiedBy>daniel siswanto</cp:lastModifiedBy>
  <cp:revision>16</cp:revision>
  <dcterms:created xsi:type="dcterms:W3CDTF">2023-05-15T04:17:27Z</dcterms:created>
  <dcterms:modified xsi:type="dcterms:W3CDTF">2023-05-18T02:27:39Z</dcterms:modified>
</cp:coreProperties>
</file>