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58" r:id="rId5"/>
    <p:sldId id="259" r:id="rId6"/>
    <p:sldId id="269" r:id="rId7"/>
    <p:sldId id="260" r:id="rId8"/>
    <p:sldId id="270" r:id="rId9"/>
    <p:sldId id="261" r:id="rId10"/>
    <p:sldId id="262" r:id="rId11"/>
    <p:sldId id="263" r:id="rId12"/>
    <p:sldId id="272" r:id="rId13"/>
    <p:sldId id="264" r:id="rId14"/>
    <p:sldId id="265" r:id="rId15"/>
    <p:sldId id="266" r:id="rId16"/>
    <p:sldId id="273" r:id="rId17"/>
    <p:sldId id="274" r:id="rId18"/>
    <p:sldId id="281" r:id="rId19"/>
    <p:sldId id="275" r:id="rId20"/>
    <p:sldId id="276" r:id="rId21"/>
    <p:sldId id="267" r:id="rId22"/>
    <p:sldId id="277" r:id="rId23"/>
    <p:sldId id="278" r:id="rId24"/>
    <p:sldId id="279" r:id="rId25"/>
    <p:sldId id="280" r:id="rId26"/>
    <p:sldId id="268" r:id="rId27"/>
    <p:sldId id="282" r:id="rId28"/>
    <p:sldId id="284" r:id="rId29"/>
    <p:sldId id="283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0054"/>
    <a:srgbClr val="D0021B"/>
    <a:srgbClr val="FFCC99"/>
    <a:srgbClr val="FFB3FF"/>
    <a:srgbClr val="99FF99"/>
    <a:srgbClr val="99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930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422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171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196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418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633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464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6955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515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141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132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2E18-62BF-4183-ADEF-AAC21227181E}" type="datetimeFigureOut">
              <a:rPr lang="en-ID" smtClean="0"/>
              <a:t>12/05/2023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5C5D8-221B-4F77-AB7D-41EC638486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334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4CE16-3699-D853-6CE9-F2DA175F5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33" r="1" b="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97D26-24EC-9725-86E3-BBD3B9465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814" y="9351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MENYEMBAH </a:t>
            </a:r>
            <a:br>
              <a:rPr lang="en-U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</a:br>
            <a:r>
              <a:rPr lang="en-U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SANG PENCIPTA</a:t>
            </a:r>
            <a:endParaRPr lang="en-ID" sz="5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989A8-CF6A-86D3-5B0F-9658E0C42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5010150"/>
            <a:ext cx="7543800" cy="1028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ke-7,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</a:p>
          <a:p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  <a:endParaRPr lang="en-ID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36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CC9C98-E54B-35F2-996D-EFF96A924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55" b="1470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EC6DD-706C-19CF-E9FD-4798DB30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9525"/>
            <a:ext cx="8372475" cy="2838450"/>
          </a:xfrm>
        </p:spPr>
        <p:txBody>
          <a:bodyPr anchor="ctr">
            <a:noAutofit/>
          </a:bodyPr>
          <a:lstStyle/>
          <a:p>
            <a:r>
              <a:rPr lang="en-ID" sz="3200" dirty="0">
                <a:latin typeface="Berlin Sans FB" panose="020E0602020502020306" pitchFamily="34" charset="0"/>
              </a:rPr>
              <a:t>Kita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pernah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sepenuhnya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memahami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isu-isu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pertempuran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kosmis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atas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penyembahan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ini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kecuali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memahami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pentingnya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Penciptaan</a:t>
            </a:r>
            <a:r>
              <a:rPr lang="en-ID" sz="3200" dirty="0">
                <a:latin typeface="Berlin Sans FB" panose="020E0602020502020306" pitchFamily="34" charset="0"/>
              </a:rPr>
              <a:t>.</a:t>
            </a:r>
          </a:p>
          <a:p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Kejadian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1:1 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"Pada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mulanya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menciptakan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langit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1893612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3DD3B-DC26-D187-C2B0-C00BE1DC7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10" b="29141"/>
          <a:stretch/>
        </p:blipFill>
        <p:spPr>
          <a:xfrm>
            <a:off x="1" y="10"/>
            <a:ext cx="9143999" cy="2905115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5DC34-2459-ECA8-1658-2349E289B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4" y="2905125"/>
            <a:ext cx="8405815" cy="39528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Sebuah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gambaran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kecil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tentang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betapa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terbatasnya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kuasa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Tuhan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mari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perhatikan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satu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objek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ciptaan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-Nya-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yaitu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matahari</a:t>
            </a:r>
            <a:r>
              <a:rPr lang="en-ID" sz="26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</a:p>
          <a:p>
            <a:r>
              <a:rPr lang="en-ID" sz="2600" b="1" dirty="0" err="1">
                <a:latin typeface="Franklin Gothic Medium Cond" panose="020B0606030402020204" pitchFamily="34" charset="0"/>
              </a:rPr>
              <a:t>Matahari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memiliki</a:t>
            </a:r>
            <a:r>
              <a:rPr lang="en-ID" sz="2600" b="1" dirty="0">
                <a:latin typeface="Franklin Gothic Medium Cond" panose="020B0606030402020204" pitchFamily="34" charset="0"/>
              </a:rPr>
              <a:t> diameter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sekitar</a:t>
            </a:r>
            <a:r>
              <a:rPr lang="en-ID" sz="2600" b="1" dirty="0">
                <a:latin typeface="Franklin Gothic Medium Cond" panose="020B0606030402020204" pitchFamily="34" charset="0"/>
              </a:rPr>
              <a:t> 865.000 mil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dapat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menampung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satu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juta</a:t>
            </a:r>
            <a:r>
              <a:rPr lang="en-ID" sz="2600" b="1" dirty="0">
                <a:latin typeface="Franklin Gothic Medium Cond" panose="020B0606030402020204" pitchFamily="34" charset="0"/>
              </a:rPr>
              <a:t> planet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seukuran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bumi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matahari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hanyalah</a:t>
            </a:r>
            <a:r>
              <a:rPr lang="en-ID" sz="2600" b="1" dirty="0">
                <a:latin typeface="Franklin Gothic Medium Cond" panose="020B0606030402020204" pitchFamily="34" charset="0"/>
              </a:rPr>
              <a:t> salah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satu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setidaknya</a:t>
            </a:r>
            <a:r>
              <a:rPr lang="en-ID" sz="2600" b="1" dirty="0">
                <a:latin typeface="Franklin Gothic Medium Cond" panose="020B0606030402020204" pitchFamily="34" charset="0"/>
              </a:rPr>
              <a:t> 100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miliar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bintang</a:t>
            </a:r>
            <a:r>
              <a:rPr lang="en-ID" sz="2600" b="1" dirty="0"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galaksi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latin typeface="Franklin Gothic Medium Cond" panose="020B0606030402020204" pitchFamily="34" charset="0"/>
              </a:rPr>
              <a:t>, Bima Sakti. </a:t>
            </a:r>
          </a:p>
          <a:p>
            <a:r>
              <a:rPr lang="en-ID" sz="2600" b="1" dirty="0">
                <a:latin typeface="Franklin Gothic Medium Cond" panose="020B0606030402020204" pitchFamily="34" charset="0"/>
              </a:rPr>
              <a:t>Satu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bintang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disebut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>
                <a:latin typeface="Amasis MT Pro Black" panose="02040A04050005020304" pitchFamily="18" charset="0"/>
              </a:rPr>
              <a:t>Bintang Pistol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mengeluarkan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sebanyak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sepuluh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juta</a:t>
            </a:r>
            <a:r>
              <a:rPr lang="en-ID" sz="2600" b="1" dirty="0">
                <a:latin typeface="Franklin Gothic Medium Cond" panose="020B0606030402020204" pitchFamily="34" charset="0"/>
              </a:rPr>
              <a:t> kali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kekuatan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dihasilkan</a:t>
            </a:r>
            <a:r>
              <a:rPr lang="en-ID" sz="2600" b="1" dirty="0">
                <a:latin typeface="Franklin Gothic Medium Cond" panose="020B0606030402020204" pitchFamily="34" charset="0"/>
              </a:rPr>
              <a:t> oleh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matahari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9178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326D6B-DAB8-2A26-9BD6-3A9C4429D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86" b="837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F8FF9-9B91-F759-2478-546ED42AC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3605203"/>
            <a:ext cx="8839200" cy="32527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2600" dirty="0">
                <a:latin typeface="Eras Demi ITC" panose="020B0805030504020804" pitchFamily="34" charset="0"/>
              </a:rPr>
              <a:t>Satu </a:t>
            </a:r>
            <a:r>
              <a:rPr lang="en-ID" sz="2600" dirty="0" err="1">
                <a:latin typeface="Eras Demi ITC" panose="020B0805030504020804" pitchFamily="34" charset="0"/>
              </a:rPr>
              <a:t>juta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bintang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seukuran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matahari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kita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dapat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dengan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mudah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masuk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ke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dalam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lingkup</a:t>
            </a:r>
            <a:r>
              <a:rPr lang="en-ID" sz="2600" dirty="0">
                <a:latin typeface="Eras Demi ITC" panose="020B0805030504020804" pitchFamily="34" charset="0"/>
              </a:rPr>
              <a:t> Bintang Pistol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Betapa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luasnya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jagad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raya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terjadi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secara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kebetulan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tetapi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rancangan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ciptaan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TUHAN, Yang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Maha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Kuasa. </a:t>
            </a:r>
          </a:p>
          <a:p>
            <a:pPr marL="0" indent="0">
              <a:buNone/>
            </a:pPr>
            <a:r>
              <a:rPr lang="en-ID" sz="3000" dirty="0" err="1">
                <a:latin typeface="Gill Sans Nova Cond XBd" panose="020B0A06020104020203" pitchFamily="34" charset="0"/>
              </a:rPr>
              <a:t>Itulah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sebabnya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seruan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terakhir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kepada</a:t>
            </a:r>
            <a:r>
              <a:rPr lang="en-ID" sz="3000" dirty="0">
                <a:latin typeface="Gill Sans Nova Cond XBd" panose="020B0A06020104020203" pitchFamily="34" charset="0"/>
              </a:rPr>
              <a:t> dunia </a:t>
            </a:r>
            <a:r>
              <a:rPr lang="en-ID" sz="3000" dirty="0" err="1">
                <a:latin typeface="Gill Sans Nova Cond XBd" panose="020B0A06020104020203" pitchFamily="34" charset="0"/>
              </a:rPr>
              <a:t>adalah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sembahlah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Dia</a:t>
            </a:r>
            <a:r>
              <a:rPr lang="en-ID" sz="3000" dirty="0">
                <a:latin typeface="Gill Sans Nova Cond XBd" panose="020B0A06020104020203" pitchFamily="34" charset="0"/>
              </a:rPr>
              <a:t>, Sang </a:t>
            </a:r>
            <a:r>
              <a:rPr lang="en-ID" sz="3000" dirty="0" err="1">
                <a:latin typeface="Gill Sans Nova Cond XBd" panose="020B0A06020104020203" pitchFamily="34" charset="0"/>
              </a:rPr>
              <a:t>Pencipta</a:t>
            </a:r>
            <a:r>
              <a:rPr lang="en-ID" sz="30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6790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20E50B-C132-A764-8915-7AEA48FE9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93142-A4C2-5B42-8579-BF24EC59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397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penting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memperhatikan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seruan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pekabaran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malaikat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menyembah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Sang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Pencipta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7E025-BB67-DA3F-42F3-6538E5530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90" y="1514474"/>
            <a:ext cx="8615365" cy="515302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Impact" panose="020B0806030902050204" pitchFamily="34" charset="0"/>
              </a:rPr>
              <a:t>Penciptaan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mengungkapkan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kekuatan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luar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biasa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kekuatan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terbatas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Kekuatan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kreatif</a:t>
            </a:r>
            <a:r>
              <a:rPr lang="en-ID" sz="2400" dirty="0">
                <a:latin typeface="Franklin Gothic Medium Cond" panose="020B0606030402020204" pitchFamily="34" charset="0"/>
              </a:rPr>
              <a:t>-Nya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membawa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langit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bumi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bekerja</a:t>
            </a:r>
            <a:r>
              <a:rPr lang="en-ID" sz="2400" dirty="0">
                <a:latin typeface="Franklin Gothic Medium Cond" panose="020B0606030402020204" pitchFamily="34" charset="0"/>
              </a:rPr>
              <a:t> demi </a:t>
            </a:r>
            <a:r>
              <a:rPr lang="en-ID" sz="2400" dirty="0" err="1">
                <a:latin typeface="Franklin Gothic Medium Cond" panose="020B0606030402020204" pitchFamily="34" charset="0"/>
              </a:rPr>
              <a:t>umat</a:t>
            </a:r>
            <a:r>
              <a:rPr lang="en-ID" sz="2400" dirty="0">
                <a:latin typeface="Franklin Gothic Medium Cond" panose="020B0606030402020204" pitchFamily="34" charset="0"/>
              </a:rPr>
              <a:t>-Nya </a:t>
            </a:r>
            <a:r>
              <a:rPr lang="en-ID" sz="2400" dirty="0" err="1">
                <a:latin typeface="Franklin Gothic Medium Cond" panose="020B0606030402020204" pitchFamily="34" charset="0"/>
              </a:rPr>
              <a:t>selama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berabad-abad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Eras Demi ITC" panose="020B0805030504020804" pitchFamily="34" charset="0"/>
              </a:rPr>
              <a:t>Dia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adalah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Tuhan</a:t>
            </a:r>
            <a:r>
              <a:rPr lang="en-ID" sz="2400" dirty="0"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latin typeface="Eras Demi ITC" panose="020B0805030504020804" pitchFamily="34" charset="0"/>
              </a:rPr>
              <a:t>memulai</a:t>
            </a:r>
            <a:r>
              <a:rPr lang="en-ID" sz="2400" dirty="0">
                <a:latin typeface="Eras Demi ITC" panose="020B0805030504020804" pitchFamily="34" charset="0"/>
              </a:rPr>
              <a:t> dunia </a:t>
            </a:r>
            <a:r>
              <a:rPr lang="en-ID" sz="2400" dirty="0" err="1">
                <a:latin typeface="Eras Demi ITC" panose="020B0805030504020804" pitchFamily="34" charset="0"/>
              </a:rPr>
              <a:t>ini</a:t>
            </a:r>
            <a:r>
              <a:rPr lang="en-ID" sz="2400" dirty="0">
                <a:latin typeface="Eras Demi ITC" panose="020B0805030504020804" pitchFamily="34" charset="0"/>
              </a:rPr>
              <a:t>, yang </a:t>
            </a:r>
            <a:r>
              <a:rPr lang="en-ID" sz="2400" dirty="0" err="1">
                <a:latin typeface="Eras Demi ITC" panose="020B0805030504020804" pitchFamily="34" charset="0"/>
              </a:rPr>
              <a:t>selalu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hadir</a:t>
            </a:r>
            <a:r>
              <a:rPr lang="en-ID" sz="2400" dirty="0">
                <a:latin typeface="Eras Demi ITC" panose="020B0805030504020804" pitchFamily="34" charset="0"/>
              </a:rPr>
              <a:t> di dunia </a:t>
            </a:r>
            <a:r>
              <a:rPr lang="en-ID" sz="2400" dirty="0" err="1">
                <a:latin typeface="Eras Demi ITC" panose="020B0805030504020804" pitchFamily="34" charset="0"/>
              </a:rPr>
              <a:t>ini</a:t>
            </a:r>
            <a:r>
              <a:rPr lang="en-ID" sz="2400" dirty="0">
                <a:latin typeface="Eras Demi ITC" panose="020B0805030504020804" pitchFamily="34" charset="0"/>
              </a:rPr>
              <a:t>, dan yang </a:t>
            </a:r>
            <a:r>
              <a:rPr lang="en-ID" sz="2400" dirty="0" err="1">
                <a:latin typeface="Eras Demi ITC" panose="020B0805030504020804" pitchFamily="34" charset="0"/>
              </a:rPr>
              <a:t>tidak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pernah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meninggalkan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umat</a:t>
            </a:r>
            <a:r>
              <a:rPr lang="en-ID" sz="2400" dirty="0">
                <a:latin typeface="Eras Demi ITC" panose="020B0805030504020804" pitchFamily="34" charset="0"/>
              </a:rPr>
              <a:t>-Nya di dunia </a:t>
            </a:r>
            <a:r>
              <a:rPr lang="en-ID" sz="2400" dirty="0" err="1">
                <a:latin typeface="Eras Demi ITC" panose="020B0805030504020804" pitchFamily="34" charset="0"/>
              </a:rPr>
              <a:t>ini</a:t>
            </a:r>
            <a:r>
              <a:rPr lang="en-ID" sz="2400" dirty="0">
                <a:latin typeface="Eras Demi ITC" panose="020B08050305040208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Impact" panose="020B0806030902050204" pitchFamily="34" charset="0"/>
              </a:rPr>
              <a:t>Sepanjang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Perjanjian</a:t>
            </a:r>
            <a:r>
              <a:rPr lang="en-ID" sz="2400" dirty="0">
                <a:latin typeface="Impact" panose="020B0806030902050204" pitchFamily="34" charset="0"/>
              </a:rPr>
              <a:t> Lama para </a:t>
            </a:r>
            <a:r>
              <a:rPr lang="en-ID" sz="2400" dirty="0" err="1">
                <a:latin typeface="Impact" panose="020B0806030902050204" pitchFamily="34" charset="0"/>
              </a:rPr>
              <a:t>nabi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menegur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umat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karena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menyembah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allah-allah</a:t>
            </a:r>
            <a:r>
              <a:rPr lang="en-ID" sz="2400" dirty="0">
                <a:latin typeface="Impact" panose="020B0806030902050204" pitchFamily="34" charset="0"/>
              </a:rPr>
              <a:t> lain </a:t>
            </a:r>
            <a:r>
              <a:rPr lang="en-ID" sz="2400" dirty="0" err="1">
                <a:latin typeface="Impact" panose="020B0806030902050204" pitchFamily="34" charset="0"/>
              </a:rPr>
              <a:t>atau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menyembah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menggunakan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praktik-praktik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penyembahan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dunia kafir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Eras Demi ITC" panose="020B0805030504020804" pitchFamily="34" charset="0"/>
              </a:rPr>
              <a:t>Konflik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antara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menyembah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Tuhan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atau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menyembah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allah</a:t>
            </a:r>
            <a:r>
              <a:rPr lang="en-ID" sz="2400" dirty="0">
                <a:latin typeface="Eras Demi ITC" panose="020B0805030504020804" pitchFamily="34" charset="0"/>
              </a:rPr>
              <a:t> lain </a:t>
            </a:r>
            <a:r>
              <a:rPr lang="en-ID" sz="2400" dirty="0" err="1">
                <a:latin typeface="Eras Demi ITC" panose="020B0805030504020804" pitchFamily="34" charset="0"/>
              </a:rPr>
              <a:t>adalah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bagian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dari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pusat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konflik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alam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semesta</a:t>
            </a:r>
            <a:r>
              <a:rPr lang="en-ID" sz="2400" dirty="0">
                <a:latin typeface="Eras Demi ITC" panose="020B0805030504020804" pitchFamily="34" charset="0"/>
              </a:rPr>
              <a:t> dan </a:t>
            </a:r>
            <a:r>
              <a:rPr lang="en-ID" sz="2400" dirty="0" err="1">
                <a:latin typeface="Eras Demi ITC" panose="020B0805030504020804" pitchFamily="34" charset="0"/>
              </a:rPr>
              <a:t>datang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disertai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dengan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mengabaikan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hukum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Tuhan</a:t>
            </a:r>
            <a:r>
              <a:rPr lang="en-ID" sz="2400" dirty="0">
                <a:latin typeface="Eras Demi ITC" panose="020B08050305040208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menyembah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, Sang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Pencipta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berarti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kehilangan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alasan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keberadaan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ini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memberi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ruang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teori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evolusi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63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1F609-4467-D1EF-FCB3-AF2ACCAF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567" y="3571874"/>
            <a:ext cx="5097066" cy="895351"/>
          </a:xfrm>
        </p:spPr>
        <p:txBody>
          <a:bodyPr anchor="ctr">
            <a:normAutofit/>
          </a:bodyPr>
          <a:lstStyle/>
          <a:p>
            <a:pPr algn="ctr"/>
            <a:r>
              <a:rPr lang="en-ID" dirty="0">
                <a:latin typeface="Amasis MT Pro Black" panose="02040A04050005020304" pitchFamily="18" charset="0"/>
              </a:rPr>
              <a:t>Roma 1:20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C1BDD-35CD-7BAC-8CCB-ED6C5D6C4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46" b="916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3E242-9800-CC21-2594-CF6F8C2F0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4495800"/>
            <a:ext cx="8439150" cy="219075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Berlin Sans FB" panose="020E0602020502020306" pitchFamily="34" charset="0"/>
              </a:rPr>
              <a:t>“</a:t>
            </a:r>
            <a:r>
              <a:rPr lang="en-ID" sz="3200" dirty="0" err="1">
                <a:latin typeface="Berlin Sans FB" panose="020E0602020502020306" pitchFamily="34" charset="0"/>
              </a:rPr>
              <a:t>Sebab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apa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nampak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pada-Nya, </a:t>
            </a:r>
            <a:r>
              <a:rPr lang="en-ID" sz="3200" dirty="0" err="1">
                <a:latin typeface="Berlin Sans FB" panose="020E0602020502020306" pitchFamily="34" charset="0"/>
              </a:rPr>
              <a:t>yaitu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kekuatan</a:t>
            </a:r>
            <a:r>
              <a:rPr lang="en-ID" sz="3200" dirty="0">
                <a:latin typeface="Berlin Sans FB" panose="020E0602020502020306" pitchFamily="34" charset="0"/>
              </a:rPr>
              <a:t>-Nya yang </a:t>
            </a:r>
            <a:r>
              <a:rPr lang="en-ID" sz="3200" dirty="0" err="1">
                <a:latin typeface="Berlin Sans FB" panose="020E0602020502020306" pitchFamily="34" charset="0"/>
              </a:rPr>
              <a:t>kekal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keilahian</a:t>
            </a:r>
            <a:r>
              <a:rPr lang="en-ID" sz="3200" dirty="0">
                <a:latin typeface="Berlin Sans FB" panose="020E0602020502020306" pitchFamily="34" charset="0"/>
              </a:rPr>
              <a:t>-Nya, </a:t>
            </a:r>
            <a:r>
              <a:rPr lang="en-ID" sz="3200" dirty="0" err="1">
                <a:latin typeface="Berlin Sans FB" panose="020E0602020502020306" pitchFamily="34" charset="0"/>
              </a:rPr>
              <a:t>dapat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nampak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pikiran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karya</a:t>
            </a:r>
            <a:r>
              <a:rPr lang="en-ID" sz="3200" dirty="0">
                <a:latin typeface="Berlin Sans FB" panose="020E0602020502020306" pitchFamily="34" charset="0"/>
              </a:rPr>
              <a:t>-Nya </a:t>
            </a:r>
            <a:r>
              <a:rPr lang="en-ID" sz="3200" dirty="0" err="1">
                <a:latin typeface="Berlin Sans FB" panose="020E0602020502020306" pitchFamily="34" charset="0"/>
              </a:rPr>
              <a:t>sejak</a:t>
            </a:r>
            <a:r>
              <a:rPr lang="en-ID" sz="3200" dirty="0">
                <a:latin typeface="Berlin Sans FB" panose="020E0602020502020306" pitchFamily="34" charset="0"/>
              </a:rPr>
              <a:t> dunia </a:t>
            </a:r>
            <a:r>
              <a:rPr lang="en-ID" sz="3200" dirty="0" err="1">
                <a:latin typeface="Berlin Sans FB" panose="020E0602020502020306" pitchFamily="34" charset="0"/>
              </a:rPr>
              <a:t>diciptakan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sehingga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dapat</a:t>
            </a:r>
            <a:r>
              <a:rPr lang="en-ID" sz="3200" dirty="0">
                <a:latin typeface="Berlin Sans FB" panose="020E0602020502020306" pitchFamily="34" charset="0"/>
              </a:rPr>
              <a:t> </a:t>
            </a:r>
            <a:r>
              <a:rPr lang="en-ID" sz="3200" dirty="0" err="1">
                <a:latin typeface="Berlin Sans FB" panose="020E0602020502020306" pitchFamily="34" charset="0"/>
              </a:rPr>
              <a:t>berdalih</a:t>
            </a:r>
            <a:r>
              <a:rPr lang="en-ID" sz="3200" dirty="0">
                <a:latin typeface="Berlin Sans FB" panose="020E0602020502020306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234187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DC069-0FDB-9C72-786D-ADED7724C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TUHAN YANG DEKAT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9 </a:t>
            </a: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Mei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6713B-3913-2867-24BE-BAA8B7F46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2015795"/>
            <a:ext cx="5057775" cy="4740558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Kisah</a:t>
            </a:r>
            <a:r>
              <a:rPr lang="en-ID" sz="3600" dirty="0">
                <a:latin typeface="Impact" panose="020B0806030902050204" pitchFamily="34" charset="0"/>
              </a:rPr>
              <a:t> Para Rasul 17:26-27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Dari </a:t>
            </a:r>
            <a:r>
              <a:rPr lang="en-ID" dirty="0" err="1">
                <a:latin typeface="Berlin Sans FB" panose="020E0602020502020306" pitchFamily="34" charset="0"/>
              </a:rPr>
              <a:t>satu</a:t>
            </a:r>
            <a:r>
              <a:rPr lang="en-ID" dirty="0">
                <a:latin typeface="Berlin Sans FB" panose="020E0602020502020306" pitchFamily="34" charset="0"/>
              </a:rPr>
              <a:t> orang </a:t>
            </a:r>
            <a:r>
              <a:rPr lang="en-ID" dirty="0" err="1">
                <a:latin typeface="Berlin Sans FB" panose="020E0602020502020306" pitchFamily="34" charset="0"/>
              </a:rPr>
              <a:t>saja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menjadikan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semua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bangsa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umat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manusia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untuk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mendiami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seluruh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muka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bumi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menentukan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musim-musim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bagi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mereka</a:t>
            </a:r>
            <a:r>
              <a:rPr lang="en-ID" dirty="0">
                <a:latin typeface="Berlin Sans FB" panose="020E0602020502020306" pitchFamily="34" charset="0"/>
              </a:rPr>
              <a:t> dan batas-batas </a:t>
            </a:r>
            <a:r>
              <a:rPr lang="en-ID" dirty="0" err="1">
                <a:latin typeface="Berlin Sans FB" panose="020E0602020502020306" pitchFamily="34" charset="0"/>
              </a:rPr>
              <a:t>kediaman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mereka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supaya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mereka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mencari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mudah-mudahan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menjamah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menemukan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walaupun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jauh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 masing-masing.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BFBF9-7539-95D8-E966-850860664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4" y="3000375"/>
            <a:ext cx="3068379" cy="2301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532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207055-B19F-3D21-6E36-F00304AF4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66" b="125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D87FF-B85A-D68D-6E85-AF731C3AF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777288"/>
            <a:ext cx="8915380" cy="2890212"/>
          </a:xfrm>
        </p:spPr>
        <p:txBody>
          <a:bodyPr anchor="ctr">
            <a:noAutofit/>
          </a:bodyPr>
          <a:lstStyle/>
          <a:p>
            <a:r>
              <a:rPr lang="en-ID" dirty="0">
                <a:latin typeface="Franklin Gothic Medium Cond" panose="020B0606030402020204" pitchFamily="34" charset="0"/>
              </a:rPr>
              <a:t>TUHAN yang </a:t>
            </a:r>
            <a:r>
              <a:rPr lang="en-ID" dirty="0" err="1">
                <a:latin typeface="Franklin Gothic Medium Cond" panose="020B0606030402020204" pitchFamily="34" charset="0"/>
              </a:rPr>
              <a:t>menciptakan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matahari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bulan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bintang-bintang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kekuatannya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luar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biasa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menciptakan</a:t>
            </a:r>
            <a:r>
              <a:rPr lang="en-ID" dirty="0">
                <a:latin typeface="Franklin Gothic Medium Cond" panose="020B0606030402020204" pitchFamily="34" charset="0"/>
              </a:rPr>
              <a:t> planet-planet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memenuhinya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makhluk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, juga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Tuhan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tertarik</a:t>
            </a:r>
            <a:r>
              <a:rPr lang="en-ID" dirty="0">
                <a:latin typeface="Gill Sans Ultra Bold Condensed" panose="020B0A06020104020203" pitchFamily="34" charset="0"/>
              </a:rPr>
              <a:t> pada masing-masing </a:t>
            </a:r>
            <a:r>
              <a:rPr lang="en-ID" dirty="0" err="1"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dirty="0">
                <a:latin typeface="Gill Sans Nova Cond XBd" panose="020B0A06020104020203" pitchFamily="34" charset="0"/>
              </a:rPr>
              <a:t>TUHAN yang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kekuatan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tak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terbatas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menciptakan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semesta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>
                <a:latin typeface="Impact" panose="020B0806030902050204" pitchFamily="34" charset="0"/>
              </a:rPr>
              <a:t>juga </a:t>
            </a:r>
            <a:r>
              <a:rPr lang="en-ID" dirty="0" err="1">
                <a:latin typeface="Impact" panose="020B0806030902050204" pitchFamily="34" charset="0"/>
              </a:rPr>
              <a:t>mengalahkan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kekuatan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jahat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Gill Sans Nova Cond XBd" panose="020B0A06020104020203" pitchFamily="34" charset="0"/>
              </a:rPr>
              <a:t>yang </a:t>
            </a:r>
            <a:r>
              <a:rPr lang="en-ID" dirty="0" err="1">
                <a:latin typeface="Gill Sans Nova Cond XBd" panose="020B0A06020104020203" pitchFamily="34" charset="0"/>
              </a:rPr>
              <a:t>mengobarkan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pertempuran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jiwa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8610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2204F-39A2-C9FF-75AE-FE1D5B3C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647699"/>
            <a:ext cx="3994564" cy="58159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Para </a:t>
            </a:r>
            <a:r>
              <a:rPr lang="en-ID" dirty="0" err="1">
                <a:latin typeface="Berlin Sans FB" panose="020E0602020502020306" pitchFamily="34" charset="0"/>
              </a:rPr>
              <a:t>teolog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berbicara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Tuhan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ada</a:t>
            </a:r>
            <a:r>
              <a:rPr lang="en-ID" dirty="0">
                <a:latin typeface="Berlin Sans FB" panose="020E0602020502020306" pitchFamily="34" charset="0"/>
              </a:rPr>
              <a:t> di </a:t>
            </a:r>
            <a:r>
              <a:rPr lang="en-ID" dirty="0" err="1">
                <a:latin typeface="Berlin Sans FB" panose="020E0602020502020306" pitchFamily="34" charset="0"/>
              </a:rPr>
              <a:t>atas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berdaulat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lin Sans FB" panose="020E0602020502020306" pitchFamily="34" charset="0"/>
              </a:rPr>
              <a:t>berkuasa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atas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semua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ciptaan</a:t>
            </a:r>
            <a:r>
              <a:rPr lang="en-ID" dirty="0">
                <a:latin typeface="Berlin Sans FB" panose="020E0602020502020306" pitchFamily="34" charset="0"/>
              </a:rPr>
              <a:t>-Nya [Allah yang </a:t>
            </a:r>
            <a:r>
              <a:rPr lang="en-ID" dirty="0" err="1">
                <a:latin typeface="Berlin Sans FB" panose="020E0602020502020306" pitchFamily="34" charset="0"/>
              </a:rPr>
              <a:t>transenden</a:t>
            </a:r>
            <a:r>
              <a:rPr lang="en-ID" dirty="0">
                <a:latin typeface="Berlin Sans FB" panose="020E0602020502020306" pitchFamily="34" charset="0"/>
              </a:rPr>
              <a:t>], </a:t>
            </a:r>
            <a:r>
              <a:rPr lang="en-ID" dirty="0" err="1">
                <a:latin typeface="Berlin Sans FB" panose="020E0602020502020306" pitchFamily="34" charset="0"/>
              </a:rPr>
              <a:t>namun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juga </a:t>
            </a:r>
            <a:r>
              <a:rPr lang="en-ID" dirty="0" err="1">
                <a:latin typeface="Berlin Sans FB" panose="020E0602020502020306" pitchFamily="34" charset="0"/>
              </a:rPr>
              <a:t>adalah</a:t>
            </a:r>
            <a:r>
              <a:rPr lang="en-ID" dirty="0">
                <a:latin typeface="Berlin Sans FB" panose="020E0602020502020306" pitchFamily="34" charset="0"/>
              </a:rPr>
              <a:t> Allah yang </a:t>
            </a:r>
            <a:r>
              <a:rPr lang="en-ID" dirty="0" err="1">
                <a:latin typeface="Berlin Sans FB" panose="020E0602020502020306" pitchFamily="34" charset="0"/>
              </a:rPr>
              <a:t>hadir</a:t>
            </a:r>
            <a:r>
              <a:rPr lang="en-ID" dirty="0">
                <a:latin typeface="Berlin Sans FB" panose="020E0602020502020306" pitchFamily="34" charset="0"/>
              </a:rPr>
              <a:t> di dunia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bahkan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terlibat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secara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rumit</a:t>
            </a:r>
            <a:r>
              <a:rPr lang="en-ID" dirty="0"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latin typeface="Gill Sans Ultra Bold Condensed" panose="020B0A06020104020203" pitchFamily="34" charset="0"/>
              </a:rPr>
              <a:t>erat</a:t>
            </a:r>
            <a:r>
              <a:rPr lang="en-ID" dirty="0">
                <a:latin typeface="Gill Sans Ultra Bold Condensed" panose="020B0A06020104020203" pitchFamily="34" charset="0"/>
              </a:rPr>
              <a:t> di </a:t>
            </a:r>
            <a:r>
              <a:rPr lang="en-ID" dirty="0" err="1"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sejarah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Ia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dekat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[Allah yang </a:t>
            </a:r>
            <a:r>
              <a:rPr lang="en-ID" dirty="0" err="1">
                <a:latin typeface="Impact" panose="020B0806030902050204" pitchFamily="34" charset="0"/>
              </a:rPr>
              <a:t>Imanen</a:t>
            </a:r>
            <a:r>
              <a:rPr lang="en-ID" dirty="0">
                <a:latin typeface="Impact" panose="020B0806030902050204" pitchFamily="34" charset="0"/>
              </a:rPr>
              <a:t>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4DC82-7A1C-9B98-090F-0800BB5D4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9" r="24437" b="1"/>
          <a:stretch/>
        </p:blipFill>
        <p:spPr>
          <a:xfrm>
            <a:off x="4280314" y="467653"/>
            <a:ext cx="4713666" cy="564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02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9EAC85-5F30-AF1A-93EC-88E145216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33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3ED7B-7425-CFF8-B0EA-81B98A5E4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923925"/>
            <a:ext cx="7610475" cy="4638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Yesaya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57:15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Sebab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beginilah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firman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Mahatinggi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dan Yang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Mahamulia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, yang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bersemayam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selamanya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dan Yang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Mahakudus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nama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-Nya: "Aku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bersemayam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tempat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tinggi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dan di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tempat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kudus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tetapi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juga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bersama-sama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orang yang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remuk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rendah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hati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menghidupkan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semangat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orang-orang yang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rendah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hati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menghidupkan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hati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orang-orang yang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remuk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6201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46A78-52B1-FD1C-C6A5-3B6C078BB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304800"/>
            <a:ext cx="4829175" cy="6362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TUHAN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imanen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berjanji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menjadikan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kembali</a:t>
            </a:r>
            <a:r>
              <a:rPr lang="en-ID" sz="2600" dirty="0">
                <a:latin typeface="Gill Sans Ultra Bold Condensed" panose="020B0A06020104020203" pitchFamily="34" charset="0"/>
              </a:rPr>
              <a:t>,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membentuk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600" dirty="0">
                <a:latin typeface="Gill Sans Ultra Bold Condensed" panose="020B0A06020104020203" pitchFamily="34" charset="0"/>
              </a:rPr>
              <a:t>,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mengubah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menjadi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serupa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gambar</a:t>
            </a:r>
            <a:r>
              <a:rPr lang="en-ID" sz="2600" dirty="0">
                <a:latin typeface="Gill Sans Ultra Bold Condensed" panose="020B0A06020104020203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2600" dirty="0">
                <a:latin typeface="Franklin Gothic Demi" panose="020B0703020102020204" pitchFamily="34" charset="0"/>
              </a:rPr>
              <a:t>TUHAN yang </a:t>
            </a:r>
            <a:r>
              <a:rPr lang="en-ID" sz="2600" dirty="0" err="1">
                <a:latin typeface="Franklin Gothic Demi" panose="020B0703020102020204" pitchFamily="34" charset="0"/>
              </a:rPr>
              <a:t>menciptakan</a:t>
            </a:r>
            <a:r>
              <a:rPr lang="en-ID" sz="2600" dirty="0">
                <a:latin typeface="Franklin Gothic Demi" panose="020B0703020102020204" pitchFamily="34" charset="0"/>
              </a:rPr>
              <a:t> dan yang </a:t>
            </a:r>
            <a:r>
              <a:rPr lang="en-ID" sz="2600" dirty="0" err="1">
                <a:latin typeface="Franklin Gothic Demi" panose="020B0703020102020204" pitchFamily="34" charset="0"/>
              </a:rPr>
              <a:t>menopang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miliaran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galaksi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adalah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Tuhan</a:t>
            </a:r>
            <a:r>
              <a:rPr lang="en-ID" sz="2600" dirty="0"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latin typeface="Franklin Gothic Demi" panose="020B0703020102020204" pitchFamily="34" charset="0"/>
              </a:rPr>
              <a:t>sama</a:t>
            </a:r>
            <a:r>
              <a:rPr lang="en-ID" sz="2600" dirty="0"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latin typeface="Franklin Gothic Demi" panose="020B0703020102020204" pitchFamily="34" charset="0"/>
              </a:rPr>
              <a:t>atas</a:t>
            </a:r>
            <a:r>
              <a:rPr lang="en-ID" sz="2600" dirty="0">
                <a:latin typeface="Franklin Gothic Demi" panose="020B0703020102020204" pitchFamily="34" charset="0"/>
              </a:rPr>
              <a:t>-Nya "</a:t>
            </a:r>
            <a:r>
              <a:rPr lang="en-ID" sz="2600" dirty="0" err="1">
                <a:latin typeface="Franklin Gothic Demi" panose="020B0703020102020204" pitchFamily="34" charset="0"/>
              </a:rPr>
              <a:t>kita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hidup</a:t>
            </a:r>
            <a:r>
              <a:rPr lang="en-ID" sz="2600" dirty="0">
                <a:latin typeface="Franklin Gothic Demi" panose="020B0703020102020204" pitchFamily="34" charset="0"/>
              </a:rPr>
              <a:t>, </a:t>
            </a:r>
            <a:r>
              <a:rPr lang="en-ID" sz="2600" dirty="0" err="1">
                <a:latin typeface="Franklin Gothic Demi" panose="020B0703020102020204" pitchFamily="34" charset="0"/>
              </a:rPr>
              <a:t>kita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bergerak</a:t>
            </a:r>
            <a:r>
              <a:rPr lang="en-ID" sz="2600" dirty="0">
                <a:latin typeface="Franklin Gothic Demi" panose="020B0703020102020204" pitchFamily="34" charset="0"/>
              </a:rPr>
              <a:t>, </a:t>
            </a:r>
            <a:r>
              <a:rPr lang="en-ID" sz="2600" dirty="0" err="1">
                <a:latin typeface="Franklin Gothic Demi" panose="020B0703020102020204" pitchFamily="34" charset="0"/>
              </a:rPr>
              <a:t>kita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ada</a:t>
            </a:r>
            <a:r>
              <a:rPr lang="en-ID" sz="2600" dirty="0">
                <a:latin typeface="Franklin Gothic Demi" panose="020B0703020102020204" pitchFamily="34" charset="0"/>
              </a:rPr>
              <a:t>" [</a:t>
            </a:r>
            <a:r>
              <a:rPr lang="en-ID" sz="2600" dirty="0" err="1">
                <a:latin typeface="Franklin Gothic Demi" panose="020B0703020102020204" pitchFamily="34" charset="0"/>
              </a:rPr>
              <a:t>Kisah</a:t>
            </a:r>
            <a:r>
              <a:rPr lang="en-ID" sz="2600" dirty="0">
                <a:latin typeface="Franklin Gothic Demi" panose="020B0703020102020204" pitchFamily="34" charset="0"/>
              </a:rPr>
              <a:t> Para Rasul 17:28].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Ia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juga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bekerja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di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hati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memberi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hati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baru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membersihkan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dosa, dan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membuat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menjadi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ciptaan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baru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di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Kristus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76878-4C93-D8B8-F8B9-21742E364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2" r="23550"/>
          <a:stretch/>
        </p:blipFill>
        <p:spPr>
          <a:xfrm>
            <a:off x="4905375" y="10"/>
            <a:ext cx="423862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819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BCFEE-AE77-E859-1409-2332C219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291" y="557212"/>
            <a:ext cx="3630007" cy="128713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ernard MT Condensed" panose="02050806060905020404" pitchFamily="18" charset="0"/>
              </a:rPr>
              <a:t>WAHYU 4 : 11</a:t>
            </a:r>
            <a:endParaRPr lang="en-ID" sz="4800" dirty="0">
              <a:latin typeface="Bernard MT Condensed" panose="02050806060905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2DA8C-0619-F8EF-70DB-B3415F39A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" r="-2" b="-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4E0A2-D75B-6B43-43FA-A0E14ED7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920" y="2017385"/>
            <a:ext cx="4305300" cy="43342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Gill Sans Nova Cond XBd" panose="020B0A06020104020203" pitchFamily="34" charset="0"/>
              </a:rPr>
              <a:t>"Ya Tuhan dan Allah kami, Engkau </a:t>
            </a:r>
            <a:r>
              <a:rPr lang="en-US" sz="3200" dirty="0" err="1">
                <a:latin typeface="Gill Sans Nova Cond XBd" panose="020B0A06020104020203" pitchFamily="34" charset="0"/>
              </a:rPr>
              <a:t>layak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menerima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puji-pujian</a:t>
            </a:r>
            <a:r>
              <a:rPr lang="en-US" sz="3200" dirty="0">
                <a:latin typeface="Gill Sans Nova Cond XBd" panose="020B0A06020104020203" pitchFamily="34" charset="0"/>
              </a:rPr>
              <a:t> dan </a:t>
            </a:r>
            <a:r>
              <a:rPr lang="en-US" sz="3200" dirty="0" err="1">
                <a:latin typeface="Gill Sans Nova Cond XBd" panose="020B0A06020104020203" pitchFamily="34" charset="0"/>
              </a:rPr>
              <a:t>hormat</a:t>
            </a:r>
            <a:r>
              <a:rPr lang="en-US" sz="3200" dirty="0">
                <a:latin typeface="Gill Sans Nova Cond XBd" panose="020B0A06020104020203" pitchFamily="34" charset="0"/>
              </a:rPr>
              <a:t> dan </a:t>
            </a:r>
            <a:r>
              <a:rPr lang="en-US" sz="3200" dirty="0" err="1">
                <a:latin typeface="Gill Sans Nova Cond XBd" panose="020B0A06020104020203" pitchFamily="34" charset="0"/>
              </a:rPr>
              <a:t>kuasa</a:t>
            </a:r>
            <a:r>
              <a:rPr lang="en-US" sz="3200" dirty="0">
                <a:latin typeface="Gill Sans Nova Cond XBd" panose="020B0A06020104020203" pitchFamily="34" charset="0"/>
              </a:rPr>
              <a:t>; </a:t>
            </a:r>
            <a:r>
              <a:rPr lang="en-US" sz="3200" dirty="0" err="1">
                <a:latin typeface="Gill Sans Nova Cond XBd" panose="020B0A06020104020203" pitchFamily="34" charset="0"/>
              </a:rPr>
              <a:t>sebab</a:t>
            </a:r>
            <a:r>
              <a:rPr lang="en-US" sz="3200" dirty="0">
                <a:latin typeface="Gill Sans Nova Cond XBd" panose="020B0A06020104020203" pitchFamily="34" charset="0"/>
              </a:rPr>
              <a:t> Engkau telah </a:t>
            </a:r>
            <a:r>
              <a:rPr lang="en-US" sz="3200" dirty="0" err="1">
                <a:latin typeface="Gill Sans Nova Cond XBd" panose="020B0A06020104020203" pitchFamily="34" charset="0"/>
              </a:rPr>
              <a:t>menciptakan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segala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sesuatu</a:t>
            </a:r>
            <a:r>
              <a:rPr lang="en-US" sz="3200" dirty="0">
                <a:latin typeface="Gill Sans Nova Cond XBd" panose="020B0A06020104020203" pitchFamily="34" charset="0"/>
              </a:rPr>
              <a:t>; dan oleh </a:t>
            </a:r>
            <a:r>
              <a:rPr lang="en-US" sz="3200" dirty="0" err="1">
                <a:latin typeface="Gill Sans Nova Cond XBd" panose="020B0A06020104020203" pitchFamily="34" charset="0"/>
              </a:rPr>
              <a:t>karena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kehendak</a:t>
            </a:r>
            <a:r>
              <a:rPr lang="en-US" sz="3200" dirty="0">
                <a:latin typeface="Gill Sans Nova Cond XBd" panose="020B0A06020104020203" pitchFamily="34" charset="0"/>
              </a:rPr>
              <a:t>-Mu </a:t>
            </a:r>
            <a:r>
              <a:rPr lang="en-US" sz="3200" dirty="0" err="1">
                <a:latin typeface="Gill Sans Nova Cond XBd" panose="020B0A06020104020203" pitchFamily="34" charset="0"/>
              </a:rPr>
              <a:t>semuanya</a:t>
            </a:r>
            <a:r>
              <a:rPr lang="en-US" sz="3200" dirty="0">
                <a:latin typeface="Gill Sans Nova Cond XBd" panose="020B0A06020104020203" pitchFamily="34" charset="0"/>
              </a:rPr>
              <a:t> itu </a:t>
            </a:r>
            <a:r>
              <a:rPr lang="en-US" sz="3200" dirty="0" err="1">
                <a:latin typeface="Gill Sans Nova Cond XBd" panose="020B0A06020104020203" pitchFamily="34" charset="0"/>
              </a:rPr>
              <a:t>ada</a:t>
            </a:r>
            <a:r>
              <a:rPr lang="en-US" sz="3200" dirty="0">
                <a:latin typeface="Gill Sans Nova Cond XBd" panose="020B0A06020104020203" pitchFamily="34" charset="0"/>
              </a:rPr>
              <a:t> dan </a:t>
            </a:r>
            <a:r>
              <a:rPr lang="en-US" sz="3200" dirty="0" err="1">
                <a:latin typeface="Gill Sans Nova Cond XBd" panose="020B0A06020104020203" pitchFamily="34" charset="0"/>
              </a:rPr>
              <a:t>diciptakan</a:t>
            </a:r>
            <a:r>
              <a:rPr lang="en-US" sz="3200" dirty="0">
                <a:latin typeface="Gill Sans Nova Cond XBd" panose="020B0A06020104020203" pitchFamily="34" charset="0"/>
              </a:rPr>
              <a:t>."</a:t>
            </a:r>
          </a:p>
          <a:p>
            <a:pPr marL="0" indent="0">
              <a:buNone/>
            </a:pPr>
            <a:endParaRPr lang="en-ID" sz="32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7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7364C-2D76-29EB-23FC-452B8D83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15" y="814637"/>
            <a:ext cx="4972410" cy="5615358"/>
          </a:xfrm>
        </p:spPr>
        <p:txBody>
          <a:bodyPr>
            <a:noAutofit/>
          </a:bodyPr>
          <a:lstStyle/>
          <a:p>
            <a:r>
              <a:rPr lang="en-ID" b="1" dirty="0" err="1">
                <a:latin typeface="Franklin Gothic Medium Cond" panose="020B0606030402020204" pitchFamily="34" charset="0"/>
              </a:rPr>
              <a:t>Sungguh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pemikiran</a:t>
            </a:r>
            <a:r>
              <a:rPr lang="en-ID" b="1" dirty="0">
                <a:latin typeface="Franklin Gothic Medium Cond" panose="020B0606030402020204" pitchFamily="34" charset="0"/>
              </a:rPr>
              <a:t> yang sangat </a:t>
            </a:r>
            <a:r>
              <a:rPr lang="en-ID" b="1" dirty="0" err="1">
                <a:latin typeface="Franklin Gothic Medium Cond" panose="020B0606030402020204" pitchFamily="34" charset="0"/>
              </a:rPr>
              <a:t>menghibur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menyadari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kuasa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sungguh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hebat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mengasihi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peduli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.</a:t>
            </a:r>
          </a:p>
          <a:p>
            <a:pPr marL="0" indent="0">
              <a:buNone/>
            </a:pPr>
            <a:endParaRPr lang="en-ID" dirty="0">
              <a:solidFill>
                <a:srgbClr val="C00000"/>
              </a:solidFill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Yohanes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17:23 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Aku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Aku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supaya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sempurna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agar dunia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tahu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mengutus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Aku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mengasihi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 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mengasihi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 Aku.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88C10-E86C-FB4E-26CD-87BD485C1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31" r="34783" b="2"/>
          <a:stretch/>
        </p:blipFill>
        <p:spPr>
          <a:xfrm>
            <a:off x="5095515" y="921125"/>
            <a:ext cx="384167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547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ABE52-F8E1-F8C2-BC6F-9336095E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7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INJIL, PENGHAKIMAN, PENCIPTAAN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10 Mei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134F9-CC6F-C66F-8B4F-FF0E05571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100" y="2379346"/>
            <a:ext cx="5029200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Pekabaran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mengenai</a:t>
            </a:r>
            <a:r>
              <a:rPr lang="en-ID" sz="3200" dirty="0"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Pencipta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begitu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penting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menyajikan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kebenaran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terutama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ketika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evolusi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mengenakan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pakaian</a:t>
            </a:r>
            <a:r>
              <a:rPr lang="en-ID" sz="3200" dirty="0">
                <a:latin typeface="Gill Sans Nova Cond XBd" panose="020B0A06020104020203" pitchFamily="34" charset="0"/>
              </a:rPr>
              <a:t> "Kristen", </a:t>
            </a:r>
            <a:r>
              <a:rPr lang="en-ID" sz="3200" dirty="0" err="1">
                <a:latin typeface="Gill Sans Nova Cond XBd" panose="020B0A06020104020203" pitchFamily="34" charset="0"/>
              </a:rPr>
              <a:t>mengancam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menghancurkan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seluruh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fondasi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iman</a:t>
            </a:r>
            <a:r>
              <a:rPr lang="en-ID" sz="3200" dirty="0">
                <a:latin typeface="Gill Sans Nova Cond XBd" panose="020B0A06020104020203" pitchFamily="34" charset="0"/>
              </a:rPr>
              <a:t> Kristen.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57429-F2DE-DD91-04D3-45CD8A7A8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4" r="11250"/>
          <a:stretch/>
        </p:blipFill>
        <p:spPr>
          <a:xfrm>
            <a:off x="462001" y="1990725"/>
            <a:ext cx="3048779" cy="3912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6627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EA7FA8-6652-4CC5-90F4-3D48CAC0C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6D479-B6ED-E9D7-8FB2-99E73A703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495300"/>
            <a:ext cx="5067299" cy="60388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Medium Cond" panose="020B0606030402020204" pitchFamily="34" charset="0"/>
              </a:rPr>
              <a:t>Namun</a:t>
            </a:r>
            <a:r>
              <a:rPr lang="en-ID" sz="3000" dirty="0">
                <a:latin typeface="Franklin Gothic Medium Cond" panose="020B0606030402020204" pitchFamily="34" charset="0"/>
              </a:rPr>
              <a:t>, di </a:t>
            </a:r>
            <a:r>
              <a:rPr lang="en-ID" sz="3000" dirty="0" err="1">
                <a:latin typeface="Franklin Gothic Medium Cond" panose="020B0606030402020204" pitchFamily="34" charset="0"/>
              </a:rPr>
              <a:t>tengah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serangan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pemikiran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evolusioner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Tuhan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telah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membangkitkan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sebuah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gereja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suatu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umat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namanya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sendiri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merupakan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saksi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menentang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gagasan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evolusi</a:t>
            </a:r>
            <a:r>
              <a:rPr lang="en-ID" sz="3000" dirty="0">
                <a:latin typeface="Franklin Gothic Medium Cond" panose="020B0606030402020204" pitchFamily="34" charset="0"/>
              </a:rPr>
              <a:t> - </a:t>
            </a:r>
            <a:r>
              <a:rPr lang="en-ID" sz="3000" dirty="0" err="1">
                <a:latin typeface="Gill Sans Nova Cond XBd" panose="020B0A06020104020203" pitchFamily="34" charset="0"/>
              </a:rPr>
              <a:t>suatu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umat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mewartakan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kebenaran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dasar</a:t>
            </a:r>
            <a:r>
              <a:rPr lang="en-ID" sz="3000" dirty="0">
                <a:latin typeface="Gill Sans Nova Cond XBd" panose="020B0A06020104020203" pitchFamily="34" charset="0"/>
              </a:rPr>
              <a:t> Allah </a:t>
            </a:r>
            <a:r>
              <a:rPr lang="en-ID" sz="3000" dirty="0" err="1">
                <a:latin typeface="Gill Sans Nova Cond XBd" panose="020B0A06020104020203" pitchFamily="34" charset="0"/>
              </a:rPr>
              <a:t>sebagai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Pencipta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latin typeface="Gill Sans Nova Cond XBd" panose="020B0A06020104020203" pitchFamily="34" charset="0"/>
              </a:rPr>
              <a:t>Penebus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Bernard MT Condensed" panose="02050806060905020404" pitchFamily="18" charset="0"/>
              </a:rPr>
              <a:t>Kebenaran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tentang</a:t>
            </a:r>
            <a:r>
              <a:rPr lang="en-ID" sz="3000" dirty="0">
                <a:latin typeface="Bernard MT Condensed" panose="02050806060905020404" pitchFamily="18" charset="0"/>
              </a:rPr>
              <a:t> Hari </a:t>
            </a:r>
            <a:r>
              <a:rPr lang="en-ID" sz="3000" dirty="0" err="1">
                <a:latin typeface="Bernard MT Condensed" panose="02050806060905020404" pitchFamily="18" charset="0"/>
              </a:rPr>
              <a:t>Sabat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mengingatkan</a:t>
            </a:r>
            <a:r>
              <a:rPr lang="en-ID" sz="3000" dirty="0">
                <a:latin typeface="Bernard MT Condensed" panose="02050806060905020404" pitchFamily="18" charset="0"/>
              </a:rPr>
              <a:t> dan </a:t>
            </a:r>
            <a:r>
              <a:rPr lang="en-ID" sz="3000" dirty="0" err="1">
                <a:latin typeface="Bernard MT Condensed" panose="02050806060905020404" pitchFamily="18" charset="0"/>
              </a:rPr>
              <a:t>mengajarkan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kepada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kita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tentang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Tuhan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sebagai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Pencipta</a:t>
            </a:r>
            <a:r>
              <a:rPr lang="en-ID" sz="3000" dirty="0">
                <a:latin typeface="Bernard MT Condensed" panose="02050806060905020404" pitchFamily="18" charset="0"/>
              </a:rPr>
              <a:t> dan </a:t>
            </a:r>
            <a:r>
              <a:rPr lang="en-ID" sz="3000" dirty="0" err="1">
                <a:latin typeface="Bernard MT Condensed" panose="02050806060905020404" pitchFamily="18" charset="0"/>
              </a:rPr>
              <a:t>sebagai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Penebus</a:t>
            </a:r>
            <a:r>
              <a:rPr lang="en-ID" sz="3000" dirty="0"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3D965-6988-AD15-C7D0-597A3B1E3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7" r="10194" b="2"/>
          <a:stretch/>
        </p:blipFill>
        <p:spPr>
          <a:xfrm>
            <a:off x="5244796" y="2127926"/>
            <a:ext cx="3366536" cy="3576825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7380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73FE0-6248-3F8D-10AA-9692DE6C8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4805" r="1052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0D5AF-B513-2F9F-3D40-6B97C03B3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86025"/>
            <a:ext cx="7886700" cy="3690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Kebohongan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berbahaya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ajaran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evolusi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Sang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Pencipta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menggunakan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miliaran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tahun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kematian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kekerasan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kehancuran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penderitaan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, dan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kepunahan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massal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menciptakan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.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Demikian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menebus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proses yang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gunakan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menciptakan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Ajaran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mengesampingkan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Injil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menjadi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harapan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di masa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penghakiman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merendahkan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pengorbanan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Yesus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salib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726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BB0E36-0853-E0DC-BCE7-F7412A0ED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E2E20-EAFB-6517-F90D-2401F5A373F5}"/>
              </a:ext>
            </a:extLst>
          </p:cNvPr>
          <p:cNvSpPr txBox="1"/>
          <p:nvPr/>
        </p:nvSpPr>
        <p:spPr>
          <a:xfrm>
            <a:off x="4371975" y="267445"/>
            <a:ext cx="46100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b="1" dirty="0" err="1">
                <a:latin typeface="Eras Demi ITC" panose="020B0805030504020804" pitchFamily="34" charset="0"/>
              </a:rPr>
              <a:t>Sejak</a:t>
            </a:r>
            <a:r>
              <a:rPr lang="en-ID" sz="2800" b="1" dirty="0">
                <a:latin typeface="Eras Demi ITC" panose="020B0805030504020804" pitchFamily="34" charset="0"/>
              </a:rPr>
              <a:t> </a:t>
            </a:r>
            <a:r>
              <a:rPr lang="en-ID" sz="2800" b="1" dirty="0" err="1">
                <a:latin typeface="Eras Demi ITC" panose="020B0805030504020804" pitchFamily="34" charset="0"/>
              </a:rPr>
              <a:t>awal</a:t>
            </a:r>
            <a:r>
              <a:rPr lang="en-ID" sz="2800" b="1" dirty="0">
                <a:latin typeface="Eras Demi ITC" panose="020B0805030504020804" pitchFamily="34" charset="0"/>
              </a:rPr>
              <a:t> </a:t>
            </a:r>
            <a:r>
              <a:rPr lang="en-ID" sz="2800" b="1" dirty="0" err="1">
                <a:latin typeface="Eras Demi ITC" panose="020B0805030504020804" pitchFamily="34" charset="0"/>
              </a:rPr>
              <a:t>teori</a:t>
            </a:r>
            <a:r>
              <a:rPr lang="en-ID" sz="2800" b="1" dirty="0">
                <a:latin typeface="Eras Demi ITC" panose="020B0805030504020804" pitchFamily="34" charset="0"/>
              </a:rPr>
              <a:t> </a:t>
            </a:r>
            <a:r>
              <a:rPr lang="en-ID" sz="2800" b="1" dirty="0" err="1">
                <a:latin typeface="Eras Demi ITC" panose="020B0805030504020804" pitchFamily="34" charset="0"/>
              </a:rPr>
              <a:t>evolusi</a:t>
            </a:r>
            <a:r>
              <a:rPr lang="en-ID" sz="2800" b="1" dirty="0">
                <a:latin typeface="Eras Demi ITC" panose="020B0805030504020804" pitchFamily="34" charset="0"/>
              </a:rPr>
              <a:t> </a:t>
            </a:r>
            <a:r>
              <a:rPr lang="en-ID" sz="2800" b="1" dirty="0" err="1">
                <a:latin typeface="Eras Demi ITC" panose="020B0805030504020804" pitchFamily="34" charset="0"/>
              </a:rPr>
              <a:t>menghancurkan</a:t>
            </a:r>
            <a:r>
              <a:rPr lang="en-ID" sz="2800" b="1" dirty="0">
                <a:latin typeface="Eras Demi ITC" panose="020B0805030504020804" pitchFamily="34" charset="0"/>
              </a:rPr>
              <a:t> </a:t>
            </a:r>
            <a:r>
              <a:rPr lang="en-ID" sz="2800" b="1" dirty="0" err="1">
                <a:latin typeface="Eras Demi ITC" panose="020B0805030504020804" pitchFamily="34" charset="0"/>
              </a:rPr>
              <a:t>fondasi</a:t>
            </a:r>
            <a:r>
              <a:rPr lang="en-ID" sz="2800" b="1" dirty="0">
                <a:latin typeface="Eras Demi ITC" panose="020B0805030504020804" pitchFamily="34" charset="0"/>
              </a:rPr>
              <a:t> </a:t>
            </a:r>
            <a:r>
              <a:rPr lang="en-ID" sz="2800" b="1" dirty="0" err="1">
                <a:latin typeface="Eras Demi ITC" panose="020B0805030504020804" pitchFamily="34" charset="0"/>
              </a:rPr>
              <a:t>salib</a:t>
            </a:r>
            <a:r>
              <a:rPr lang="en-ID" sz="2800" b="1" dirty="0">
                <a:latin typeface="Eras Demi ITC" panose="020B0805030504020804" pitchFamily="34" charset="0"/>
              </a:rPr>
              <a:t> yang </a:t>
            </a:r>
            <a:r>
              <a:rPr lang="en-ID" sz="2800" b="1" dirty="0" err="1">
                <a:latin typeface="Eras Demi ITC" panose="020B0805030504020804" pitchFamily="34" charset="0"/>
              </a:rPr>
              <a:t>alkitabiah</a:t>
            </a:r>
            <a:r>
              <a:rPr lang="en-ID" sz="2800" b="1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b="1" dirty="0" err="1">
                <a:latin typeface="Franklin Gothic Medium Cond" panose="020B0606030402020204" pitchFamily="34" charset="0"/>
              </a:rPr>
              <a:t>Namun</a:t>
            </a:r>
            <a:r>
              <a:rPr lang="en-ID" sz="2800" b="1" dirty="0">
                <a:latin typeface="Franklin Gothic Medium Cond" panose="020B0606030402020204" pitchFamily="34" charset="0"/>
              </a:rPr>
              <a:t>,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Gereja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Masehi</a:t>
            </a:r>
            <a:r>
              <a:rPr lang="en-ID" sz="2800" b="1" dirty="0">
                <a:latin typeface="Franklin Gothic Medium Cond" panose="020B0606030402020204" pitchFamily="34" charset="0"/>
              </a:rPr>
              <a:t> Advent Hari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Ketujuh</a:t>
            </a:r>
            <a:r>
              <a:rPr lang="en-ID" sz="2800" b="1" dirty="0">
                <a:latin typeface="Franklin Gothic Medium Cond" panose="020B0606030402020204" pitchFamily="34" charset="0"/>
              </a:rPr>
              <a:t>,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tegas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memanggil</a:t>
            </a:r>
            <a:r>
              <a:rPr lang="en-ID" sz="2800" b="1" dirty="0">
                <a:latin typeface="Franklin Gothic Medium Cond" panose="020B0606030402020204" pitchFamily="34" charset="0"/>
              </a:rPr>
              <a:t> dunia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menyembah</a:t>
            </a:r>
            <a:r>
              <a:rPr lang="en-ID" sz="2800" b="1" dirty="0">
                <a:latin typeface="Franklin Gothic Medium Cond" panose="020B0606030402020204" pitchFamily="34" charset="0"/>
              </a:rPr>
              <a:t> Sang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Pencipta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>
                <a:latin typeface="Amasis MT Pro Black" panose="02040A04050005020304" pitchFamily="18" charset="0"/>
              </a:rPr>
              <a:t>[Wahyu 14:7</a:t>
            </a:r>
            <a:r>
              <a:rPr lang="en-ID" sz="2800" dirty="0">
                <a:latin typeface="Amasis MT Pro Black" panose="02040A04050005020304" pitchFamily="18" charset="0"/>
              </a:rPr>
              <a:t>], </a:t>
            </a:r>
            <a:r>
              <a:rPr lang="en-ID" sz="2800" dirty="0" err="1">
                <a:latin typeface="Impact" panose="020B0806030902050204" pitchFamily="34" charset="0"/>
              </a:rPr>
              <a:t>kita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berdiri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sebagai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saksi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hidup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melawan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kesalahan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ajaran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evolusi</a:t>
            </a:r>
            <a:r>
              <a:rPr lang="en-ID" sz="28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13806-44D5-EC53-A3FE-AAC2F007E5E6}"/>
              </a:ext>
            </a:extLst>
          </p:cNvPr>
          <p:cNvSpPr txBox="1"/>
          <p:nvPr/>
        </p:nvSpPr>
        <p:spPr>
          <a:xfrm>
            <a:off x="590549" y="4855384"/>
            <a:ext cx="79629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Pencipta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Penebus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memberi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alasan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kuat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Ia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layak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disembah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ditegaskan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oleh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beberapa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ayat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berikut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: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Efesus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3:9, </a:t>
            </a:r>
            <a:r>
              <a:rPr lang="en-ID" sz="28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Kolose</a:t>
            </a:r>
            <a:r>
              <a:rPr lang="en-ID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1:13-17, Wahyu 4:11, dan Roma 5:17-19.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EB60F-5791-7A5A-2A99-ACBD37A63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85625"/>
            <a:ext cx="4267200" cy="22383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75477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103560-69AD-15D7-F4C6-C4E62D81A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4BF15-0D67-5EFA-D322-0A7F806C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464343"/>
            <a:ext cx="4514850" cy="5688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Amasis MT Pro Black" panose="02040A04050005020304" pitchFamily="18" charset="0"/>
              </a:rPr>
              <a:t>Allah </a:t>
            </a:r>
            <a:r>
              <a:rPr lang="en-ID" dirty="0" err="1">
                <a:latin typeface="Amasis MT Pro Black" panose="02040A04050005020304" pitchFamily="18" charset="0"/>
              </a:rPr>
              <a:t>layak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menerima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penyembahan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kita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karena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Dia</a:t>
            </a:r>
            <a:r>
              <a:rPr lang="en-ID" dirty="0"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latin typeface="Amasis MT Pro Black" panose="02040A04050005020304" pitchFamily="18" charset="0"/>
              </a:rPr>
              <a:t>menciptakan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kita</a:t>
            </a:r>
            <a:r>
              <a:rPr lang="en-ID" dirty="0">
                <a:latin typeface="Amasis MT Pro Black" panose="02040A04050005020304" pitchFamily="18" charset="0"/>
              </a:rPr>
              <a:t>. </a:t>
            </a:r>
            <a:r>
              <a:rPr lang="en-ID" dirty="0">
                <a:latin typeface="Berlin Sans FB" panose="020E0602020502020306" pitchFamily="34" charset="0"/>
              </a:rPr>
              <a:t>Kita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berevolusi</a:t>
            </a:r>
            <a:r>
              <a:rPr lang="en-ID" dirty="0">
                <a:latin typeface="Berlin Sans FB" panose="020E0602020502020306" pitchFamily="34" charset="0"/>
              </a:rPr>
              <a:t>. Kita </a:t>
            </a:r>
            <a:r>
              <a:rPr lang="en-ID" dirty="0" err="1">
                <a:latin typeface="Berlin Sans FB" panose="020E0602020502020306" pitchFamily="34" charset="0"/>
              </a:rPr>
              <a:t>bukan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peristiwa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genetik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semata</a:t>
            </a:r>
            <a:r>
              <a:rPr lang="en-ID" dirty="0">
                <a:latin typeface="Berlin Sans FB" panose="020E0602020502020306" pitchFamily="34" charset="0"/>
              </a:rPr>
              <a:t>. Kita </a:t>
            </a:r>
            <a:r>
              <a:rPr lang="en-ID" dirty="0" err="1">
                <a:latin typeface="Berlin Sans FB" panose="020E0602020502020306" pitchFamily="34" charset="0"/>
              </a:rPr>
              <a:t>lebih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sekedar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anggota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spesies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hewan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mahir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Kita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makhluk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nilai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luar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biasa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sebab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menciptakan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Setiap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unik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 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pandangan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-Nya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5087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36DA90-4231-2CC0-FA66-857FC9E37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SANG PENCIPTA DI KAYU SALIB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11 Mei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BAEC9-C31D-1562-E4DB-3325942F0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3" y="1992175"/>
            <a:ext cx="5397450" cy="44577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Sebuah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alasan</a:t>
            </a:r>
            <a:r>
              <a:rPr lang="en-ID" sz="3200" dirty="0">
                <a:latin typeface="Berlin Sans FB" panose="020E0602020502020306" pitchFamily="34" charset="0"/>
              </a:rPr>
              <a:t> yang sangat </a:t>
            </a:r>
            <a:r>
              <a:rPr lang="en-ID" sz="3200" dirty="0" err="1">
                <a:latin typeface="Berlin Sans FB" panose="020E0602020502020306" pitchFamily="34" charset="0"/>
              </a:rPr>
              <a:t>kuat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menegaskan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dunia, </a:t>
            </a:r>
            <a:r>
              <a:rPr lang="en-ID" sz="3200" dirty="0" err="1">
                <a:latin typeface="Berlin Sans FB" panose="020E0602020502020306" pitchFamily="34" charset="0"/>
              </a:rPr>
              <a:t>mengapa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harus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takut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Allah, </a:t>
            </a:r>
            <a:r>
              <a:rPr lang="en-ID" sz="3200" dirty="0" err="1">
                <a:latin typeface="Berlin Sans FB" panose="020E0602020502020306" pitchFamily="34" charset="0"/>
              </a:rPr>
              <a:t>memuliakan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Dia</a:t>
            </a:r>
            <a:r>
              <a:rPr lang="en-ID" sz="3200" dirty="0">
                <a:latin typeface="Berlin Sans FB" panose="020E0602020502020306" pitchFamily="34" charset="0"/>
              </a:rPr>
              <a:t>, dan </a:t>
            </a:r>
            <a:r>
              <a:rPr lang="en-ID" sz="3200" dirty="0" err="1">
                <a:latin typeface="Berlin Sans FB" panose="020E0602020502020306" pitchFamily="34" charset="0"/>
              </a:rPr>
              <a:t>menyembah</a:t>
            </a:r>
            <a:r>
              <a:rPr lang="en-ID" sz="3200" dirty="0">
                <a:latin typeface="Berlin Sans FB" panose="020E0602020502020306" pitchFamily="34" charset="0"/>
              </a:rPr>
              <a:t>-Nya [Wahyu 14:7] </a:t>
            </a:r>
            <a:r>
              <a:rPr lang="en-ID" sz="3200" dirty="0" err="1">
                <a:latin typeface="Berlin Sans FB" panose="020E0602020502020306" pitchFamily="34" charset="0"/>
              </a:rPr>
              <a:t>adalah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karena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PENCIPTA dan PENEBUS </a:t>
            </a:r>
            <a:r>
              <a:rPr lang="en-ID" sz="3200" dirty="0">
                <a:latin typeface="Berlin Sans FB" panose="020E0602020502020306" pitchFamily="34" charset="0"/>
              </a:rPr>
              <a:t>[</a:t>
            </a:r>
            <a:r>
              <a:rPr lang="en-ID" sz="3200" dirty="0" err="1">
                <a:latin typeface="Berlin Sans FB" panose="020E0602020502020306" pitchFamily="34" charset="0"/>
              </a:rPr>
              <a:t>Yohanes</a:t>
            </a:r>
            <a:r>
              <a:rPr lang="en-ID" sz="3200" dirty="0">
                <a:latin typeface="Berlin Sans FB" panose="020E0602020502020306" pitchFamily="34" charset="0"/>
              </a:rPr>
              <a:t> 19:16-30, </a:t>
            </a:r>
            <a:r>
              <a:rPr lang="en-ID" sz="3200" dirty="0" err="1">
                <a:latin typeface="Berlin Sans FB" panose="020E0602020502020306" pitchFamily="34" charset="0"/>
              </a:rPr>
              <a:t>Kolose</a:t>
            </a:r>
            <a:r>
              <a:rPr lang="en-ID" sz="3200" dirty="0">
                <a:latin typeface="Berlin Sans FB" panose="020E0602020502020306" pitchFamily="34" charset="0"/>
              </a:rPr>
              <a:t> 1:16]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BDAEA-E62E-CEB9-A13D-5D6626014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963" y="2428876"/>
            <a:ext cx="3201368" cy="314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27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7028B2-37DB-F4A4-430D-411612123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45" b="261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6C9F8-810C-F087-C0B0-00E7E6647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14" y="3710613"/>
            <a:ext cx="8562971" cy="28575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TUHAN yang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menciptakan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adalah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TUHAN yang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sama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menebus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Franklin Gothic Medium Cond" panose="020B0606030402020204" pitchFamily="34" charset="0"/>
              </a:rPr>
              <a:t>TUHAN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berkata</a:t>
            </a:r>
            <a:r>
              <a:rPr lang="en-ID" sz="3000" dirty="0">
                <a:latin typeface="Franklin Gothic Medium Cond" panose="020B0606030402020204" pitchFamily="34" charset="0"/>
              </a:rPr>
              <a:t>, "</a:t>
            </a:r>
            <a:r>
              <a:rPr lang="en-ID" sz="3000" dirty="0" err="1">
                <a:latin typeface="Franklin Gothic Medium Cond" panose="020B0606030402020204" pitchFamily="34" charset="0"/>
              </a:rPr>
              <a:t>Baiklah</a:t>
            </a:r>
            <a:r>
              <a:rPr lang="en-ID" sz="3000" dirty="0">
                <a:latin typeface="Franklin Gothic Medium Cond" panose="020B0606030402020204" pitchFamily="34" charset="0"/>
              </a:rPr>
              <a:t> Kita </a:t>
            </a:r>
            <a:r>
              <a:rPr lang="en-ID" sz="3000" dirty="0" err="1">
                <a:latin typeface="Franklin Gothic Medium Cond" panose="020B0606030402020204" pitchFamily="34" charset="0"/>
              </a:rPr>
              <a:t>menjadikan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manusia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menurut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gambar</a:t>
            </a:r>
            <a:r>
              <a:rPr lang="en-ID" sz="3000" dirty="0">
                <a:latin typeface="Franklin Gothic Medium Cond" panose="020B0606030402020204" pitchFamily="34" charset="0"/>
              </a:rPr>
              <a:t> dan </a:t>
            </a:r>
            <a:r>
              <a:rPr lang="en-ID" sz="3000" dirty="0" err="1">
                <a:latin typeface="Franklin Gothic Medium Cond" panose="020B0606030402020204" pitchFamily="34" charset="0"/>
              </a:rPr>
              <a:t>rupa</a:t>
            </a:r>
            <a:r>
              <a:rPr lang="en-ID" sz="3000" dirty="0">
                <a:latin typeface="Franklin Gothic Medium Cond" panose="020B0606030402020204" pitchFamily="34" charset="0"/>
              </a:rPr>
              <a:t> Kita" [</a:t>
            </a:r>
            <a:r>
              <a:rPr lang="en-ID" sz="3000" dirty="0" err="1">
                <a:latin typeface="Franklin Gothic Medium Cond" panose="020B0606030402020204" pitchFamily="34" charset="0"/>
              </a:rPr>
              <a:t>Kejadian</a:t>
            </a:r>
            <a:r>
              <a:rPr lang="en-ID" sz="3000" dirty="0">
                <a:latin typeface="Franklin Gothic Medium Cond" panose="020B0606030402020204" pitchFamily="34" charset="0"/>
              </a:rPr>
              <a:t> 1:26], </a:t>
            </a:r>
            <a:r>
              <a:rPr lang="en-ID" sz="3000" dirty="0" err="1">
                <a:latin typeface="Franklin Gothic Medium Cond" panose="020B0606030402020204" pitchFamily="34" charset="0"/>
              </a:rPr>
              <a:t>adalah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Oknum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sama</a:t>
            </a:r>
            <a:r>
              <a:rPr lang="en-ID" sz="3000" dirty="0">
                <a:latin typeface="Franklin Gothic Medium Cond" panose="020B0606030402020204" pitchFamily="34" charset="0"/>
              </a:rPr>
              <a:t> yang, di </a:t>
            </a:r>
            <a:r>
              <a:rPr lang="en-ID" sz="3000" dirty="0" err="1">
                <a:latin typeface="Franklin Gothic Medium Cond" panose="020B0606030402020204" pitchFamily="34" charset="0"/>
              </a:rPr>
              <a:t>kayu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salib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berseru</a:t>
            </a:r>
            <a:r>
              <a:rPr lang="en-ID" sz="3000" dirty="0">
                <a:latin typeface="Franklin Gothic Medium Cond" panose="020B0606030402020204" pitchFamily="34" charset="0"/>
              </a:rPr>
              <a:t>, "Eli, Eli, lama </a:t>
            </a:r>
            <a:r>
              <a:rPr lang="en-ID" sz="3000" dirty="0" err="1">
                <a:latin typeface="Franklin Gothic Medium Cond" panose="020B0606030402020204" pitchFamily="34" charset="0"/>
              </a:rPr>
              <a:t>sabakhtani</a:t>
            </a:r>
            <a:r>
              <a:rPr lang="en-ID" sz="3000" dirty="0">
                <a:latin typeface="Franklin Gothic Medium Cond" panose="020B0606030402020204" pitchFamily="34" charset="0"/>
              </a:rPr>
              <a:t>?" </a:t>
            </a:r>
            <a:r>
              <a:rPr lang="en-ID" sz="3000" dirty="0" err="1">
                <a:latin typeface="Franklin Gothic Medium Cond" panose="020B0606030402020204" pitchFamily="34" charset="0"/>
              </a:rPr>
              <a:t>artinya</a:t>
            </a:r>
            <a:r>
              <a:rPr lang="en-ID" sz="3000" dirty="0">
                <a:latin typeface="Franklin Gothic Medium Cond" panose="020B0606030402020204" pitchFamily="34" charset="0"/>
              </a:rPr>
              <a:t>, "Allah-Ku, Allah-Ku, </a:t>
            </a:r>
            <a:r>
              <a:rPr lang="en-ID" sz="3000" dirty="0" err="1">
                <a:latin typeface="Franklin Gothic Medium Cond" panose="020B0606030402020204" pitchFamily="34" charset="0"/>
              </a:rPr>
              <a:t>mengapa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Engkau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meninggalkan</a:t>
            </a:r>
            <a:r>
              <a:rPr lang="en-ID" sz="3000" dirty="0">
                <a:latin typeface="Franklin Gothic Medium Cond" panose="020B0606030402020204" pitchFamily="34" charset="0"/>
              </a:rPr>
              <a:t> Aku?" [</a:t>
            </a:r>
            <a:r>
              <a:rPr lang="en-ID" sz="3000" dirty="0" err="1">
                <a:latin typeface="Franklin Gothic Medium Cond" panose="020B0606030402020204" pitchFamily="34" charset="0"/>
              </a:rPr>
              <a:t>Matius</a:t>
            </a:r>
            <a:r>
              <a:rPr lang="en-ID" sz="3000" dirty="0">
                <a:latin typeface="Franklin Gothic Medium Cond" panose="020B0606030402020204" pitchFamily="34" charset="0"/>
              </a:rPr>
              <a:t> 27:46]. </a:t>
            </a:r>
          </a:p>
        </p:txBody>
      </p:sp>
    </p:spTree>
    <p:extLst>
      <p:ext uri="{BB962C8B-B14F-4D97-AF65-F5344CB8AC3E}">
        <p14:creationId xmlns:p14="http://schemas.microsoft.com/office/powerpoint/2010/main" val="1527115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34E377-FF67-172D-F4E4-7BAFF3AE1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3" r="38639" b="-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F5131-B1C6-3345-8EDC-77AD26CA2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826" y="504824"/>
            <a:ext cx="4295774" cy="6162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juga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Pribadi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sama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yang,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meskipun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TUHAN,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namun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mengambil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"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rupa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seorang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hamba, dan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menjadi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sama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manusia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sz="3200" dirty="0">
                <a:latin typeface="Berlin Sans FB" panose="020E0602020502020306" pitchFamily="34" charset="0"/>
              </a:rPr>
              <a:t>Dan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keadaan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sebagai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manusia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merendahkan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diri</a:t>
            </a:r>
            <a:r>
              <a:rPr lang="en-ID" sz="3200" dirty="0">
                <a:latin typeface="Berlin Sans FB" panose="020E0602020502020306" pitchFamily="34" charset="0"/>
              </a:rPr>
              <a:t>-Nya dan </a:t>
            </a:r>
            <a:r>
              <a:rPr lang="en-ID" sz="3200" dirty="0" err="1">
                <a:latin typeface="Berlin Sans FB" panose="020E0602020502020306" pitchFamily="34" charset="0"/>
              </a:rPr>
              <a:t>taat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sampai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mati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bahkan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sampai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mati</a:t>
            </a:r>
            <a:r>
              <a:rPr lang="en-ID" sz="3200" dirty="0">
                <a:latin typeface="Berlin Sans FB" panose="020E0602020502020306" pitchFamily="34" charset="0"/>
              </a:rPr>
              <a:t> di </a:t>
            </a:r>
            <a:r>
              <a:rPr lang="en-ID" sz="3200" dirty="0" err="1">
                <a:latin typeface="Berlin Sans FB" panose="020E0602020502020306" pitchFamily="34" charset="0"/>
              </a:rPr>
              <a:t>kayu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salib</a:t>
            </a:r>
            <a:r>
              <a:rPr lang="en-ID" sz="3200" dirty="0">
                <a:latin typeface="Berlin Sans FB" panose="020E0602020502020306" pitchFamily="34" charset="0"/>
              </a:rPr>
              <a:t>" [</a:t>
            </a:r>
            <a:r>
              <a:rPr lang="en-ID" sz="3200" dirty="0" err="1">
                <a:latin typeface="Berlin Sans FB" panose="020E0602020502020306" pitchFamily="34" charset="0"/>
              </a:rPr>
              <a:t>Filipi</a:t>
            </a:r>
            <a:r>
              <a:rPr lang="en-ID" sz="3200" dirty="0">
                <a:latin typeface="Berlin Sans FB" panose="020E0602020502020306" pitchFamily="34" charset="0"/>
              </a:rPr>
              <a:t> 2:7-8].</a:t>
            </a:r>
          </a:p>
        </p:txBody>
      </p:sp>
    </p:spTree>
    <p:extLst>
      <p:ext uri="{BB962C8B-B14F-4D97-AF65-F5344CB8AC3E}">
        <p14:creationId xmlns:p14="http://schemas.microsoft.com/office/powerpoint/2010/main" val="3675414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C7B42-8C1B-5312-9F32-299B2A7D1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6" r="8675" b="-2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F869-ADF5-AC52-3C37-BCA62E401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699" y="666750"/>
            <a:ext cx="4048125" cy="5810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Sungguh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suatu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tontonan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luar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biasa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bagi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mereka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mengenal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Yesus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sebelum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datang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bumi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sebagai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manusia</a:t>
            </a:r>
            <a:r>
              <a:rPr lang="en-ID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n-ID" sz="32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heran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makhluk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surgawi</a:t>
            </a:r>
            <a:r>
              <a:rPr lang="en-ID" sz="3200" dirty="0">
                <a:latin typeface="Gill Sans Ultra Bold Condensed" panose="020B0A06020104020203" pitchFamily="34" charset="0"/>
              </a:rPr>
              <a:t> juga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menyembah</a:t>
            </a:r>
            <a:r>
              <a:rPr lang="en-ID" sz="3200" dirty="0">
                <a:latin typeface="Gill Sans Ultra Bold Condensed" panose="020B0A06020104020203" pitchFamily="34" charset="0"/>
              </a:rPr>
              <a:t> Dia. </a:t>
            </a:r>
            <a:r>
              <a:rPr lang="en-ID" sz="3200" dirty="0" err="1">
                <a:latin typeface="Gill Sans Ultra Bold Condensed" panose="020B0A06020104020203" pitchFamily="34" charset="0"/>
              </a:rPr>
              <a:t>Demikian</a:t>
            </a:r>
            <a:r>
              <a:rPr lang="en-ID" sz="3200" dirty="0">
                <a:latin typeface="Gill Sans Ultra Bold Condensed" panose="020B0A06020104020203" pitchFamily="34" charset="0"/>
              </a:rPr>
              <a:t> juga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seharusnya</a:t>
            </a:r>
            <a:r>
              <a:rPr lang="en-ID" sz="3200" dirty="0">
                <a:latin typeface="Gill Sans Ultra Bold Condensed" panose="020B0A06020104020203" pitchFamily="34" charset="0"/>
              </a:rPr>
              <a:t> </a:t>
            </a:r>
            <a:r>
              <a:rPr lang="en-ID" sz="32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704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D85F1B-3302-4DB9-81B1-038ADCE4D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3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787E-C195-15A0-6B86-B473B5432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8" r="1486" b="-4"/>
          <a:stretch/>
        </p:blipFill>
        <p:spPr>
          <a:xfrm>
            <a:off x="20" y="10"/>
            <a:ext cx="4571980" cy="3175906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DDD796-3E2A-2306-B0DA-24A697F91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" r="2149"/>
          <a:stretch/>
        </p:blipFill>
        <p:spPr>
          <a:xfrm>
            <a:off x="4572000" y="10"/>
            <a:ext cx="4572000" cy="3182262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3A71-8044-6318-5859-09FFDC385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3175916"/>
            <a:ext cx="8326841" cy="3493815"/>
          </a:xfrm>
        </p:spPr>
        <p:txBody>
          <a:bodyPr anchor="ctr">
            <a:normAutofit lnSpcReduction="10000"/>
          </a:bodyPr>
          <a:lstStyle/>
          <a:p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Buku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terakhir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Kitab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Suci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, kitab Wahyu,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memanggil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sembahlah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menjadikan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langit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" (Why. 14: 7). </a:t>
            </a:r>
          </a:p>
          <a:p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Allah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layak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menerima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penyembahan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karena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Dia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menciptakan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. Kita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berevolusi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. Kita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bukan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peristiwa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genetik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semata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.</a:t>
            </a:r>
          </a:p>
          <a:p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Pada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Sabat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berhenti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pekerjaan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melelahkan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sistem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nilai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dunia dan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mengundang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merenungkan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nilai-nilai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Pencipta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 Cond XBd" panose="020B0A06020104020203" pitchFamily="34" charset="0"/>
              </a:rPr>
              <a:t>Penebus</a:t>
            </a:r>
            <a:endParaRPr lang="en-ID" sz="2400" dirty="0">
              <a:solidFill>
                <a:schemeClr val="tx1">
                  <a:lumMod val="85000"/>
                  <a:lumOff val="15000"/>
                </a:schemeClr>
              </a:solidFill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78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79F5B-DE01-E6DF-706C-E7E08812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EED7B-BE98-43AA-420A-45EFE5360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B4190-31F6-8187-71B0-765631928D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4B2121-B4FC-CBA3-469A-9542C030802F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C3074-546B-C594-4CBF-DD2779DA8C9C}"/>
              </a:ext>
            </a:extLst>
          </p:cNvPr>
          <p:cNvSpPr/>
          <p:nvPr/>
        </p:nvSpPr>
        <p:spPr>
          <a:xfrm>
            <a:off x="356026" y="537710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A5D8C8-5AD3-18D6-CCC4-A6E86194DC77}"/>
              </a:ext>
            </a:extLst>
          </p:cNvPr>
          <p:cNvSpPr/>
          <p:nvPr/>
        </p:nvSpPr>
        <p:spPr>
          <a:xfrm>
            <a:off x="341736" y="10316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77B1-6D5C-8840-4D9E-A6AC031DF416}"/>
              </a:ext>
            </a:extLst>
          </p:cNvPr>
          <p:cNvSpPr/>
          <p:nvPr/>
        </p:nvSpPr>
        <p:spPr>
          <a:xfrm>
            <a:off x="360788" y="21463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4261A6-7BEA-A496-36D0-AE0046BE1DA1}"/>
              </a:ext>
            </a:extLst>
          </p:cNvPr>
          <p:cNvSpPr/>
          <p:nvPr/>
        </p:nvSpPr>
        <p:spPr>
          <a:xfrm>
            <a:off x="341462" y="32314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600A0E-EF58-AB8C-85EC-E70C10723A33}"/>
              </a:ext>
            </a:extLst>
          </p:cNvPr>
          <p:cNvSpPr/>
          <p:nvPr/>
        </p:nvSpPr>
        <p:spPr>
          <a:xfrm>
            <a:off x="341462" y="42957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07016-7314-08AA-2978-0497153B122A}"/>
              </a:ext>
            </a:extLst>
          </p:cNvPr>
          <p:cNvSpPr txBox="1"/>
          <p:nvPr/>
        </p:nvSpPr>
        <p:spPr>
          <a:xfrm>
            <a:off x="1076324" y="993636"/>
            <a:ext cx="7725939" cy="110799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Penyembahan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benar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menyembah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Sang </a:t>
            </a:r>
            <a:r>
              <a:rPr lang="en-ID" sz="2200" dirty="0" err="1">
                <a:latin typeface="Impact" panose="020B0806030902050204" pitchFamily="34" charset="0"/>
              </a:rPr>
              <a:t>Pencipta</a:t>
            </a:r>
            <a:r>
              <a:rPr lang="en-ID" sz="2200" dirty="0">
                <a:latin typeface="Impact" panose="020B0806030902050204" pitchFamily="34" charset="0"/>
              </a:rPr>
              <a:t>, yang </a:t>
            </a:r>
            <a:r>
              <a:rPr lang="en-ID" sz="2200" dirty="0" err="1">
                <a:latin typeface="Impact" panose="020B0806030902050204" pitchFamily="34" charset="0"/>
              </a:rPr>
              <a:t>memungkinkan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menemukan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tujuan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hidup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sebenarnya</a:t>
            </a:r>
            <a:r>
              <a:rPr lang="en-ID" sz="22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B102F-FF99-BA94-B858-6D7E30BC2F47}"/>
              </a:ext>
            </a:extLst>
          </p:cNvPr>
          <p:cNvSpPr txBox="1"/>
          <p:nvPr/>
        </p:nvSpPr>
        <p:spPr>
          <a:xfrm>
            <a:off x="1076323" y="2217740"/>
            <a:ext cx="7725939" cy="769441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Tuhan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memulai</a:t>
            </a:r>
            <a:r>
              <a:rPr lang="en-ID" sz="2200" dirty="0">
                <a:latin typeface="Impact" panose="020B0806030902050204" pitchFamily="34" charset="0"/>
              </a:rPr>
              <a:t> dunia </a:t>
            </a:r>
            <a:r>
              <a:rPr lang="en-ID" sz="2200" dirty="0" err="1">
                <a:latin typeface="Impact" panose="020B0806030902050204" pitchFamily="34" charset="0"/>
              </a:rPr>
              <a:t>ini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selalu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hadir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tidak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pernah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meninggalkan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umat</a:t>
            </a:r>
            <a:r>
              <a:rPr lang="en-ID" sz="2200" dirty="0">
                <a:latin typeface="Impact" panose="020B0806030902050204" pitchFamily="34" charset="0"/>
              </a:rPr>
              <a:t>-Nya </a:t>
            </a:r>
            <a:r>
              <a:rPr lang="en-ID" sz="2200" dirty="0" err="1">
                <a:latin typeface="Impact" panose="020B0806030902050204" pitchFamily="34" charset="0"/>
              </a:rPr>
              <a:t>sendirian</a:t>
            </a:r>
            <a:r>
              <a:rPr lang="en-ID" sz="2200" dirty="0">
                <a:latin typeface="Impact" panose="020B0806030902050204" pitchFamily="34" charset="0"/>
              </a:rPr>
              <a:t> di dunia </a:t>
            </a:r>
            <a:r>
              <a:rPr lang="en-ID" sz="2200" dirty="0" err="1">
                <a:latin typeface="Impact" panose="020B0806030902050204" pitchFamily="34" charset="0"/>
              </a:rPr>
              <a:t>ini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CE66F2-8604-AEF6-50C7-F5EBDF90F4DD}"/>
              </a:ext>
            </a:extLst>
          </p:cNvPr>
          <p:cNvSpPr txBox="1"/>
          <p:nvPr/>
        </p:nvSpPr>
        <p:spPr>
          <a:xfrm>
            <a:off x="1076322" y="3096291"/>
            <a:ext cx="7725939" cy="1107996"/>
          </a:xfrm>
          <a:prstGeom prst="rect">
            <a:avLst/>
          </a:prstGeom>
          <a:solidFill>
            <a:srgbClr val="99FF99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TUHAN yang </a:t>
            </a:r>
            <a:r>
              <a:rPr lang="en-ID" sz="2200" dirty="0" err="1">
                <a:latin typeface="Impact" panose="020B0806030902050204" pitchFamily="34" charset="0"/>
              </a:rPr>
              <a:t>imanen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berjanji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menjadikan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kembali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membentuk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mengubah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menjadi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serupa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gambar</a:t>
            </a:r>
            <a:r>
              <a:rPr lang="en-ID" sz="22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C38185-8F43-E08F-33D8-9B0CA5478655}"/>
              </a:ext>
            </a:extLst>
          </p:cNvPr>
          <p:cNvSpPr txBox="1"/>
          <p:nvPr/>
        </p:nvSpPr>
        <p:spPr>
          <a:xfrm>
            <a:off x="1076322" y="4298692"/>
            <a:ext cx="7706890" cy="1107996"/>
          </a:xfrm>
          <a:prstGeom prst="rect">
            <a:avLst/>
          </a:prstGeom>
          <a:solidFill>
            <a:srgbClr val="540054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Kebenaran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Hari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Sabat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mengingatkan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mengajarkan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Pencipta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Penebus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CA6A6-E239-5097-BADE-8155DC07D5FF}"/>
              </a:ext>
            </a:extLst>
          </p:cNvPr>
          <p:cNvSpPr txBox="1"/>
          <p:nvPr/>
        </p:nvSpPr>
        <p:spPr>
          <a:xfrm>
            <a:off x="1076321" y="5515602"/>
            <a:ext cx="7706890" cy="769441"/>
          </a:xfrm>
          <a:prstGeom prst="rect">
            <a:avLst/>
          </a:prstGeom>
          <a:solidFill>
            <a:srgbClr val="D0021B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TUHAN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menciptakan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TUHAN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sama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menebus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40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13BD6-1D4E-43EE-8CFC-28B868216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94538"/>
            <a:ext cx="9144000" cy="1296203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rgbClr val="FFFF00"/>
                </a:solidFill>
                <a:latin typeface="Impact" panose="020B0806030902050204" pitchFamily="34" charset="0"/>
              </a:rPr>
              <a:t>TEMAN DALAM KESENGSARAAN</a:t>
            </a:r>
            <a:br>
              <a:rPr lang="nn-NO" sz="3200" dirty="0">
                <a:solidFill>
                  <a:srgbClr val="FFFFFF"/>
                </a:solidFill>
              </a:rPr>
            </a:br>
            <a:r>
              <a:rPr lang="nn-NO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7 Mei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8F8D6-7E7B-A93E-C79D-A17F3BCF9A2D}"/>
              </a:ext>
            </a:extLst>
          </p:cNvPr>
          <p:cNvSpPr txBox="1"/>
          <p:nvPr/>
        </p:nvSpPr>
        <p:spPr>
          <a:xfrm>
            <a:off x="344512" y="1715019"/>
            <a:ext cx="581977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latin typeface="Impact" panose="020B0806030902050204" pitchFamily="34" charset="0"/>
              </a:rPr>
              <a:t>Wahyu 1:9</a:t>
            </a:r>
            <a:r>
              <a:rPr lang="en-ID" sz="2600" b="1" dirty="0">
                <a:latin typeface="Franklin Gothic Medium Cond" panose="020B0606030402020204" pitchFamily="34" charset="0"/>
              </a:rPr>
              <a:t> “Aku,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Yohanes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saudara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sekutumu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kesusahan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Kerajaan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ketekunan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menantikan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berada</a:t>
            </a:r>
            <a:r>
              <a:rPr lang="en-ID" sz="2600" b="1" dirty="0"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pulau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bernama</a:t>
            </a:r>
            <a:r>
              <a:rPr lang="en-ID" sz="2600" b="1" dirty="0">
                <a:latin typeface="Franklin Gothic Medium Cond" panose="020B0606030402020204" pitchFamily="34" charset="0"/>
              </a:rPr>
              <a:t> Patmos oleh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karena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firman</a:t>
            </a:r>
            <a:r>
              <a:rPr lang="en-ID" sz="2600" b="1" dirty="0">
                <a:latin typeface="Franklin Gothic Medium Cond" panose="020B0606030402020204" pitchFamily="34" charset="0"/>
              </a:rPr>
              <a:t> Allah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kesaksian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diberikan</a:t>
            </a:r>
            <a:r>
              <a:rPr lang="en-ID" sz="2600" b="1" dirty="0">
                <a:latin typeface="Franklin Gothic Medium Cond" panose="020B0606030402020204" pitchFamily="34" charset="0"/>
              </a:rPr>
              <a:t> oleh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b="1" dirty="0">
                <a:latin typeface="Franklin Gothic Medium Cond" panose="020B0606030402020204" pitchFamily="34" charset="0"/>
              </a:rPr>
              <a:t>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3A6123-AD92-CFC6-7CD1-F449E410E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0" y="1802366"/>
            <a:ext cx="3008288" cy="20023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1C335F-E97D-6DFA-DE37-B9E1BC4F074F}"/>
              </a:ext>
            </a:extLst>
          </p:cNvPr>
          <p:cNvSpPr txBox="1"/>
          <p:nvPr/>
        </p:nvSpPr>
        <p:spPr>
          <a:xfrm>
            <a:off x="2628900" y="4496378"/>
            <a:ext cx="626744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Meskipun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Yohanes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diasingkan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pulau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Patmos oleh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kaisar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Romawi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kejam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Domitianus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Yohanes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terasing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bahkan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mendapat</a:t>
            </a:r>
            <a:r>
              <a:rPr lang="en-ID" sz="26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lawatan</a:t>
            </a:r>
            <a:r>
              <a:rPr lang="en-ID" sz="26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26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26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26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malaikat</a:t>
            </a:r>
            <a:r>
              <a:rPr lang="en-ID" sz="26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-Nya.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BD78A-8DD9-F45A-1736-778FE356E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1" y="4509416"/>
            <a:ext cx="1543050" cy="1984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1295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7A03B-FA23-AAF0-6A4A-5FB19FB6F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0D207-752A-12B0-948D-65FCF3D7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3971915"/>
            <a:ext cx="8982055" cy="288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Yohanes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ditinggalkan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sendirian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kesengsaraan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kesulitan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dia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hadapi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sebagai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pengikut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Pelayanannya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belum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berakhir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Kesaksiannya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belum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lengkap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Malaikat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pengunjung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cahaya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menyilaukan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mengunjungi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Yohanes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di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pulau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sepi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membawakan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pekabaran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langsung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takhta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Allah. </a:t>
            </a:r>
          </a:p>
        </p:txBody>
      </p:sp>
    </p:spTree>
    <p:extLst>
      <p:ext uri="{BB962C8B-B14F-4D97-AF65-F5344CB8AC3E}">
        <p14:creationId xmlns:p14="http://schemas.microsoft.com/office/powerpoint/2010/main" val="701518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24D49-DCCC-08B1-F1C7-4249BFD19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2" r="47354"/>
          <a:stretch/>
        </p:blipFill>
        <p:spPr>
          <a:xfrm>
            <a:off x="0" y="10"/>
            <a:ext cx="4029075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6FA12-5B9C-3F35-2796-E752B9F3E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1704" y="304800"/>
            <a:ext cx="5188021" cy="6362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Pekabaran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harus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bergema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sepanjang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koridor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waktu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selama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berabad-abad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pekabaran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pengharapan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setiap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generasi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tetapi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terutama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pekabaran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mempersiapkan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umat</a:t>
            </a:r>
            <a:r>
              <a:rPr lang="en-ID" dirty="0">
                <a:latin typeface="Gill Sans Ultra Bold Condensed" panose="020B0A06020104020203" pitchFamily="34" charset="0"/>
              </a:rPr>
              <a:t> Allah di </a:t>
            </a:r>
            <a:r>
              <a:rPr lang="en-ID" dirty="0" err="1">
                <a:latin typeface="Gill Sans Ultra Bold Condensed" panose="020B0A06020104020203" pitchFamily="34" charset="0"/>
              </a:rPr>
              <a:t>akhir</a:t>
            </a:r>
            <a:r>
              <a:rPr lang="en-ID" dirty="0">
                <a:latin typeface="Gill Sans Ultra Bold Condensed" panose="020B0A06020104020203" pitchFamily="34" charset="0"/>
              </a:rPr>
              <a:t> zaman </a:t>
            </a:r>
            <a:r>
              <a:rPr lang="en-ID" dirty="0" err="1">
                <a:latin typeface="Gill Sans Ultra Bold Condensed" panose="020B0A06020104020203" pitchFamily="34" charset="0"/>
              </a:rPr>
              <a:t>bagi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kedatangan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Yesus</a:t>
            </a:r>
            <a:r>
              <a:rPr lang="en-ID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pekabaran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peringatan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serius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serta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pekabaran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dorongan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zaman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bersiap-siap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menghadapi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cobaan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hari-hari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cobaan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pun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mungkin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hadapi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sekarang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338497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57042-9AC0-6AA4-BE72-5DC4EAAF5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683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676FB-1953-259B-2467-DD8748CA3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07" y="4305300"/>
            <a:ext cx="8678418" cy="2352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Masalah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utama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kitab Wahyu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penyembahan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seruan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malaikat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pertama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jelas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menegaskannya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: </a:t>
            </a:r>
            <a:r>
              <a:rPr lang="en-ID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"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Takutlah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Allah dan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muliakanlah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Dia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karena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telah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tiba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saat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penghakiman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-Nya, dan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sembahlah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Dia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telah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menjadikan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langit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bumi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laut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semua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mata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air" [Wahyu 14:7]. </a:t>
            </a:r>
          </a:p>
        </p:txBody>
      </p:sp>
    </p:spTree>
    <p:extLst>
      <p:ext uri="{BB962C8B-B14F-4D97-AF65-F5344CB8AC3E}">
        <p14:creationId xmlns:p14="http://schemas.microsoft.com/office/powerpoint/2010/main" val="562257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8E46A-2F02-58EB-13FE-D5014CFC7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2" r="7444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89D0D-AE02-58F0-AF98-E41CAF9AF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23" y="400050"/>
            <a:ext cx="4895850" cy="610552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Bernard MT Condensed" panose="02050806060905020404" pitchFamily="18" charset="0"/>
              </a:rPr>
              <a:t>Kita </a:t>
            </a:r>
            <a:r>
              <a:rPr lang="en-ID" sz="2400" dirty="0" err="1">
                <a:latin typeface="Bernard MT Condensed" panose="02050806060905020404" pitchFamily="18" charset="0"/>
              </a:rPr>
              <a:t>diciptakan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sebagai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makhluk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menyembah</a:t>
            </a:r>
            <a:r>
              <a:rPr lang="en-ID" sz="2400" dirty="0">
                <a:latin typeface="Bernard MT Condensed" panose="02050806060905020404" pitchFamily="18" charset="0"/>
              </a:rPr>
              <a:t>. </a:t>
            </a:r>
            <a:r>
              <a:rPr lang="en-ID" sz="2400" dirty="0" err="1">
                <a:latin typeface="Bernard MT Condensed" panose="02050806060905020404" pitchFamily="18" charset="0"/>
              </a:rPr>
              <a:t>Setiap</a:t>
            </a:r>
            <a:r>
              <a:rPr lang="en-ID" sz="2400" dirty="0">
                <a:latin typeface="Bernard MT Condensed" panose="02050806060905020404" pitchFamily="18" charset="0"/>
              </a:rPr>
              <a:t> orang </a:t>
            </a:r>
            <a:r>
              <a:rPr lang="en-ID" sz="2400" dirty="0" err="1">
                <a:latin typeface="Bernard MT Condensed" panose="02050806060905020404" pitchFamily="18" charset="0"/>
              </a:rPr>
              <a:t>menyembah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sesuatu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atau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seseorang</a:t>
            </a:r>
            <a:r>
              <a:rPr lang="en-ID" sz="2400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Penyembahan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menyembah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Sang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Pencipta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memungkinkan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menemukan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tujuan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sebenarnya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alasan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rela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bahkan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lebih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penting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latin typeface="Franklin Gothic Medium Cond" panose="020B0606030402020204" pitchFamily="34" charset="0"/>
              </a:rPr>
              <a:t> dan, </a:t>
            </a:r>
            <a:r>
              <a:rPr lang="en-ID" sz="2400" dirty="0" err="1">
                <a:latin typeface="Franklin Gothic Medium Cond" panose="020B0606030402020204" pitchFamily="34" charset="0"/>
              </a:rPr>
              <a:t>jika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perlu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menanggung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kesengsaraan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Dan </a:t>
            </a:r>
            <a:r>
              <a:rPr lang="en-ID" sz="2400" dirty="0" err="1">
                <a:latin typeface="Franklin Gothic Medium Cond" panose="020B0606030402020204" pitchFamily="34" charset="0"/>
              </a:rPr>
              <a:t>memang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ketika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krisis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terakhir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muncul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lebih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memahami</a:t>
            </a:r>
            <a:r>
              <a:rPr lang="en-ID" sz="2400" dirty="0">
                <a:latin typeface="Franklin Gothic Medium Cond" panose="020B0606030402020204" pitchFamily="34" charset="0"/>
              </a:rPr>
              <a:t> kata-kata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Kisah</a:t>
            </a:r>
            <a:r>
              <a:rPr lang="en-ID" sz="2400" dirty="0">
                <a:latin typeface="Impact" panose="020B0806030902050204" pitchFamily="34" charset="0"/>
              </a:rPr>
              <a:t> 14:22 </a:t>
            </a:r>
            <a:r>
              <a:rPr lang="en-ID" sz="2400" dirty="0">
                <a:latin typeface="Gill Sans Nova Cond XBd" panose="020B0A06020104020203" pitchFamily="34" charset="0"/>
              </a:rPr>
              <a:t>"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masuk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Kerajaan Allah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mengalami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banyak</a:t>
            </a:r>
            <a:r>
              <a:rPr lang="en-ID" sz="2400" dirty="0">
                <a:latin typeface="Gill Sans Nova Cond XBd" panose="020B0A06020104020203" pitchFamily="34" charset="0"/>
              </a:rPr>
              <a:t> </a:t>
            </a:r>
            <a:r>
              <a:rPr lang="en-ID" sz="2400" dirty="0" err="1">
                <a:latin typeface="Gill Sans Nova Cond XBd" panose="020B0A06020104020203" pitchFamily="34" charset="0"/>
              </a:rPr>
              <a:t>sengsara</a:t>
            </a:r>
            <a:r>
              <a:rPr lang="en-ID" sz="2400" dirty="0"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264387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689B2-3286-FAA4-6E02-3452374C2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MENYEMBAH PENCIPTA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8 </a:t>
            </a: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Mei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86D99-7EA0-2BDA-F0D6-7F4CB1940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277" y="1685925"/>
            <a:ext cx="4781550" cy="51720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Wahyu 14:7 </a:t>
            </a:r>
            <a:r>
              <a:rPr lang="en-ID" dirty="0" err="1">
                <a:latin typeface="Gill Sans Nova Cond Ultra Bold" panose="020B0B04020104020203" pitchFamily="34" charset="0"/>
              </a:rPr>
              <a:t>diakhiri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seruan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nyaring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menyembah</a:t>
            </a:r>
            <a:r>
              <a:rPr lang="en-ID" dirty="0">
                <a:latin typeface="Gill Sans Nova Cond Ultra Bold" panose="020B0B04020104020203" pitchFamily="34" charset="0"/>
              </a:rPr>
              <a:t> Sang </a:t>
            </a:r>
            <a:r>
              <a:rPr lang="en-ID" dirty="0" err="1">
                <a:latin typeface="Gill Sans Nova Cond Ultra Bold" panose="020B0B04020104020203" pitchFamily="34" charset="0"/>
              </a:rPr>
              <a:t>Pencipta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panggilan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sangat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penting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sekarang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mengingat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sebagian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besar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dunia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ilmiah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bahkan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dunia Kristen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telah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menerima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evolusi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sebuah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ajaran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menyerang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inti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semua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hal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alkitabiah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9FB4E-FFAB-1719-DE64-7E15D0831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8" y="2828925"/>
            <a:ext cx="3501107" cy="26258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53803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297</TotalTime>
  <Words>1760</Words>
  <Application>Microsoft Office PowerPoint</Application>
  <PresentationFormat>On-screen Show (4:3)</PresentationFormat>
  <Paragraphs>77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Demi ITC</vt:lpstr>
      <vt:lpstr>Franklin Gothic Demi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Wingdings</vt:lpstr>
      <vt:lpstr>Office Theme</vt:lpstr>
      <vt:lpstr>MENYEMBAH  SANG PENCIPTA</vt:lpstr>
      <vt:lpstr>WAHYU 4 : 11</vt:lpstr>
      <vt:lpstr>PowerPoint Presentation</vt:lpstr>
      <vt:lpstr>TEMAN DALAM KESENGSARAAN Minggu, 7 Mei 2023</vt:lpstr>
      <vt:lpstr>PowerPoint Presentation</vt:lpstr>
      <vt:lpstr>PowerPoint Presentation</vt:lpstr>
      <vt:lpstr>PowerPoint Presentation</vt:lpstr>
      <vt:lpstr>PowerPoint Presentation</vt:lpstr>
      <vt:lpstr>MENYEMBAH PENCIPTA Senin, 8 Mei 2023</vt:lpstr>
      <vt:lpstr>PowerPoint Presentation</vt:lpstr>
      <vt:lpstr>PowerPoint Presentation</vt:lpstr>
      <vt:lpstr>PowerPoint Presentation</vt:lpstr>
      <vt:lpstr>Mengapa penting untuk memperhatikan seruan pekabaran malaikat untuk menyembah Sang Pencipta?</vt:lpstr>
      <vt:lpstr>Roma 1:20</vt:lpstr>
      <vt:lpstr>TUHAN YANG DEKAT Selasa, 9 Mei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INJIL, PENGHAKIMAN, PENCIPTAAN Rabu, 10 Mei 2023</vt:lpstr>
      <vt:lpstr>PowerPoint Presentation</vt:lpstr>
      <vt:lpstr>PowerPoint Presentation</vt:lpstr>
      <vt:lpstr>PowerPoint Presentation</vt:lpstr>
      <vt:lpstr>PowerPoint Presentation</vt:lpstr>
      <vt:lpstr>SANG PENCIPTA DI KAYU SALIB Kamis, 11 Mei 2023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MENYEMBAH SANG PENCIPTA</dc:title>
  <dc:creator>daniel siswanto</dc:creator>
  <cp:lastModifiedBy>daniel siswanto</cp:lastModifiedBy>
  <cp:revision>12</cp:revision>
  <dcterms:created xsi:type="dcterms:W3CDTF">2023-05-08T01:30:21Z</dcterms:created>
  <dcterms:modified xsi:type="dcterms:W3CDTF">2023-05-11T22:48:29Z</dcterms:modified>
</cp:coreProperties>
</file>