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0D"/>
    <a:srgbClr val="FF99FF"/>
    <a:srgbClr val="FFFF66"/>
    <a:srgbClr val="99FFCC"/>
    <a:srgbClr val="FBF9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945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704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706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863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90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359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352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717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134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18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6F0A7-B3C5-45B5-BAA9-AAFE1C1BF1EB}" type="datetimeFigureOut">
              <a:rPr lang="en-ID" smtClean="0"/>
              <a:t>20/04/2023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DEB3-11B9-4919-B980-AE6329F0C1E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131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6078068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61238" y="1640740"/>
            <a:ext cx="4355593" cy="607806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-1"/>
            <a:ext cx="5735168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6068838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96" y="-3"/>
            <a:ext cx="6068838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936149" y="1382224"/>
            <a:ext cx="5121259" cy="4093550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1E64A-B175-CE1D-F2BA-B8BCCD9EB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3429000"/>
            <a:ext cx="5638554" cy="2920690"/>
          </a:xfrm>
        </p:spPr>
        <p:txBody>
          <a:bodyPr anchor="t">
            <a:normAutofit/>
          </a:bodyPr>
          <a:lstStyle/>
          <a:p>
            <a:pPr algn="l"/>
            <a:r>
              <a:rPr lang="en-US" sz="4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TAKUTLAH AKAN ALLAH DAN MULIAKANLAH DIA</a:t>
            </a:r>
            <a:endParaRPr lang="en-ID" sz="42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78FF7-AB5A-87F7-C7CE-844EB1DAB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23" y="1017038"/>
            <a:ext cx="3818461" cy="1248274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ke-4,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pPr algn="l"/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779D2-BD2C-1C50-B293-BE507CFF2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13" r="24359"/>
          <a:stretch/>
        </p:blipFill>
        <p:spPr>
          <a:xfrm>
            <a:off x="6078069" y="10"/>
            <a:ext cx="30748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8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449DE-D4C4-7FA7-1588-FA637635A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2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B5184-3F39-F088-F4DB-7572663A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6243"/>
            <a:ext cx="7886700" cy="1325563"/>
          </a:xfrm>
        </p:spPr>
        <p:txBody>
          <a:bodyPr/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Pengkhotbah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12:13-14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F06A-AC13-80AD-B7E6-C6235CB6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778795"/>
            <a:ext cx="7800975" cy="332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Akhir kata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didengar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takutlah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berpeganglah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kewajiban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orang. Karena Allah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perbuatan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pengadilan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berlaku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tersembunyi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entah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entah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8654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51380F-A465-EFC7-731E-680A06AE4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05" b="3227"/>
          <a:stretch/>
        </p:blipFill>
        <p:spPr>
          <a:xfrm>
            <a:off x="0" y="0"/>
            <a:ext cx="9143980" cy="324388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2420-6286-CD19-F0F0-D42E83B7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3243888"/>
            <a:ext cx="8372475" cy="34331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Takut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sikap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hormat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menuntun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ketaatan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b="1" dirty="0" err="1">
                <a:latin typeface="Eras Demi ITC" panose="020B0805030504020804" pitchFamily="34" charset="0"/>
              </a:rPr>
              <a:t>Seruan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mendesak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surga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adalah</a:t>
            </a:r>
            <a:r>
              <a:rPr lang="en-ID" sz="2600" b="1" dirty="0">
                <a:latin typeface="Eras Demi ITC" panose="020B0805030504020804" pitchFamily="34" charset="0"/>
              </a:rPr>
              <a:t> agar </a:t>
            </a:r>
            <a:r>
              <a:rPr lang="en-ID" sz="2600" b="1" dirty="0" err="1">
                <a:latin typeface="Eras Demi ITC" panose="020B0805030504020804" pitchFamily="34" charset="0"/>
              </a:rPr>
              <a:t>mereka</a:t>
            </a:r>
            <a:r>
              <a:rPr lang="en-ID" sz="2600" b="1" dirty="0">
                <a:latin typeface="Eras Demi ITC" panose="020B0805030504020804" pitchFamily="34" charset="0"/>
              </a:rPr>
              <a:t> yang </a:t>
            </a:r>
            <a:r>
              <a:rPr lang="en-ID" sz="2600" b="1" dirty="0" err="1">
                <a:latin typeface="Eras Demi ITC" panose="020B0805030504020804" pitchFamily="34" charset="0"/>
              </a:rPr>
              <a:t>diselamatkan</a:t>
            </a:r>
            <a:r>
              <a:rPr lang="en-ID" sz="2600" b="1" dirty="0">
                <a:latin typeface="Eras Demi ITC" panose="020B0805030504020804" pitchFamily="34" charset="0"/>
              </a:rPr>
              <a:t> oleh </a:t>
            </a:r>
            <a:r>
              <a:rPr lang="en-ID" sz="2600" b="1" dirty="0" err="1">
                <a:latin typeface="Eras Demi ITC" panose="020B0805030504020804" pitchFamily="34" charset="0"/>
              </a:rPr>
              <a:t>kasih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karunia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mematuhi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perintah-perintah</a:t>
            </a:r>
            <a:r>
              <a:rPr lang="en-ID" sz="2600" b="1" dirty="0">
                <a:latin typeface="Eras Demi ITC" panose="020B0805030504020804" pitchFamily="34" charset="0"/>
              </a:rPr>
              <a:t> Allah</a:t>
            </a:r>
            <a:r>
              <a:rPr lang="en-ID" sz="2600" b="1" dirty="0"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600" b="1" dirty="0">
                <a:latin typeface="Franklin Gothic Medium Cond" panose="020B0606030402020204" pitchFamily="34" charset="0"/>
              </a:rPr>
              <a:t> 2:8-10]. </a:t>
            </a:r>
          </a:p>
          <a:p>
            <a:pPr marL="0" indent="0">
              <a:buNone/>
            </a:pPr>
            <a:r>
              <a:rPr lang="en-ID" sz="2600" dirty="0">
                <a:latin typeface="Gill Sans Ultra Bold Condensed" panose="020B0A06020104020203" pitchFamily="34" charset="0"/>
              </a:rPr>
              <a:t>Kasih </a:t>
            </a:r>
            <a:r>
              <a:rPr lang="en-ID" sz="2600" dirty="0" err="1">
                <a:latin typeface="Gill Sans Ultra Bold Condensed" panose="020B0A06020104020203" pitchFamily="34" charset="0"/>
              </a:rPr>
              <a:t>karunia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membebaskan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dari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menaati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perintah-perintah</a:t>
            </a:r>
            <a:r>
              <a:rPr lang="en-ID" sz="2600" dirty="0">
                <a:latin typeface="Gill Sans Ultra Bold Condensed" panose="020B0A06020104020203" pitchFamily="34" charset="0"/>
              </a:rPr>
              <a:t> Allah. </a:t>
            </a:r>
            <a:r>
              <a:rPr lang="en-ID" sz="2600" dirty="0" err="1">
                <a:latin typeface="Gill Sans Nova Cond XBd" panose="020B0A06020104020203" pitchFamily="34" charset="0"/>
              </a:rPr>
              <a:t>Injil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membebaskan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penghukuman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hukum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Taurat</a:t>
            </a:r>
            <a:r>
              <a:rPr lang="en-ID" sz="2600" dirty="0">
                <a:latin typeface="Gill Sans Nova Cond XBd" panose="020B0A06020104020203" pitchFamily="34" charset="0"/>
              </a:rPr>
              <a:t> [Roma 8:1], </a:t>
            </a:r>
            <a:r>
              <a:rPr lang="en-ID" sz="2600" dirty="0" err="1"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tanggungjawab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mematuhinya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073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0A1B6E-2C5A-C641-7A8B-ED2E249ED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33989-FB09-56D2-8F32-E16CE644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3710613"/>
            <a:ext cx="7715250" cy="29813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Kasih </a:t>
            </a:r>
            <a:r>
              <a:rPr lang="en-ID" sz="3200" dirty="0" err="1">
                <a:latin typeface="Gill Sans Nova Cond XBd" panose="020B0A06020104020203" pitchFamily="34" charset="0"/>
              </a:rPr>
              <a:t>karunia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membebaskan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rasa </a:t>
            </a:r>
            <a:r>
              <a:rPr lang="en-ID" sz="3200" dirty="0" err="1">
                <a:latin typeface="Gill Sans Nova Cond XBd" panose="020B0A06020104020203" pitchFamily="34" charset="0"/>
              </a:rPr>
              <a:t>bersalah</a:t>
            </a:r>
            <a:r>
              <a:rPr lang="en-ID" sz="3200" dirty="0">
                <a:latin typeface="Gill Sans Nova Cond XBd" panose="020B0A06020104020203" pitchFamily="34" charset="0"/>
              </a:rPr>
              <a:t> di masa </a:t>
            </a:r>
            <a:r>
              <a:rPr lang="en-ID" sz="3200" dirty="0" err="1">
                <a:latin typeface="Gill Sans Nova Cond XBd" panose="020B0A06020104020203" pitchFamily="34" charset="0"/>
              </a:rPr>
              <a:t>lalu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tetapi</a:t>
            </a:r>
            <a:r>
              <a:rPr lang="en-ID" sz="3200" dirty="0">
                <a:latin typeface="Gill Sans Nova Cond XBd" panose="020B0A06020104020203" pitchFamily="34" charset="0"/>
              </a:rPr>
              <a:t> juga </a:t>
            </a:r>
            <a:r>
              <a:rPr lang="en-ID" sz="3200" dirty="0" err="1">
                <a:latin typeface="Gill Sans Nova Cond XBd" panose="020B0A06020104020203" pitchFamily="34" charset="0"/>
              </a:rPr>
              <a:t>memberdayakan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menjalani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kehidupan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patuh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secara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Ilahi di masa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sekarang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1444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4730D4-A87A-FBAC-9F02-90610E6E6784}"/>
              </a:ext>
            </a:extLst>
          </p:cNvPr>
          <p:cNvSpPr txBox="1"/>
          <p:nvPr/>
        </p:nvSpPr>
        <p:spPr>
          <a:xfrm>
            <a:off x="2514600" y="-11461"/>
            <a:ext cx="6629399" cy="18158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meniadakan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hukum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</a:p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meminimalkan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penurutan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</a:p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penurutan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legalisme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</a:t>
            </a:r>
            <a:endParaRPr lang="en-ID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A8C8-F151-3342-BAEB-C2A5207C8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4" y="2137580"/>
            <a:ext cx="8048625" cy="46537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Kitab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pernah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menuntun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meremehkan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hukum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merupakan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salinan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karakter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Kitab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pernah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menuntun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meminimalkan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doktrin-doktrin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Kitab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Suci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mengungkapkan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jelas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rencana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dunia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Kitab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pernah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menuntun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mengurangi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ajaran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kata-kata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saleh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penting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perwujudan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doktrin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kebenaran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berinkarnasi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doktrin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dijalani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10EEF-6522-0D31-38A7-63E5544E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22" y="321698"/>
            <a:ext cx="2229953" cy="148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473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DBA3C-C0E5-C0C1-D0DA-4B2832B16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2" r="74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3AE2C-B891-D360-C87B-BE3877E94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35" y="638175"/>
            <a:ext cx="4848225" cy="5819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Seruan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terakhir</a:t>
            </a:r>
            <a:r>
              <a:rPr lang="en-ID" sz="3200" dirty="0">
                <a:latin typeface="Gill Sans Nova Cond XBd" panose="020B0A06020104020203" pitchFamily="34" charset="0"/>
              </a:rPr>
              <a:t> kitab Wahyu </a:t>
            </a:r>
            <a:r>
              <a:rPr lang="en-ID" sz="3200" dirty="0" err="1">
                <a:latin typeface="Gill Sans Nova Cond XBd" panose="020B0A06020104020203" pitchFamily="34" charset="0"/>
              </a:rPr>
              <a:t>memanggil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melalui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menerima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kepenuhan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segala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sesuatu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tawarkan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memanggil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takut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,"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diungkapkan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melalui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penebusan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memberdayakan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menjalani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kehidupan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saleh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patuh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32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3C3E9-AB0E-1DC4-1251-DCBB76EE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029"/>
            <a:ext cx="9144000" cy="146665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MENJALANI KEHIDUPAN YANG BERPUSAT </a:t>
            </a:r>
            <a:b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</a:br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KEPADA ALLAH</a:t>
            </a:r>
            <a:br>
              <a:rPr lang="en-ID" sz="3300" dirty="0"/>
            </a:b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, 18 April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C1B2-6DFD-858A-6A55-F33A3FD15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65" y="4752975"/>
            <a:ext cx="8411909" cy="2004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Kolose</a:t>
            </a:r>
            <a:r>
              <a:rPr lang="en-ID" sz="3600" dirty="0">
                <a:latin typeface="Franklin Gothic Demi Cond" panose="020B0706030402020204" pitchFamily="34" charset="0"/>
              </a:rPr>
              <a:t> 3:1-2 </a:t>
            </a:r>
            <a:r>
              <a:rPr lang="en-ID" sz="3000" dirty="0">
                <a:latin typeface="Franklin Gothic Demi Cond" panose="020B0706030402020204" pitchFamily="34" charset="0"/>
              </a:rPr>
              <a:t>“Karena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kalau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dibangkitkan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carilah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perkara</a:t>
            </a:r>
            <a:r>
              <a:rPr lang="en-ID" sz="3000" dirty="0">
                <a:latin typeface="Impact" panose="020B0806030902050204" pitchFamily="34" charset="0"/>
              </a:rPr>
              <a:t> yang di </a:t>
            </a:r>
            <a:r>
              <a:rPr lang="en-ID" sz="3000" dirty="0" err="1">
                <a:latin typeface="Impact" panose="020B080603090205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,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, duduk di </a:t>
            </a:r>
            <a:r>
              <a:rPr lang="en-ID" sz="3000" dirty="0" err="1">
                <a:latin typeface="Franklin Gothic Demi Cond" panose="020B0706030402020204" pitchFamily="34" charset="0"/>
              </a:rPr>
              <a:t>sebelah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kanan</a:t>
            </a:r>
            <a:r>
              <a:rPr lang="en-ID" sz="3000" dirty="0">
                <a:latin typeface="Franklin Gothic Demi Cond" panose="020B0706030402020204" pitchFamily="34" charset="0"/>
              </a:rPr>
              <a:t> Allah. </a:t>
            </a:r>
            <a:r>
              <a:rPr lang="en-ID" sz="3000" dirty="0" err="1">
                <a:latin typeface="Franklin Gothic Demi Cond" panose="020B0706030402020204" pitchFamily="34" charset="0"/>
              </a:rPr>
              <a:t>Pikirkanlah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perkara</a:t>
            </a:r>
            <a:r>
              <a:rPr lang="en-ID" sz="3000" dirty="0">
                <a:latin typeface="Franklin Gothic Demi Cond" panose="020B0706030402020204" pitchFamily="34" charset="0"/>
              </a:rPr>
              <a:t> yang di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yang di </a:t>
            </a:r>
            <a:r>
              <a:rPr lang="en-ID" sz="3000" dirty="0" err="1"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4AED3-7FBF-50CE-B425-D600A4DFD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23" y="2064996"/>
            <a:ext cx="3705225" cy="2080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595F23-8599-4069-E2AC-D72231797829}"/>
              </a:ext>
            </a:extLst>
          </p:cNvPr>
          <p:cNvSpPr txBox="1"/>
          <p:nvPr/>
        </p:nvSpPr>
        <p:spPr>
          <a:xfrm>
            <a:off x="461723" y="1933389"/>
            <a:ext cx="493895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Matius</a:t>
            </a:r>
            <a:r>
              <a:rPr lang="en-ID" sz="36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6:33 </a:t>
            </a:r>
          </a:p>
          <a:p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“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Tetapi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carilah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dahulu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Kerajaan Allah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kebenarannya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maka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semuanya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akan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ditambahkan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kepadamu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76204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1CF3-DAE7-3C27-801B-466845597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5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B0414-A2A5-D200-15DF-E87BE13F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752850"/>
            <a:ext cx="8410571" cy="27813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Bagi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3200" dirty="0">
                <a:latin typeface="Franklin Gothic Medium Cond" panose="020B0606030402020204" pitchFamily="34" charset="0"/>
              </a:rPr>
              <a:t> orang, uang </a:t>
            </a:r>
            <a:r>
              <a:rPr lang="en-ID" sz="3200" dirty="0" err="1">
                <a:latin typeface="Franklin Gothic Medium Cond" panose="020B0606030402020204" pitchFamily="34" charset="0"/>
              </a:rPr>
              <a:t>adalah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pusat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mereka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latin typeface="Franklin Gothic Medium Cond" panose="020B0606030402020204" pitchFamily="34" charset="0"/>
              </a:rPr>
              <a:t>Untuk</a:t>
            </a:r>
            <a:r>
              <a:rPr lang="en-ID" sz="3200" dirty="0">
                <a:latin typeface="Franklin Gothic Medium Cond" panose="020B0606030402020204" pitchFamily="34" charset="0"/>
              </a:rPr>
              <a:t> orang lain, </a:t>
            </a:r>
            <a:r>
              <a:rPr lang="en-ID" sz="3200" dirty="0" err="1">
                <a:latin typeface="Franklin Gothic Medium Cond" panose="020B0606030402020204" pitchFamily="34" charset="0"/>
              </a:rPr>
              <a:t>kesenangan</a:t>
            </a:r>
            <a:r>
              <a:rPr lang="en-ID" sz="3200" dirty="0">
                <a:latin typeface="Franklin Gothic Medium Cond" panose="020B0606030402020204" pitchFamily="34" charset="0"/>
              </a:rPr>
              <a:t> dan </a:t>
            </a:r>
            <a:r>
              <a:rPr lang="en-ID" sz="3200" dirty="0" err="1">
                <a:latin typeface="Franklin Gothic Medium Cond" panose="020B0606030402020204" pitchFamily="34" charset="0"/>
              </a:rPr>
              <a:t>kekuasaan</a:t>
            </a:r>
            <a:r>
              <a:rPr lang="en-ID" sz="3200" dirty="0">
                <a:latin typeface="Franklin Gothic Medium Cond" panose="020B0606030402020204" pitchFamily="34" charset="0"/>
              </a:rPr>
              <a:t>. Yang lain, </a:t>
            </a:r>
            <a:r>
              <a:rPr lang="en-ID" sz="3200" dirty="0" err="1">
                <a:latin typeface="Franklin Gothic Medium Cond" panose="020B0606030402020204" pitchFamily="34" charset="0"/>
              </a:rPr>
              <a:t>mungkin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olahraga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musik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atau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hiburan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Pekabaran</a:t>
            </a:r>
            <a:r>
              <a:rPr lang="en-ID" sz="3200" dirty="0">
                <a:latin typeface="Impact" panose="020B0806030902050204" pitchFamily="34" charset="0"/>
              </a:rPr>
              <a:t> kitab Wahyu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seruan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jelas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takut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menghormati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memuliakan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pusat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kehidupan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sejati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9419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C73BC-6F24-E5C8-250B-6870DE5A0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8" b="23487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09363-3C8D-8721-F098-95DE0D91B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401868"/>
            <a:ext cx="8648699" cy="2188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Masalah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utama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konflik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terakhir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bumi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antara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baik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jahat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pertempuran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pikiran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siapa</a:t>
            </a:r>
            <a:r>
              <a:rPr lang="en-ID" sz="3200" dirty="0">
                <a:solidFill>
                  <a:srgbClr val="FFFFFF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mengendalikan</a:t>
            </a:r>
            <a:r>
              <a:rPr lang="en-ID" sz="32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pikiran</a:t>
            </a:r>
            <a:r>
              <a:rPr lang="en-ID" sz="32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benar-benar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sebuah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bentuk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kesetiaan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otoritas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komitmen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terhadap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kehendak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52841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931E0E-89BF-58DD-2038-A1DFDC3B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833AD7-F29B-466D-F381-68408459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690690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Nasihat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Paulus :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Filipi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2:5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Hendaklah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hidupmu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bersama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menaruh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pikiran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perasaan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terdapat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juga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sangat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pikiran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CEF8-63B4-CC7E-5CA0-13ECBD982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825624"/>
            <a:ext cx="8477250" cy="50323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Pikiran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benteng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keberadaan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mata</a:t>
            </a:r>
            <a:r>
              <a:rPr lang="en-ID" b="1" dirty="0">
                <a:latin typeface="Franklin Gothic Medium Cond" panose="020B0606030402020204" pitchFamily="34" charset="0"/>
              </a:rPr>
              <a:t> air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tindakan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. Kata "</a:t>
            </a:r>
            <a:r>
              <a:rPr lang="en-ID" b="1" dirty="0" err="1">
                <a:latin typeface="Franklin Gothic Medium Cond" panose="020B0606030402020204" pitchFamily="34" charset="0"/>
              </a:rPr>
              <a:t>hendaklah</a:t>
            </a:r>
            <a:r>
              <a:rPr lang="en-ID" b="1" dirty="0">
                <a:latin typeface="Franklin Gothic Medium Cond" panose="020B0606030402020204" pitchFamily="34" charset="0"/>
              </a:rPr>
              <a:t>" </a:t>
            </a:r>
            <a:r>
              <a:rPr lang="en-ID" b="1" dirty="0" err="1">
                <a:latin typeface="Franklin Gothic Medium Cond" panose="020B0606030402020204" pitchFamily="34" charset="0"/>
              </a:rPr>
              <a:t>berarti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mengizinkan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memutuskan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berbicara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sebuah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tindakan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kehendak</a:t>
            </a:r>
            <a:r>
              <a:rPr lang="en-ID" b="1" dirty="0"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memiliki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pikiran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keputusan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mengizinkan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membentuk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pemikiran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hal-hal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kekal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</a:t>
            </a:r>
            <a:r>
              <a:rPr lang="en-ID" b="1" dirty="0">
                <a:latin typeface="Franklin Gothic Medium Cond" panose="020B0606030402020204" pitchFamily="34" charset="0"/>
              </a:rPr>
              <a:t> Tindakan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mengungkapkan</a:t>
            </a:r>
            <a:r>
              <a:rPr lang="en-ID" b="1" dirty="0">
                <a:latin typeface="Franklin Gothic Medium Cond" panose="020B0606030402020204" pitchFamily="34" charset="0"/>
              </a:rPr>
              <a:t> di mana proses </a:t>
            </a:r>
            <a:r>
              <a:rPr lang="en-ID" b="1" dirty="0" err="1">
                <a:latin typeface="Franklin Gothic Medium Cond" panose="020B0606030402020204" pitchFamily="34" charset="0"/>
              </a:rPr>
              <a:t>berpikir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berada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Takut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berarti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menjadikan</a:t>
            </a:r>
            <a:r>
              <a:rPr lang="en-ID" b="1" dirty="0">
                <a:latin typeface="Franklin Gothic Medium Cond" panose="020B0606030402020204" pitchFamily="34" charset="0"/>
              </a:rPr>
              <a:t>-Nya yang </a:t>
            </a:r>
            <a:r>
              <a:rPr lang="en-ID" b="1" dirty="0" err="1">
                <a:latin typeface="Franklin Gothic Medium Cond" panose="020B0606030402020204" pitchFamily="34" charset="0"/>
              </a:rPr>
              <a:t>pertama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Seringkali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masalahnya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kecuali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upaya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sadar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memikirkan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hal-hal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benar</a:t>
            </a:r>
            <a:r>
              <a:rPr lang="en-ID" b="1" dirty="0">
                <a:latin typeface="Franklin Gothic Medium Cond" panose="020B0606030402020204" pitchFamily="34" charset="0"/>
              </a:rPr>
              <a:t>, "</a:t>
            </a:r>
            <a:r>
              <a:rPr lang="en-ID" b="1" dirty="0" err="1">
                <a:latin typeface="Franklin Gothic Medium Cond" panose="020B0606030402020204" pitchFamily="34" charset="0"/>
              </a:rPr>
              <a:t>perkara</a:t>
            </a:r>
            <a:r>
              <a:rPr lang="en-ID" b="1" dirty="0">
                <a:latin typeface="Franklin Gothic Medium Cond" panose="020B0606030402020204" pitchFamily="34" charset="0"/>
              </a:rPr>
              <a:t> yang di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bukan</a:t>
            </a:r>
            <a:r>
              <a:rPr lang="en-ID" b="1" dirty="0">
                <a:latin typeface="Franklin Gothic Medium Cond" panose="020B0606030402020204" pitchFamily="34" charset="0"/>
              </a:rPr>
              <a:t> yang di </a:t>
            </a:r>
            <a:r>
              <a:rPr lang="en-ID" b="1" dirty="0" err="1">
                <a:latin typeface="Franklin Gothic Medium Cond" panose="020B0606030402020204" pitchFamily="34" charset="0"/>
              </a:rPr>
              <a:t>bumi</a:t>
            </a:r>
            <a:r>
              <a:rPr lang="en-ID" b="1" dirty="0">
                <a:latin typeface="Franklin Gothic Medium Cond" panose="020B0606030402020204" pitchFamily="34" charset="0"/>
              </a:rPr>
              <a:t>," </a:t>
            </a:r>
            <a:r>
              <a:rPr lang="en-ID" b="1" dirty="0" err="1">
                <a:latin typeface="Franklin Gothic Medium Cond" panose="020B0606030402020204" pitchFamily="34" charset="0"/>
              </a:rPr>
              <a:t>pikiran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, yang </a:t>
            </a:r>
            <a:r>
              <a:rPr lang="en-ID" b="1" dirty="0" err="1">
                <a:latin typeface="Franklin Gothic Medium Cond" panose="020B0606030402020204" pitchFamily="34" charset="0"/>
              </a:rPr>
              <a:t>jatuh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berdosa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sebagaimana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secara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alami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cenderung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arah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hal-hal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dasar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perkara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dunia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0016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5637E0-7114-C558-BD7F-1A68688A5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17" r="1" b="890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76521-0550-A4DA-04E4-FBE79A082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53" y="4137148"/>
            <a:ext cx="7641008" cy="2399854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Oleh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perlu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Paulus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katakan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agar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sengaja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hati-hati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menggunakan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kudus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kehendak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bebas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memikirkan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hal-hal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surgawi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821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386D5-F0E1-276A-FC3C-72229D35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42" y="1299210"/>
            <a:ext cx="4538376" cy="824866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WAHYU 14 :12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0AAD7-A5C4-1288-B78F-9444C8647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41" b="-2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4D80-05CC-4F6B-ED62-24528F763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200275"/>
            <a:ext cx="4476750" cy="455580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Berlin Sans FB" panose="020E0602020502020306" pitchFamily="34" charset="0"/>
              </a:rPr>
              <a:t>“Yang </a:t>
            </a:r>
            <a:r>
              <a:rPr lang="en-US" sz="3600" dirty="0" err="1">
                <a:latin typeface="Berlin Sans FB" panose="020E0602020502020306" pitchFamily="34" charset="0"/>
              </a:rPr>
              <a:t>penting</a:t>
            </a:r>
            <a:r>
              <a:rPr lang="en-US" sz="3600" dirty="0">
                <a:latin typeface="Berlin Sans FB" panose="020E0602020502020306" pitchFamily="34" charset="0"/>
              </a:rPr>
              <a:t> di </a:t>
            </a:r>
            <a:r>
              <a:rPr lang="en-US" sz="3600" dirty="0" err="1">
                <a:latin typeface="Berlin Sans FB" panose="020E0602020502020306" pitchFamily="34" charset="0"/>
              </a:rPr>
              <a:t>sini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ialah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Impact" panose="020B0806030902050204" pitchFamily="34" charset="0"/>
              </a:rPr>
              <a:t>ketekunan</a:t>
            </a:r>
            <a:r>
              <a:rPr lang="en-US" sz="3600" dirty="0">
                <a:latin typeface="Impact" panose="020B0806030902050204" pitchFamily="34" charset="0"/>
              </a:rPr>
              <a:t> orang-orang kudus</a:t>
            </a:r>
            <a:r>
              <a:rPr lang="en-US" sz="3600" dirty="0">
                <a:latin typeface="Berlin Sans FB" panose="020E0602020502020306" pitchFamily="34" charset="0"/>
              </a:rPr>
              <a:t>, yang </a:t>
            </a:r>
            <a:r>
              <a:rPr lang="en-US" sz="3600" dirty="0" err="1">
                <a:latin typeface="Gill Sans Nova Cond Ultra Bold" panose="020B0B04020104020203" pitchFamily="34" charset="0"/>
              </a:rPr>
              <a:t>menuruti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perintah</a:t>
            </a:r>
            <a:r>
              <a:rPr lang="en-US" sz="3600" dirty="0">
                <a:latin typeface="Gill Sans Nova Cond Ultra Bold" panose="020B0B04020104020203" pitchFamily="34" charset="0"/>
              </a:rPr>
              <a:t> Allah </a:t>
            </a:r>
            <a:r>
              <a:rPr lang="en-US" sz="3600" dirty="0">
                <a:latin typeface="Berlin Sans FB" panose="020E0602020502020306" pitchFamily="34" charset="0"/>
              </a:rPr>
              <a:t>dan </a:t>
            </a:r>
            <a:r>
              <a:rPr lang="en-US" sz="3600" dirty="0" err="1">
                <a:latin typeface="Gill Sans Nova Cond Ultra Bold" panose="020B0B04020104020203" pitchFamily="34" charset="0"/>
              </a:rPr>
              <a:t>iman</a:t>
            </a:r>
            <a:r>
              <a:rPr lang="en-US" sz="3600" dirty="0">
                <a:latin typeface="Gill Sans Nova Cond Ultra Bold" panose="020B0B04020104020203" pitchFamily="34" charset="0"/>
              </a:rPr>
              <a:t> kepada </a:t>
            </a:r>
            <a:r>
              <a:rPr lang="en-US" sz="3600" dirty="0" err="1">
                <a:latin typeface="Gill Sans Nova Cond Ultra Bold" panose="020B0B04020104020203" pitchFamily="34" charset="0"/>
              </a:rPr>
              <a:t>Yesus</a:t>
            </a:r>
            <a:r>
              <a:rPr lang="en-US" sz="3600" dirty="0">
                <a:latin typeface="Berlin Sans FB" panose="020E0602020502020306" pitchFamily="34" charset="0"/>
              </a:rPr>
              <a:t>.”</a:t>
            </a:r>
            <a:endParaRPr lang="en-ID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64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1C32D-3C11-9C9C-2F22-C6586E8C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E8330-478E-558E-8AF5-0DC62540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6562"/>
            <a:ext cx="7886700" cy="1325563"/>
          </a:xfrm>
        </p:spPr>
        <p:txBody>
          <a:bodyPr/>
          <a:lstStyle/>
          <a:p>
            <a:pPr algn="ctr"/>
            <a:r>
              <a:rPr lang="en-ID" dirty="0" err="1">
                <a:latin typeface="Amasis MT Pro Black" panose="02040A04050005020304" pitchFamily="18" charset="0"/>
              </a:rPr>
              <a:t>Filipi</a:t>
            </a:r>
            <a:r>
              <a:rPr lang="en-ID" dirty="0">
                <a:latin typeface="Amasis MT Pro Black" panose="02040A04050005020304" pitchFamily="18" charset="0"/>
              </a:rPr>
              <a:t> 4:8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FAE80-B320-190A-384D-7FBBFB0A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625" y="2198687"/>
            <a:ext cx="7143750" cy="2765425"/>
          </a:xfrm>
          <a:solidFill>
            <a:schemeClr val="bg1">
              <a:alpha val="53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“Jadi </a:t>
            </a:r>
            <a:r>
              <a:rPr lang="en-ID" sz="3200" dirty="0" err="1">
                <a:latin typeface="Gill Sans Nova Cond XBd" panose="020B0A06020104020203" pitchFamily="34" charset="0"/>
              </a:rPr>
              <a:t>akhirnya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saudara-saudara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benar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mulia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adil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suci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manis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sedap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didengar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disebut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kebajikan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patut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dipuji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pikirkanlah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863243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3D1F8-4813-9754-7144-3238544B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MEMULIAKAN ALLAH</a:t>
            </a:r>
            <a:br>
              <a:rPr lang="sv-SE" sz="4300" dirty="0"/>
            </a:br>
            <a:r>
              <a:rPr lang="sv-SE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sv-SE" sz="2800" dirty="0">
                <a:latin typeface="Aharoni" panose="02010803020104030203" pitchFamily="2" charset="-79"/>
                <a:cs typeface="Aharoni" panose="02010803020104030203" pitchFamily="2" charset="-79"/>
              </a:rPr>
              <a:t>, 19 April 2023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2182-EE30-B788-F300-C6E190BCC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923" y="1916134"/>
            <a:ext cx="5737099" cy="4739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1 </a:t>
            </a:r>
            <a:r>
              <a:rPr lang="en-ID" sz="2600" dirty="0" err="1">
                <a:latin typeface="Impact" panose="020B0806030902050204" pitchFamily="34" charset="0"/>
              </a:rPr>
              <a:t>Korintus</a:t>
            </a:r>
            <a:r>
              <a:rPr lang="en-ID" sz="2600" dirty="0">
                <a:latin typeface="Impact" panose="020B0806030902050204" pitchFamily="34" charset="0"/>
              </a:rPr>
              <a:t> 3:16-17 </a:t>
            </a:r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“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tahukah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bait Allah dan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diam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? Jika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membinasakan</a:t>
            </a:r>
            <a:r>
              <a:rPr lang="en-ID" sz="2400" dirty="0">
                <a:latin typeface="Gill Sans Nova Cond XBd" panose="020B0A06020104020203" pitchFamily="34" charset="0"/>
              </a:rPr>
              <a:t> bait Allah,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membinasakan</a:t>
            </a:r>
            <a:r>
              <a:rPr lang="en-ID" sz="2400" dirty="0">
                <a:latin typeface="Gill Sans Nova Cond XBd" panose="020B0A06020104020203" pitchFamily="34" charset="0"/>
              </a:rPr>
              <a:t> dia. </a:t>
            </a:r>
            <a:r>
              <a:rPr lang="en-ID" sz="2400" dirty="0" err="1">
                <a:latin typeface="Impact" panose="020B0806030902050204" pitchFamily="34" charset="0"/>
              </a:rPr>
              <a:t>Sebab</a:t>
            </a:r>
            <a:r>
              <a:rPr lang="en-ID" sz="2400" dirty="0">
                <a:latin typeface="Impact" panose="020B0806030902050204" pitchFamily="34" charset="0"/>
              </a:rPr>
              <a:t> bait Allah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kudus</a:t>
            </a:r>
            <a:r>
              <a:rPr lang="en-ID" sz="2400" dirty="0">
                <a:latin typeface="Gill Sans Nova Cond XBd" panose="020B0A06020104020203" pitchFamily="34" charset="0"/>
              </a:rPr>
              <a:t> dan bait Allah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.”</a:t>
            </a:r>
          </a:p>
          <a:p>
            <a:pPr marL="0" indent="0">
              <a:buNone/>
            </a:pPr>
            <a:endParaRPr lang="en-ID" sz="8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1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Korintus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10:31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“Aku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menjawab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: Jika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engkau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jika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engkau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minum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jika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engkau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melakukan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sesuatu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lain,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lakukanlah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semuanya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kemuliaan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Allah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DA0C9-4D10-5B1D-BD4F-7BE5C0A2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055813"/>
            <a:ext cx="2600325" cy="3900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6432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B7C2D-A662-903F-6F15-38E9F895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7EADA-1697-67E1-91CC-5AD029D9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400175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memuliakan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melalui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tubuh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 Dan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cara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memuliakan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Allah?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F13AA-B77E-B911-9416-DAD0DAC08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3" y="1562100"/>
            <a:ext cx="8020050" cy="521017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Gill Sans Nova Cond XBd" panose="020B0A06020104020203" pitchFamily="34" charset="0"/>
              </a:rPr>
              <a:t>Tubuh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Bait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Allah.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Bait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dikuduskan</a:t>
            </a:r>
            <a:r>
              <a:rPr lang="en-ID" dirty="0">
                <a:latin typeface="Franklin Gothic Medium Cond" panose="020B0606030402020204" pitchFamily="34" charset="0"/>
              </a:rPr>
              <a:t>- oleh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hadirat</a:t>
            </a:r>
            <a:r>
              <a:rPr lang="en-ID" dirty="0">
                <a:latin typeface="Franklin Gothic Medium Cond" panose="020B0606030402020204" pitchFamily="34" charset="0"/>
              </a:rPr>
              <a:t> Allah.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Kitab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panggilan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jelas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memuliakan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setiap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aspek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Franklin Gothic Medium Cond" panose="020B0606030402020204" pitchFamily="34" charset="0"/>
              </a:rPr>
              <a:t>Ketika Allah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pusat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kehidupan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satu-satunya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keinginan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memuliakan</a:t>
            </a:r>
            <a:r>
              <a:rPr lang="en-ID" dirty="0">
                <a:latin typeface="Franklin Gothic Medium Cond" panose="020B0606030402020204" pitchFamily="34" charset="0"/>
              </a:rPr>
              <a:t>-Nya,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pola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berpakaian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hiburan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interaksi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orang lain.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memuliakan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sewaktu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mengungkapkan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karakter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komitmen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kehendak</a:t>
            </a:r>
            <a:r>
              <a:rPr lang="en-ID" dirty="0">
                <a:latin typeface="Gill Sans Nova Cond XBd" panose="020B0A06020104020203" pitchFamily="34" charset="0"/>
              </a:rPr>
              <a:t>-Nya.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penting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penghakiman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dunia.</a:t>
            </a:r>
          </a:p>
        </p:txBody>
      </p:sp>
    </p:spTree>
    <p:extLst>
      <p:ext uri="{BB962C8B-B14F-4D97-AF65-F5344CB8AC3E}">
        <p14:creationId xmlns:p14="http://schemas.microsoft.com/office/powerpoint/2010/main" val="3476627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B30E-0F3A-1E37-BEA5-7186112B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84" y="3009900"/>
            <a:ext cx="6163866" cy="628650"/>
          </a:xfrm>
        </p:spPr>
        <p:txBody>
          <a:bodyPr anchor="ctr">
            <a:noAutofit/>
          </a:bodyPr>
          <a:lstStyle/>
          <a:p>
            <a:pPr algn="ctr"/>
            <a:r>
              <a:rPr lang="en-ID" sz="4000" dirty="0">
                <a:latin typeface="Impact" panose="020B0806030902050204" pitchFamily="34" charset="0"/>
              </a:rPr>
              <a:t>Roma 12:1-2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41AFB-C7CD-30ED-7DEA-E6BAF9CEA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47" b="13859"/>
          <a:stretch/>
        </p:blipFill>
        <p:spPr>
          <a:xfrm>
            <a:off x="20" y="11"/>
            <a:ext cx="9143980" cy="310513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2E2D-22C9-E6E6-2D7E-14381772D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3714750"/>
            <a:ext cx="8610600" cy="29718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“Karena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saudara-saudara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demi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kemurahan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menasihatkan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supaya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kamu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mempersembahkan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tubuhmu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persembahan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hidup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, yang kudus dan yang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berkenan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kepada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Allah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: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ibadahmu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sejati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Janganlah</a:t>
            </a:r>
            <a:r>
              <a:rPr lang="en-ID" sz="26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kamu</a:t>
            </a:r>
            <a:r>
              <a:rPr lang="en-ID" sz="26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menjadi</a:t>
            </a:r>
            <a:r>
              <a:rPr lang="en-ID" sz="26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serupa</a:t>
            </a:r>
            <a:r>
              <a:rPr lang="en-ID" sz="26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dengan</a:t>
            </a:r>
            <a:r>
              <a:rPr lang="en-ID" sz="26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dunia </a:t>
            </a:r>
            <a:r>
              <a:rPr lang="en-ID" sz="26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ini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berubahlah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pembaharuan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budimu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sehingga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membedakan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manakah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kehendak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Allah: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berkenan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dan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sempurna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78859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A62B5-F6F2-FD0A-F2F4-96F971DFD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0" r="2197"/>
          <a:stretch/>
        </p:blipFill>
        <p:spPr>
          <a:xfrm>
            <a:off x="20" y="10"/>
            <a:ext cx="441369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9F23-FD2F-4E6A-7BEC-25D847BA4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719" y="328612"/>
            <a:ext cx="4796955" cy="6200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Mempersembahkan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tubuh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berarti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keseluruhan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mencakup</a:t>
            </a:r>
            <a:r>
              <a:rPr lang="en-ID" sz="3000" dirty="0">
                <a:latin typeface="Impact" panose="020B0806030902050204" pitchFamily="34" charset="0"/>
              </a:rPr>
              <a:t> : </a:t>
            </a:r>
            <a:r>
              <a:rPr lang="en-ID" sz="3000" dirty="0" err="1">
                <a:latin typeface="Impact" panose="020B0806030902050204" pitchFamily="34" charset="0"/>
              </a:rPr>
              <a:t>tubuh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pikiran</a:t>
            </a:r>
            <a:r>
              <a:rPr lang="en-ID" sz="3000" dirty="0">
                <a:latin typeface="Impact" panose="020B0806030902050204" pitchFamily="34" charset="0"/>
              </a:rPr>
              <a:t>, dan </a:t>
            </a:r>
            <a:r>
              <a:rPr lang="en-ID" sz="3000" dirty="0" err="1">
                <a:latin typeface="Impact" panose="020B0806030902050204" pitchFamily="34" charset="0"/>
              </a:rPr>
              <a:t>emosi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Ketika </a:t>
            </a:r>
            <a:r>
              <a:rPr lang="en-ID" b="1" dirty="0" err="1">
                <a:latin typeface="Franklin Gothic Medium Cond" panose="020B0606030402020204" pitchFamily="34" charset="0"/>
              </a:rPr>
              <a:t>anda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membuat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komitmen</a:t>
            </a:r>
            <a:r>
              <a:rPr lang="en-ID" b="1" dirty="0">
                <a:latin typeface="Franklin Gothic Medium Cond" panose="020B0606030402020204" pitchFamily="34" charset="0"/>
              </a:rPr>
              <a:t> total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"</a:t>
            </a:r>
            <a:r>
              <a:rPr lang="en-ID" b="1" dirty="0" err="1">
                <a:latin typeface="Franklin Gothic Medium Cond" panose="020B0606030402020204" pitchFamily="34" charset="0"/>
              </a:rPr>
              <a:t>takut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" dan "</a:t>
            </a:r>
            <a:r>
              <a:rPr lang="en-ID" b="1" dirty="0" err="1">
                <a:latin typeface="Franklin Gothic Medium Cond" panose="020B0606030402020204" pitchFamily="34" charset="0"/>
              </a:rPr>
              <a:t>muliakanlah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"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setiap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hal</a:t>
            </a:r>
            <a:r>
              <a:rPr lang="en-ID" b="1" dirty="0">
                <a:latin typeface="Franklin Gothic Medium Cond" panose="020B0606030402020204" pitchFamily="34" charset="0"/>
              </a:rPr>
              <a:t> yang Anda </a:t>
            </a:r>
            <a:r>
              <a:rPr lang="en-ID" b="1" dirty="0" err="1">
                <a:latin typeface="Franklin Gothic Medium Cond" panose="020B0606030402020204" pitchFamily="34" charset="0"/>
              </a:rPr>
              <a:t>lakukan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maka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berikanlah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pikiran</a:t>
            </a:r>
            <a:r>
              <a:rPr lang="en-ID" b="1" dirty="0">
                <a:latin typeface="Franklin Gothic Medium Cond" panose="020B0606030402020204" pitchFamily="34" charset="0"/>
              </a:rPr>
              <a:t> Anda, </a:t>
            </a:r>
            <a:r>
              <a:rPr lang="en-ID" b="1" dirty="0" err="1">
                <a:latin typeface="Franklin Gothic Medium Cond" panose="020B0606030402020204" pitchFamily="34" charset="0"/>
              </a:rPr>
              <a:t>tubuh</a:t>
            </a:r>
            <a:r>
              <a:rPr lang="en-ID" b="1" dirty="0">
                <a:latin typeface="Franklin Gothic Medium Cond" panose="020B0606030402020204" pitchFamily="34" charset="0"/>
              </a:rPr>
              <a:t> Anda, dan </a:t>
            </a:r>
            <a:r>
              <a:rPr lang="en-ID" b="1" dirty="0" err="1">
                <a:latin typeface="Franklin Gothic Medium Cond" panose="020B0606030402020204" pitchFamily="34" charset="0"/>
              </a:rPr>
              <a:t>emosi</a:t>
            </a:r>
            <a:r>
              <a:rPr lang="en-ID" b="1" dirty="0">
                <a:latin typeface="Franklin Gothic Medium Cond" panose="020B0606030402020204" pitchFamily="34" charset="0"/>
              </a:rPr>
              <a:t> Anda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-Nya,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sebuah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tindakan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penyembahan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sejati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Gill Sans Nova Cond Ultra Bold" panose="020B0B04020104020203" pitchFamily="34" charset="0"/>
              </a:rPr>
              <a:t>Dalam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konteks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penghakiman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Tuhan</a:t>
            </a:r>
            <a:r>
              <a:rPr lang="en-ID" b="1" dirty="0">
                <a:latin typeface="Gill Sans Nova Cond Ultra Bold" panose="020B0B04020104020203" pitchFamily="34" charset="0"/>
              </a:rPr>
              <a:t>, </a:t>
            </a:r>
            <a:r>
              <a:rPr lang="en-ID" b="1" dirty="0" err="1">
                <a:latin typeface="Gill Sans Nova Cond Ultra Bold" panose="020B0B04020104020203" pitchFamily="34" charset="0"/>
              </a:rPr>
              <a:t>ketaatan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adalah</a:t>
            </a:r>
            <a:r>
              <a:rPr lang="en-ID" b="1" dirty="0">
                <a:latin typeface="Gill Sans Nova Cond Ultra Bold" panose="020B0B04020104020203" pitchFamily="34" charset="0"/>
              </a:rPr>
              <a:t> ide yang </a:t>
            </a:r>
            <a:r>
              <a:rPr lang="en-ID" b="1" dirty="0" err="1">
                <a:latin typeface="Gill Sans Nova Cond Ultra Bold" panose="020B0B04020104020203" pitchFamily="34" charset="0"/>
              </a:rPr>
              <a:t>baik</a:t>
            </a:r>
            <a:r>
              <a:rPr lang="en-ID" b="1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60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61498-3355-01BD-2372-C2A5803C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PEMENANG KITAB WAHYU</a:t>
            </a:r>
            <a:br>
              <a:rPr lang="en-ID" sz="4700" dirty="0"/>
            </a:b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Kamis, 20 April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8FEFF-FC9A-3DD0-D889-27037EEF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776" y="3406161"/>
            <a:ext cx="5904782" cy="3394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penglihatan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mengenai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tujuh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jemaat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menggambarkan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Kristen di </a:t>
            </a:r>
            <a:r>
              <a:rPr lang="en-ID" dirty="0" err="1">
                <a:latin typeface="Franklin Gothic Demi Cond" panose="020B0706030402020204" pitchFamily="34" charset="0"/>
              </a:rPr>
              <a:t>abad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masa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[Wahyu 2-3],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percaya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generasi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dikatakan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, "</a:t>
            </a:r>
            <a:r>
              <a:rPr lang="en-ID" dirty="0" err="1">
                <a:latin typeface="Impact" panose="020B0806030902050204" pitchFamily="34" charset="0"/>
              </a:rPr>
              <a:t>menang</a:t>
            </a:r>
            <a:r>
              <a:rPr lang="en-ID" dirty="0">
                <a:latin typeface="Impact" panose="020B0806030902050204" pitchFamily="34" charset="0"/>
              </a:rPr>
              <a:t>."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akhirnya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barangsiapa</a:t>
            </a:r>
            <a:r>
              <a:rPr lang="en-ID" dirty="0">
                <a:latin typeface="Franklin Gothic Demi Cond" panose="020B0706030402020204" pitchFamily="34" charset="0"/>
              </a:rPr>
              <a:t> yang "</a:t>
            </a:r>
            <a:r>
              <a:rPr lang="en-ID" dirty="0" err="1">
                <a:latin typeface="Franklin Gothic Demi Cond" panose="020B0706030402020204" pitchFamily="34" charset="0"/>
              </a:rPr>
              <a:t>menang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memperoleh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[Wahyu 21:7].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792C4-D64B-3D5C-EDE8-2C8851EA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8" y="3561485"/>
            <a:ext cx="3092387" cy="24878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9877C-DC7B-B3D9-4BA7-E2FAB86E2AB3}"/>
              </a:ext>
            </a:extLst>
          </p:cNvPr>
          <p:cNvSpPr txBox="1"/>
          <p:nvPr/>
        </p:nvSpPr>
        <p:spPr>
          <a:xfrm>
            <a:off x="250888" y="1823751"/>
            <a:ext cx="8639937" cy="12926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kitab Wahyu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kemenangan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kekalahan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berbicara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melalui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TUHAN dan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melalui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443374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32E4D-681D-6A19-E019-15F054A28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7" r="1" b="1"/>
          <a:stretch/>
        </p:blipFill>
        <p:spPr>
          <a:xfrm>
            <a:off x="1891769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B65C2-76BB-4BD1-ACC2-C20686379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76275"/>
            <a:ext cx="5057775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Bold ITC" panose="020B0907030504020204" pitchFamily="34" charset="0"/>
              </a:rPr>
              <a:t>Ini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adalah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kemenangan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melalui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Yesus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sempurna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kesalehan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sempurna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saja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janji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kehidupan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kekal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Kasih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karunia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ajaib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mengubahkan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membarui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kehidupan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percaya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164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EC0057-79E1-642E-3846-39E68D11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367880"/>
            <a:ext cx="4605336" cy="1323439"/>
          </a:xfrm>
        </p:spPr>
        <p:txBody>
          <a:bodyPr anchor="t">
            <a:normAutofit/>
          </a:bodyPr>
          <a:lstStyle/>
          <a:p>
            <a:r>
              <a:rPr lang="en-ID" sz="40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Bagaimana</a:t>
            </a:r>
            <a:r>
              <a:rPr lang="en-ID" sz="40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40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menjadi</a:t>
            </a:r>
            <a:r>
              <a:rPr lang="en-ID" sz="40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pemenang</a:t>
            </a:r>
            <a:r>
              <a:rPr lang="en-ID" sz="40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154FA-34E5-B701-CAF7-5E26CB10B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1" r="10361" b="2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E7605-C37E-D666-8EFE-9BC0322B5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111" y="1952625"/>
            <a:ext cx="5310189" cy="44481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menang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atas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tipu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muslihat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iblis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Dia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menghadapi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godaan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janji-janji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menyerahkan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kehendak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kehendak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Bapa dan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bergantung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Bapa [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Ibrani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4:14-16].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menjadi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Pengantara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, Imam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Besar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saleh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tanpa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salah dan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noda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terpisah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org </a:t>
            </a:r>
            <a:r>
              <a:rPr lang="en-ID" dirty="0" err="1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berdosa</a:t>
            </a:r>
            <a:r>
              <a:rPr lang="en-ID" dirty="0">
                <a:solidFill>
                  <a:srgbClr val="FFC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Ibrani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Franklin Gothic Demi Cond" panose="020B0706030402020204" pitchFamily="34" charset="0"/>
              </a:rPr>
              <a:t> 7:25-26].</a:t>
            </a:r>
          </a:p>
        </p:txBody>
      </p:sp>
    </p:spTree>
    <p:extLst>
      <p:ext uri="{BB962C8B-B14F-4D97-AF65-F5344CB8AC3E}">
        <p14:creationId xmlns:p14="http://schemas.microsoft.com/office/powerpoint/2010/main" val="103364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9D77F-EDD5-9975-AF22-60D30E4B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66E0E-7726-59B7-6A9A-46860AF5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7634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dapat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menang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melawan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tipu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muslihat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Iblis?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27AC3-35FE-BC79-D58F-AF14BF981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68" y="1400175"/>
            <a:ext cx="8120063" cy="5181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Wahyu 14:12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menggambarkan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Allah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setia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akhir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zaman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mentaati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perintah-perintah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melalui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IMAN YESUS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Kualitas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imanlah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memampukan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atas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godaan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iblis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paling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berat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Iman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karunia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diberikan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Ketika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menjalankan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Kudus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masukkan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tumbuh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kemauan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bekerja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melalui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memandang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bergantung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bisa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segalanya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,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pekabaran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tiga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malaikat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 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 Dia.</a:t>
            </a:r>
          </a:p>
        </p:txBody>
      </p:sp>
    </p:spTree>
    <p:extLst>
      <p:ext uri="{BB962C8B-B14F-4D97-AF65-F5344CB8AC3E}">
        <p14:creationId xmlns:p14="http://schemas.microsoft.com/office/powerpoint/2010/main" val="3260853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4BE2-2CFC-02AF-A1E6-C639F77C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406F-A21C-8978-266E-7D65A5F95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C2894-DAB7-1B26-B9F6-FDEC6149F7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60CD50-1312-E4CA-0866-5A1373D35A70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DC7EA1-2AB5-C778-DA5A-71073F493D4F}"/>
              </a:ext>
            </a:extLst>
          </p:cNvPr>
          <p:cNvSpPr/>
          <p:nvPr/>
        </p:nvSpPr>
        <p:spPr>
          <a:xfrm>
            <a:off x="356026" y="52437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95AF0-817E-9A7A-7DC6-6D626438FAB5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46FDD4-2BBD-6830-7EA3-40E421D43CF6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F6D858-EA98-EB36-87CE-8689F4D0F0B6}"/>
              </a:ext>
            </a:extLst>
          </p:cNvPr>
          <p:cNvSpPr/>
          <p:nvPr/>
        </p:nvSpPr>
        <p:spPr>
          <a:xfrm>
            <a:off x="341462" y="31267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5D4D2-0DEA-4C08-FA51-EF18F271251B}"/>
              </a:ext>
            </a:extLst>
          </p:cNvPr>
          <p:cNvSpPr/>
          <p:nvPr/>
        </p:nvSpPr>
        <p:spPr>
          <a:xfrm>
            <a:off x="341462" y="42004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799CB-53FD-1A99-B620-9C3F2D063C18}"/>
              </a:ext>
            </a:extLst>
          </p:cNvPr>
          <p:cNvSpPr txBox="1"/>
          <p:nvPr/>
        </p:nvSpPr>
        <p:spPr>
          <a:xfrm>
            <a:off x="1247775" y="1179294"/>
            <a:ext cx="7554489" cy="830997"/>
          </a:xfrm>
          <a:prstGeom prst="rect">
            <a:avLst/>
          </a:prstGeom>
          <a:solidFill>
            <a:srgbClr val="FBF999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Takut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berarti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menempatkan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terutama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pemikiran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1E5E9-EF54-3B8E-78A3-ABECD1B20B4F}"/>
              </a:ext>
            </a:extLst>
          </p:cNvPr>
          <p:cNvSpPr txBox="1"/>
          <p:nvPr/>
        </p:nvSpPr>
        <p:spPr>
          <a:xfrm>
            <a:off x="1247775" y="2149148"/>
            <a:ext cx="7525914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Takut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sikap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hormat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menuntun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ketaatan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FC4E10-039B-8F0A-2B74-D442C7DB9F51}"/>
              </a:ext>
            </a:extLst>
          </p:cNvPr>
          <p:cNvSpPr txBox="1"/>
          <p:nvPr/>
        </p:nvSpPr>
        <p:spPr>
          <a:xfrm>
            <a:off x="1247775" y="3125038"/>
            <a:ext cx="7525914" cy="1107996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sengaja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atau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sadar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hati-hati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memilih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menggunakan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karunia</a:t>
            </a:r>
            <a:r>
              <a:rPr lang="en-ID" sz="2200" dirty="0">
                <a:latin typeface="Impact" panose="020B0806030902050204" pitchFamily="34" charset="0"/>
              </a:rPr>
              <a:t> kudus </a:t>
            </a:r>
            <a:r>
              <a:rPr lang="en-ID" sz="2200" dirty="0" err="1">
                <a:latin typeface="Impact" panose="020B0806030902050204" pitchFamily="34" charset="0"/>
              </a:rPr>
              <a:t>kehendak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bebas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memikirkan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hal-hal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surgawi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210E9-4DE2-E73C-3D42-EEAF07515D48}"/>
              </a:ext>
            </a:extLst>
          </p:cNvPr>
          <p:cNvSpPr txBox="1"/>
          <p:nvPr/>
        </p:nvSpPr>
        <p:spPr>
          <a:xfrm>
            <a:off x="1247775" y="4353656"/>
            <a:ext cx="7525914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Apapun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perbuat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lakukanlah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semuanya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kemuliaan</a:t>
            </a:r>
            <a:r>
              <a:rPr lang="en-ID" sz="2400" dirty="0">
                <a:latin typeface="Impact" panose="020B0806030902050204" pitchFamily="34" charset="0"/>
              </a:rPr>
              <a:t> Allah.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863978-9F9B-524D-B982-3FDD3563F1D6}"/>
              </a:ext>
            </a:extLst>
          </p:cNvPr>
          <p:cNvSpPr txBox="1"/>
          <p:nvPr/>
        </p:nvSpPr>
        <p:spPr>
          <a:xfrm>
            <a:off x="1238250" y="5328068"/>
            <a:ext cx="7564014" cy="830997"/>
          </a:xfrm>
          <a:prstGeom prst="rect">
            <a:avLst/>
          </a:prstGeom>
          <a:solidFill>
            <a:srgbClr val="FF0D0D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melawan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tipu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muslihat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iblis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bekerja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29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76F42-1F2C-CA3D-9638-BA4BEE609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48" t="23699" r="13456"/>
          <a:stretch/>
        </p:blipFill>
        <p:spPr>
          <a:xfrm>
            <a:off x="523764" y="869633"/>
            <a:ext cx="3416775" cy="2191382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FA3B5-7812-E3C5-FAB0-1DB3A4842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64" y="3624198"/>
            <a:ext cx="3416775" cy="2536955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5EC6E-8FF4-FAA7-FA92-981C5D3C4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03" y="971550"/>
            <a:ext cx="4498721" cy="5326472"/>
          </a:xfrm>
        </p:spPr>
        <p:txBody>
          <a:bodyPr>
            <a:noAutofit/>
          </a:bodyPr>
          <a:lstStyle/>
          <a:p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pelajaran</a:t>
            </a:r>
            <a:r>
              <a:rPr lang="en-ID" dirty="0">
                <a:latin typeface="Gill Sans Nova Cond XBd" panose="020B0A06020104020203" pitchFamily="34" charset="0"/>
              </a:rPr>
              <a:t> pekan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menemukan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sudut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pandang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benar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dimana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Hakim yang Adil, Agung dan </a:t>
            </a:r>
            <a:r>
              <a:rPr lang="en-ID" dirty="0" err="1">
                <a:latin typeface="Gill Sans Nova Cond XBd" panose="020B0A06020104020203" pitchFamily="34" charset="0"/>
              </a:rPr>
              <a:t>penuh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/>
          </a:p>
          <a:p>
            <a:r>
              <a:rPr lang="en-ID" dirty="0" err="1">
                <a:latin typeface="Amasis MT Pro Black" panose="02040A04050005020304" pitchFamily="18" charset="0"/>
              </a:rPr>
              <a:t>Sikap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hormat</a:t>
            </a:r>
            <a:r>
              <a:rPr lang="en-ID" dirty="0"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latin typeface="Amasis MT Pro Black" panose="02040A04050005020304" pitchFamily="18" charset="0"/>
              </a:rPr>
              <a:t>takut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akan</a:t>
            </a:r>
            <a:r>
              <a:rPr lang="en-ID" dirty="0">
                <a:latin typeface="Amasis MT Pro Black" panose="02040A04050005020304" pitchFamily="18" charset="0"/>
              </a:rPr>
              <a:t> Allah </a:t>
            </a:r>
            <a:r>
              <a:rPr lang="en-ID" dirty="0" err="1">
                <a:latin typeface="Amasis MT Pro Black" panose="02040A04050005020304" pitchFamily="18" charset="0"/>
              </a:rPr>
              <a:t>menjadi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dasar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bagi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umat-umat</a:t>
            </a:r>
            <a:r>
              <a:rPr lang="en-ID" dirty="0"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</a:rPr>
              <a:t>menang</a:t>
            </a:r>
            <a:r>
              <a:rPr lang="en-ID" dirty="0"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154762" y="162676"/>
            <a:ext cx="3062575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0F549-772D-8001-64F4-3EE5F0E1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TAKUT AKAN ALLAH</a:t>
            </a:r>
            <a:br>
              <a:rPr lang="nn-NO" sz="4300" dirty="0"/>
            </a:br>
            <a:r>
              <a:rPr lang="nn-NO" sz="2800" dirty="0">
                <a:latin typeface="Aharoni" panose="02010803020104030203" pitchFamily="2" charset="-79"/>
                <a:cs typeface="Aharoni" panose="02010803020104030203" pitchFamily="2" charset="-79"/>
              </a:rPr>
              <a:t>Minggu, 16 April 2023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88295-8A2B-D9CF-A973-24D33EC6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08" y="2078609"/>
            <a:ext cx="5727573" cy="44142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4000" dirty="0">
                <a:latin typeface="Amasis MT Pro Black" panose="02040A04050005020304" pitchFamily="18" charset="0"/>
              </a:rPr>
              <a:t>Wahyu 14:7 </a:t>
            </a:r>
          </a:p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berseru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suara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nyaring</a:t>
            </a:r>
            <a:r>
              <a:rPr lang="en-ID" sz="3200" dirty="0">
                <a:latin typeface="Berlin Sans FB" panose="020E0602020502020306" pitchFamily="34" charset="0"/>
              </a:rPr>
              <a:t>: "</a:t>
            </a:r>
            <a:r>
              <a:rPr lang="en-ID" sz="3200" dirty="0" err="1">
                <a:latin typeface="Impact" panose="020B0806030902050204" pitchFamily="34" charset="0"/>
              </a:rPr>
              <a:t>Takutlah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Allah dan </a:t>
            </a:r>
            <a:r>
              <a:rPr lang="en-ID" sz="3200" dirty="0" err="1">
                <a:latin typeface="Impact" panose="020B0806030902050204" pitchFamily="34" charset="0"/>
              </a:rPr>
              <a:t>muliakanlah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tiba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penghakiman</a:t>
            </a:r>
            <a:r>
              <a:rPr lang="en-ID" sz="3200" dirty="0">
                <a:latin typeface="Berlin Sans FB" panose="020E0602020502020306" pitchFamily="34" charset="0"/>
              </a:rPr>
              <a:t>-Nya, dan </a:t>
            </a:r>
            <a:r>
              <a:rPr lang="en-ID" sz="3200" dirty="0" err="1">
                <a:latin typeface="Berlin Sans FB" panose="020E0602020502020306" pitchFamily="34" charset="0"/>
              </a:rPr>
              <a:t>sembahlah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telah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menjadikan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langit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bumi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laut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semua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mata</a:t>
            </a:r>
            <a:r>
              <a:rPr lang="en-ID" sz="3200" dirty="0">
                <a:latin typeface="Berlin Sans FB" panose="020E0602020502020306" pitchFamily="34" charset="0"/>
              </a:rPr>
              <a:t> air."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D8474-D0F6-BB65-9505-FCB8BED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881" y="2907686"/>
            <a:ext cx="2728342" cy="2728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808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C2DBD-D80D-3D5E-2239-1B377C4F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6178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630C0-AE98-8D91-2197-B8AB831A0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  <a:solidFill>
            <a:srgbClr val="002060">
              <a:alpha val="78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fi-FI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fi-FI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arti</a:t>
            </a:r>
            <a:r>
              <a:rPr lang="fi-FI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"takut akan Allah"?</a:t>
            </a:r>
            <a:endParaRPr lang="en-ID" sz="3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6AC4A-46C9-D47C-6DF1-EB38B68B9A39}"/>
              </a:ext>
            </a:extLst>
          </p:cNvPr>
          <p:cNvSpPr txBox="1"/>
          <p:nvPr/>
        </p:nvSpPr>
        <p:spPr>
          <a:xfrm>
            <a:off x="1390650" y="1540331"/>
            <a:ext cx="742950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Franklin Gothic Demi Cond" panose="020B0706030402020204" pitchFamily="34" charset="0"/>
              </a:rPr>
              <a:t>Kata </a:t>
            </a:r>
            <a:r>
              <a:rPr lang="en-ID" sz="2800" dirty="0" err="1">
                <a:latin typeface="Franklin Gothic Demi Cond" panose="020B0706030402020204" pitchFamily="34" charset="0"/>
              </a:rPr>
              <a:t>takut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bahasa</a:t>
            </a:r>
            <a:r>
              <a:rPr lang="en-ID" sz="2800" dirty="0">
                <a:latin typeface="Franklin Gothic Demi Cond" panose="020B0706030402020204" pitchFamily="34" charset="0"/>
              </a:rPr>
              <a:t> Yunani </a:t>
            </a:r>
            <a:r>
              <a:rPr lang="en-ID" sz="2800" dirty="0" err="1"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phobeo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  <a:r>
              <a:rPr lang="en-ID" sz="2800" dirty="0" err="1">
                <a:latin typeface="Franklin Gothic Demi Cond" panose="020B0706030402020204" pitchFamily="34" charset="0"/>
              </a:rPr>
              <a:t>Penggunaan</a:t>
            </a:r>
            <a:r>
              <a:rPr lang="en-ID" sz="2800" dirty="0">
                <a:latin typeface="Franklin Gothic Demi Cond" panose="020B0706030402020204" pitchFamily="34" charset="0"/>
              </a:rPr>
              <a:t> kata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Wahyu 14:7 </a:t>
            </a:r>
            <a:r>
              <a:rPr lang="en-ID" sz="2800" dirty="0" err="1">
                <a:latin typeface="Franklin Gothic Demi Cond" panose="020B0706030402020204" pitchFamily="34" charset="0"/>
              </a:rPr>
              <a:t>bukanlah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ketakutan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Tuhan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tetapi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sebuah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penghormatan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kekaguman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latin typeface="Franklin Gothic Demi Cond" panose="020B0706030402020204" pitchFamily="34" charset="0"/>
              </a:rPr>
              <a:t>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C9873-1421-9521-5157-15C48CA79C89}"/>
              </a:ext>
            </a:extLst>
          </p:cNvPr>
          <p:cNvSpPr txBox="1"/>
          <p:nvPr/>
        </p:nvSpPr>
        <p:spPr>
          <a:xfrm>
            <a:off x="1390651" y="3714212"/>
            <a:ext cx="742949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sebuah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penyampaian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pemikiran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tentang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kesetiaan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mutlak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penyerahan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penuh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kehendak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</a:t>
            </a:r>
            <a:r>
              <a:rPr lang="en-ID" sz="2800" dirty="0">
                <a:latin typeface="Franklin Gothic Demi Cond" panose="020B0706030402020204" pitchFamily="34" charset="0"/>
              </a:rPr>
              <a:t>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3E81D-731C-F2F4-8798-93E2CCC544EB}"/>
              </a:ext>
            </a:extLst>
          </p:cNvPr>
          <p:cNvSpPr txBox="1"/>
          <p:nvPr/>
        </p:nvSpPr>
        <p:spPr>
          <a:xfrm>
            <a:off x="1390651" y="5568876"/>
            <a:ext cx="742949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juga </a:t>
            </a:r>
            <a:r>
              <a:rPr lang="en-ID" sz="2800" dirty="0" err="1"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sikap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pikiran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berpusat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bukan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berpusat</a:t>
            </a:r>
            <a:r>
              <a:rPr lang="en-ID" sz="2800" dirty="0">
                <a:latin typeface="Franklin Gothic Demi Cond" panose="020B0706030402020204" pitchFamily="34" charset="0"/>
              </a:rPr>
              <a:t> pada </a:t>
            </a:r>
            <a:r>
              <a:rPr lang="en-ID" sz="2800" dirty="0" err="1">
                <a:latin typeface="Franklin Gothic Demi Cond" panose="020B0706030402020204" pitchFamily="34" charset="0"/>
              </a:rPr>
              <a:t>diri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sendiri</a:t>
            </a:r>
            <a:r>
              <a:rPr lang="en-ID" sz="2800" dirty="0">
                <a:latin typeface="Franklin Gothic Demi Cond" panose="020B0706030402020204" pitchFamily="34" charset="0"/>
              </a:rPr>
              <a:t>.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3023B-E9CE-36E0-F0A7-BD00880388F6}"/>
              </a:ext>
            </a:extLst>
          </p:cNvPr>
          <p:cNvSpPr/>
          <p:nvPr/>
        </p:nvSpPr>
        <p:spPr>
          <a:xfrm>
            <a:off x="557313" y="1632664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0F659-021C-39FE-4284-2606F2A605C1}"/>
              </a:ext>
            </a:extLst>
          </p:cNvPr>
          <p:cNvSpPr/>
          <p:nvPr/>
        </p:nvSpPr>
        <p:spPr>
          <a:xfrm>
            <a:off x="557312" y="3672240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AF3066-C3DF-A223-D987-0F47623B56BE}"/>
              </a:ext>
            </a:extLst>
          </p:cNvPr>
          <p:cNvSpPr/>
          <p:nvPr/>
        </p:nvSpPr>
        <p:spPr>
          <a:xfrm>
            <a:off x="557311" y="5384209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997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6BFDD-D2FF-828E-3EE2-327FC0CAF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EDBDBB-8961-AE76-4F1A-DBC3A9A2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151432"/>
          </a:xfrm>
          <a:solidFill>
            <a:srgbClr val="002060">
              <a:alpha val="78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fi-FI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fi-FI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arti</a:t>
            </a:r>
            <a:r>
              <a:rPr lang="fi-FI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"takut akan Allah"?</a:t>
            </a:r>
            <a:endParaRPr lang="en-ID" sz="3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0B62F-4D31-581D-5E08-78E2CB029C7C}"/>
              </a:ext>
            </a:extLst>
          </p:cNvPr>
          <p:cNvSpPr txBox="1"/>
          <p:nvPr/>
        </p:nvSpPr>
        <p:spPr>
          <a:xfrm>
            <a:off x="1307788" y="1372230"/>
            <a:ext cx="7400925" cy="3293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 juga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kebalikan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sikap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Lusifer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Yesaya</a:t>
            </a:r>
            <a:r>
              <a:rPr lang="en-ID" sz="2600" dirty="0">
                <a:latin typeface="Franklin Gothic Demi Cond" panose="020B0706030402020204" pitchFamily="34" charset="0"/>
              </a:rPr>
              <a:t> 14:13-14, </a:t>
            </a:r>
            <a:r>
              <a:rPr lang="en-ID" sz="2600" dirty="0" err="1">
                <a:latin typeface="Franklin Gothic Demi Cond" panose="020B0706030402020204" pitchFamily="34" charset="0"/>
              </a:rPr>
              <a:t>ketika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berkata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hatinya</a:t>
            </a:r>
            <a:r>
              <a:rPr lang="en-ID" sz="2600" dirty="0">
                <a:latin typeface="Franklin Gothic Demi Cond" panose="020B0706030402020204" pitchFamily="34" charset="0"/>
              </a:rPr>
              <a:t>, "Aku </a:t>
            </a:r>
            <a:r>
              <a:rPr lang="en-ID" sz="2600" dirty="0" err="1">
                <a:latin typeface="Franklin Gothic Demi Cond" panose="020B0706030402020204" pitchFamily="34" charset="0"/>
              </a:rPr>
              <a:t>hendak</a:t>
            </a:r>
            <a:r>
              <a:rPr lang="en-ID" sz="2600" dirty="0">
                <a:latin typeface="Franklin Gothic Demi Cond" panose="020B0706030402020204" pitchFamily="34" charset="0"/>
              </a:rPr>
              <a:t> naik </a:t>
            </a:r>
            <a:r>
              <a:rPr lang="en-ID" sz="2600" dirty="0" err="1"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langit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aku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hendak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mendirikan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takhtaku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mengatasi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bintang-bintang</a:t>
            </a:r>
            <a:r>
              <a:rPr lang="en-ID" sz="2600" dirty="0">
                <a:latin typeface="Franklin Gothic Demi Cond" panose="020B0706030402020204" pitchFamily="34" charset="0"/>
              </a:rPr>
              <a:t> Allah .... Aku </a:t>
            </a:r>
            <a:r>
              <a:rPr lang="en-ID" sz="2600" dirty="0" err="1">
                <a:latin typeface="Franklin Gothic Demi Cond" panose="020B0706030402020204" pitchFamily="34" charset="0"/>
              </a:rPr>
              <a:t>hendak</a:t>
            </a:r>
            <a:r>
              <a:rPr lang="en-ID" sz="2600" dirty="0">
                <a:latin typeface="Franklin Gothic Demi Cond" panose="020B0706030402020204" pitchFamily="34" charset="0"/>
              </a:rPr>
              <a:t> naik </a:t>
            </a:r>
            <a:r>
              <a:rPr lang="en-ID" sz="2600" dirty="0" err="1">
                <a:latin typeface="Franklin Gothic Demi Cond" panose="020B0706030402020204" pitchFamily="34" charset="0"/>
              </a:rPr>
              <a:t>mengatasi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ketinggian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awan-awan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hendak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menyamai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Mahatinggi</a:t>
            </a:r>
            <a:r>
              <a:rPr lang="en-ID" sz="2600" dirty="0">
                <a:latin typeface="Franklin Gothic Demi Cond" panose="020B0706030402020204" pitchFamily="34" charset="0"/>
              </a:rPr>
              <a:t>!" </a:t>
            </a:r>
            <a:r>
              <a:rPr lang="en-ID" sz="2600" dirty="0" err="1">
                <a:latin typeface="Franklin Gothic Demi Cond" panose="020B0706030402020204" pitchFamily="34" charset="0"/>
              </a:rPr>
              <a:t>Lusifer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pribadi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egois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menolak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tunduk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otoritas</a:t>
            </a:r>
            <a:r>
              <a:rPr lang="en-ID" sz="2600" dirty="0">
                <a:latin typeface="Impact" panose="020B0806030902050204" pitchFamily="34" charset="0"/>
              </a:rPr>
              <a:t> Allah, </a:t>
            </a:r>
            <a:r>
              <a:rPr lang="en-ID" sz="2600" dirty="0" err="1">
                <a:latin typeface="Impact" panose="020B0806030902050204" pitchFamily="34" charset="0"/>
              </a:rPr>
              <a:t>malahan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ingin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menduduki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tahta</a:t>
            </a:r>
            <a:r>
              <a:rPr lang="en-ID" sz="2600" dirty="0">
                <a:latin typeface="Impact" panose="020B0806030902050204" pitchFamily="34" charset="0"/>
              </a:rPr>
              <a:t> Allah</a:t>
            </a:r>
            <a:r>
              <a:rPr lang="en-ID" sz="2600" dirty="0">
                <a:latin typeface="Franklin Gothic Demi Cond" panose="020B0706030402020204" pitchFamily="34" charset="0"/>
              </a:rPr>
              <a:t>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6D66A-FFD6-8DDC-49B2-7A1A77996BC3}"/>
              </a:ext>
            </a:extLst>
          </p:cNvPr>
          <p:cNvSpPr txBox="1"/>
          <p:nvPr/>
        </p:nvSpPr>
        <p:spPr>
          <a:xfrm>
            <a:off x="1307787" y="4869317"/>
            <a:ext cx="7400925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Takut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latin typeface="Franklin Gothic Demi Cond" panose="020B0706030402020204" pitchFamily="34" charset="0"/>
              </a:rPr>
              <a:t> Allah </a:t>
            </a:r>
            <a:r>
              <a:rPr lang="en-ID" sz="2800" dirty="0" err="1"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sikap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ditunjukkan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latin typeface="Franklin Gothic Demi Cond" panose="020B0706030402020204" pitchFamily="34" charset="0"/>
              </a:rPr>
              <a:t>, yang, </a:t>
            </a:r>
            <a:r>
              <a:rPr lang="en-ID" sz="2800" dirty="0" err="1">
                <a:latin typeface="Franklin Gothic Demi Cond" panose="020B0706030402020204" pitchFamily="34" charset="0"/>
              </a:rPr>
              <a:t>meskipun</a:t>
            </a:r>
            <a:r>
              <a:rPr lang="en-ID" sz="2800" dirty="0">
                <a:latin typeface="Franklin Gothic Demi Cond" panose="020B0706030402020204" pitchFamily="34" charset="0"/>
              </a:rPr>
              <a:t> "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rupa</a:t>
            </a:r>
            <a:r>
              <a:rPr lang="en-ID" sz="2800" dirty="0">
                <a:latin typeface="Franklin Gothic Demi Cond" panose="020B0706030402020204" pitchFamily="34" charset="0"/>
              </a:rPr>
              <a:t> Allah ...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merendahkan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dan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taat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sampai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mati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bahkan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mati</a:t>
            </a:r>
            <a:r>
              <a:rPr lang="en-ID" sz="2800" dirty="0"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latin typeface="Franklin Gothic Demi Cond" panose="020B0706030402020204" pitchFamily="34" charset="0"/>
              </a:rPr>
              <a:t>kayu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salib</a:t>
            </a:r>
            <a:r>
              <a:rPr lang="en-ID" sz="2800" dirty="0">
                <a:latin typeface="Franklin Gothic Demi Cond" panose="020B0706030402020204" pitchFamily="34" charset="0"/>
              </a:rPr>
              <a:t>" [</a:t>
            </a:r>
            <a:r>
              <a:rPr lang="en-ID" sz="2800" dirty="0" err="1">
                <a:latin typeface="Franklin Gothic Demi Cond" panose="020B0706030402020204" pitchFamily="34" charset="0"/>
              </a:rPr>
              <a:t>Filipi</a:t>
            </a:r>
            <a:r>
              <a:rPr lang="en-ID" sz="2800" dirty="0">
                <a:latin typeface="Franklin Gothic Demi Cond" panose="020B0706030402020204" pitchFamily="34" charset="0"/>
              </a:rPr>
              <a:t> 2:6,8].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E3F595-A5EB-0C29-E578-AB4C822A9A4B}"/>
              </a:ext>
            </a:extLst>
          </p:cNvPr>
          <p:cNvSpPr/>
          <p:nvPr/>
        </p:nvSpPr>
        <p:spPr>
          <a:xfrm>
            <a:off x="435287" y="2251789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693C5-16E0-AA5B-C95B-99AF509F99EC}"/>
              </a:ext>
            </a:extLst>
          </p:cNvPr>
          <p:cNvSpPr/>
          <p:nvPr/>
        </p:nvSpPr>
        <p:spPr>
          <a:xfrm>
            <a:off x="435288" y="5042614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037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E4A3DCC-A648-6674-7ACA-E8CEF2A42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0" r="1" b="1103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7698-0910-6264-16EA-AA45DEEE6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16" y="3988284"/>
            <a:ext cx="8138333" cy="2660347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Sederhananya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takut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Tuhan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berarti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menempatkan</a:t>
            </a:r>
            <a:r>
              <a:rPr lang="en-ID" sz="3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Dia</a:t>
            </a:r>
            <a:r>
              <a:rPr lang="en-ID" sz="3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30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terutama</a:t>
            </a:r>
            <a:r>
              <a:rPr lang="en-ID" sz="3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3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pemikiran</a:t>
            </a:r>
            <a:r>
              <a:rPr lang="en-ID" sz="3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Hal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meninggalkan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keegoisan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keangkuhan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menjalani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kehidupan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sepenuhnya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bagi</a:t>
            </a:r>
            <a:r>
              <a:rPr lang="en-ID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 Dia.</a:t>
            </a:r>
          </a:p>
        </p:txBody>
      </p:sp>
    </p:spTree>
    <p:extLst>
      <p:ext uri="{BB962C8B-B14F-4D97-AF65-F5344CB8AC3E}">
        <p14:creationId xmlns:p14="http://schemas.microsoft.com/office/powerpoint/2010/main" val="170441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02590-CDB1-727B-D798-459120D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81" y="723900"/>
            <a:ext cx="8010525" cy="3667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Ungkapan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'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takutlah</a:t>
            </a:r>
            <a:r>
              <a:rPr lang="en-ID" sz="32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'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dalam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kitab Wahyu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panggilan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terakhir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Tuhan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umat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untuk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memilih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mulia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dan agung ... yang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menang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kuasa-kuasa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menentang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rencana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[Wahyu 14:9-11].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08589-F013-8E79-5931-2D0C7954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778" y="4204444"/>
            <a:ext cx="3183932" cy="2091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B5FBA-2914-588B-1F09-173415E1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850" y="4353878"/>
            <a:ext cx="3017044" cy="2011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57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9FEC6-76AE-4B9A-177B-953326FC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TAKUT DAN MENTAATI ALLAH</a:t>
            </a:r>
            <a:br>
              <a:rPr lang="fi-FI" sz="4300" dirty="0"/>
            </a:br>
            <a:r>
              <a:rPr lang="fi-FI" sz="2800" dirty="0">
                <a:latin typeface="Aharoni" panose="02010803020104030203" pitchFamily="2" charset="-79"/>
                <a:cs typeface="Aharoni" panose="02010803020104030203" pitchFamily="2" charset="-79"/>
              </a:rPr>
              <a:t>Senin, 17 </a:t>
            </a:r>
            <a:r>
              <a:rPr lang="fi-FI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April</a:t>
            </a:r>
            <a:r>
              <a:rPr lang="fi-FI" sz="2800" dirty="0"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A9A1-4BDF-B9EB-16E4-4CE1F080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025" y="1865377"/>
            <a:ext cx="5581650" cy="4992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Amasis MT Pro Black" panose="02040A04050005020304" pitchFamily="18" charset="0"/>
              </a:rPr>
              <a:t>Ulangan</a:t>
            </a:r>
            <a:r>
              <a:rPr lang="en-ID" sz="3200" dirty="0">
                <a:latin typeface="Amasis MT Pro Black" panose="02040A04050005020304" pitchFamily="18" charset="0"/>
              </a:rPr>
              <a:t> 6:1-2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latin typeface="Franklin Gothic Demi Cond" panose="020B0706030402020204" pitchFamily="34" charset="0"/>
              </a:rPr>
              <a:t>Inilah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yakni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ketetapan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peraturan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ajarkan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latin typeface="Franklin Gothic Demi Cond" panose="020B0706030402020204" pitchFamily="34" charset="0"/>
              </a:rPr>
              <a:t> TUHAN, </a:t>
            </a:r>
            <a:r>
              <a:rPr lang="en-ID" dirty="0" err="1">
                <a:latin typeface="Franklin Gothic Demi Cond" panose="020B0706030402020204" pitchFamily="34" charset="0"/>
              </a:rPr>
              <a:t>Allahmu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dilakukan</a:t>
            </a:r>
            <a:r>
              <a:rPr lang="en-ID" dirty="0">
                <a:latin typeface="Franklin Gothic Demi Cond" panose="020B0706030402020204" pitchFamily="34" charset="0"/>
              </a:rPr>
              <a:t> di negeri,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mana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mendudukinya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seumur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hidupmu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engkau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anak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cucumu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takut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TUHAN, </a:t>
            </a:r>
            <a:r>
              <a:rPr lang="en-ID" dirty="0" err="1">
                <a:latin typeface="Gill Sans Ultra Bold Condensed" panose="020B0A06020104020203" pitchFamily="34" charset="0"/>
              </a:rPr>
              <a:t>Allahmu</a:t>
            </a:r>
            <a:r>
              <a:rPr lang="en-ID" dirty="0"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latin typeface="Gill Sans Ultra Bold Condensed" panose="020B0A06020104020203" pitchFamily="34" charset="0"/>
              </a:rPr>
              <a:t>berpegang</a:t>
            </a:r>
            <a:r>
              <a:rPr lang="en-ID" dirty="0"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latin typeface="Gill Sans Ultra Bold Condensed" panose="020B0A06020104020203" pitchFamily="34" charset="0"/>
              </a:rPr>
              <a:t>segala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ketetapan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perintah</a:t>
            </a:r>
            <a:r>
              <a:rPr lang="en-ID" dirty="0">
                <a:latin typeface="Gill Sans Ultra Bold Condensed" panose="020B0A06020104020203" pitchFamily="34" charset="0"/>
              </a:rPr>
              <a:t>-Nya </a:t>
            </a:r>
            <a:r>
              <a:rPr lang="en-ID" dirty="0">
                <a:latin typeface="Franklin Gothic Demi Cond" panose="020B0706030402020204" pitchFamily="34" charset="0"/>
              </a:rPr>
              <a:t>yang </a:t>
            </a:r>
            <a:r>
              <a:rPr lang="en-ID" dirty="0" err="1">
                <a:latin typeface="Franklin Gothic Demi Cond" panose="020B0706030402020204" pitchFamily="34" charset="0"/>
              </a:rPr>
              <a:t>kusampaikan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kepadamu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lanjut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umurmu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38605-C4FE-6D67-CACE-C39A087E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085127"/>
            <a:ext cx="3352800" cy="209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4681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469</TotalTime>
  <Words>1865</Words>
  <Application>Microsoft Office PowerPoint</Application>
  <PresentationFormat>On-screen Show (4:3)</PresentationFormat>
  <Paragraphs>94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Wingdings</vt:lpstr>
      <vt:lpstr>Office Theme</vt:lpstr>
      <vt:lpstr>TAKUTLAH AKAN ALLAH DAN MULIAKANLAH DIA</vt:lpstr>
      <vt:lpstr>WAHYU 14 :12</vt:lpstr>
      <vt:lpstr>PowerPoint Presentation</vt:lpstr>
      <vt:lpstr>TAKUT AKAN ALLAH Minggu, 16 April 2023</vt:lpstr>
      <vt:lpstr>Apakah arti "takut akan Allah"?</vt:lpstr>
      <vt:lpstr>Apakah arti "takut akan Allah"?</vt:lpstr>
      <vt:lpstr>PowerPoint Presentation</vt:lpstr>
      <vt:lpstr>PowerPoint Presentation</vt:lpstr>
      <vt:lpstr>TAKUT DAN MENTAATI ALLAH Senin, 17 April 2023</vt:lpstr>
      <vt:lpstr>Pengkhotbah 12:13-14</vt:lpstr>
      <vt:lpstr>PowerPoint Presentation</vt:lpstr>
      <vt:lpstr>PowerPoint Presentation</vt:lpstr>
      <vt:lpstr>PowerPoint Presentation</vt:lpstr>
      <vt:lpstr>PowerPoint Presentation</vt:lpstr>
      <vt:lpstr>MENJALANI KEHIDUPAN YANG BERPUSAT  KEPADA ALLAH Selasa, 18 April 2023</vt:lpstr>
      <vt:lpstr>PowerPoint Presentation</vt:lpstr>
      <vt:lpstr>PowerPoint Presentation</vt:lpstr>
      <vt:lpstr>Nasihat Paulus : Filipi 2:5 Hendaklah kamu dalam hidupmu bersama, menaruh pikiran dan perasaan yang terdapat juga dalam Kristus Yesus. Mengapa sangat penting bagi kita untuk memiliki pikiran seperti Kristus Yesus?</vt:lpstr>
      <vt:lpstr>PowerPoint Presentation</vt:lpstr>
      <vt:lpstr>Filipi 4:8</vt:lpstr>
      <vt:lpstr>MEMULIAKAN ALLAH Rabu, 19 April 2023</vt:lpstr>
      <vt:lpstr>Mengapa kita harus memuliakan Allah melalui tubuh kita? Dan bagaimana cara kita memuliakan Allah?</vt:lpstr>
      <vt:lpstr>Roma 12:1-2</vt:lpstr>
      <vt:lpstr>PowerPoint Presentation</vt:lpstr>
      <vt:lpstr>PEMENANG KITAB WAHYU Kamis, 20 April 2023</vt:lpstr>
      <vt:lpstr>PowerPoint Presentation</vt:lpstr>
      <vt:lpstr>Bagaimana Yesus menjadi pemenang?</vt:lpstr>
      <vt:lpstr>Bagaimana kita dapat menang  melawan tipu muslihat Iblis?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TAKUTLAH AKAN ALLAH DAN MULIAKAN</dc:title>
  <dc:creator>daniel siswanto</dc:creator>
  <cp:lastModifiedBy>daniel siswanto</cp:lastModifiedBy>
  <cp:revision>21</cp:revision>
  <dcterms:created xsi:type="dcterms:W3CDTF">2023-04-19T04:01:12Z</dcterms:created>
  <dcterms:modified xsi:type="dcterms:W3CDTF">2023-04-20T09:25:05Z</dcterms:modified>
</cp:coreProperties>
</file>