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88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85" r:id="rId19"/>
    <p:sldId id="274" r:id="rId20"/>
    <p:sldId id="275" r:id="rId21"/>
    <p:sldId id="286" r:id="rId22"/>
    <p:sldId id="276" r:id="rId23"/>
    <p:sldId id="278" r:id="rId24"/>
    <p:sldId id="279" r:id="rId25"/>
    <p:sldId id="277" r:id="rId26"/>
    <p:sldId id="280" r:id="rId27"/>
    <p:sldId id="281" r:id="rId28"/>
    <p:sldId id="282" r:id="rId29"/>
    <p:sldId id="283" r:id="rId30"/>
    <p:sldId id="287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CAF"/>
    <a:srgbClr val="F8AAB7"/>
    <a:srgbClr val="F5D3EC"/>
    <a:srgbClr val="DEF5B9"/>
    <a:srgbClr val="B4FA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55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39A89-570F-4BCB-8BAC-E133B5CEB43C}" type="datetimeFigureOut">
              <a:rPr lang="en-ID" smtClean="0"/>
              <a:t>13/04/2023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EC6D7-2049-45B7-BF41-6FCA2BDF083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65634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39A89-570F-4BCB-8BAC-E133B5CEB43C}" type="datetimeFigureOut">
              <a:rPr lang="en-ID" smtClean="0"/>
              <a:t>13/04/2023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EC6D7-2049-45B7-BF41-6FCA2BDF083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8866390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39A89-570F-4BCB-8BAC-E133B5CEB43C}" type="datetimeFigureOut">
              <a:rPr lang="en-ID" smtClean="0"/>
              <a:t>13/04/2023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EC6D7-2049-45B7-BF41-6FCA2BDF083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15400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39A89-570F-4BCB-8BAC-E133B5CEB43C}" type="datetimeFigureOut">
              <a:rPr lang="en-ID" smtClean="0"/>
              <a:t>13/04/2023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EC6D7-2049-45B7-BF41-6FCA2BDF083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6252237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39A89-570F-4BCB-8BAC-E133B5CEB43C}" type="datetimeFigureOut">
              <a:rPr lang="en-ID" smtClean="0"/>
              <a:t>13/04/2023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EC6D7-2049-45B7-BF41-6FCA2BDF083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032407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39A89-570F-4BCB-8BAC-E133B5CEB43C}" type="datetimeFigureOut">
              <a:rPr lang="en-ID" smtClean="0"/>
              <a:t>13/04/2023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EC6D7-2049-45B7-BF41-6FCA2BDF083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40956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39A89-570F-4BCB-8BAC-E133B5CEB43C}" type="datetimeFigureOut">
              <a:rPr lang="en-ID" smtClean="0"/>
              <a:t>13/04/2023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EC6D7-2049-45B7-BF41-6FCA2BDF083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80037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39A89-570F-4BCB-8BAC-E133B5CEB43C}" type="datetimeFigureOut">
              <a:rPr lang="en-ID" smtClean="0"/>
              <a:t>13/04/2023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EC6D7-2049-45B7-BF41-6FCA2BDF083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31836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39A89-570F-4BCB-8BAC-E133B5CEB43C}" type="datetimeFigureOut">
              <a:rPr lang="en-ID" smtClean="0"/>
              <a:t>13/04/2023</a:t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EC6D7-2049-45B7-BF41-6FCA2BDF083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98671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39A89-570F-4BCB-8BAC-E133B5CEB43C}" type="datetimeFigureOut">
              <a:rPr lang="en-ID" smtClean="0"/>
              <a:t>13/04/2023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EC6D7-2049-45B7-BF41-6FCA2BDF083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45215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39A89-570F-4BCB-8BAC-E133B5CEB43C}" type="datetimeFigureOut">
              <a:rPr lang="en-ID" smtClean="0"/>
              <a:t>13/04/2023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EC6D7-2049-45B7-BF41-6FCA2BDF083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4381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E39A89-570F-4BCB-8BAC-E133B5CEB43C}" type="datetimeFigureOut">
              <a:rPr lang="en-ID" smtClean="0"/>
              <a:t>13/04/2023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FEC6D7-2049-45B7-BF41-6FCA2BDF083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41794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9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ED23C6-7DE0-9CB1-FAD1-BC02A86CA7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95" r="31934"/>
          <a:stretch/>
        </p:blipFill>
        <p:spPr>
          <a:xfrm>
            <a:off x="20" y="655"/>
            <a:ext cx="6086455" cy="44686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8B06B5-2C0D-C1D4-8444-516C1C4614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964" r="38366" b="-2"/>
          <a:stretch/>
        </p:blipFill>
        <p:spPr>
          <a:xfrm>
            <a:off x="6086473" y="-6"/>
            <a:ext cx="3057527" cy="4468876"/>
          </a:xfrm>
          <a:prstGeom prst="rect">
            <a:avLst/>
          </a:prstGeom>
        </p:spPr>
      </p:pic>
      <p:sp>
        <p:nvSpPr>
          <p:cNvPr id="21" name="Rectangle 11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4466372"/>
            <a:ext cx="9143999" cy="2390128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3">
            <a:extLst>
              <a:ext uri="{FF2B5EF4-FFF2-40B4-BE49-F238E27FC236}">
                <a16:creationId xmlns:a16="http://schemas.microsoft.com/office/drawing/2014/main" id="{AFFC87AC-C919-4FE5-BAC3-39509E00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4464543"/>
            <a:ext cx="6086474" cy="23919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15">
            <a:extLst>
              <a:ext uri="{FF2B5EF4-FFF2-40B4-BE49-F238E27FC236}">
                <a16:creationId xmlns:a16="http://schemas.microsoft.com/office/drawing/2014/main" id="{7D0659F6-0853-468D-B1B2-44FDBE98B8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6951" y="4466372"/>
            <a:ext cx="9150948" cy="2390128"/>
          </a:xfrm>
          <a:prstGeom prst="rect">
            <a:avLst/>
          </a:prstGeom>
          <a:gradFill>
            <a:gsLst>
              <a:gs pos="0">
                <a:srgbClr val="000000">
                  <a:alpha val="71765"/>
                </a:srgbClr>
              </a:gs>
              <a:gs pos="100000">
                <a:schemeClr val="accent1">
                  <a:alpha val="24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3" y="4466372"/>
            <a:ext cx="3061002" cy="2390128"/>
          </a:xfrm>
          <a:prstGeom prst="rect">
            <a:avLst/>
          </a:prstGeom>
          <a:gradFill>
            <a:gsLst>
              <a:gs pos="19000">
                <a:srgbClr val="000000">
                  <a:alpha val="62000"/>
                </a:srgbClr>
              </a:gs>
              <a:gs pos="100000">
                <a:schemeClr val="accent1">
                  <a:lumMod val="75000"/>
                  <a:alpha val="44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77ACDD7-882D-4B81-A213-84C82B96B0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476" y="4486258"/>
            <a:ext cx="9145912" cy="1968154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5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D625ED14-F0D2-4FCA-87F3-4E3D2A03DF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4834054">
            <a:off x="4671871" y="2834156"/>
            <a:ext cx="3118759" cy="3479948"/>
          </a:xfrm>
          <a:custGeom>
            <a:avLst/>
            <a:gdLst>
              <a:gd name="connsiteX0" fmla="*/ 3118759 w 3118759"/>
              <a:gd name="connsiteY0" fmla="*/ 79510 h 4639931"/>
              <a:gd name="connsiteX1" fmla="*/ 1204940 w 3118759"/>
              <a:gd name="connsiteY1" fmla="*/ 4639931 h 4639931"/>
              <a:gd name="connsiteX2" fmla="*/ 1103495 w 3118759"/>
              <a:gd name="connsiteY2" fmla="*/ 4578302 h 4639931"/>
              <a:gd name="connsiteX3" fmla="*/ 0 w 3118759"/>
              <a:gd name="connsiteY3" fmla="*/ 2502877 h 4639931"/>
              <a:gd name="connsiteX4" fmla="*/ 2502877 w 3118759"/>
              <a:gd name="connsiteY4" fmla="*/ 0 h 4639931"/>
              <a:gd name="connsiteX5" fmla="*/ 3007294 w 3118759"/>
              <a:gd name="connsiteY5" fmla="*/ 50850 h 4639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18759" h="4639931">
                <a:moveTo>
                  <a:pt x="3118759" y="79510"/>
                </a:moveTo>
                <a:lnTo>
                  <a:pt x="1204940" y="4639931"/>
                </a:lnTo>
                <a:lnTo>
                  <a:pt x="1103495" y="4578302"/>
                </a:lnTo>
                <a:cubicBezTo>
                  <a:pt x="437725" y="4128517"/>
                  <a:pt x="0" y="3366815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2675665" y="0"/>
                  <a:pt x="2844363" y="17509"/>
                  <a:pt x="3007294" y="50850"/>
                </a:cubicBezTo>
                <a:close/>
              </a:path>
            </a:pathLst>
          </a:custGeom>
          <a:gradFill>
            <a:gsLst>
              <a:gs pos="31000">
                <a:schemeClr val="accent1">
                  <a:alpha val="0"/>
                </a:schemeClr>
              </a:gs>
              <a:gs pos="85000">
                <a:schemeClr val="accent1">
                  <a:alpha val="1700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7C7256-1EBE-241E-3468-4E64EE62DB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3763" y="4675031"/>
            <a:ext cx="7449519" cy="858742"/>
          </a:xfrm>
        </p:spPr>
        <p:txBody>
          <a:bodyPr anchor="ctr">
            <a:normAutofit/>
          </a:bodyPr>
          <a:lstStyle/>
          <a:p>
            <a:pPr algn="l"/>
            <a:r>
              <a:rPr lang="en-US" sz="4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INJIL YANG KEKAL</a:t>
            </a:r>
            <a:endParaRPr lang="en-ID" sz="4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sis MT Pro Black" panose="02040A040500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8A727F-3EDE-08F5-5598-B3645CCEF6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5677" y="5764694"/>
            <a:ext cx="3602498" cy="858742"/>
          </a:xfrm>
        </p:spPr>
        <p:txBody>
          <a:bodyPr anchor="t">
            <a:noAutofit/>
          </a:bodyPr>
          <a:lstStyle/>
          <a:p>
            <a:pPr algn="l"/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Pelajaran ke-3, </a:t>
            </a:r>
            <a:r>
              <a:rPr lang="en-US" sz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Triwulan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 II</a:t>
            </a:r>
          </a:p>
          <a:p>
            <a:pPr algn="l"/>
            <a:r>
              <a:rPr lang="en-US" sz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Tahun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 2023</a:t>
            </a:r>
            <a:endParaRPr lang="en-ID" sz="2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49398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7C13A9-D98B-227C-78CD-46FF466624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428" b="26779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B56984-7816-11BB-53AC-AB4516E9F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025" y="3752850"/>
            <a:ext cx="8582021" cy="2800350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INJIL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adalah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kabar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yang sangat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baik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tentang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kematian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Kristus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bagi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dosa-dosa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kita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,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kebangkitan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-Nya yang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mulia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, dan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kasih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serta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kepedulian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-Nya yang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selalu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ada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bagi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kita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.</a:t>
            </a:r>
          </a:p>
          <a:p>
            <a:pPr marL="0" indent="0">
              <a:buNone/>
            </a:pPr>
            <a:r>
              <a:rPr lang="en-ID" dirty="0" err="1">
                <a:solidFill>
                  <a:srgbClr val="002060"/>
                </a:solidFill>
                <a:latin typeface="Amasis MT Pro Black" panose="02040A04050005020304" pitchFamily="18" charset="0"/>
              </a:rPr>
              <a:t>Melalui</a:t>
            </a:r>
            <a:r>
              <a:rPr lang="en-ID" dirty="0">
                <a:solidFill>
                  <a:srgbClr val="002060"/>
                </a:solidFill>
                <a:latin typeface="Amasis MT Pro Black" panose="02040A04050005020304" pitchFamily="18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Amasis MT Pro Black" panose="02040A04050005020304" pitchFamily="18" charset="0"/>
              </a:rPr>
              <a:t>iman</a:t>
            </a:r>
            <a:r>
              <a:rPr lang="en-ID" dirty="0">
                <a:solidFill>
                  <a:srgbClr val="002060"/>
                </a:solidFill>
                <a:latin typeface="Amasis MT Pro Black" panose="02040A04050005020304" pitchFamily="18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Amasis MT Pro Black" panose="02040A04050005020304" pitchFamily="18" charset="0"/>
              </a:rPr>
              <a:t>kepada</a:t>
            </a:r>
            <a:r>
              <a:rPr lang="en-ID" dirty="0">
                <a:solidFill>
                  <a:srgbClr val="002060"/>
                </a:solidFill>
                <a:latin typeface="Amasis MT Pro Black" panose="02040A04050005020304" pitchFamily="18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Amasis MT Pro Black" panose="02040A04050005020304" pitchFamily="18" charset="0"/>
              </a:rPr>
              <a:t>darah</a:t>
            </a:r>
            <a:r>
              <a:rPr lang="en-ID" dirty="0">
                <a:solidFill>
                  <a:srgbClr val="002060"/>
                </a:solidFill>
                <a:latin typeface="Amasis MT Pro Black" panose="02040A04050005020304" pitchFamily="18" charset="0"/>
              </a:rPr>
              <a:t>-Nya yang </a:t>
            </a:r>
            <a:r>
              <a:rPr lang="en-ID" dirty="0" err="1">
                <a:solidFill>
                  <a:srgbClr val="002060"/>
                </a:solidFill>
                <a:latin typeface="Amasis MT Pro Black" panose="02040A04050005020304" pitchFamily="18" charset="0"/>
              </a:rPr>
              <a:t>tercurah</a:t>
            </a:r>
            <a:r>
              <a:rPr lang="en-ID" dirty="0">
                <a:solidFill>
                  <a:srgbClr val="002060"/>
                </a:solidFill>
                <a:latin typeface="Amasis MT Pro Black" panose="02040A04050005020304" pitchFamily="18" charset="0"/>
              </a:rPr>
              <a:t> dan </a:t>
            </a:r>
            <a:r>
              <a:rPr lang="en-ID" dirty="0" err="1">
                <a:solidFill>
                  <a:srgbClr val="002060"/>
                </a:solidFill>
                <a:latin typeface="Amasis MT Pro Black" panose="02040A04050005020304" pitchFamily="18" charset="0"/>
              </a:rPr>
              <a:t>kuasa</a:t>
            </a:r>
            <a:r>
              <a:rPr lang="en-ID" dirty="0">
                <a:solidFill>
                  <a:srgbClr val="002060"/>
                </a:solidFill>
                <a:latin typeface="Amasis MT Pro Black" panose="02040A04050005020304" pitchFamily="18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Amasis MT Pro Black" panose="02040A04050005020304" pitchFamily="18" charset="0"/>
              </a:rPr>
              <a:t>kebangkitan</a:t>
            </a:r>
            <a:r>
              <a:rPr lang="en-ID" dirty="0">
                <a:solidFill>
                  <a:srgbClr val="002060"/>
                </a:solidFill>
                <a:latin typeface="Amasis MT Pro Black" panose="02040A04050005020304" pitchFamily="18" charset="0"/>
              </a:rPr>
              <a:t>-Nya, </a:t>
            </a:r>
            <a:r>
              <a:rPr lang="en-ID" dirty="0" err="1">
                <a:solidFill>
                  <a:srgbClr val="002060"/>
                </a:solidFill>
                <a:latin typeface="Amasis MT Pro Black" panose="02040A04050005020304" pitchFamily="18" charset="0"/>
              </a:rPr>
              <a:t>kita</a:t>
            </a:r>
            <a:r>
              <a:rPr lang="en-ID" dirty="0">
                <a:solidFill>
                  <a:srgbClr val="002060"/>
                </a:solidFill>
                <a:latin typeface="Amasis MT Pro Black" panose="02040A04050005020304" pitchFamily="18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Amasis MT Pro Black" panose="02040A04050005020304" pitchFamily="18" charset="0"/>
              </a:rPr>
              <a:t>dibebaskan</a:t>
            </a:r>
            <a:r>
              <a:rPr lang="en-ID" dirty="0">
                <a:solidFill>
                  <a:srgbClr val="002060"/>
                </a:solidFill>
                <a:latin typeface="Amasis MT Pro Black" panose="02040A04050005020304" pitchFamily="18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Amasis MT Pro Black" panose="02040A04050005020304" pitchFamily="18" charset="0"/>
              </a:rPr>
              <a:t>dari</a:t>
            </a:r>
            <a:r>
              <a:rPr lang="en-ID" dirty="0">
                <a:solidFill>
                  <a:srgbClr val="002060"/>
                </a:solidFill>
                <a:latin typeface="Amasis MT Pro Black" panose="02040A04050005020304" pitchFamily="18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Amasis MT Pro Black" panose="02040A04050005020304" pitchFamily="18" charset="0"/>
              </a:rPr>
              <a:t>hukuman</a:t>
            </a:r>
            <a:r>
              <a:rPr lang="en-ID" dirty="0">
                <a:solidFill>
                  <a:srgbClr val="002060"/>
                </a:solidFill>
                <a:latin typeface="Amasis MT Pro Black" panose="02040A04050005020304" pitchFamily="18" charset="0"/>
              </a:rPr>
              <a:t> dan </a:t>
            </a:r>
            <a:r>
              <a:rPr lang="en-ID" dirty="0" err="1">
                <a:solidFill>
                  <a:srgbClr val="002060"/>
                </a:solidFill>
                <a:latin typeface="Amasis MT Pro Black" panose="02040A04050005020304" pitchFamily="18" charset="0"/>
              </a:rPr>
              <a:t>kuasa</a:t>
            </a:r>
            <a:r>
              <a:rPr lang="en-ID" dirty="0">
                <a:solidFill>
                  <a:srgbClr val="002060"/>
                </a:solidFill>
                <a:latin typeface="Amasis MT Pro Black" panose="02040A04050005020304" pitchFamily="18" charset="0"/>
              </a:rPr>
              <a:t> dosa. </a:t>
            </a:r>
          </a:p>
        </p:txBody>
      </p:sp>
    </p:spTree>
    <p:extLst>
      <p:ext uri="{BB962C8B-B14F-4D97-AF65-F5344CB8AC3E}">
        <p14:creationId xmlns:p14="http://schemas.microsoft.com/office/powerpoint/2010/main" val="41151333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3A36C6-37FC-F730-70F9-691EFE1CB1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4DBFB9A-A91D-FFEF-758B-ECDA81EC9A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5749"/>
            <a:ext cx="9144000" cy="1181101"/>
          </a:xfrm>
        </p:spPr>
        <p:txBody>
          <a:bodyPr>
            <a:normAutofit/>
          </a:bodyPr>
          <a:lstStyle/>
          <a:p>
            <a:pPr algn="ctr"/>
            <a:r>
              <a:rPr lang="en-ID" sz="36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Mengapa</a:t>
            </a:r>
            <a:r>
              <a:rPr lang="en-ID" sz="36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6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disebut</a:t>
            </a:r>
            <a:r>
              <a:rPr lang="en-ID" sz="36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INJIL YANG KEKAL?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611560-28DD-1AA0-AC9F-CDAE0BFEAF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952625"/>
            <a:ext cx="7886700" cy="3438525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Karena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sebelum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dunia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diciptakan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, Allah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tahu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apa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akan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terjadi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, dan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karena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itu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Dia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menetapkan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rencana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keselamatan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untuk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menghadapi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krisis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ketika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itu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, pada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akhirnya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akan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datang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. 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Itu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adalah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kabar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baik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kekal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dari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kehidupan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kematian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kebangkitan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pelayanan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Imam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Besar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Kristus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, dan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kedatangan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-Nya yang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segera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473140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3AD41DB-DF9F-49BC-85AE-6AB1840A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B37FE5-AAE6-61DE-8EE4-670F0D014E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2179"/>
          <a:stretch/>
        </p:blipFill>
        <p:spPr>
          <a:xfrm>
            <a:off x="20" y="-1"/>
            <a:ext cx="9143980" cy="3984912"/>
          </a:xfrm>
          <a:custGeom>
            <a:avLst/>
            <a:gdLst/>
            <a:ahLst/>
            <a:cxnLst/>
            <a:rect l="l" t="t" r="r" b="b"/>
            <a:pathLst>
              <a:path w="12192000" h="3984912">
                <a:moveTo>
                  <a:pt x="0" y="0"/>
                </a:moveTo>
                <a:lnTo>
                  <a:pt x="12192000" y="0"/>
                </a:lnTo>
                <a:lnTo>
                  <a:pt x="12192000" y="566059"/>
                </a:lnTo>
                <a:lnTo>
                  <a:pt x="12192000" y="794037"/>
                </a:lnTo>
                <a:lnTo>
                  <a:pt x="12192000" y="2336800"/>
                </a:lnTo>
                <a:lnTo>
                  <a:pt x="12192000" y="2631227"/>
                </a:lnTo>
                <a:lnTo>
                  <a:pt x="12192000" y="3908712"/>
                </a:lnTo>
                <a:lnTo>
                  <a:pt x="9439275" y="3984912"/>
                </a:lnTo>
                <a:lnTo>
                  <a:pt x="5572127" y="3737262"/>
                </a:lnTo>
                <a:lnTo>
                  <a:pt x="0" y="3908712"/>
                </a:lnTo>
                <a:lnTo>
                  <a:pt x="0" y="2631227"/>
                </a:lnTo>
                <a:lnTo>
                  <a:pt x="0" y="2336800"/>
                </a:lnTo>
                <a:lnTo>
                  <a:pt x="0" y="794037"/>
                </a:lnTo>
                <a:lnTo>
                  <a:pt x="0" y="566059"/>
                </a:lnTo>
                <a:close/>
              </a:path>
            </a:pathLst>
          </a:cu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4AE1828-51FD-4AD7-BCF6-9AF5C696CE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9144000" cy="757168"/>
            <a:chOff x="0" y="2959818"/>
            <a:chExt cx="12192000" cy="757168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542C7CD-02BE-4ADE-8D2F-DFB759D71A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840A04EE-8E37-4C28-B09B-A9593A4AAB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3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517DB9-29E1-BE8C-27E5-73749E397B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051" y="4286160"/>
            <a:ext cx="8127206" cy="23526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Rasul Paulus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menempatkan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Kristus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di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seluruh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pusat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pengajaran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dan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khotbahnya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. Karena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Kristus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disalibkan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telah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menebusnya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dari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penghukuman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dan rasa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bersalah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di masa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lalunya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. </a:t>
            </a:r>
            <a:r>
              <a:rPr lang="en-ID" dirty="0" err="1">
                <a:solidFill>
                  <a:srgbClr val="FFFF00">
                    <a:alpha val="80000"/>
                  </a:srgbClr>
                </a:solidFill>
                <a:latin typeface="Bernard MT Condensed" panose="02050806060905020404" pitchFamily="18" charset="0"/>
              </a:rPr>
              <a:t>Kristus</a:t>
            </a:r>
            <a:r>
              <a:rPr lang="en-ID" dirty="0">
                <a:solidFill>
                  <a:srgbClr val="FFFF00">
                    <a:alpha val="80000"/>
                  </a:srgbClr>
                </a:solidFill>
                <a:latin typeface="Bernard MT Condensed" panose="02050806060905020404" pitchFamily="18" charset="0"/>
              </a:rPr>
              <a:t> yang </a:t>
            </a:r>
            <a:r>
              <a:rPr lang="en-ID" dirty="0" err="1">
                <a:solidFill>
                  <a:srgbClr val="FFFF00">
                    <a:alpha val="80000"/>
                  </a:srgbClr>
                </a:solidFill>
                <a:latin typeface="Bernard MT Condensed" panose="02050806060905020404" pitchFamily="18" charset="0"/>
              </a:rPr>
              <a:t>telah</a:t>
            </a:r>
            <a:r>
              <a:rPr lang="en-ID" dirty="0">
                <a:solidFill>
                  <a:srgbClr val="FFFF00">
                    <a:alpha val="80000"/>
                  </a:srgbClr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FFFF00">
                    <a:alpha val="80000"/>
                  </a:srgbClr>
                </a:solidFill>
                <a:latin typeface="Bernard MT Condensed" panose="02050806060905020404" pitchFamily="18" charset="0"/>
              </a:rPr>
              <a:t>bangkit</a:t>
            </a:r>
            <a:r>
              <a:rPr lang="en-ID" dirty="0">
                <a:solidFill>
                  <a:srgbClr val="FFFF00">
                    <a:alpha val="80000"/>
                  </a:srgbClr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FFFF00">
                    <a:alpha val="80000"/>
                  </a:srgbClr>
                </a:solidFill>
                <a:latin typeface="Bernard MT Condensed" panose="02050806060905020404" pitchFamily="18" charset="0"/>
              </a:rPr>
              <a:t>memberinya</a:t>
            </a:r>
            <a:r>
              <a:rPr lang="en-ID" dirty="0">
                <a:solidFill>
                  <a:srgbClr val="FFFF00">
                    <a:alpha val="80000"/>
                  </a:srgbClr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FFFF00">
                    <a:alpha val="80000"/>
                  </a:srgbClr>
                </a:solidFill>
                <a:latin typeface="Bernard MT Condensed" panose="02050806060905020404" pitchFamily="18" charset="0"/>
              </a:rPr>
              <a:t>kuasa</a:t>
            </a:r>
            <a:r>
              <a:rPr lang="en-ID" dirty="0">
                <a:solidFill>
                  <a:srgbClr val="FFFF00">
                    <a:alpha val="80000"/>
                  </a:srgbClr>
                </a:solidFill>
                <a:latin typeface="Bernard MT Condensed" panose="02050806060905020404" pitchFamily="18" charset="0"/>
              </a:rPr>
              <a:t>, dan </a:t>
            </a:r>
            <a:r>
              <a:rPr lang="en-ID" dirty="0" err="1">
                <a:solidFill>
                  <a:srgbClr val="FFFF00">
                    <a:alpha val="80000"/>
                  </a:srgbClr>
                </a:solidFill>
                <a:latin typeface="Bernard MT Condensed" panose="02050806060905020404" pitchFamily="18" charset="0"/>
              </a:rPr>
              <a:t>Kristus</a:t>
            </a:r>
            <a:r>
              <a:rPr lang="en-ID" dirty="0">
                <a:solidFill>
                  <a:srgbClr val="FFFF00">
                    <a:alpha val="80000"/>
                  </a:srgbClr>
                </a:solidFill>
                <a:latin typeface="Bernard MT Condensed" panose="02050806060905020404" pitchFamily="18" charset="0"/>
              </a:rPr>
              <a:t> yang </a:t>
            </a:r>
            <a:r>
              <a:rPr lang="en-ID" dirty="0" err="1">
                <a:solidFill>
                  <a:srgbClr val="FFFF00">
                    <a:alpha val="80000"/>
                  </a:srgbClr>
                </a:solidFill>
                <a:latin typeface="Bernard MT Condensed" panose="02050806060905020404" pitchFamily="18" charset="0"/>
              </a:rPr>
              <a:t>kembali</a:t>
            </a:r>
            <a:r>
              <a:rPr lang="en-ID" dirty="0">
                <a:solidFill>
                  <a:srgbClr val="FFFF00">
                    <a:alpha val="80000"/>
                  </a:srgbClr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FFFF00">
                    <a:alpha val="80000"/>
                  </a:srgbClr>
                </a:solidFill>
                <a:latin typeface="Bernard MT Condensed" panose="02050806060905020404" pitchFamily="18" charset="0"/>
              </a:rPr>
              <a:t>memberinya</a:t>
            </a:r>
            <a:r>
              <a:rPr lang="en-ID" dirty="0">
                <a:solidFill>
                  <a:srgbClr val="FFFF00">
                    <a:alpha val="80000"/>
                  </a:srgbClr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FFFF00">
                    <a:alpha val="80000"/>
                  </a:srgbClr>
                </a:solidFill>
                <a:latin typeface="Bernard MT Condensed" panose="02050806060905020404" pitchFamily="18" charset="0"/>
              </a:rPr>
              <a:t>harapan</a:t>
            </a:r>
            <a:r>
              <a:rPr lang="en-ID" dirty="0">
                <a:solidFill>
                  <a:srgbClr val="FFFF00">
                    <a:alpha val="80000"/>
                  </a:srgbClr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FFFF00">
                    <a:alpha val="80000"/>
                  </a:srgbClr>
                </a:solidFill>
                <a:latin typeface="Bernard MT Condensed" panose="02050806060905020404" pitchFamily="18" charset="0"/>
              </a:rPr>
              <a:t>untuk</a:t>
            </a:r>
            <a:r>
              <a:rPr lang="en-ID" dirty="0">
                <a:solidFill>
                  <a:srgbClr val="FFFF00">
                    <a:alpha val="80000"/>
                  </a:srgbClr>
                </a:solidFill>
                <a:latin typeface="Bernard MT Condensed" panose="02050806060905020404" pitchFamily="18" charset="0"/>
              </a:rPr>
              <a:t> masa </a:t>
            </a:r>
            <a:r>
              <a:rPr lang="en-ID" dirty="0" err="1">
                <a:solidFill>
                  <a:srgbClr val="FFFF00">
                    <a:alpha val="80000"/>
                  </a:srgbClr>
                </a:solidFill>
                <a:latin typeface="Bernard MT Condensed" panose="02050806060905020404" pitchFamily="18" charset="0"/>
              </a:rPr>
              <a:t>depan</a:t>
            </a:r>
            <a:r>
              <a:rPr lang="en-ID" dirty="0">
                <a:solidFill>
                  <a:srgbClr val="FFFF00">
                    <a:alpha val="80000"/>
                  </a:srgbClr>
                </a:solidFill>
                <a:latin typeface="Bernard MT Condensed" panose="020508060609050204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4000412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B3A2D1A-45FC-4F95-B150-1C13EF2F6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768FD5-DD7A-43C7-8DEA-1F5DB3CB5B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F838CB-82AF-8E0D-501F-9ECB11A80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88999"/>
            <a:ext cx="9144000" cy="935326"/>
          </a:xfrm>
        </p:spPr>
        <p:txBody>
          <a:bodyPr>
            <a:normAutofit/>
          </a:bodyPr>
          <a:lstStyle/>
          <a:p>
            <a:pPr algn="ctr"/>
            <a:r>
              <a:rPr lang="it-IT" sz="3000" dirty="0">
                <a:solidFill>
                  <a:srgbClr val="C00000"/>
                </a:solidFill>
                <a:latin typeface="Amasis MT Pro Black" panose="02040A04050005020304" pitchFamily="18" charset="0"/>
              </a:rPr>
              <a:t>4 poin pengajaran Paulus dalam kitab Roma </a:t>
            </a:r>
            <a:br>
              <a:rPr lang="it-IT" sz="3000" dirty="0">
                <a:solidFill>
                  <a:srgbClr val="C00000"/>
                </a:solidFill>
                <a:latin typeface="Amasis MT Pro Black" panose="02040A04050005020304" pitchFamily="18" charset="0"/>
              </a:rPr>
            </a:br>
            <a:r>
              <a:rPr lang="it-IT" sz="3000" dirty="0">
                <a:solidFill>
                  <a:srgbClr val="C00000"/>
                </a:solidFill>
                <a:latin typeface="Amasis MT Pro Black" panose="02040A04050005020304" pitchFamily="18" charset="0"/>
              </a:rPr>
              <a:t>[Roma 3:24-26, Roma 5:6-8] :</a:t>
            </a:r>
            <a:endParaRPr lang="en-ID" sz="3000" dirty="0">
              <a:solidFill>
                <a:srgbClr val="C00000"/>
              </a:solidFill>
              <a:latin typeface="Amasis MT Pro Black" panose="02040A040500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D483ED-D0AC-E0C4-D0FB-C0DEF9A5B0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885"/>
          <a:stretch/>
        </p:blipFill>
        <p:spPr>
          <a:xfrm>
            <a:off x="1" y="10"/>
            <a:ext cx="9143999" cy="3154014"/>
          </a:xfrm>
          <a:custGeom>
            <a:avLst/>
            <a:gdLst/>
            <a:ahLst/>
            <a:cxnLst/>
            <a:rect l="l" t="t" r="r" b="b"/>
            <a:pathLst>
              <a:path w="12191999" h="3428999">
                <a:moveTo>
                  <a:pt x="0" y="0"/>
                </a:moveTo>
                <a:lnTo>
                  <a:pt x="12191999" y="0"/>
                </a:lnTo>
                <a:lnTo>
                  <a:pt x="12191999" y="920893"/>
                </a:lnTo>
                <a:lnTo>
                  <a:pt x="12191999" y="1514929"/>
                </a:lnTo>
                <a:lnTo>
                  <a:pt x="12191999" y="3130902"/>
                </a:lnTo>
                <a:lnTo>
                  <a:pt x="12188051" y="3131476"/>
                </a:lnTo>
                <a:cubicBezTo>
                  <a:pt x="12153000" y="3135813"/>
                  <a:pt x="12133655" y="3136025"/>
                  <a:pt x="12112012" y="3138906"/>
                </a:cubicBezTo>
                <a:cubicBezTo>
                  <a:pt x="12076970" y="3145595"/>
                  <a:pt x="12039899" y="3160769"/>
                  <a:pt x="12018752" y="3165642"/>
                </a:cubicBezTo>
                <a:lnTo>
                  <a:pt x="11985122" y="3168147"/>
                </a:lnTo>
                <a:lnTo>
                  <a:pt x="11986344" y="3172878"/>
                </a:lnTo>
                <a:lnTo>
                  <a:pt x="11973852" y="3173226"/>
                </a:lnTo>
                <a:lnTo>
                  <a:pt x="11945968" y="3173341"/>
                </a:lnTo>
                <a:cubicBezTo>
                  <a:pt x="11928568" y="3174057"/>
                  <a:pt x="11880184" y="3172923"/>
                  <a:pt x="11862470" y="3174654"/>
                </a:cubicBezTo>
                <a:cubicBezTo>
                  <a:pt x="11857360" y="3179700"/>
                  <a:pt x="11849473" y="3182451"/>
                  <a:pt x="11839688" y="3183726"/>
                </a:cubicBezTo>
                <a:lnTo>
                  <a:pt x="11818138" y="3183868"/>
                </a:lnTo>
                <a:lnTo>
                  <a:pt x="11693161" y="3196027"/>
                </a:lnTo>
                <a:lnTo>
                  <a:pt x="11675978" y="3196936"/>
                </a:lnTo>
                <a:lnTo>
                  <a:pt x="11666672" y="3201013"/>
                </a:lnTo>
                <a:cubicBezTo>
                  <a:pt x="11659568" y="3201827"/>
                  <a:pt x="11639160" y="3201301"/>
                  <a:pt x="11633348" y="3201823"/>
                </a:cubicBezTo>
                <a:lnTo>
                  <a:pt x="11631806" y="3204144"/>
                </a:lnTo>
                <a:cubicBezTo>
                  <a:pt x="11613292" y="3207852"/>
                  <a:pt x="11543654" y="3220200"/>
                  <a:pt x="11522270" y="3224070"/>
                </a:cubicBezTo>
                <a:cubicBezTo>
                  <a:pt x="11517998" y="3220503"/>
                  <a:pt x="11508432" y="3226137"/>
                  <a:pt x="11503503" y="3227361"/>
                </a:cubicBezTo>
                <a:cubicBezTo>
                  <a:pt x="11502740" y="3224959"/>
                  <a:pt x="11490808" y="3224226"/>
                  <a:pt x="11487288" y="3226364"/>
                </a:cubicBezTo>
                <a:cubicBezTo>
                  <a:pt x="11403406" y="3238085"/>
                  <a:pt x="11445394" y="3213864"/>
                  <a:pt x="11397514" y="3229209"/>
                </a:cubicBezTo>
                <a:cubicBezTo>
                  <a:pt x="11389044" y="3230225"/>
                  <a:pt x="11382180" y="3229256"/>
                  <a:pt x="11376160" y="3227461"/>
                </a:cubicBezTo>
                <a:lnTo>
                  <a:pt x="11367180" y="3223774"/>
                </a:lnTo>
                <a:lnTo>
                  <a:pt x="11332420" y="3230742"/>
                </a:lnTo>
                <a:cubicBezTo>
                  <a:pt x="11315298" y="3233171"/>
                  <a:pt x="11297277" y="3234781"/>
                  <a:pt x="11278786" y="3235517"/>
                </a:cubicBezTo>
                <a:cubicBezTo>
                  <a:pt x="11274637" y="3230607"/>
                  <a:pt x="11260123" y="3237582"/>
                  <a:pt x="11253295" y="3238964"/>
                </a:cubicBezTo>
                <a:cubicBezTo>
                  <a:pt x="11253224" y="3235757"/>
                  <a:pt x="11238096" y="3234220"/>
                  <a:pt x="11232727" y="3236871"/>
                </a:cubicBezTo>
                <a:cubicBezTo>
                  <a:pt x="11119903" y="3248332"/>
                  <a:pt x="11183388" y="3218382"/>
                  <a:pt x="11115682" y="3236341"/>
                </a:cubicBezTo>
                <a:cubicBezTo>
                  <a:pt x="11104356" y="3237278"/>
                  <a:pt x="11095858" y="3235671"/>
                  <a:pt x="11088768" y="3233017"/>
                </a:cubicBezTo>
                <a:lnTo>
                  <a:pt x="11076012" y="3226390"/>
                </a:lnTo>
                <a:lnTo>
                  <a:pt x="11066016" y="3228753"/>
                </a:lnTo>
                <a:cubicBezTo>
                  <a:pt x="11028292" y="3228939"/>
                  <a:pt x="11017169" y="3222147"/>
                  <a:pt x="10995221" y="3228989"/>
                </a:cubicBezTo>
                <a:cubicBezTo>
                  <a:pt x="10962786" y="3214768"/>
                  <a:pt x="10973708" y="3227571"/>
                  <a:pt x="10949038" y="3229747"/>
                </a:cubicBezTo>
                <a:cubicBezTo>
                  <a:pt x="10929576" y="3232582"/>
                  <a:pt x="10965306" y="3238039"/>
                  <a:pt x="10946231" y="3238844"/>
                </a:cubicBezTo>
                <a:cubicBezTo>
                  <a:pt x="10925596" y="3235173"/>
                  <a:pt x="10926566" y="3246575"/>
                  <a:pt x="10905107" y="3242085"/>
                </a:cubicBezTo>
                <a:cubicBezTo>
                  <a:pt x="10910320" y="3233495"/>
                  <a:pt x="10862761" y="3243750"/>
                  <a:pt x="10861282" y="3236246"/>
                </a:cubicBezTo>
                <a:cubicBezTo>
                  <a:pt x="10843055" y="3246977"/>
                  <a:pt x="10833897" y="3233757"/>
                  <a:pt x="10809627" y="3237064"/>
                </a:cubicBezTo>
                <a:cubicBezTo>
                  <a:pt x="10798198" y="3241124"/>
                  <a:pt x="10789952" y="3241821"/>
                  <a:pt x="10778718" y="3237455"/>
                </a:cubicBezTo>
                <a:cubicBezTo>
                  <a:pt x="10726069" y="3257219"/>
                  <a:pt x="10746866" y="3238339"/>
                  <a:pt x="10697595" y="3245939"/>
                </a:cubicBezTo>
                <a:cubicBezTo>
                  <a:pt x="10655146" y="3253933"/>
                  <a:pt x="10607026" y="3259119"/>
                  <a:pt x="10565970" y="3278201"/>
                </a:cubicBezTo>
                <a:cubicBezTo>
                  <a:pt x="10558434" y="3283608"/>
                  <a:pt x="10539930" y="3285654"/>
                  <a:pt x="10524645" y="3282773"/>
                </a:cubicBezTo>
                <a:cubicBezTo>
                  <a:pt x="10522018" y="3282276"/>
                  <a:pt x="10519582" y="3281649"/>
                  <a:pt x="10517421" y="3280913"/>
                </a:cubicBezTo>
                <a:cubicBezTo>
                  <a:pt x="10481928" y="3283832"/>
                  <a:pt x="10352108" y="3296870"/>
                  <a:pt x="10311683" y="3300288"/>
                </a:cubicBezTo>
                <a:cubicBezTo>
                  <a:pt x="10308410" y="3293342"/>
                  <a:pt x="10287968" y="3305875"/>
                  <a:pt x="10274873" y="3301423"/>
                </a:cubicBezTo>
                <a:cubicBezTo>
                  <a:pt x="10265494" y="3297516"/>
                  <a:pt x="10257104" y="3300407"/>
                  <a:pt x="10247307" y="3300714"/>
                </a:cubicBezTo>
                <a:cubicBezTo>
                  <a:pt x="10234401" y="3297643"/>
                  <a:pt x="10192308" y="3303190"/>
                  <a:pt x="10181334" y="3307168"/>
                </a:cubicBezTo>
                <a:cubicBezTo>
                  <a:pt x="10155109" y="3320992"/>
                  <a:pt x="10095518" y="3310726"/>
                  <a:pt x="10073729" y="3321318"/>
                </a:cubicBezTo>
                <a:cubicBezTo>
                  <a:pt x="10065823" y="3322872"/>
                  <a:pt x="10058087" y="3323501"/>
                  <a:pt x="10050495" y="3323554"/>
                </a:cubicBezTo>
                <a:lnTo>
                  <a:pt x="10029247" y="3322387"/>
                </a:lnTo>
                <a:lnTo>
                  <a:pt x="10023206" y="3319426"/>
                </a:lnTo>
                <a:lnTo>
                  <a:pt x="10010221" y="3320159"/>
                </a:lnTo>
                <a:lnTo>
                  <a:pt x="10006500" y="3319709"/>
                </a:lnTo>
                <a:cubicBezTo>
                  <a:pt x="9999392" y="3318836"/>
                  <a:pt x="9992376" y="3318075"/>
                  <a:pt x="9985433" y="3317775"/>
                </a:cubicBezTo>
                <a:cubicBezTo>
                  <a:pt x="9994564" y="3332623"/>
                  <a:pt x="9927872" y="3317665"/>
                  <a:pt x="9947096" y="3329673"/>
                </a:cubicBezTo>
                <a:cubicBezTo>
                  <a:pt x="9910530" y="3330603"/>
                  <a:pt x="9938422" y="3341787"/>
                  <a:pt x="9894468" y="3331125"/>
                </a:cubicBezTo>
                <a:cubicBezTo>
                  <a:pt x="9837697" y="3343266"/>
                  <a:pt x="9748207" y="3338748"/>
                  <a:pt x="9703741" y="3357170"/>
                </a:cubicBezTo>
                <a:cubicBezTo>
                  <a:pt x="9709264" y="3350136"/>
                  <a:pt x="9685337" y="3344679"/>
                  <a:pt x="9668763" y="3348169"/>
                </a:cubicBezTo>
                <a:cubicBezTo>
                  <a:pt x="9688139" y="3320571"/>
                  <a:pt x="9603232" y="3373038"/>
                  <a:pt x="9588644" y="3354205"/>
                </a:cubicBezTo>
                <a:cubicBezTo>
                  <a:pt x="9587925" y="3371689"/>
                  <a:pt x="9513642" y="3401336"/>
                  <a:pt x="9478680" y="3386990"/>
                </a:cubicBezTo>
                <a:cubicBezTo>
                  <a:pt x="9425416" y="3390492"/>
                  <a:pt x="9387699" y="3404944"/>
                  <a:pt x="9331856" y="3399166"/>
                </a:cubicBezTo>
                <a:cubicBezTo>
                  <a:pt x="9330123" y="3401505"/>
                  <a:pt x="9327283" y="3403463"/>
                  <a:pt x="9323679" y="3405145"/>
                </a:cubicBezTo>
                <a:lnTo>
                  <a:pt x="9311620" y="3409223"/>
                </a:lnTo>
                <a:lnTo>
                  <a:pt x="9309289" y="3408926"/>
                </a:lnTo>
                <a:cubicBezTo>
                  <a:pt x="9300131" y="3408873"/>
                  <a:pt x="9295442" y="3409859"/>
                  <a:pt x="9292731" y="3411301"/>
                </a:cubicBezTo>
                <a:lnTo>
                  <a:pt x="9290814" y="3413412"/>
                </a:lnTo>
                <a:lnTo>
                  <a:pt x="9279990" y="3415541"/>
                </a:lnTo>
                <a:lnTo>
                  <a:pt x="9260104" y="3421077"/>
                </a:lnTo>
                <a:lnTo>
                  <a:pt x="9255034" y="3420853"/>
                </a:lnTo>
                <a:lnTo>
                  <a:pt x="9222941" y="3427242"/>
                </a:lnTo>
                <a:lnTo>
                  <a:pt x="9221858" y="3426731"/>
                </a:lnTo>
                <a:cubicBezTo>
                  <a:pt x="9218700" y="3425733"/>
                  <a:pt x="9214983" y="3425271"/>
                  <a:pt x="9210014" y="3425917"/>
                </a:cubicBezTo>
                <a:cubicBezTo>
                  <a:pt x="9208256" y="3416158"/>
                  <a:pt x="9203342" y="3422957"/>
                  <a:pt x="9188839" y="3425728"/>
                </a:cubicBezTo>
                <a:cubicBezTo>
                  <a:pt x="9182870" y="3411188"/>
                  <a:pt x="9147335" y="3424352"/>
                  <a:pt x="9132080" y="3417886"/>
                </a:cubicBezTo>
                <a:cubicBezTo>
                  <a:pt x="9121557" y="3420249"/>
                  <a:pt x="9110321" y="3422482"/>
                  <a:pt x="9098549" y="3424480"/>
                </a:cubicBezTo>
                <a:lnTo>
                  <a:pt x="9003970" y="3425484"/>
                </a:lnTo>
                <a:lnTo>
                  <a:pt x="8904921" y="3413774"/>
                </a:lnTo>
                <a:cubicBezTo>
                  <a:pt x="8868284" y="3413519"/>
                  <a:pt x="8836559" y="3409171"/>
                  <a:pt x="8805551" y="3412237"/>
                </a:cubicBezTo>
                <a:cubicBezTo>
                  <a:pt x="8792955" y="3408854"/>
                  <a:pt x="8781083" y="3407488"/>
                  <a:pt x="8769572" y="3412551"/>
                </a:cubicBezTo>
                <a:cubicBezTo>
                  <a:pt x="8735382" y="3410862"/>
                  <a:pt x="8727105" y="3403632"/>
                  <a:pt x="8705440" y="3409271"/>
                </a:cubicBezTo>
                <a:cubicBezTo>
                  <a:pt x="8686231" y="3397576"/>
                  <a:pt x="8685094" y="3402040"/>
                  <a:pt x="8676067" y="3405389"/>
                </a:cubicBezTo>
                <a:lnTo>
                  <a:pt x="8674779" y="3405628"/>
                </a:lnTo>
                <a:lnTo>
                  <a:pt x="8672154" y="3403956"/>
                </a:lnTo>
                <a:lnTo>
                  <a:pt x="8666720" y="3403182"/>
                </a:lnTo>
                <a:lnTo>
                  <a:pt x="8651886" y="3403680"/>
                </a:lnTo>
                <a:lnTo>
                  <a:pt x="8646307" y="3404298"/>
                </a:lnTo>
                <a:cubicBezTo>
                  <a:pt x="8642465" y="3404565"/>
                  <a:pt x="8639912" y="3404534"/>
                  <a:pt x="8638145" y="3404287"/>
                </a:cubicBezTo>
                <a:lnTo>
                  <a:pt x="8637941" y="3404149"/>
                </a:lnTo>
                <a:lnTo>
                  <a:pt x="8630296" y="3404406"/>
                </a:lnTo>
                <a:cubicBezTo>
                  <a:pt x="8617394" y="3405155"/>
                  <a:pt x="8604838" y="3406180"/>
                  <a:pt x="8592887" y="3407398"/>
                </a:cubicBezTo>
                <a:cubicBezTo>
                  <a:pt x="8582781" y="3399722"/>
                  <a:pt x="8538622" y="3408789"/>
                  <a:pt x="8543455" y="3394319"/>
                </a:cubicBezTo>
                <a:cubicBezTo>
                  <a:pt x="8527334" y="3395534"/>
                  <a:pt x="8517583" y="3401542"/>
                  <a:pt x="8523012" y="3392051"/>
                </a:cubicBezTo>
                <a:cubicBezTo>
                  <a:pt x="8517705" y="3392178"/>
                  <a:pt x="8514435" y="3391372"/>
                  <a:pt x="8512093" y="3390108"/>
                </a:cubicBezTo>
                <a:lnTo>
                  <a:pt x="8511416" y="3389513"/>
                </a:lnTo>
                <a:lnTo>
                  <a:pt x="8475551" y="3392450"/>
                </a:lnTo>
                <a:lnTo>
                  <a:pt x="8470789" y="3391736"/>
                </a:lnTo>
                <a:lnTo>
                  <a:pt x="8447414" y="3395064"/>
                </a:lnTo>
                <a:lnTo>
                  <a:pt x="8435335" y="3396028"/>
                </a:lnTo>
                <a:lnTo>
                  <a:pt x="8431923" y="3397855"/>
                </a:lnTo>
                <a:cubicBezTo>
                  <a:pt x="8428239" y="3398965"/>
                  <a:pt x="8422959" y="3399444"/>
                  <a:pt x="8414099" y="3398491"/>
                </a:cubicBezTo>
                <a:lnTo>
                  <a:pt x="8412049" y="3397978"/>
                </a:lnTo>
                <a:lnTo>
                  <a:pt x="8397349" y="3400683"/>
                </a:lnTo>
                <a:cubicBezTo>
                  <a:pt x="8392615" y="3401933"/>
                  <a:pt x="8388424" y="3403524"/>
                  <a:pt x="8385030" y="3405585"/>
                </a:cubicBezTo>
                <a:cubicBezTo>
                  <a:pt x="8334977" y="3394568"/>
                  <a:pt x="8287750" y="3404648"/>
                  <a:pt x="8233422" y="3402742"/>
                </a:cubicBezTo>
                <a:cubicBezTo>
                  <a:pt x="8209936" y="3385601"/>
                  <a:pt x="8116056" y="3406588"/>
                  <a:pt x="8102569" y="3423208"/>
                </a:cubicBezTo>
                <a:cubicBezTo>
                  <a:pt x="8102264" y="3408645"/>
                  <a:pt x="8034186" y="3428475"/>
                  <a:pt x="8016625" y="3428989"/>
                </a:cubicBezTo>
                <a:cubicBezTo>
                  <a:pt x="8010771" y="3429161"/>
                  <a:pt x="8010530" y="3427186"/>
                  <a:pt x="8020284" y="3421076"/>
                </a:cubicBezTo>
                <a:cubicBezTo>
                  <a:pt x="8001623" y="3422777"/>
                  <a:pt x="7982361" y="3415208"/>
                  <a:pt x="7992871" y="3409037"/>
                </a:cubicBezTo>
                <a:cubicBezTo>
                  <a:pt x="7936181" y="3422244"/>
                  <a:pt x="7852511" y="3409112"/>
                  <a:pt x="7788452" y="3415110"/>
                </a:cubicBezTo>
                <a:cubicBezTo>
                  <a:pt x="7753529" y="3400598"/>
                  <a:pt x="7772461" y="3414025"/>
                  <a:pt x="7736237" y="3411311"/>
                </a:cubicBezTo>
                <a:cubicBezTo>
                  <a:pt x="7746145" y="3424670"/>
                  <a:pt x="7692261" y="3403816"/>
                  <a:pt x="7690279" y="3418893"/>
                </a:cubicBezTo>
                <a:cubicBezTo>
                  <a:pt x="7683750" y="3417921"/>
                  <a:pt x="7677487" y="3416505"/>
                  <a:pt x="7671219" y="3414970"/>
                </a:cubicBezTo>
                <a:lnTo>
                  <a:pt x="7667928" y="3414173"/>
                </a:lnTo>
                <a:lnTo>
                  <a:pt x="7654774" y="3413595"/>
                </a:lnTo>
                <a:lnTo>
                  <a:pt x="7651067" y="3410171"/>
                </a:lnTo>
                <a:lnTo>
                  <a:pt x="7631267" y="3406963"/>
                </a:lnTo>
                <a:cubicBezTo>
                  <a:pt x="7623851" y="3406267"/>
                  <a:pt x="7615871" y="3406106"/>
                  <a:pt x="7607053" y="3406809"/>
                </a:cubicBezTo>
                <a:cubicBezTo>
                  <a:pt x="7585359" y="3412784"/>
                  <a:pt x="7551579" y="3405461"/>
                  <a:pt x="7521027" y="3405904"/>
                </a:cubicBezTo>
                <a:lnTo>
                  <a:pt x="7506997" y="3407754"/>
                </a:lnTo>
                <a:lnTo>
                  <a:pt x="7461204" y="3404669"/>
                </a:lnTo>
                <a:cubicBezTo>
                  <a:pt x="7448169" y="3404071"/>
                  <a:pt x="7434640" y="3403756"/>
                  <a:pt x="7420396" y="3403975"/>
                </a:cubicBezTo>
                <a:lnTo>
                  <a:pt x="7393955" y="3405447"/>
                </a:lnTo>
                <a:lnTo>
                  <a:pt x="7387024" y="3404227"/>
                </a:lnTo>
                <a:cubicBezTo>
                  <a:pt x="7374952" y="3404363"/>
                  <a:pt x="7358975" y="3408656"/>
                  <a:pt x="7360398" y="3403441"/>
                </a:cubicBezTo>
                <a:lnTo>
                  <a:pt x="7346837" y="3405249"/>
                </a:lnTo>
                <a:lnTo>
                  <a:pt x="7333451" y="3401087"/>
                </a:lnTo>
                <a:cubicBezTo>
                  <a:pt x="7331985" y="3400120"/>
                  <a:pt x="7330882" y="3399091"/>
                  <a:pt x="7330179" y="3398037"/>
                </a:cubicBezTo>
                <a:lnTo>
                  <a:pt x="7311232" y="3399406"/>
                </a:lnTo>
                <a:lnTo>
                  <a:pt x="7295699" y="3396426"/>
                </a:lnTo>
                <a:lnTo>
                  <a:pt x="7282158" y="3398374"/>
                </a:lnTo>
                <a:lnTo>
                  <a:pt x="7276538" y="3397935"/>
                </a:lnTo>
                <a:lnTo>
                  <a:pt x="7262569" y="3396460"/>
                </a:lnTo>
                <a:cubicBezTo>
                  <a:pt x="7255407" y="3395426"/>
                  <a:pt x="7247392" y="3394180"/>
                  <a:pt x="7238468" y="3393183"/>
                </a:cubicBezTo>
                <a:lnTo>
                  <a:pt x="7230949" y="3392727"/>
                </a:lnTo>
                <a:lnTo>
                  <a:pt x="7214580" y="3387715"/>
                </a:lnTo>
                <a:cubicBezTo>
                  <a:pt x="7202670" y="3383926"/>
                  <a:pt x="7193296" y="3381373"/>
                  <a:pt x="7182893" y="3383429"/>
                </a:cubicBezTo>
                <a:cubicBezTo>
                  <a:pt x="7165160" y="3378534"/>
                  <a:pt x="7152772" y="3364815"/>
                  <a:pt x="7127104" y="3368475"/>
                </a:cubicBezTo>
                <a:cubicBezTo>
                  <a:pt x="7134894" y="3362260"/>
                  <a:pt x="7098599" y="3367723"/>
                  <a:pt x="7094311" y="3361339"/>
                </a:cubicBezTo>
                <a:cubicBezTo>
                  <a:pt x="7092331" y="3356198"/>
                  <a:pt x="7080860" y="3356657"/>
                  <a:pt x="7072124" y="3354762"/>
                </a:cubicBezTo>
                <a:cubicBezTo>
                  <a:pt x="7065898" y="3349511"/>
                  <a:pt x="7021942" y="3344717"/>
                  <a:pt x="7006638" y="3345473"/>
                </a:cubicBezTo>
                <a:cubicBezTo>
                  <a:pt x="6963504" y="3350697"/>
                  <a:pt x="6928807" y="3329559"/>
                  <a:pt x="6894320" y="3333192"/>
                </a:cubicBezTo>
                <a:cubicBezTo>
                  <a:pt x="6885290" y="3332697"/>
                  <a:pt x="6877803" y="3331507"/>
                  <a:pt x="6871318" y="3329892"/>
                </a:cubicBezTo>
                <a:lnTo>
                  <a:pt x="6855157" y="3324330"/>
                </a:lnTo>
                <a:cubicBezTo>
                  <a:pt x="6854956" y="3323109"/>
                  <a:pt x="6854755" y="3321887"/>
                  <a:pt x="6854555" y="3320665"/>
                </a:cubicBezTo>
                <a:lnTo>
                  <a:pt x="6842483" y="3318413"/>
                </a:lnTo>
                <a:lnTo>
                  <a:pt x="6840027" y="3317245"/>
                </a:lnTo>
                <a:cubicBezTo>
                  <a:pt x="6835354" y="3315001"/>
                  <a:pt x="6830588" y="3312868"/>
                  <a:pt x="6825185" y="3311114"/>
                </a:cubicBezTo>
                <a:cubicBezTo>
                  <a:pt x="6810331" y="3324866"/>
                  <a:pt x="6776772" y="3298463"/>
                  <a:pt x="6774755" y="3312168"/>
                </a:cubicBezTo>
                <a:cubicBezTo>
                  <a:pt x="6742477" y="3304924"/>
                  <a:pt x="6749024" y="3319870"/>
                  <a:pt x="6728129" y="3301832"/>
                </a:cubicBezTo>
                <a:cubicBezTo>
                  <a:pt x="6661764" y="3299056"/>
                  <a:pt x="6593104" y="3275946"/>
                  <a:pt x="6527587" y="3280829"/>
                </a:cubicBezTo>
                <a:cubicBezTo>
                  <a:pt x="6542935" y="3276465"/>
                  <a:pt x="6531033" y="3266920"/>
                  <a:pt x="6511742" y="3266067"/>
                </a:cubicBezTo>
                <a:cubicBezTo>
                  <a:pt x="6570025" y="3248440"/>
                  <a:pt x="6418649" y="3271458"/>
                  <a:pt x="6434953" y="3253360"/>
                </a:cubicBezTo>
                <a:cubicBezTo>
                  <a:pt x="6407781" y="3267048"/>
                  <a:pt x="6300040" y="3274313"/>
                  <a:pt x="6292331" y="3255322"/>
                </a:cubicBezTo>
                <a:cubicBezTo>
                  <a:pt x="6242057" y="3246469"/>
                  <a:pt x="6188266" y="3249680"/>
                  <a:pt x="6149913" y="3232917"/>
                </a:cubicBezTo>
                <a:cubicBezTo>
                  <a:pt x="6144898" y="3234391"/>
                  <a:pt x="6139526" y="3235322"/>
                  <a:pt x="6133930" y="3235867"/>
                </a:cubicBezTo>
                <a:lnTo>
                  <a:pt x="6117554" y="3236464"/>
                </a:lnTo>
                <a:lnTo>
                  <a:pt x="6116039" y="3235720"/>
                </a:lnTo>
                <a:cubicBezTo>
                  <a:pt x="6108393" y="3233681"/>
                  <a:pt x="6102936" y="3233437"/>
                  <a:pt x="6098459" y="3233988"/>
                </a:cubicBezTo>
                <a:lnTo>
                  <a:pt x="6093630" y="3235240"/>
                </a:lnTo>
                <a:lnTo>
                  <a:pt x="6081261" y="3234563"/>
                </a:lnTo>
                <a:lnTo>
                  <a:pt x="6056067" y="3234608"/>
                </a:lnTo>
                <a:lnTo>
                  <a:pt x="6052129" y="3233324"/>
                </a:lnTo>
                <a:lnTo>
                  <a:pt x="6015338" y="3231378"/>
                </a:lnTo>
                <a:cubicBezTo>
                  <a:pt x="6015291" y="3231165"/>
                  <a:pt x="6015245" y="3230951"/>
                  <a:pt x="6015198" y="3230737"/>
                </a:cubicBezTo>
                <a:cubicBezTo>
                  <a:pt x="6014048" y="3229257"/>
                  <a:pt x="6011617" y="3228081"/>
                  <a:pt x="6006436" y="3227508"/>
                </a:cubicBezTo>
                <a:cubicBezTo>
                  <a:pt x="6019781" y="3219395"/>
                  <a:pt x="6005305" y="3223709"/>
                  <a:pt x="5988851" y="3222735"/>
                </a:cubicBezTo>
                <a:cubicBezTo>
                  <a:pt x="6005907" y="3209918"/>
                  <a:pt x="5955918" y="3212588"/>
                  <a:pt x="5952863" y="3204137"/>
                </a:cubicBezTo>
                <a:cubicBezTo>
                  <a:pt x="5940395" y="3203711"/>
                  <a:pt x="5927517" y="3203028"/>
                  <a:pt x="5914548" y="3202041"/>
                </a:cubicBezTo>
                <a:lnTo>
                  <a:pt x="5907020" y="3201283"/>
                </a:lnTo>
                <a:cubicBezTo>
                  <a:pt x="5906995" y="3201231"/>
                  <a:pt x="5906969" y="3201180"/>
                  <a:pt x="5906944" y="3201129"/>
                </a:cubicBezTo>
                <a:cubicBezTo>
                  <a:pt x="5905471" y="3200668"/>
                  <a:pt x="5903056" y="3200308"/>
                  <a:pt x="5899155" y="3200053"/>
                </a:cubicBezTo>
                <a:lnTo>
                  <a:pt x="5893294" y="3199901"/>
                </a:lnTo>
                <a:lnTo>
                  <a:pt x="5878691" y="3198431"/>
                </a:lnTo>
                <a:lnTo>
                  <a:pt x="5874165" y="3197003"/>
                </a:lnTo>
                <a:lnTo>
                  <a:pt x="5873092" y="3195108"/>
                </a:lnTo>
                <a:lnTo>
                  <a:pt x="5871658" y="3195162"/>
                </a:lnTo>
                <a:cubicBezTo>
                  <a:pt x="5860152" y="3197097"/>
                  <a:pt x="5855231" y="3201097"/>
                  <a:pt x="5846928" y="3187725"/>
                </a:cubicBezTo>
                <a:cubicBezTo>
                  <a:pt x="5821379" y="3190142"/>
                  <a:pt x="5819686" y="3182343"/>
                  <a:pt x="5788468" y="3176316"/>
                </a:cubicBezTo>
                <a:cubicBezTo>
                  <a:pt x="5773119" y="3179521"/>
                  <a:pt x="5762947" y="3176704"/>
                  <a:pt x="5753823" y="3171919"/>
                </a:cubicBezTo>
                <a:cubicBezTo>
                  <a:pt x="5721557" y="3170726"/>
                  <a:pt x="5694983" y="3162549"/>
                  <a:pt x="5660194" y="3157536"/>
                </a:cubicBezTo>
                <a:cubicBezTo>
                  <a:pt x="5619608" y="3159495"/>
                  <a:pt x="5604384" y="3146636"/>
                  <a:pt x="5567188" y="3141325"/>
                </a:cubicBezTo>
                <a:cubicBezTo>
                  <a:pt x="5530345" y="3148235"/>
                  <a:pt x="5543868" y="3129416"/>
                  <a:pt x="5526178" y="3123274"/>
                </a:cubicBezTo>
                <a:lnTo>
                  <a:pt x="5520866" y="3122322"/>
                </a:lnTo>
                <a:lnTo>
                  <a:pt x="5506009" y="3122332"/>
                </a:lnTo>
                <a:lnTo>
                  <a:pt x="5500363" y="3122766"/>
                </a:lnTo>
                <a:cubicBezTo>
                  <a:pt x="5496497" y="3122905"/>
                  <a:pt x="5493953" y="3122792"/>
                  <a:pt x="5492228" y="3122486"/>
                </a:cubicBezTo>
                <a:lnTo>
                  <a:pt x="5492044" y="3122342"/>
                </a:lnTo>
                <a:lnTo>
                  <a:pt x="5484386" y="3122347"/>
                </a:lnTo>
                <a:cubicBezTo>
                  <a:pt x="5471420" y="3122670"/>
                  <a:pt x="5458764" y="3123280"/>
                  <a:pt x="5446679" y="3124105"/>
                </a:cubicBezTo>
                <a:cubicBezTo>
                  <a:pt x="5437659" y="3116107"/>
                  <a:pt x="5392392" y="3123709"/>
                  <a:pt x="5399188" y="3109418"/>
                </a:cubicBezTo>
                <a:cubicBezTo>
                  <a:pt x="5382948" y="3110102"/>
                  <a:pt x="5372407" y="3115781"/>
                  <a:pt x="5379117" y="3106482"/>
                </a:cubicBezTo>
                <a:cubicBezTo>
                  <a:pt x="5373809" y="3106435"/>
                  <a:pt x="5370660" y="3105521"/>
                  <a:pt x="5368499" y="3104181"/>
                </a:cubicBezTo>
                <a:lnTo>
                  <a:pt x="5367902" y="3103566"/>
                </a:lnTo>
                <a:lnTo>
                  <a:pt x="5331747" y="3105319"/>
                </a:lnTo>
                <a:lnTo>
                  <a:pt x="5327095" y="3104450"/>
                </a:lnTo>
                <a:lnTo>
                  <a:pt x="5303337" y="3107003"/>
                </a:lnTo>
                <a:lnTo>
                  <a:pt x="5291164" y="3107570"/>
                </a:lnTo>
                <a:lnTo>
                  <a:pt x="5287515" y="3109282"/>
                </a:lnTo>
                <a:cubicBezTo>
                  <a:pt x="5283689" y="3110269"/>
                  <a:pt x="5278356" y="3110573"/>
                  <a:pt x="5269654" y="3109330"/>
                </a:cubicBezTo>
                <a:lnTo>
                  <a:pt x="5267681" y="3108752"/>
                </a:lnTo>
                <a:lnTo>
                  <a:pt x="5252655" y="3110969"/>
                </a:lnTo>
                <a:cubicBezTo>
                  <a:pt x="5247766" y="3112062"/>
                  <a:pt x="5243369" y="3113511"/>
                  <a:pt x="5239703" y="3115460"/>
                </a:cubicBezTo>
                <a:cubicBezTo>
                  <a:pt x="5191311" y="3102811"/>
                  <a:pt x="5142849" y="3111324"/>
                  <a:pt x="5088947" y="3107634"/>
                </a:cubicBezTo>
                <a:cubicBezTo>
                  <a:pt x="5027989" y="3108214"/>
                  <a:pt x="4985627" y="3110432"/>
                  <a:pt x="4945514" y="3110162"/>
                </a:cubicBezTo>
                <a:cubicBezTo>
                  <a:pt x="4926678" y="3111245"/>
                  <a:pt x="4789238" y="3111826"/>
                  <a:pt x="4800559" y="3106010"/>
                </a:cubicBezTo>
                <a:cubicBezTo>
                  <a:pt x="4742239" y="3117333"/>
                  <a:pt x="4708324" y="3101468"/>
                  <a:pt x="4643642" y="3105351"/>
                </a:cubicBezTo>
                <a:cubicBezTo>
                  <a:pt x="4610808" y="3089712"/>
                  <a:pt x="4627845" y="3103743"/>
                  <a:pt x="4592107" y="3099840"/>
                </a:cubicBezTo>
                <a:cubicBezTo>
                  <a:pt x="4600157" y="3113506"/>
                  <a:pt x="4549287" y="3090911"/>
                  <a:pt x="4545249" y="3105899"/>
                </a:cubicBezTo>
                <a:cubicBezTo>
                  <a:pt x="4538872" y="3104716"/>
                  <a:pt x="4532825" y="3103094"/>
                  <a:pt x="4526782" y="3101355"/>
                </a:cubicBezTo>
                <a:lnTo>
                  <a:pt x="4523614" y="3100453"/>
                </a:lnTo>
                <a:lnTo>
                  <a:pt x="4510579" y="3099442"/>
                </a:lnTo>
                <a:lnTo>
                  <a:pt x="4507348" y="3095901"/>
                </a:lnTo>
                <a:lnTo>
                  <a:pt x="4348949" y="3090220"/>
                </a:lnTo>
                <a:cubicBezTo>
                  <a:pt x="4335046" y="3092487"/>
                  <a:pt x="4290056" y="3092155"/>
                  <a:pt x="4280362" y="3087618"/>
                </a:cubicBezTo>
                <a:cubicBezTo>
                  <a:pt x="4270739" y="3086627"/>
                  <a:pt x="4260237" y="3088220"/>
                  <a:pt x="4254634" y="3083366"/>
                </a:cubicBezTo>
                <a:cubicBezTo>
                  <a:pt x="4233731" y="3080512"/>
                  <a:pt x="4185859" y="3073948"/>
                  <a:pt x="4154942" y="3070490"/>
                </a:cubicBezTo>
                <a:cubicBezTo>
                  <a:pt x="4138280" y="3076599"/>
                  <a:pt x="4112117" y="3064194"/>
                  <a:pt x="4069131" y="3062612"/>
                </a:cubicBezTo>
                <a:cubicBezTo>
                  <a:pt x="4050897" y="3069679"/>
                  <a:pt x="4040160" y="3061449"/>
                  <a:pt x="4005249" y="3070810"/>
                </a:cubicBezTo>
                <a:cubicBezTo>
                  <a:pt x="4003818" y="3069842"/>
                  <a:pt x="4002032" y="3068943"/>
                  <a:pt x="3999945" y="3068139"/>
                </a:cubicBezTo>
                <a:cubicBezTo>
                  <a:pt x="3987818" y="3063468"/>
                  <a:pt x="3968381" y="3062958"/>
                  <a:pt x="3956529" y="3067000"/>
                </a:cubicBezTo>
                <a:cubicBezTo>
                  <a:pt x="3900898" y="3079382"/>
                  <a:pt x="3850463" y="3077929"/>
                  <a:pt x="3803031" y="3079823"/>
                </a:cubicBezTo>
                <a:cubicBezTo>
                  <a:pt x="3749421" y="3080464"/>
                  <a:pt x="3785521" y="3065630"/>
                  <a:pt x="3718229" y="3077134"/>
                </a:cubicBezTo>
                <a:cubicBezTo>
                  <a:pt x="3711244" y="3071611"/>
                  <a:pt x="3702770" y="3071184"/>
                  <a:pt x="3688357" y="3073468"/>
                </a:cubicBezTo>
                <a:cubicBezTo>
                  <a:pt x="3662326" y="3073378"/>
                  <a:pt x="3664937" y="3059899"/>
                  <a:pt x="3638298" y="3067494"/>
                </a:cubicBezTo>
                <a:cubicBezTo>
                  <a:pt x="3643333" y="3060328"/>
                  <a:pt x="3589079" y="3063658"/>
                  <a:pt x="3601443" y="3056355"/>
                </a:cubicBezTo>
                <a:cubicBezTo>
                  <a:pt x="3584797" y="3049384"/>
                  <a:pt x="3575923" y="3060108"/>
                  <a:pt x="3559361" y="3054005"/>
                </a:cubicBezTo>
                <a:cubicBezTo>
                  <a:pt x="3540444" y="3052269"/>
                  <a:pt x="3569896" y="3061996"/>
                  <a:pt x="3548859" y="3062094"/>
                </a:cubicBezTo>
                <a:cubicBezTo>
                  <a:pt x="3523419" y="3060901"/>
                  <a:pt x="3522848" y="3074222"/>
                  <a:pt x="3504082" y="3056779"/>
                </a:cubicBezTo>
                <a:lnTo>
                  <a:pt x="3436234" y="3047769"/>
                </a:lnTo>
                <a:cubicBezTo>
                  <a:pt x="3420764" y="3051629"/>
                  <a:pt x="3408644" y="3049227"/>
                  <a:pt x="3396914" y="3044803"/>
                </a:cubicBezTo>
                <a:cubicBezTo>
                  <a:pt x="3361398" y="3044955"/>
                  <a:pt x="3329425" y="3037856"/>
                  <a:pt x="3289720" y="3034278"/>
                </a:cubicBezTo>
                <a:cubicBezTo>
                  <a:pt x="3246348" y="3037943"/>
                  <a:pt x="3224942" y="3025667"/>
                  <a:pt x="3182509" y="3021890"/>
                </a:cubicBezTo>
                <a:cubicBezTo>
                  <a:pt x="3139731" y="3031583"/>
                  <a:pt x="3155749" y="3004773"/>
                  <a:pt x="3119879" y="3004134"/>
                </a:cubicBezTo>
                <a:cubicBezTo>
                  <a:pt x="3060941" y="3012153"/>
                  <a:pt x="3121880" y="2995117"/>
                  <a:pt x="3031656" y="2995077"/>
                </a:cubicBezTo>
                <a:cubicBezTo>
                  <a:pt x="3026453" y="2996603"/>
                  <a:pt x="3015685" y="2994367"/>
                  <a:pt x="3017018" y="2992034"/>
                </a:cubicBezTo>
                <a:cubicBezTo>
                  <a:pt x="2997245" y="2992118"/>
                  <a:pt x="2941342" y="2976346"/>
                  <a:pt x="2913012" y="2978042"/>
                </a:cubicBezTo>
                <a:cubicBezTo>
                  <a:pt x="2858481" y="2969139"/>
                  <a:pt x="2831094" y="2979433"/>
                  <a:pt x="2791382" y="2975899"/>
                </a:cubicBezTo>
                <a:cubicBezTo>
                  <a:pt x="2745836" y="2966063"/>
                  <a:pt x="2719288" y="2957529"/>
                  <a:pt x="2639738" y="2936567"/>
                </a:cubicBezTo>
                <a:lnTo>
                  <a:pt x="2369741" y="2876435"/>
                </a:lnTo>
                <a:cubicBezTo>
                  <a:pt x="2269614" y="2832081"/>
                  <a:pt x="2140023" y="2856176"/>
                  <a:pt x="2078755" y="2852909"/>
                </a:cubicBezTo>
                <a:cubicBezTo>
                  <a:pt x="2053362" y="2866100"/>
                  <a:pt x="2032778" y="2851474"/>
                  <a:pt x="2002128" y="2856835"/>
                </a:cubicBezTo>
                <a:cubicBezTo>
                  <a:pt x="1933939" y="2859736"/>
                  <a:pt x="1866254" y="2874726"/>
                  <a:pt x="1777746" y="2864566"/>
                </a:cubicBezTo>
                <a:cubicBezTo>
                  <a:pt x="1737851" y="2905864"/>
                  <a:pt x="1634115" y="2880970"/>
                  <a:pt x="1549425" y="2904556"/>
                </a:cubicBezTo>
                <a:cubicBezTo>
                  <a:pt x="1500265" y="2909373"/>
                  <a:pt x="1423030" y="2888862"/>
                  <a:pt x="1405992" y="2911144"/>
                </a:cubicBezTo>
                <a:cubicBezTo>
                  <a:pt x="1383494" y="2897507"/>
                  <a:pt x="1362438" y="2919536"/>
                  <a:pt x="1337848" y="2921491"/>
                </a:cubicBezTo>
                <a:cubicBezTo>
                  <a:pt x="1318218" y="2912820"/>
                  <a:pt x="1308478" y="2920319"/>
                  <a:pt x="1290645" y="2921985"/>
                </a:cubicBezTo>
                <a:cubicBezTo>
                  <a:pt x="1282569" y="2916637"/>
                  <a:pt x="1267476" y="2916916"/>
                  <a:pt x="1262341" y="2923190"/>
                </a:cubicBezTo>
                <a:cubicBezTo>
                  <a:pt x="1269627" y="2937654"/>
                  <a:pt x="1217209" y="2930439"/>
                  <a:pt x="1213314" y="2940415"/>
                </a:cubicBezTo>
                <a:cubicBezTo>
                  <a:pt x="1182890" y="2942495"/>
                  <a:pt x="1050782" y="2929830"/>
                  <a:pt x="1028405" y="2945799"/>
                </a:cubicBezTo>
                <a:cubicBezTo>
                  <a:pt x="966896" y="2953381"/>
                  <a:pt x="877997" y="2927977"/>
                  <a:pt x="851857" y="2928423"/>
                </a:cubicBezTo>
                <a:cubicBezTo>
                  <a:pt x="825919" y="2899251"/>
                  <a:pt x="699677" y="2976135"/>
                  <a:pt x="588681" y="2977769"/>
                </a:cubicBezTo>
                <a:cubicBezTo>
                  <a:pt x="573724" y="2974953"/>
                  <a:pt x="565729" y="2974991"/>
                  <a:pt x="561717" y="2981641"/>
                </a:cubicBezTo>
                <a:cubicBezTo>
                  <a:pt x="532860" y="2985482"/>
                  <a:pt x="475932" y="2991762"/>
                  <a:pt x="415541" y="3000819"/>
                </a:cubicBezTo>
                <a:cubicBezTo>
                  <a:pt x="370154" y="3008289"/>
                  <a:pt x="146634" y="3001788"/>
                  <a:pt x="86183" y="3009699"/>
                </a:cubicBezTo>
                <a:lnTo>
                  <a:pt x="0" y="3044978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F1025D-420E-0C63-23BA-DF31595D75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325" y="4124325"/>
            <a:ext cx="8639175" cy="2647950"/>
          </a:xfrm>
        </p:spPr>
        <p:txBody>
          <a:bodyPr anchor="ctr"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ID" dirty="0">
                <a:latin typeface="Franklin Gothic Demi Cond" panose="020B0706030402020204" pitchFamily="34" charset="0"/>
              </a:rPr>
              <a:t>Kita </a:t>
            </a:r>
            <a:r>
              <a:rPr lang="en-ID" dirty="0" err="1">
                <a:latin typeface="Franklin Gothic Demi Cond" panose="020B0706030402020204" pitchFamily="34" charset="0"/>
              </a:rPr>
              <a:t>dibenarkan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dengan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cuma-cuma</a:t>
            </a:r>
            <a:r>
              <a:rPr lang="en-ID" dirty="0">
                <a:latin typeface="Franklin Gothic Demi Cond" panose="020B0706030402020204" pitchFamily="34" charset="0"/>
              </a:rPr>
              <a:t> oleh </a:t>
            </a:r>
            <a:r>
              <a:rPr lang="en-ID" dirty="0" err="1">
                <a:latin typeface="Franklin Gothic Demi Cond" panose="020B0706030402020204" pitchFamily="34" charset="0"/>
              </a:rPr>
              <a:t>kasih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karunia</a:t>
            </a:r>
            <a:r>
              <a:rPr lang="en-ID" dirty="0">
                <a:latin typeface="Franklin Gothic Demi Cond" panose="020B0706030402020204" pitchFamily="34" charset="0"/>
              </a:rPr>
              <a:t>.   </a:t>
            </a:r>
          </a:p>
          <a:p>
            <a:pPr marL="342900" indent="-342900">
              <a:buFont typeface="+mj-lt"/>
              <a:buAutoNum type="arabicPeriod"/>
            </a:pPr>
            <a:r>
              <a:rPr lang="en-ID" dirty="0">
                <a:latin typeface="Franklin Gothic Demi Cond" panose="020B0706030402020204" pitchFamily="34" charset="0"/>
              </a:rPr>
              <a:t>Kasih </a:t>
            </a:r>
            <a:r>
              <a:rPr lang="en-ID" dirty="0" err="1">
                <a:latin typeface="Franklin Gothic Demi Cond" panose="020B0706030402020204" pitchFamily="34" charset="0"/>
              </a:rPr>
              <a:t>karunia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adalah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penyataan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kebenaran</a:t>
            </a:r>
            <a:r>
              <a:rPr lang="en-ID" dirty="0">
                <a:latin typeface="Franklin Gothic Demi Cond" panose="020B0706030402020204" pitchFamily="34" charset="0"/>
              </a:rPr>
              <a:t> Allah.   </a:t>
            </a:r>
          </a:p>
          <a:p>
            <a:pPr marL="342900" indent="-342900">
              <a:buFont typeface="+mj-lt"/>
              <a:buAutoNum type="arabicPeriod"/>
            </a:pPr>
            <a:r>
              <a:rPr lang="en-ID" dirty="0">
                <a:latin typeface="Franklin Gothic Demi Cond" panose="020B0706030402020204" pitchFamily="34" charset="0"/>
              </a:rPr>
              <a:t>Kasih </a:t>
            </a:r>
            <a:r>
              <a:rPr lang="en-ID" dirty="0" err="1">
                <a:latin typeface="Franklin Gothic Demi Cond" panose="020B0706030402020204" pitchFamily="34" charset="0"/>
              </a:rPr>
              <a:t>karunia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membenarkan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mereka</a:t>
            </a:r>
            <a:r>
              <a:rPr lang="en-ID" dirty="0"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latin typeface="Franklin Gothic Demi Cond" panose="020B0706030402020204" pitchFamily="34" charset="0"/>
              </a:rPr>
              <a:t>dengan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iman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menerima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Yesus</a:t>
            </a:r>
            <a:r>
              <a:rPr lang="en-ID" dirty="0">
                <a:latin typeface="Franklin Gothic Demi Cond" panose="020B0706030402020204" pitchFamily="34" charset="0"/>
              </a:rPr>
              <a:t>.   </a:t>
            </a:r>
          </a:p>
          <a:p>
            <a:pPr marL="342900" indent="-342900">
              <a:buFont typeface="+mj-lt"/>
              <a:buAutoNum type="arabicPeriod"/>
            </a:pPr>
            <a:r>
              <a:rPr lang="en-ID" dirty="0">
                <a:latin typeface="Franklin Gothic Demi Cond" panose="020B0706030402020204" pitchFamily="34" charset="0"/>
              </a:rPr>
              <a:t>Kasih Allah </a:t>
            </a:r>
            <a:r>
              <a:rPr lang="en-ID" dirty="0" err="1">
                <a:latin typeface="Franklin Gothic Demi Cond" panose="020B0706030402020204" pitchFamily="34" charset="0"/>
              </a:rPr>
              <a:t>ditunjukkan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bagi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kita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ketika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kita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masih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berdosa</a:t>
            </a:r>
            <a:r>
              <a:rPr lang="en-ID" dirty="0">
                <a:latin typeface="Franklin Gothic Demi Cond" panose="020B07060304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125326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93B44C-E395-FDF2-4157-68944299C3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149" y="771526"/>
            <a:ext cx="4991101" cy="593407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>
                <a:solidFill>
                  <a:srgbClr val="002060"/>
                </a:solidFill>
                <a:latin typeface="Impact" panose="020B0806030902050204" pitchFamily="34" charset="0"/>
              </a:rPr>
              <a:t>Kita orang </a:t>
            </a:r>
            <a:r>
              <a:rPr lang="en-ID" dirty="0" err="1">
                <a:solidFill>
                  <a:srgbClr val="002060"/>
                </a:solidFill>
                <a:latin typeface="Impact" panose="020B0806030902050204" pitchFamily="34" charset="0"/>
              </a:rPr>
              <a:t>berdosa</a:t>
            </a:r>
            <a:r>
              <a:rPr lang="en-ID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Impact" panose="020B0806030902050204" pitchFamily="34" charset="0"/>
              </a:rPr>
              <a:t>tidak</a:t>
            </a:r>
            <a:r>
              <a:rPr lang="en-ID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Impact" panose="020B0806030902050204" pitchFamily="34" charset="0"/>
              </a:rPr>
              <a:t>pantas</a:t>
            </a:r>
            <a:r>
              <a:rPr lang="en-ID" dirty="0">
                <a:solidFill>
                  <a:srgbClr val="002060"/>
                </a:solidFill>
                <a:latin typeface="Impact" panose="020B0806030902050204" pitchFamily="34" charset="0"/>
              </a:rPr>
              <a:t>, dan </a:t>
            </a:r>
            <a:r>
              <a:rPr lang="en-ID" dirty="0" err="1">
                <a:solidFill>
                  <a:srgbClr val="002060"/>
                </a:solidFill>
                <a:latin typeface="Impact" panose="020B0806030902050204" pitchFamily="34" charset="0"/>
              </a:rPr>
              <a:t>tidak</a:t>
            </a:r>
            <a:r>
              <a:rPr lang="en-ID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Impact" panose="020B0806030902050204" pitchFamily="34" charset="0"/>
              </a:rPr>
              <a:t>berhak</a:t>
            </a:r>
            <a:r>
              <a:rPr lang="en-ID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Impact" panose="020B0806030902050204" pitchFamily="34" charset="0"/>
              </a:rPr>
              <a:t>untuk</a:t>
            </a:r>
            <a:r>
              <a:rPr lang="en-ID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Impact" panose="020B0806030902050204" pitchFamily="34" charset="0"/>
              </a:rPr>
              <a:t>keselamatan</a:t>
            </a:r>
            <a:r>
              <a:rPr lang="en-ID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Impact" panose="020B0806030902050204" pitchFamily="34" charset="0"/>
              </a:rPr>
              <a:t>tetapi</a:t>
            </a:r>
            <a:r>
              <a:rPr lang="en-ID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Impact" panose="020B0806030902050204" pitchFamily="34" charset="0"/>
              </a:rPr>
              <a:t>kasih</a:t>
            </a:r>
            <a:r>
              <a:rPr lang="en-ID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Impact" panose="020B0806030902050204" pitchFamily="34" charset="0"/>
              </a:rPr>
              <a:t>karunia</a:t>
            </a:r>
            <a:r>
              <a:rPr lang="en-ID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Impact" panose="020B0806030902050204" pitchFamily="34" charset="0"/>
              </a:rPr>
              <a:t>Kristus</a:t>
            </a:r>
            <a:r>
              <a:rPr lang="en-ID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Impact" panose="020B0806030902050204" pitchFamily="34" charset="0"/>
              </a:rPr>
              <a:t>menjangkau</a:t>
            </a:r>
            <a:r>
              <a:rPr lang="en-ID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Impact" panose="020B0806030902050204" pitchFamily="34" charset="0"/>
              </a:rPr>
              <a:t>kita</a:t>
            </a:r>
            <a:r>
              <a:rPr lang="en-ID" dirty="0">
                <a:solidFill>
                  <a:srgbClr val="002060"/>
                </a:solidFill>
                <a:latin typeface="Impact" panose="020B0806030902050204" pitchFamily="34" charset="0"/>
              </a:rPr>
              <a:t>. </a:t>
            </a:r>
          </a:p>
          <a:p>
            <a:pPr marL="0" indent="0">
              <a:buNone/>
            </a:pPr>
            <a:r>
              <a:rPr lang="en-ID" b="1" dirty="0" err="1">
                <a:latin typeface="Franklin Gothic Medium Cond" panose="020B0606030402020204" pitchFamily="34" charset="0"/>
              </a:rPr>
              <a:t>Yesus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mati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dengan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penderitaan</a:t>
            </a:r>
            <a:r>
              <a:rPr lang="en-ID" b="1" dirty="0">
                <a:latin typeface="Franklin Gothic Medium Cond" panose="020B0606030402020204" pitchFamily="34" charset="0"/>
              </a:rPr>
              <a:t>, </a:t>
            </a:r>
            <a:r>
              <a:rPr lang="en-ID" b="1" dirty="0" err="1">
                <a:latin typeface="Franklin Gothic Medium Cond" panose="020B0606030402020204" pitchFamily="34" charset="0"/>
              </a:rPr>
              <a:t>kesakitan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sebagaimana</a:t>
            </a:r>
            <a:r>
              <a:rPr lang="en-ID" b="1" dirty="0">
                <a:latin typeface="Franklin Gothic Medium Cond" panose="020B0606030402020204" pitchFamily="34" charset="0"/>
              </a:rPr>
              <a:t> orang </a:t>
            </a:r>
            <a:r>
              <a:rPr lang="en-ID" b="1" dirty="0" err="1">
                <a:latin typeface="Franklin Gothic Medium Cond" panose="020B0606030402020204" pitchFamily="34" charset="0"/>
              </a:rPr>
              <a:t>berdosa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itu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akan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alami</a:t>
            </a:r>
            <a:r>
              <a:rPr lang="en-ID" b="1" dirty="0">
                <a:latin typeface="Franklin Gothic Medium Cond" panose="020B0606030402020204" pitchFamily="34" charset="0"/>
              </a:rPr>
              <a:t>. </a:t>
            </a:r>
            <a:r>
              <a:rPr lang="en-ID" b="1" dirty="0" err="1">
                <a:latin typeface="Franklin Gothic Medium Cond" panose="020B0606030402020204" pitchFamily="34" charset="0"/>
              </a:rPr>
              <a:t>Dia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mengalami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kepenuhan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murka</a:t>
            </a:r>
            <a:r>
              <a:rPr lang="en-ID" b="1" dirty="0">
                <a:latin typeface="Franklin Gothic Medium Cond" panose="020B0606030402020204" pitchFamily="34" charset="0"/>
              </a:rPr>
              <a:t> Bapa, </a:t>
            </a:r>
            <a:r>
              <a:rPr lang="en-ID" b="1" dirty="0" err="1">
                <a:latin typeface="Franklin Gothic Medium Cond" panose="020B0606030402020204" pitchFamily="34" charset="0"/>
              </a:rPr>
              <a:t>atau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penghakiman</a:t>
            </a:r>
            <a:r>
              <a:rPr lang="en-ID" b="1" dirty="0">
                <a:latin typeface="Franklin Gothic Medium Cond" panose="020B0606030402020204" pitchFamily="34" charset="0"/>
              </a:rPr>
              <a:t>, </a:t>
            </a:r>
            <a:r>
              <a:rPr lang="en-ID" b="1" dirty="0" err="1">
                <a:latin typeface="Franklin Gothic Medium Cond" panose="020B0606030402020204" pitchFamily="34" charset="0"/>
              </a:rPr>
              <a:t>terhadap</a:t>
            </a:r>
            <a:r>
              <a:rPr lang="en-ID" b="1" dirty="0">
                <a:latin typeface="Franklin Gothic Medium Cond" panose="020B0606030402020204" pitchFamily="34" charset="0"/>
              </a:rPr>
              <a:t> dosa. </a:t>
            </a:r>
            <a:r>
              <a:rPr lang="en-ID" b="1" dirty="0" err="1">
                <a:latin typeface="Franklin Gothic Medium Cond" panose="020B0606030402020204" pitchFamily="34" charset="0"/>
              </a:rPr>
              <a:t>Dia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ditolak</a:t>
            </a:r>
            <a:r>
              <a:rPr lang="en-ID" b="1" dirty="0">
                <a:latin typeface="Franklin Gothic Medium Cond" panose="020B0606030402020204" pitchFamily="34" charset="0"/>
              </a:rPr>
              <a:t> agar </a:t>
            </a:r>
            <a:r>
              <a:rPr lang="en-ID" b="1" dirty="0" err="1">
                <a:latin typeface="Franklin Gothic Medium Cond" panose="020B0606030402020204" pitchFamily="34" charset="0"/>
              </a:rPr>
              <a:t>kita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bisa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diterima</a:t>
            </a:r>
            <a:r>
              <a:rPr lang="en-ID" b="1" dirty="0">
                <a:latin typeface="Franklin Gothic Medium Cond" panose="020B0606030402020204" pitchFamily="34" charset="0"/>
              </a:rPr>
              <a:t>.</a:t>
            </a:r>
          </a:p>
          <a:p>
            <a:pPr marL="0" indent="0">
              <a:buNone/>
            </a:pP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Dia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mati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dalam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kematian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yang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seharusnya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menjadi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milik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kita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,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sehingga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kita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dapat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menjalani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kehidupan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yang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adalah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milik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-Nya.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7944A9-0DA8-8501-3097-1FDAB5952D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71" t="-1" r="43728" b="-1"/>
          <a:stretch/>
        </p:blipFill>
        <p:spPr>
          <a:xfrm>
            <a:off x="5148161" y="0"/>
            <a:ext cx="3995839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051559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FE2D22C-409B-48AF-B24F-7988A8F7F8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0464369-70FA-42AF-948F-80664CA7B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2146816"/>
          </a:xfrm>
          <a:prstGeom prst="rect">
            <a:avLst/>
          </a:prstGeom>
          <a:solidFill>
            <a:schemeClr val="bg1">
              <a:lumMod val="8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AB46AC-8186-FCA5-C5D8-3CE8D9865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6858" y="349664"/>
            <a:ext cx="5330119" cy="1638377"/>
          </a:xfrm>
        </p:spPr>
        <p:txBody>
          <a:bodyPr anchor="b">
            <a:normAutofit/>
          </a:bodyPr>
          <a:lstStyle/>
          <a:p>
            <a:r>
              <a:rPr lang="en-ID" sz="4200" dirty="0">
                <a:latin typeface="Amasis MT Pro Black" panose="02040A04050005020304" pitchFamily="18" charset="0"/>
              </a:rPr>
              <a:t>1 </a:t>
            </a:r>
            <a:r>
              <a:rPr lang="en-ID" sz="4200" dirty="0" err="1">
                <a:latin typeface="Amasis MT Pro Black" panose="02040A04050005020304" pitchFamily="18" charset="0"/>
              </a:rPr>
              <a:t>Korintus</a:t>
            </a:r>
            <a:r>
              <a:rPr lang="en-ID" sz="4200" dirty="0">
                <a:latin typeface="Amasis MT Pro Black" panose="02040A04050005020304" pitchFamily="18" charset="0"/>
              </a:rPr>
              <a:t> 15:1-2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648176E-454C-437C-B0FC-9B82FCF32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45363" y="6150940"/>
            <a:ext cx="524256" cy="11428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6604B49-AD5C-4590-B051-06C8222E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4433100" y="1760836"/>
            <a:ext cx="524256" cy="889754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C552A98-EF7D-4D42-AB69-066B786AB5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6888" y="399675"/>
            <a:ext cx="3485526" cy="58099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48B241-6D2F-54D5-F1BC-56244889F3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006" r="34989" b="-1"/>
          <a:stretch/>
        </p:blipFill>
        <p:spPr>
          <a:xfrm>
            <a:off x="401332" y="627954"/>
            <a:ext cx="3176637" cy="535337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5FCD15-A0A7-D3EE-FA57-C2D2ADDD0C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6858" y="2146816"/>
            <a:ext cx="5010254" cy="3799139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2400" dirty="0">
                <a:latin typeface="Gill Sans Nova Cond XBd" panose="020B0A06020104020203" pitchFamily="34" charset="0"/>
              </a:rPr>
              <a:t>“Dan </a:t>
            </a:r>
            <a:r>
              <a:rPr lang="en-ID" sz="2400" dirty="0" err="1">
                <a:latin typeface="Gill Sans Nova Cond XBd" panose="020B0A06020104020203" pitchFamily="34" charset="0"/>
              </a:rPr>
              <a:t>sekarang</a:t>
            </a:r>
            <a:r>
              <a:rPr lang="en-ID" sz="2400" dirty="0">
                <a:latin typeface="Gill Sans Nova Cond XBd" panose="020B0A06020104020203" pitchFamily="34" charset="0"/>
              </a:rPr>
              <a:t>, </a:t>
            </a:r>
            <a:r>
              <a:rPr lang="en-ID" sz="2400" dirty="0" err="1">
                <a:latin typeface="Gill Sans Nova Cond XBd" panose="020B0A06020104020203" pitchFamily="34" charset="0"/>
              </a:rPr>
              <a:t>saudara-saudara</a:t>
            </a:r>
            <a:r>
              <a:rPr lang="en-ID" sz="2400" dirty="0">
                <a:latin typeface="Gill Sans Nova Cond XBd" panose="020B0A06020104020203" pitchFamily="34" charset="0"/>
              </a:rPr>
              <a:t>, </a:t>
            </a:r>
            <a:r>
              <a:rPr lang="en-ID" sz="2400" dirty="0" err="1">
                <a:latin typeface="Gill Sans Nova Cond XBd" panose="020B0A06020104020203" pitchFamily="34" charset="0"/>
              </a:rPr>
              <a:t>aku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mau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mengingatkan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kamu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kepada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Injil</a:t>
            </a:r>
            <a:r>
              <a:rPr lang="en-ID" sz="2400" dirty="0">
                <a:latin typeface="Gill Sans Nova Cond XBd" panose="020B0A06020104020203" pitchFamily="34" charset="0"/>
              </a:rPr>
              <a:t> yang </a:t>
            </a:r>
            <a:r>
              <a:rPr lang="en-ID" sz="2400" dirty="0" err="1">
                <a:latin typeface="Gill Sans Nova Cond XBd" panose="020B0A06020104020203" pitchFamily="34" charset="0"/>
              </a:rPr>
              <a:t>aku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beritakan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kepadamu</a:t>
            </a:r>
            <a:r>
              <a:rPr lang="en-ID" sz="2400" dirty="0">
                <a:latin typeface="Gill Sans Nova Cond XBd" panose="020B0A06020104020203" pitchFamily="34" charset="0"/>
              </a:rPr>
              <a:t> dan yang </a:t>
            </a:r>
            <a:r>
              <a:rPr lang="en-ID" sz="2400" dirty="0" err="1">
                <a:latin typeface="Gill Sans Nova Cond XBd" panose="020B0A06020104020203" pitchFamily="34" charset="0"/>
              </a:rPr>
              <a:t>kamu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terima</a:t>
            </a:r>
            <a:r>
              <a:rPr lang="en-ID" sz="2400" dirty="0">
                <a:latin typeface="Gill Sans Nova Cond XBd" panose="020B0A06020104020203" pitchFamily="34" charset="0"/>
              </a:rPr>
              <a:t>, dan yang di </a:t>
            </a:r>
            <a:r>
              <a:rPr lang="en-ID" sz="2400" dirty="0" err="1">
                <a:latin typeface="Gill Sans Nova Cond XBd" panose="020B0A06020104020203" pitchFamily="34" charset="0"/>
              </a:rPr>
              <a:t>dalamnya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kamu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teguh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berdiri</a:t>
            </a:r>
            <a:r>
              <a:rPr lang="en-ID" sz="2400" dirty="0">
                <a:latin typeface="Gill Sans Nova Cond XBd" panose="020B0A06020104020203" pitchFamily="34" charset="0"/>
              </a:rPr>
              <a:t>. </a:t>
            </a:r>
          </a:p>
          <a:p>
            <a:pPr marL="0" indent="0">
              <a:buNone/>
            </a:pPr>
            <a:r>
              <a:rPr lang="en-ID" sz="2400" dirty="0">
                <a:latin typeface="Bernard MT Condensed" panose="02050806060905020404" pitchFamily="18" charset="0"/>
              </a:rPr>
              <a:t>Oleh </a:t>
            </a:r>
            <a:r>
              <a:rPr lang="en-ID" sz="2400" dirty="0" err="1">
                <a:latin typeface="Bernard MT Condensed" panose="02050806060905020404" pitchFamily="18" charset="0"/>
              </a:rPr>
              <a:t>Injil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itu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kamu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diselamatkan</a:t>
            </a:r>
            <a:r>
              <a:rPr lang="en-ID" sz="2400" dirty="0">
                <a:latin typeface="Bernard MT Condensed" panose="02050806060905020404" pitchFamily="18" charset="0"/>
              </a:rPr>
              <a:t>, </a:t>
            </a:r>
            <a:r>
              <a:rPr lang="en-ID" sz="2400" dirty="0" err="1">
                <a:latin typeface="Bernard MT Condensed" panose="02050806060905020404" pitchFamily="18" charset="0"/>
              </a:rPr>
              <a:t>asal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kamu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teguh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berpegang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padanya</a:t>
            </a:r>
            <a:r>
              <a:rPr lang="en-ID" sz="2400" dirty="0">
                <a:latin typeface="Bernard MT Condensed" panose="02050806060905020404" pitchFamily="18" charset="0"/>
              </a:rPr>
              <a:t>, </a:t>
            </a:r>
            <a:r>
              <a:rPr lang="en-ID" sz="2400" dirty="0" err="1">
                <a:latin typeface="Bernard MT Condensed" panose="02050806060905020404" pitchFamily="18" charset="0"/>
              </a:rPr>
              <a:t>seperti</a:t>
            </a:r>
            <a:r>
              <a:rPr lang="en-ID" sz="2400" dirty="0">
                <a:latin typeface="Bernard MT Condensed" panose="02050806060905020404" pitchFamily="18" charset="0"/>
              </a:rPr>
              <a:t> yang </a:t>
            </a:r>
            <a:r>
              <a:rPr lang="en-ID" sz="2400" dirty="0" err="1">
                <a:latin typeface="Bernard MT Condensed" panose="02050806060905020404" pitchFamily="18" charset="0"/>
              </a:rPr>
              <a:t>telah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kuberitakan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kepadamu</a:t>
            </a:r>
            <a:r>
              <a:rPr lang="en-ID" sz="2400" dirty="0">
                <a:latin typeface="Bernard MT Condensed" panose="02050806060905020404" pitchFamily="18" charset="0"/>
              </a:rPr>
              <a:t>, </a:t>
            </a:r>
            <a:r>
              <a:rPr lang="en-ID" sz="2400" dirty="0" err="1">
                <a:latin typeface="Bernard MT Condensed" panose="02050806060905020404" pitchFamily="18" charset="0"/>
              </a:rPr>
              <a:t>kecuali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kalau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kamu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telah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sia-sia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saja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menjadi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percaya</a:t>
            </a:r>
            <a:r>
              <a:rPr lang="en-ID" sz="2400" dirty="0">
                <a:latin typeface="Franklin Gothic Medium Cond" panose="020B0606030402020204" pitchFamily="34" charset="0"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5308847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D8DC3C-3E3D-F9FE-C143-09F025236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94538"/>
            <a:ext cx="9143996" cy="1167214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rgbClr val="FFFF00"/>
                </a:solidFill>
                <a:latin typeface="Impact" panose="020B0806030902050204" pitchFamily="34" charset="0"/>
              </a:rPr>
              <a:t>KISAH KASIH KARUNIA</a:t>
            </a:r>
            <a:br>
              <a:rPr lang="en-ID" sz="3200" dirty="0">
                <a:solidFill>
                  <a:srgbClr val="FFFFFF"/>
                </a:solidFill>
              </a:rPr>
            </a:br>
            <a:r>
              <a:rPr lang="en-ID" sz="2800" dirty="0" err="1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Selasa</a:t>
            </a:r>
            <a:r>
              <a:rPr lang="en-ID" sz="28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 11 April 2023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B1FB91-CDEF-29B8-F521-293B6DD2B9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0924" y="1962149"/>
            <a:ext cx="5400675" cy="4686301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2600" dirty="0" err="1">
                <a:latin typeface="Franklin Gothic Demi Cond" panose="020B0706030402020204" pitchFamily="34" charset="0"/>
              </a:rPr>
              <a:t>Pekabaran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tiga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malaikat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adalah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cerita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kasih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karunia</a:t>
            </a:r>
            <a:r>
              <a:rPr lang="en-ID" sz="2600" dirty="0">
                <a:latin typeface="Franklin Gothic Demi Cond" panose="020B0706030402020204" pitchFamily="34" charset="0"/>
              </a:rPr>
              <a:t>. </a:t>
            </a:r>
            <a:r>
              <a:rPr lang="en-ID" sz="2600" dirty="0" err="1">
                <a:latin typeface="Franklin Gothic Demi Cond" panose="020B0706030402020204" pitchFamily="34" charset="0"/>
              </a:rPr>
              <a:t>Itu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adalah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kisah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tentang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kasih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Juruselamat</a:t>
            </a:r>
            <a:r>
              <a:rPr lang="en-ID" sz="2600" dirty="0">
                <a:latin typeface="Franklin Gothic Demi Cond" panose="020B0706030402020204" pitchFamily="34" charset="0"/>
              </a:rPr>
              <a:t> yang </a:t>
            </a:r>
            <a:r>
              <a:rPr lang="en-ID" sz="2600" dirty="0" err="1">
                <a:latin typeface="Franklin Gothic Demi Cond" panose="020B0706030402020204" pitchFamily="34" charset="0"/>
              </a:rPr>
              <a:t>tak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terkira</a:t>
            </a:r>
            <a:r>
              <a:rPr lang="en-ID" sz="2600" dirty="0">
                <a:latin typeface="Franklin Gothic Demi Cond" panose="020B0706030402020204" pitchFamily="34" charset="0"/>
              </a:rPr>
              <a:t>- </a:t>
            </a:r>
            <a:r>
              <a:rPr lang="en-ID" sz="2600" dirty="0" err="1">
                <a:latin typeface="Franklin Gothic Demi Cond" panose="020B0706030402020204" pitchFamily="34" charset="0"/>
              </a:rPr>
              <a:t>sebuah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kisah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tentang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Yesus</a:t>
            </a:r>
            <a:r>
              <a:rPr lang="en-ID" sz="2600" dirty="0">
                <a:latin typeface="Franklin Gothic Demi Cond" panose="020B0706030402020204" pitchFamily="34" charset="0"/>
              </a:rPr>
              <a:t> yang sangat </a:t>
            </a:r>
            <a:r>
              <a:rPr lang="en-ID" sz="2600" dirty="0" err="1">
                <a:latin typeface="Franklin Gothic Demi Cond" panose="020B0706030402020204" pitchFamily="34" charset="0"/>
              </a:rPr>
              <a:t>mengasihi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kita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sehingga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Dia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lebih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suka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mengalami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neraka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itu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sendiri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daripada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kehilangan</a:t>
            </a:r>
            <a:r>
              <a:rPr lang="en-ID" sz="2600" dirty="0">
                <a:latin typeface="Franklin Gothic Demi Cond" panose="020B0706030402020204" pitchFamily="34" charset="0"/>
              </a:rPr>
              <a:t> salah </a:t>
            </a:r>
            <a:r>
              <a:rPr lang="en-ID" sz="2600" dirty="0" err="1">
                <a:latin typeface="Franklin Gothic Demi Cond" panose="020B0706030402020204" pitchFamily="34" charset="0"/>
              </a:rPr>
              <a:t>satu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dari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kita</a:t>
            </a:r>
            <a:r>
              <a:rPr lang="en-ID" sz="2600" dirty="0">
                <a:latin typeface="Franklin Gothic Demi Cond" panose="020B07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2600" dirty="0" err="1">
                <a:latin typeface="Amasis MT Pro Black" panose="02040A04050005020304" pitchFamily="18" charset="0"/>
              </a:rPr>
              <a:t>Adalah</a:t>
            </a:r>
            <a:r>
              <a:rPr lang="en-ID" sz="2600" dirty="0">
                <a:latin typeface="Amasis MT Pro Black" panose="02040A04050005020304" pitchFamily="18" charset="0"/>
              </a:rPr>
              <a:t> </a:t>
            </a:r>
            <a:r>
              <a:rPr lang="en-ID" sz="2600" dirty="0" err="1">
                <a:latin typeface="Amasis MT Pro Black" panose="02040A04050005020304" pitchFamily="18" charset="0"/>
              </a:rPr>
              <a:t>kisah</a:t>
            </a:r>
            <a:r>
              <a:rPr lang="en-ID" sz="2600" dirty="0">
                <a:latin typeface="Amasis MT Pro Black" panose="02040A04050005020304" pitchFamily="18" charset="0"/>
              </a:rPr>
              <a:t> </a:t>
            </a:r>
            <a:r>
              <a:rPr lang="en-ID" sz="2600" dirty="0" err="1">
                <a:latin typeface="Amasis MT Pro Black" panose="02040A04050005020304" pitchFamily="18" charset="0"/>
              </a:rPr>
              <a:t>tentang</a:t>
            </a:r>
            <a:r>
              <a:rPr lang="en-ID" sz="2600" dirty="0">
                <a:latin typeface="Amasis MT Pro Black" panose="02040A04050005020304" pitchFamily="18" charset="0"/>
              </a:rPr>
              <a:t> </a:t>
            </a:r>
            <a:r>
              <a:rPr lang="en-ID" sz="2600" dirty="0" err="1">
                <a:latin typeface="Amasis MT Pro Black" panose="02040A04050005020304" pitchFamily="18" charset="0"/>
              </a:rPr>
              <a:t>kasih</a:t>
            </a:r>
            <a:r>
              <a:rPr lang="en-ID" sz="2600" dirty="0">
                <a:latin typeface="Amasis MT Pro Black" panose="02040A04050005020304" pitchFamily="18" charset="0"/>
              </a:rPr>
              <a:t> yang </a:t>
            </a:r>
            <a:r>
              <a:rPr lang="en-ID" sz="2600" dirty="0" err="1">
                <a:latin typeface="Amasis MT Pro Black" panose="02040A04050005020304" pitchFamily="18" charset="0"/>
              </a:rPr>
              <a:t>tak</a:t>
            </a:r>
            <a:r>
              <a:rPr lang="en-ID" sz="2600" dirty="0">
                <a:latin typeface="Amasis MT Pro Black" panose="02040A04050005020304" pitchFamily="18" charset="0"/>
              </a:rPr>
              <a:t> </a:t>
            </a:r>
            <a:r>
              <a:rPr lang="en-ID" sz="2600" dirty="0" err="1">
                <a:latin typeface="Amasis MT Pro Black" panose="02040A04050005020304" pitchFamily="18" charset="0"/>
              </a:rPr>
              <a:t>terbatas</a:t>
            </a:r>
            <a:r>
              <a:rPr lang="en-ID" sz="2600" dirty="0">
                <a:latin typeface="Amasis MT Pro Black" panose="02040A04050005020304" pitchFamily="18" charset="0"/>
              </a:rPr>
              <a:t>, </a:t>
            </a:r>
            <a:r>
              <a:rPr lang="en-ID" sz="2600" dirty="0" err="1">
                <a:latin typeface="Amasis MT Pro Black" panose="02040A04050005020304" pitchFamily="18" charset="0"/>
              </a:rPr>
              <a:t>tak</a:t>
            </a:r>
            <a:r>
              <a:rPr lang="en-ID" sz="2600" dirty="0">
                <a:latin typeface="Amasis MT Pro Black" panose="02040A04050005020304" pitchFamily="18" charset="0"/>
              </a:rPr>
              <a:t> </a:t>
            </a:r>
            <a:r>
              <a:rPr lang="en-ID" sz="2600" dirty="0" err="1">
                <a:latin typeface="Amasis MT Pro Black" panose="02040A04050005020304" pitchFamily="18" charset="0"/>
              </a:rPr>
              <a:t>terduga</a:t>
            </a:r>
            <a:r>
              <a:rPr lang="en-ID" sz="2600" dirty="0">
                <a:latin typeface="Amasis MT Pro Black" panose="02040A04050005020304" pitchFamily="18" charset="0"/>
              </a:rPr>
              <a:t>, </a:t>
            </a:r>
            <a:r>
              <a:rPr lang="en-ID" sz="2600" dirty="0" err="1">
                <a:latin typeface="Amasis MT Pro Black" panose="02040A04050005020304" pitchFamily="18" charset="0"/>
              </a:rPr>
              <a:t>tak</a:t>
            </a:r>
            <a:r>
              <a:rPr lang="en-ID" sz="2600" dirty="0">
                <a:latin typeface="Amasis MT Pro Black" panose="02040A04050005020304" pitchFamily="18" charset="0"/>
              </a:rPr>
              <a:t> </a:t>
            </a:r>
            <a:r>
              <a:rPr lang="en-ID" sz="2600" dirty="0" err="1">
                <a:latin typeface="Amasis MT Pro Black" panose="02040A04050005020304" pitchFamily="18" charset="0"/>
              </a:rPr>
              <a:t>dapat</a:t>
            </a:r>
            <a:r>
              <a:rPr lang="en-ID" sz="2600" dirty="0">
                <a:latin typeface="Amasis MT Pro Black" panose="02040A04050005020304" pitchFamily="18" charset="0"/>
              </a:rPr>
              <a:t> </a:t>
            </a:r>
            <a:r>
              <a:rPr lang="en-ID" sz="2600" dirty="0" err="1">
                <a:latin typeface="Amasis MT Pro Black" panose="02040A04050005020304" pitchFamily="18" charset="0"/>
              </a:rPr>
              <a:t>dimengerti</a:t>
            </a:r>
            <a:r>
              <a:rPr lang="en-ID" sz="2600" dirty="0">
                <a:latin typeface="Amasis MT Pro Black" panose="02040A04050005020304" pitchFamily="18" charset="0"/>
              </a:rPr>
              <a:t>, </a:t>
            </a:r>
            <a:r>
              <a:rPr lang="en-ID" sz="2600" dirty="0" err="1">
                <a:latin typeface="Amasis MT Pro Black" panose="02040A04050005020304" pitchFamily="18" charset="0"/>
              </a:rPr>
              <a:t>kekal</a:t>
            </a:r>
            <a:r>
              <a:rPr lang="en-ID" sz="2600" dirty="0">
                <a:latin typeface="Amasis MT Pro Black" panose="02040A04050005020304" pitchFamily="18" charset="0"/>
              </a:rPr>
              <a:t>, </a:t>
            </a:r>
            <a:r>
              <a:rPr lang="en-ID" sz="2600" dirty="0" err="1">
                <a:latin typeface="Amasis MT Pro Black" panose="02040A04050005020304" pitchFamily="18" charset="0"/>
              </a:rPr>
              <a:t>tak</a:t>
            </a:r>
            <a:r>
              <a:rPr lang="en-ID" sz="2600" dirty="0">
                <a:latin typeface="Amasis MT Pro Black" panose="02040A04050005020304" pitchFamily="18" charset="0"/>
              </a:rPr>
              <a:t> </a:t>
            </a:r>
            <a:r>
              <a:rPr lang="en-ID" sz="2600" dirty="0" err="1">
                <a:latin typeface="Amasis MT Pro Black" panose="02040A04050005020304" pitchFamily="18" charset="0"/>
              </a:rPr>
              <a:t>terbatas</a:t>
            </a:r>
            <a:r>
              <a:rPr lang="en-ID" sz="2600" dirty="0">
                <a:latin typeface="Amasis MT Pro Black" panose="02040A04050005020304" pitchFamily="18" charset="0"/>
              </a:rPr>
              <a:t> </a:t>
            </a:r>
            <a:r>
              <a:rPr lang="en-ID" sz="2600" dirty="0" err="1">
                <a:latin typeface="Amasis MT Pro Black" panose="02040A04050005020304" pitchFamily="18" charset="0"/>
              </a:rPr>
              <a:t>tanpa</a:t>
            </a:r>
            <a:r>
              <a:rPr lang="en-ID" sz="2600" dirty="0">
                <a:latin typeface="Amasis MT Pro Black" panose="02040A04050005020304" pitchFamily="18" charset="0"/>
              </a:rPr>
              <a:t> </a:t>
            </a:r>
            <a:r>
              <a:rPr lang="en-ID" sz="2600" dirty="0" err="1">
                <a:latin typeface="Amasis MT Pro Black" panose="02040A04050005020304" pitchFamily="18" charset="0"/>
              </a:rPr>
              <a:t>akhir</a:t>
            </a:r>
            <a:r>
              <a:rPr lang="en-ID" sz="2600" dirty="0">
                <a:latin typeface="Amasis MT Pro Black" panose="02040A040500050203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8CC9A5-D6B5-A783-610E-3BA1127FB7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512" y="2229728"/>
            <a:ext cx="3028931" cy="4087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0104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B3A2D1A-45FC-4F95-B150-1C13EF2F6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768FD5-DD7A-43C7-8DEA-1F5DB3CB5B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CAC6F1-79A5-7062-724F-3A17F511C4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11" b="15377"/>
          <a:stretch/>
        </p:blipFill>
        <p:spPr>
          <a:xfrm>
            <a:off x="1" y="10"/>
            <a:ext cx="9143999" cy="3154014"/>
          </a:xfrm>
          <a:custGeom>
            <a:avLst/>
            <a:gdLst/>
            <a:ahLst/>
            <a:cxnLst/>
            <a:rect l="l" t="t" r="r" b="b"/>
            <a:pathLst>
              <a:path w="12191999" h="3428999">
                <a:moveTo>
                  <a:pt x="0" y="0"/>
                </a:moveTo>
                <a:lnTo>
                  <a:pt x="12191999" y="0"/>
                </a:lnTo>
                <a:lnTo>
                  <a:pt x="12191999" y="920893"/>
                </a:lnTo>
                <a:lnTo>
                  <a:pt x="12191999" y="1514929"/>
                </a:lnTo>
                <a:lnTo>
                  <a:pt x="12191999" y="3130902"/>
                </a:lnTo>
                <a:lnTo>
                  <a:pt x="12188051" y="3131476"/>
                </a:lnTo>
                <a:cubicBezTo>
                  <a:pt x="12153000" y="3135813"/>
                  <a:pt x="12133655" y="3136025"/>
                  <a:pt x="12112012" y="3138906"/>
                </a:cubicBezTo>
                <a:cubicBezTo>
                  <a:pt x="12076970" y="3145595"/>
                  <a:pt x="12039899" y="3160769"/>
                  <a:pt x="12018752" y="3165642"/>
                </a:cubicBezTo>
                <a:lnTo>
                  <a:pt x="11985122" y="3168147"/>
                </a:lnTo>
                <a:lnTo>
                  <a:pt x="11986344" y="3172878"/>
                </a:lnTo>
                <a:lnTo>
                  <a:pt x="11973852" y="3173226"/>
                </a:lnTo>
                <a:lnTo>
                  <a:pt x="11945968" y="3173341"/>
                </a:lnTo>
                <a:cubicBezTo>
                  <a:pt x="11928568" y="3174057"/>
                  <a:pt x="11880184" y="3172923"/>
                  <a:pt x="11862470" y="3174654"/>
                </a:cubicBezTo>
                <a:cubicBezTo>
                  <a:pt x="11857360" y="3179700"/>
                  <a:pt x="11849473" y="3182451"/>
                  <a:pt x="11839688" y="3183726"/>
                </a:cubicBezTo>
                <a:lnTo>
                  <a:pt x="11818138" y="3183868"/>
                </a:lnTo>
                <a:lnTo>
                  <a:pt x="11693161" y="3196027"/>
                </a:lnTo>
                <a:lnTo>
                  <a:pt x="11675978" y="3196936"/>
                </a:lnTo>
                <a:lnTo>
                  <a:pt x="11666672" y="3201013"/>
                </a:lnTo>
                <a:cubicBezTo>
                  <a:pt x="11659568" y="3201827"/>
                  <a:pt x="11639160" y="3201301"/>
                  <a:pt x="11633348" y="3201823"/>
                </a:cubicBezTo>
                <a:lnTo>
                  <a:pt x="11631806" y="3204144"/>
                </a:lnTo>
                <a:cubicBezTo>
                  <a:pt x="11613292" y="3207852"/>
                  <a:pt x="11543654" y="3220200"/>
                  <a:pt x="11522270" y="3224070"/>
                </a:cubicBezTo>
                <a:cubicBezTo>
                  <a:pt x="11517998" y="3220503"/>
                  <a:pt x="11508432" y="3226137"/>
                  <a:pt x="11503503" y="3227361"/>
                </a:cubicBezTo>
                <a:cubicBezTo>
                  <a:pt x="11502740" y="3224959"/>
                  <a:pt x="11490808" y="3224226"/>
                  <a:pt x="11487288" y="3226364"/>
                </a:cubicBezTo>
                <a:cubicBezTo>
                  <a:pt x="11403406" y="3238085"/>
                  <a:pt x="11445394" y="3213864"/>
                  <a:pt x="11397514" y="3229209"/>
                </a:cubicBezTo>
                <a:cubicBezTo>
                  <a:pt x="11389044" y="3230225"/>
                  <a:pt x="11382180" y="3229256"/>
                  <a:pt x="11376160" y="3227461"/>
                </a:cubicBezTo>
                <a:lnTo>
                  <a:pt x="11367180" y="3223774"/>
                </a:lnTo>
                <a:lnTo>
                  <a:pt x="11332420" y="3230742"/>
                </a:lnTo>
                <a:cubicBezTo>
                  <a:pt x="11315298" y="3233171"/>
                  <a:pt x="11297277" y="3234781"/>
                  <a:pt x="11278786" y="3235517"/>
                </a:cubicBezTo>
                <a:cubicBezTo>
                  <a:pt x="11274637" y="3230607"/>
                  <a:pt x="11260123" y="3237582"/>
                  <a:pt x="11253295" y="3238964"/>
                </a:cubicBezTo>
                <a:cubicBezTo>
                  <a:pt x="11253224" y="3235757"/>
                  <a:pt x="11238096" y="3234220"/>
                  <a:pt x="11232727" y="3236871"/>
                </a:cubicBezTo>
                <a:cubicBezTo>
                  <a:pt x="11119903" y="3248332"/>
                  <a:pt x="11183388" y="3218382"/>
                  <a:pt x="11115682" y="3236341"/>
                </a:cubicBezTo>
                <a:cubicBezTo>
                  <a:pt x="11104356" y="3237278"/>
                  <a:pt x="11095858" y="3235671"/>
                  <a:pt x="11088768" y="3233017"/>
                </a:cubicBezTo>
                <a:lnTo>
                  <a:pt x="11076012" y="3226390"/>
                </a:lnTo>
                <a:lnTo>
                  <a:pt x="11066016" y="3228753"/>
                </a:lnTo>
                <a:cubicBezTo>
                  <a:pt x="11028292" y="3228939"/>
                  <a:pt x="11017169" y="3222147"/>
                  <a:pt x="10995221" y="3228989"/>
                </a:cubicBezTo>
                <a:cubicBezTo>
                  <a:pt x="10962786" y="3214768"/>
                  <a:pt x="10973708" y="3227571"/>
                  <a:pt x="10949038" y="3229747"/>
                </a:cubicBezTo>
                <a:cubicBezTo>
                  <a:pt x="10929576" y="3232582"/>
                  <a:pt x="10965306" y="3238039"/>
                  <a:pt x="10946231" y="3238844"/>
                </a:cubicBezTo>
                <a:cubicBezTo>
                  <a:pt x="10925596" y="3235173"/>
                  <a:pt x="10926566" y="3246575"/>
                  <a:pt x="10905107" y="3242085"/>
                </a:cubicBezTo>
                <a:cubicBezTo>
                  <a:pt x="10910320" y="3233495"/>
                  <a:pt x="10862761" y="3243750"/>
                  <a:pt x="10861282" y="3236246"/>
                </a:cubicBezTo>
                <a:cubicBezTo>
                  <a:pt x="10843055" y="3246977"/>
                  <a:pt x="10833897" y="3233757"/>
                  <a:pt x="10809627" y="3237064"/>
                </a:cubicBezTo>
                <a:cubicBezTo>
                  <a:pt x="10798198" y="3241124"/>
                  <a:pt x="10789952" y="3241821"/>
                  <a:pt x="10778718" y="3237455"/>
                </a:cubicBezTo>
                <a:cubicBezTo>
                  <a:pt x="10726069" y="3257219"/>
                  <a:pt x="10746866" y="3238339"/>
                  <a:pt x="10697595" y="3245939"/>
                </a:cubicBezTo>
                <a:cubicBezTo>
                  <a:pt x="10655146" y="3253933"/>
                  <a:pt x="10607026" y="3259119"/>
                  <a:pt x="10565970" y="3278201"/>
                </a:cubicBezTo>
                <a:cubicBezTo>
                  <a:pt x="10558434" y="3283608"/>
                  <a:pt x="10539930" y="3285654"/>
                  <a:pt x="10524645" y="3282773"/>
                </a:cubicBezTo>
                <a:cubicBezTo>
                  <a:pt x="10522018" y="3282276"/>
                  <a:pt x="10519582" y="3281649"/>
                  <a:pt x="10517421" y="3280913"/>
                </a:cubicBezTo>
                <a:cubicBezTo>
                  <a:pt x="10481928" y="3283832"/>
                  <a:pt x="10352108" y="3296870"/>
                  <a:pt x="10311683" y="3300288"/>
                </a:cubicBezTo>
                <a:cubicBezTo>
                  <a:pt x="10308410" y="3293342"/>
                  <a:pt x="10287968" y="3305875"/>
                  <a:pt x="10274873" y="3301423"/>
                </a:cubicBezTo>
                <a:cubicBezTo>
                  <a:pt x="10265494" y="3297516"/>
                  <a:pt x="10257104" y="3300407"/>
                  <a:pt x="10247307" y="3300714"/>
                </a:cubicBezTo>
                <a:cubicBezTo>
                  <a:pt x="10234401" y="3297643"/>
                  <a:pt x="10192308" y="3303190"/>
                  <a:pt x="10181334" y="3307168"/>
                </a:cubicBezTo>
                <a:cubicBezTo>
                  <a:pt x="10155109" y="3320992"/>
                  <a:pt x="10095518" y="3310726"/>
                  <a:pt x="10073729" y="3321318"/>
                </a:cubicBezTo>
                <a:cubicBezTo>
                  <a:pt x="10065823" y="3322872"/>
                  <a:pt x="10058087" y="3323501"/>
                  <a:pt x="10050495" y="3323554"/>
                </a:cubicBezTo>
                <a:lnTo>
                  <a:pt x="10029247" y="3322387"/>
                </a:lnTo>
                <a:lnTo>
                  <a:pt x="10023206" y="3319426"/>
                </a:lnTo>
                <a:lnTo>
                  <a:pt x="10010221" y="3320159"/>
                </a:lnTo>
                <a:lnTo>
                  <a:pt x="10006500" y="3319709"/>
                </a:lnTo>
                <a:cubicBezTo>
                  <a:pt x="9999392" y="3318836"/>
                  <a:pt x="9992376" y="3318075"/>
                  <a:pt x="9985433" y="3317775"/>
                </a:cubicBezTo>
                <a:cubicBezTo>
                  <a:pt x="9994564" y="3332623"/>
                  <a:pt x="9927872" y="3317665"/>
                  <a:pt x="9947096" y="3329673"/>
                </a:cubicBezTo>
                <a:cubicBezTo>
                  <a:pt x="9910530" y="3330603"/>
                  <a:pt x="9938422" y="3341787"/>
                  <a:pt x="9894468" y="3331125"/>
                </a:cubicBezTo>
                <a:cubicBezTo>
                  <a:pt x="9837697" y="3343266"/>
                  <a:pt x="9748207" y="3338748"/>
                  <a:pt x="9703741" y="3357170"/>
                </a:cubicBezTo>
                <a:cubicBezTo>
                  <a:pt x="9709264" y="3350136"/>
                  <a:pt x="9685337" y="3344679"/>
                  <a:pt x="9668763" y="3348169"/>
                </a:cubicBezTo>
                <a:cubicBezTo>
                  <a:pt x="9688139" y="3320571"/>
                  <a:pt x="9603232" y="3373038"/>
                  <a:pt x="9588644" y="3354205"/>
                </a:cubicBezTo>
                <a:cubicBezTo>
                  <a:pt x="9587925" y="3371689"/>
                  <a:pt x="9513642" y="3401336"/>
                  <a:pt x="9478680" y="3386990"/>
                </a:cubicBezTo>
                <a:cubicBezTo>
                  <a:pt x="9425416" y="3390492"/>
                  <a:pt x="9387699" y="3404944"/>
                  <a:pt x="9331856" y="3399166"/>
                </a:cubicBezTo>
                <a:cubicBezTo>
                  <a:pt x="9330123" y="3401505"/>
                  <a:pt x="9327283" y="3403463"/>
                  <a:pt x="9323679" y="3405145"/>
                </a:cubicBezTo>
                <a:lnTo>
                  <a:pt x="9311620" y="3409223"/>
                </a:lnTo>
                <a:lnTo>
                  <a:pt x="9309289" y="3408926"/>
                </a:lnTo>
                <a:cubicBezTo>
                  <a:pt x="9300131" y="3408873"/>
                  <a:pt x="9295442" y="3409859"/>
                  <a:pt x="9292731" y="3411301"/>
                </a:cubicBezTo>
                <a:lnTo>
                  <a:pt x="9290814" y="3413412"/>
                </a:lnTo>
                <a:lnTo>
                  <a:pt x="9279990" y="3415541"/>
                </a:lnTo>
                <a:lnTo>
                  <a:pt x="9260104" y="3421077"/>
                </a:lnTo>
                <a:lnTo>
                  <a:pt x="9255034" y="3420853"/>
                </a:lnTo>
                <a:lnTo>
                  <a:pt x="9222941" y="3427242"/>
                </a:lnTo>
                <a:lnTo>
                  <a:pt x="9221858" y="3426731"/>
                </a:lnTo>
                <a:cubicBezTo>
                  <a:pt x="9218700" y="3425733"/>
                  <a:pt x="9214983" y="3425271"/>
                  <a:pt x="9210014" y="3425917"/>
                </a:cubicBezTo>
                <a:cubicBezTo>
                  <a:pt x="9208256" y="3416158"/>
                  <a:pt x="9203342" y="3422957"/>
                  <a:pt x="9188839" y="3425728"/>
                </a:cubicBezTo>
                <a:cubicBezTo>
                  <a:pt x="9182870" y="3411188"/>
                  <a:pt x="9147335" y="3424352"/>
                  <a:pt x="9132080" y="3417886"/>
                </a:cubicBezTo>
                <a:cubicBezTo>
                  <a:pt x="9121557" y="3420249"/>
                  <a:pt x="9110321" y="3422482"/>
                  <a:pt x="9098549" y="3424480"/>
                </a:cubicBezTo>
                <a:lnTo>
                  <a:pt x="9003970" y="3425484"/>
                </a:lnTo>
                <a:lnTo>
                  <a:pt x="8904921" y="3413774"/>
                </a:lnTo>
                <a:cubicBezTo>
                  <a:pt x="8868284" y="3413519"/>
                  <a:pt x="8836559" y="3409171"/>
                  <a:pt x="8805551" y="3412237"/>
                </a:cubicBezTo>
                <a:cubicBezTo>
                  <a:pt x="8792955" y="3408854"/>
                  <a:pt x="8781083" y="3407488"/>
                  <a:pt x="8769572" y="3412551"/>
                </a:cubicBezTo>
                <a:cubicBezTo>
                  <a:pt x="8735382" y="3410862"/>
                  <a:pt x="8727105" y="3403632"/>
                  <a:pt x="8705440" y="3409271"/>
                </a:cubicBezTo>
                <a:cubicBezTo>
                  <a:pt x="8686231" y="3397576"/>
                  <a:pt x="8685094" y="3402040"/>
                  <a:pt x="8676067" y="3405389"/>
                </a:cubicBezTo>
                <a:lnTo>
                  <a:pt x="8674779" y="3405628"/>
                </a:lnTo>
                <a:lnTo>
                  <a:pt x="8672154" y="3403956"/>
                </a:lnTo>
                <a:lnTo>
                  <a:pt x="8666720" y="3403182"/>
                </a:lnTo>
                <a:lnTo>
                  <a:pt x="8651886" y="3403680"/>
                </a:lnTo>
                <a:lnTo>
                  <a:pt x="8646307" y="3404298"/>
                </a:lnTo>
                <a:cubicBezTo>
                  <a:pt x="8642465" y="3404565"/>
                  <a:pt x="8639912" y="3404534"/>
                  <a:pt x="8638145" y="3404287"/>
                </a:cubicBezTo>
                <a:lnTo>
                  <a:pt x="8637941" y="3404149"/>
                </a:lnTo>
                <a:lnTo>
                  <a:pt x="8630296" y="3404406"/>
                </a:lnTo>
                <a:cubicBezTo>
                  <a:pt x="8617394" y="3405155"/>
                  <a:pt x="8604838" y="3406180"/>
                  <a:pt x="8592887" y="3407398"/>
                </a:cubicBezTo>
                <a:cubicBezTo>
                  <a:pt x="8582781" y="3399722"/>
                  <a:pt x="8538622" y="3408789"/>
                  <a:pt x="8543455" y="3394319"/>
                </a:cubicBezTo>
                <a:cubicBezTo>
                  <a:pt x="8527334" y="3395534"/>
                  <a:pt x="8517583" y="3401542"/>
                  <a:pt x="8523012" y="3392051"/>
                </a:cubicBezTo>
                <a:cubicBezTo>
                  <a:pt x="8517705" y="3392178"/>
                  <a:pt x="8514435" y="3391372"/>
                  <a:pt x="8512093" y="3390108"/>
                </a:cubicBezTo>
                <a:lnTo>
                  <a:pt x="8511416" y="3389513"/>
                </a:lnTo>
                <a:lnTo>
                  <a:pt x="8475551" y="3392450"/>
                </a:lnTo>
                <a:lnTo>
                  <a:pt x="8470789" y="3391736"/>
                </a:lnTo>
                <a:lnTo>
                  <a:pt x="8447414" y="3395064"/>
                </a:lnTo>
                <a:lnTo>
                  <a:pt x="8435335" y="3396028"/>
                </a:lnTo>
                <a:lnTo>
                  <a:pt x="8431923" y="3397855"/>
                </a:lnTo>
                <a:cubicBezTo>
                  <a:pt x="8428239" y="3398965"/>
                  <a:pt x="8422959" y="3399444"/>
                  <a:pt x="8414099" y="3398491"/>
                </a:cubicBezTo>
                <a:lnTo>
                  <a:pt x="8412049" y="3397978"/>
                </a:lnTo>
                <a:lnTo>
                  <a:pt x="8397349" y="3400683"/>
                </a:lnTo>
                <a:cubicBezTo>
                  <a:pt x="8392615" y="3401933"/>
                  <a:pt x="8388424" y="3403524"/>
                  <a:pt x="8385030" y="3405585"/>
                </a:cubicBezTo>
                <a:cubicBezTo>
                  <a:pt x="8334977" y="3394568"/>
                  <a:pt x="8287750" y="3404648"/>
                  <a:pt x="8233422" y="3402742"/>
                </a:cubicBezTo>
                <a:cubicBezTo>
                  <a:pt x="8209936" y="3385601"/>
                  <a:pt x="8116056" y="3406588"/>
                  <a:pt x="8102569" y="3423208"/>
                </a:cubicBezTo>
                <a:cubicBezTo>
                  <a:pt x="8102264" y="3408645"/>
                  <a:pt x="8034186" y="3428475"/>
                  <a:pt x="8016625" y="3428989"/>
                </a:cubicBezTo>
                <a:cubicBezTo>
                  <a:pt x="8010771" y="3429161"/>
                  <a:pt x="8010530" y="3427186"/>
                  <a:pt x="8020284" y="3421076"/>
                </a:cubicBezTo>
                <a:cubicBezTo>
                  <a:pt x="8001623" y="3422777"/>
                  <a:pt x="7982361" y="3415208"/>
                  <a:pt x="7992871" y="3409037"/>
                </a:cubicBezTo>
                <a:cubicBezTo>
                  <a:pt x="7936181" y="3422244"/>
                  <a:pt x="7852511" y="3409112"/>
                  <a:pt x="7788452" y="3415110"/>
                </a:cubicBezTo>
                <a:cubicBezTo>
                  <a:pt x="7753529" y="3400598"/>
                  <a:pt x="7772461" y="3414025"/>
                  <a:pt x="7736237" y="3411311"/>
                </a:cubicBezTo>
                <a:cubicBezTo>
                  <a:pt x="7746145" y="3424670"/>
                  <a:pt x="7692261" y="3403816"/>
                  <a:pt x="7690279" y="3418893"/>
                </a:cubicBezTo>
                <a:cubicBezTo>
                  <a:pt x="7683750" y="3417921"/>
                  <a:pt x="7677487" y="3416505"/>
                  <a:pt x="7671219" y="3414970"/>
                </a:cubicBezTo>
                <a:lnTo>
                  <a:pt x="7667928" y="3414173"/>
                </a:lnTo>
                <a:lnTo>
                  <a:pt x="7654774" y="3413595"/>
                </a:lnTo>
                <a:lnTo>
                  <a:pt x="7651067" y="3410171"/>
                </a:lnTo>
                <a:lnTo>
                  <a:pt x="7631267" y="3406963"/>
                </a:lnTo>
                <a:cubicBezTo>
                  <a:pt x="7623851" y="3406267"/>
                  <a:pt x="7615871" y="3406106"/>
                  <a:pt x="7607053" y="3406809"/>
                </a:cubicBezTo>
                <a:cubicBezTo>
                  <a:pt x="7585359" y="3412784"/>
                  <a:pt x="7551579" y="3405461"/>
                  <a:pt x="7521027" y="3405904"/>
                </a:cubicBezTo>
                <a:lnTo>
                  <a:pt x="7506997" y="3407754"/>
                </a:lnTo>
                <a:lnTo>
                  <a:pt x="7461204" y="3404669"/>
                </a:lnTo>
                <a:cubicBezTo>
                  <a:pt x="7448169" y="3404071"/>
                  <a:pt x="7434640" y="3403756"/>
                  <a:pt x="7420396" y="3403975"/>
                </a:cubicBezTo>
                <a:lnTo>
                  <a:pt x="7393955" y="3405447"/>
                </a:lnTo>
                <a:lnTo>
                  <a:pt x="7387024" y="3404227"/>
                </a:lnTo>
                <a:cubicBezTo>
                  <a:pt x="7374952" y="3404363"/>
                  <a:pt x="7358975" y="3408656"/>
                  <a:pt x="7360398" y="3403441"/>
                </a:cubicBezTo>
                <a:lnTo>
                  <a:pt x="7346837" y="3405249"/>
                </a:lnTo>
                <a:lnTo>
                  <a:pt x="7333451" y="3401087"/>
                </a:lnTo>
                <a:cubicBezTo>
                  <a:pt x="7331985" y="3400120"/>
                  <a:pt x="7330882" y="3399091"/>
                  <a:pt x="7330179" y="3398037"/>
                </a:cubicBezTo>
                <a:lnTo>
                  <a:pt x="7311232" y="3399406"/>
                </a:lnTo>
                <a:lnTo>
                  <a:pt x="7295699" y="3396426"/>
                </a:lnTo>
                <a:lnTo>
                  <a:pt x="7282158" y="3398374"/>
                </a:lnTo>
                <a:lnTo>
                  <a:pt x="7276538" y="3397935"/>
                </a:lnTo>
                <a:lnTo>
                  <a:pt x="7262569" y="3396460"/>
                </a:lnTo>
                <a:cubicBezTo>
                  <a:pt x="7255407" y="3395426"/>
                  <a:pt x="7247392" y="3394180"/>
                  <a:pt x="7238468" y="3393183"/>
                </a:cubicBezTo>
                <a:lnTo>
                  <a:pt x="7230949" y="3392727"/>
                </a:lnTo>
                <a:lnTo>
                  <a:pt x="7214580" y="3387715"/>
                </a:lnTo>
                <a:cubicBezTo>
                  <a:pt x="7202670" y="3383926"/>
                  <a:pt x="7193296" y="3381373"/>
                  <a:pt x="7182893" y="3383429"/>
                </a:cubicBezTo>
                <a:cubicBezTo>
                  <a:pt x="7165160" y="3378534"/>
                  <a:pt x="7152772" y="3364815"/>
                  <a:pt x="7127104" y="3368475"/>
                </a:cubicBezTo>
                <a:cubicBezTo>
                  <a:pt x="7134894" y="3362260"/>
                  <a:pt x="7098599" y="3367723"/>
                  <a:pt x="7094311" y="3361339"/>
                </a:cubicBezTo>
                <a:cubicBezTo>
                  <a:pt x="7092331" y="3356198"/>
                  <a:pt x="7080860" y="3356657"/>
                  <a:pt x="7072124" y="3354762"/>
                </a:cubicBezTo>
                <a:cubicBezTo>
                  <a:pt x="7065898" y="3349511"/>
                  <a:pt x="7021942" y="3344717"/>
                  <a:pt x="7006638" y="3345473"/>
                </a:cubicBezTo>
                <a:cubicBezTo>
                  <a:pt x="6963504" y="3350697"/>
                  <a:pt x="6928807" y="3329559"/>
                  <a:pt x="6894320" y="3333192"/>
                </a:cubicBezTo>
                <a:cubicBezTo>
                  <a:pt x="6885290" y="3332697"/>
                  <a:pt x="6877803" y="3331507"/>
                  <a:pt x="6871318" y="3329892"/>
                </a:cubicBezTo>
                <a:lnTo>
                  <a:pt x="6855157" y="3324330"/>
                </a:lnTo>
                <a:cubicBezTo>
                  <a:pt x="6854956" y="3323109"/>
                  <a:pt x="6854755" y="3321887"/>
                  <a:pt x="6854555" y="3320665"/>
                </a:cubicBezTo>
                <a:lnTo>
                  <a:pt x="6842483" y="3318413"/>
                </a:lnTo>
                <a:lnTo>
                  <a:pt x="6840027" y="3317245"/>
                </a:lnTo>
                <a:cubicBezTo>
                  <a:pt x="6835354" y="3315001"/>
                  <a:pt x="6830588" y="3312868"/>
                  <a:pt x="6825185" y="3311114"/>
                </a:cubicBezTo>
                <a:cubicBezTo>
                  <a:pt x="6810331" y="3324866"/>
                  <a:pt x="6776772" y="3298463"/>
                  <a:pt x="6774755" y="3312168"/>
                </a:cubicBezTo>
                <a:cubicBezTo>
                  <a:pt x="6742477" y="3304924"/>
                  <a:pt x="6749024" y="3319870"/>
                  <a:pt x="6728129" y="3301832"/>
                </a:cubicBezTo>
                <a:cubicBezTo>
                  <a:pt x="6661764" y="3299056"/>
                  <a:pt x="6593104" y="3275946"/>
                  <a:pt x="6527587" y="3280829"/>
                </a:cubicBezTo>
                <a:cubicBezTo>
                  <a:pt x="6542935" y="3276465"/>
                  <a:pt x="6531033" y="3266920"/>
                  <a:pt x="6511742" y="3266067"/>
                </a:cubicBezTo>
                <a:cubicBezTo>
                  <a:pt x="6570025" y="3248440"/>
                  <a:pt x="6418649" y="3271458"/>
                  <a:pt x="6434953" y="3253360"/>
                </a:cubicBezTo>
                <a:cubicBezTo>
                  <a:pt x="6407781" y="3267048"/>
                  <a:pt x="6300040" y="3274313"/>
                  <a:pt x="6292331" y="3255322"/>
                </a:cubicBezTo>
                <a:cubicBezTo>
                  <a:pt x="6242057" y="3246469"/>
                  <a:pt x="6188266" y="3249680"/>
                  <a:pt x="6149913" y="3232917"/>
                </a:cubicBezTo>
                <a:cubicBezTo>
                  <a:pt x="6144898" y="3234391"/>
                  <a:pt x="6139526" y="3235322"/>
                  <a:pt x="6133930" y="3235867"/>
                </a:cubicBezTo>
                <a:lnTo>
                  <a:pt x="6117554" y="3236464"/>
                </a:lnTo>
                <a:lnTo>
                  <a:pt x="6116039" y="3235720"/>
                </a:lnTo>
                <a:cubicBezTo>
                  <a:pt x="6108393" y="3233681"/>
                  <a:pt x="6102936" y="3233437"/>
                  <a:pt x="6098459" y="3233988"/>
                </a:cubicBezTo>
                <a:lnTo>
                  <a:pt x="6093630" y="3235240"/>
                </a:lnTo>
                <a:lnTo>
                  <a:pt x="6081261" y="3234563"/>
                </a:lnTo>
                <a:lnTo>
                  <a:pt x="6056067" y="3234608"/>
                </a:lnTo>
                <a:lnTo>
                  <a:pt x="6052129" y="3233324"/>
                </a:lnTo>
                <a:lnTo>
                  <a:pt x="6015338" y="3231378"/>
                </a:lnTo>
                <a:cubicBezTo>
                  <a:pt x="6015291" y="3231165"/>
                  <a:pt x="6015245" y="3230951"/>
                  <a:pt x="6015198" y="3230737"/>
                </a:cubicBezTo>
                <a:cubicBezTo>
                  <a:pt x="6014048" y="3229257"/>
                  <a:pt x="6011617" y="3228081"/>
                  <a:pt x="6006436" y="3227508"/>
                </a:cubicBezTo>
                <a:cubicBezTo>
                  <a:pt x="6019781" y="3219395"/>
                  <a:pt x="6005305" y="3223709"/>
                  <a:pt x="5988851" y="3222735"/>
                </a:cubicBezTo>
                <a:cubicBezTo>
                  <a:pt x="6005907" y="3209918"/>
                  <a:pt x="5955918" y="3212588"/>
                  <a:pt x="5952863" y="3204137"/>
                </a:cubicBezTo>
                <a:cubicBezTo>
                  <a:pt x="5940395" y="3203711"/>
                  <a:pt x="5927517" y="3203028"/>
                  <a:pt x="5914548" y="3202041"/>
                </a:cubicBezTo>
                <a:lnTo>
                  <a:pt x="5907020" y="3201283"/>
                </a:lnTo>
                <a:cubicBezTo>
                  <a:pt x="5906995" y="3201231"/>
                  <a:pt x="5906969" y="3201180"/>
                  <a:pt x="5906944" y="3201129"/>
                </a:cubicBezTo>
                <a:cubicBezTo>
                  <a:pt x="5905471" y="3200668"/>
                  <a:pt x="5903056" y="3200308"/>
                  <a:pt x="5899155" y="3200053"/>
                </a:cubicBezTo>
                <a:lnTo>
                  <a:pt x="5893294" y="3199901"/>
                </a:lnTo>
                <a:lnTo>
                  <a:pt x="5878691" y="3198431"/>
                </a:lnTo>
                <a:lnTo>
                  <a:pt x="5874165" y="3197003"/>
                </a:lnTo>
                <a:lnTo>
                  <a:pt x="5873092" y="3195108"/>
                </a:lnTo>
                <a:lnTo>
                  <a:pt x="5871658" y="3195162"/>
                </a:lnTo>
                <a:cubicBezTo>
                  <a:pt x="5860152" y="3197097"/>
                  <a:pt x="5855231" y="3201097"/>
                  <a:pt x="5846928" y="3187725"/>
                </a:cubicBezTo>
                <a:cubicBezTo>
                  <a:pt x="5821379" y="3190142"/>
                  <a:pt x="5819686" y="3182343"/>
                  <a:pt x="5788468" y="3176316"/>
                </a:cubicBezTo>
                <a:cubicBezTo>
                  <a:pt x="5773119" y="3179521"/>
                  <a:pt x="5762947" y="3176704"/>
                  <a:pt x="5753823" y="3171919"/>
                </a:cubicBezTo>
                <a:cubicBezTo>
                  <a:pt x="5721557" y="3170726"/>
                  <a:pt x="5694983" y="3162549"/>
                  <a:pt x="5660194" y="3157536"/>
                </a:cubicBezTo>
                <a:cubicBezTo>
                  <a:pt x="5619608" y="3159495"/>
                  <a:pt x="5604384" y="3146636"/>
                  <a:pt x="5567188" y="3141325"/>
                </a:cubicBezTo>
                <a:cubicBezTo>
                  <a:pt x="5530345" y="3148235"/>
                  <a:pt x="5543868" y="3129416"/>
                  <a:pt x="5526178" y="3123274"/>
                </a:cubicBezTo>
                <a:lnTo>
                  <a:pt x="5520866" y="3122322"/>
                </a:lnTo>
                <a:lnTo>
                  <a:pt x="5506009" y="3122332"/>
                </a:lnTo>
                <a:lnTo>
                  <a:pt x="5500363" y="3122766"/>
                </a:lnTo>
                <a:cubicBezTo>
                  <a:pt x="5496497" y="3122905"/>
                  <a:pt x="5493953" y="3122792"/>
                  <a:pt x="5492228" y="3122486"/>
                </a:cubicBezTo>
                <a:lnTo>
                  <a:pt x="5492044" y="3122342"/>
                </a:lnTo>
                <a:lnTo>
                  <a:pt x="5484386" y="3122347"/>
                </a:lnTo>
                <a:cubicBezTo>
                  <a:pt x="5471420" y="3122670"/>
                  <a:pt x="5458764" y="3123280"/>
                  <a:pt x="5446679" y="3124105"/>
                </a:cubicBezTo>
                <a:cubicBezTo>
                  <a:pt x="5437659" y="3116107"/>
                  <a:pt x="5392392" y="3123709"/>
                  <a:pt x="5399188" y="3109418"/>
                </a:cubicBezTo>
                <a:cubicBezTo>
                  <a:pt x="5382948" y="3110102"/>
                  <a:pt x="5372407" y="3115781"/>
                  <a:pt x="5379117" y="3106482"/>
                </a:cubicBezTo>
                <a:cubicBezTo>
                  <a:pt x="5373809" y="3106435"/>
                  <a:pt x="5370660" y="3105521"/>
                  <a:pt x="5368499" y="3104181"/>
                </a:cubicBezTo>
                <a:lnTo>
                  <a:pt x="5367902" y="3103566"/>
                </a:lnTo>
                <a:lnTo>
                  <a:pt x="5331747" y="3105319"/>
                </a:lnTo>
                <a:lnTo>
                  <a:pt x="5327095" y="3104450"/>
                </a:lnTo>
                <a:lnTo>
                  <a:pt x="5303337" y="3107003"/>
                </a:lnTo>
                <a:lnTo>
                  <a:pt x="5291164" y="3107570"/>
                </a:lnTo>
                <a:lnTo>
                  <a:pt x="5287515" y="3109282"/>
                </a:lnTo>
                <a:cubicBezTo>
                  <a:pt x="5283689" y="3110269"/>
                  <a:pt x="5278356" y="3110573"/>
                  <a:pt x="5269654" y="3109330"/>
                </a:cubicBezTo>
                <a:lnTo>
                  <a:pt x="5267681" y="3108752"/>
                </a:lnTo>
                <a:lnTo>
                  <a:pt x="5252655" y="3110969"/>
                </a:lnTo>
                <a:cubicBezTo>
                  <a:pt x="5247766" y="3112062"/>
                  <a:pt x="5243369" y="3113511"/>
                  <a:pt x="5239703" y="3115460"/>
                </a:cubicBezTo>
                <a:cubicBezTo>
                  <a:pt x="5191311" y="3102811"/>
                  <a:pt x="5142849" y="3111324"/>
                  <a:pt x="5088947" y="3107634"/>
                </a:cubicBezTo>
                <a:cubicBezTo>
                  <a:pt x="5027989" y="3108214"/>
                  <a:pt x="4985627" y="3110432"/>
                  <a:pt x="4945514" y="3110162"/>
                </a:cubicBezTo>
                <a:cubicBezTo>
                  <a:pt x="4926678" y="3111245"/>
                  <a:pt x="4789238" y="3111826"/>
                  <a:pt x="4800559" y="3106010"/>
                </a:cubicBezTo>
                <a:cubicBezTo>
                  <a:pt x="4742239" y="3117333"/>
                  <a:pt x="4708324" y="3101468"/>
                  <a:pt x="4643642" y="3105351"/>
                </a:cubicBezTo>
                <a:cubicBezTo>
                  <a:pt x="4610808" y="3089712"/>
                  <a:pt x="4627845" y="3103743"/>
                  <a:pt x="4592107" y="3099840"/>
                </a:cubicBezTo>
                <a:cubicBezTo>
                  <a:pt x="4600157" y="3113506"/>
                  <a:pt x="4549287" y="3090911"/>
                  <a:pt x="4545249" y="3105899"/>
                </a:cubicBezTo>
                <a:cubicBezTo>
                  <a:pt x="4538872" y="3104716"/>
                  <a:pt x="4532825" y="3103094"/>
                  <a:pt x="4526782" y="3101355"/>
                </a:cubicBezTo>
                <a:lnTo>
                  <a:pt x="4523614" y="3100453"/>
                </a:lnTo>
                <a:lnTo>
                  <a:pt x="4510579" y="3099442"/>
                </a:lnTo>
                <a:lnTo>
                  <a:pt x="4507348" y="3095901"/>
                </a:lnTo>
                <a:lnTo>
                  <a:pt x="4348949" y="3090220"/>
                </a:lnTo>
                <a:cubicBezTo>
                  <a:pt x="4335046" y="3092487"/>
                  <a:pt x="4290056" y="3092155"/>
                  <a:pt x="4280362" y="3087618"/>
                </a:cubicBezTo>
                <a:cubicBezTo>
                  <a:pt x="4270739" y="3086627"/>
                  <a:pt x="4260237" y="3088220"/>
                  <a:pt x="4254634" y="3083366"/>
                </a:cubicBezTo>
                <a:cubicBezTo>
                  <a:pt x="4233731" y="3080512"/>
                  <a:pt x="4185859" y="3073948"/>
                  <a:pt x="4154942" y="3070490"/>
                </a:cubicBezTo>
                <a:cubicBezTo>
                  <a:pt x="4138280" y="3076599"/>
                  <a:pt x="4112117" y="3064194"/>
                  <a:pt x="4069131" y="3062612"/>
                </a:cubicBezTo>
                <a:cubicBezTo>
                  <a:pt x="4050897" y="3069679"/>
                  <a:pt x="4040160" y="3061449"/>
                  <a:pt x="4005249" y="3070810"/>
                </a:cubicBezTo>
                <a:cubicBezTo>
                  <a:pt x="4003818" y="3069842"/>
                  <a:pt x="4002032" y="3068943"/>
                  <a:pt x="3999945" y="3068139"/>
                </a:cubicBezTo>
                <a:cubicBezTo>
                  <a:pt x="3987818" y="3063468"/>
                  <a:pt x="3968381" y="3062958"/>
                  <a:pt x="3956529" y="3067000"/>
                </a:cubicBezTo>
                <a:cubicBezTo>
                  <a:pt x="3900898" y="3079382"/>
                  <a:pt x="3850463" y="3077929"/>
                  <a:pt x="3803031" y="3079823"/>
                </a:cubicBezTo>
                <a:cubicBezTo>
                  <a:pt x="3749421" y="3080464"/>
                  <a:pt x="3785521" y="3065630"/>
                  <a:pt x="3718229" y="3077134"/>
                </a:cubicBezTo>
                <a:cubicBezTo>
                  <a:pt x="3711244" y="3071611"/>
                  <a:pt x="3702770" y="3071184"/>
                  <a:pt x="3688357" y="3073468"/>
                </a:cubicBezTo>
                <a:cubicBezTo>
                  <a:pt x="3662326" y="3073378"/>
                  <a:pt x="3664937" y="3059899"/>
                  <a:pt x="3638298" y="3067494"/>
                </a:cubicBezTo>
                <a:cubicBezTo>
                  <a:pt x="3643333" y="3060328"/>
                  <a:pt x="3589079" y="3063658"/>
                  <a:pt x="3601443" y="3056355"/>
                </a:cubicBezTo>
                <a:cubicBezTo>
                  <a:pt x="3584797" y="3049384"/>
                  <a:pt x="3575923" y="3060108"/>
                  <a:pt x="3559361" y="3054005"/>
                </a:cubicBezTo>
                <a:cubicBezTo>
                  <a:pt x="3540444" y="3052269"/>
                  <a:pt x="3569896" y="3061996"/>
                  <a:pt x="3548859" y="3062094"/>
                </a:cubicBezTo>
                <a:cubicBezTo>
                  <a:pt x="3523419" y="3060901"/>
                  <a:pt x="3522848" y="3074222"/>
                  <a:pt x="3504082" y="3056779"/>
                </a:cubicBezTo>
                <a:lnTo>
                  <a:pt x="3436234" y="3047769"/>
                </a:lnTo>
                <a:cubicBezTo>
                  <a:pt x="3420764" y="3051629"/>
                  <a:pt x="3408644" y="3049227"/>
                  <a:pt x="3396914" y="3044803"/>
                </a:cubicBezTo>
                <a:cubicBezTo>
                  <a:pt x="3361398" y="3044955"/>
                  <a:pt x="3329425" y="3037856"/>
                  <a:pt x="3289720" y="3034278"/>
                </a:cubicBezTo>
                <a:cubicBezTo>
                  <a:pt x="3246348" y="3037943"/>
                  <a:pt x="3224942" y="3025667"/>
                  <a:pt x="3182509" y="3021890"/>
                </a:cubicBezTo>
                <a:cubicBezTo>
                  <a:pt x="3139731" y="3031583"/>
                  <a:pt x="3155749" y="3004773"/>
                  <a:pt x="3119879" y="3004134"/>
                </a:cubicBezTo>
                <a:cubicBezTo>
                  <a:pt x="3060941" y="3012153"/>
                  <a:pt x="3121880" y="2995117"/>
                  <a:pt x="3031656" y="2995077"/>
                </a:cubicBezTo>
                <a:cubicBezTo>
                  <a:pt x="3026453" y="2996603"/>
                  <a:pt x="3015685" y="2994367"/>
                  <a:pt x="3017018" y="2992034"/>
                </a:cubicBezTo>
                <a:cubicBezTo>
                  <a:pt x="2997245" y="2992118"/>
                  <a:pt x="2941342" y="2976346"/>
                  <a:pt x="2913012" y="2978042"/>
                </a:cubicBezTo>
                <a:cubicBezTo>
                  <a:pt x="2858481" y="2969139"/>
                  <a:pt x="2831094" y="2979433"/>
                  <a:pt x="2791382" y="2975899"/>
                </a:cubicBezTo>
                <a:cubicBezTo>
                  <a:pt x="2745836" y="2966063"/>
                  <a:pt x="2719288" y="2957529"/>
                  <a:pt x="2639738" y="2936567"/>
                </a:cubicBezTo>
                <a:lnTo>
                  <a:pt x="2369741" y="2876435"/>
                </a:lnTo>
                <a:cubicBezTo>
                  <a:pt x="2269614" y="2832081"/>
                  <a:pt x="2140023" y="2856176"/>
                  <a:pt x="2078755" y="2852909"/>
                </a:cubicBezTo>
                <a:cubicBezTo>
                  <a:pt x="2053362" y="2866100"/>
                  <a:pt x="2032778" y="2851474"/>
                  <a:pt x="2002128" y="2856835"/>
                </a:cubicBezTo>
                <a:cubicBezTo>
                  <a:pt x="1933939" y="2859736"/>
                  <a:pt x="1866254" y="2874726"/>
                  <a:pt x="1777746" y="2864566"/>
                </a:cubicBezTo>
                <a:cubicBezTo>
                  <a:pt x="1737851" y="2905864"/>
                  <a:pt x="1634115" y="2880970"/>
                  <a:pt x="1549425" y="2904556"/>
                </a:cubicBezTo>
                <a:cubicBezTo>
                  <a:pt x="1500265" y="2909373"/>
                  <a:pt x="1423030" y="2888862"/>
                  <a:pt x="1405992" y="2911144"/>
                </a:cubicBezTo>
                <a:cubicBezTo>
                  <a:pt x="1383494" y="2897507"/>
                  <a:pt x="1362438" y="2919536"/>
                  <a:pt x="1337848" y="2921491"/>
                </a:cubicBezTo>
                <a:cubicBezTo>
                  <a:pt x="1318218" y="2912820"/>
                  <a:pt x="1308478" y="2920319"/>
                  <a:pt x="1290645" y="2921985"/>
                </a:cubicBezTo>
                <a:cubicBezTo>
                  <a:pt x="1282569" y="2916637"/>
                  <a:pt x="1267476" y="2916916"/>
                  <a:pt x="1262341" y="2923190"/>
                </a:cubicBezTo>
                <a:cubicBezTo>
                  <a:pt x="1269627" y="2937654"/>
                  <a:pt x="1217209" y="2930439"/>
                  <a:pt x="1213314" y="2940415"/>
                </a:cubicBezTo>
                <a:cubicBezTo>
                  <a:pt x="1182890" y="2942495"/>
                  <a:pt x="1050782" y="2929830"/>
                  <a:pt x="1028405" y="2945799"/>
                </a:cubicBezTo>
                <a:cubicBezTo>
                  <a:pt x="966896" y="2953381"/>
                  <a:pt x="877997" y="2927977"/>
                  <a:pt x="851857" y="2928423"/>
                </a:cubicBezTo>
                <a:cubicBezTo>
                  <a:pt x="825919" y="2899251"/>
                  <a:pt x="699677" y="2976135"/>
                  <a:pt x="588681" y="2977769"/>
                </a:cubicBezTo>
                <a:cubicBezTo>
                  <a:pt x="573724" y="2974953"/>
                  <a:pt x="565729" y="2974991"/>
                  <a:pt x="561717" y="2981641"/>
                </a:cubicBezTo>
                <a:cubicBezTo>
                  <a:pt x="532860" y="2985482"/>
                  <a:pt x="475932" y="2991762"/>
                  <a:pt x="415541" y="3000819"/>
                </a:cubicBezTo>
                <a:cubicBezTo>
                  <a:pt x="370154" y="3008289"/>
                  <a:pt x="146634" y="3001788"/>
                  <a:pt x="86183" y="3009699"/>
                </a:cubicBezTo>
                <a:lnTo>
                  <a:pt x="0" y="3044978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B152B7-1D86-566D-1B15-BE5563CAD7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661" y="3358186"/>
            <a:ext cx="8448675" cy="3295650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0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Ketika Allah </a:t>
            </a:r>
            <a:r>
              <a:rPr lang="en-ID" sz="30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menciptakan</a:t>
            </a:r>
            <a:r>
              <a:rPr lang="en-ID" sz="30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30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umat</a:t>
            </a:r>
            <a:r>
              <a:rPr lang="en-ID" sz="30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30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manusia</a:t>
            </a:r>
            <a:r>
              <a:rPr lang="en-ID" sz="30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30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dengan</a:t>
            </a:r>
            <a:r>
              <a:rPr lang="en-ID" sz="30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30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kapasitas</a:t>
            </a:r>
            <a:r>
              <a:rPr lang="en-ID" sz="30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30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untuk</a:t>
            </a:r>
            <a:r>
              <a:rPr lang="en-ID" sz="30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30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membuat</a:t>
            </a:r>
            <a:r>
              <a:rPr lang="en-ID" sz="30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30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pilihan</a:t>
            </a:r>
            <a:r>
              <a:rPr lang="en-ID" sz="30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moral, </a:t>
            </a:r>
            <a:r>
              <a:rPr lang="en-ID" sz="30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Dia</a:t>
            </a:r>
            <a:r>
              <a:rPr lang="en-ID" sz="30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30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mengantisipasi</a:t>
            </a:r>
            <a:r>
              <a:rPr lang="en-ID" sz="30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30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bahwa</a:t>
            </a:r>
            <a:r>
              <a:rPr lang="en-ID" sz="30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30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mereka</a:t>
            </a:r>
            <a:r>
              <a:rPr lang="en-ID" sz="30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30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akan</a:t>
            </a:r>
            <a:r>
              <a:rPr lang="en-ID" sz="30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30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membuat</a:t>
            </a:r>
            <a:r>
              <a:rPr lang="en-ID" sz="30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30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pilihan</a:t>
            </a:r>
            <a:r>
              <a:rPr lang="en-ID" sz="30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yang salah. </a:t>
            </a:r>
          </a:p>
          <a:p>
            <a:pPr marL="0" indent="0">
              <a:buNone/>
            </a:pPr>
            <a:r>
              <a:rPr lang="en-ID" sz="3000" dirty="0" err="1">
                <a:latin typeface="Gill Sans Nova Cond Ultra Bold" panose="020B0B04020104020203" pitchFamily="34" charset="0"/>
              </a:rPr>
              <a:t>Begitu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makhluk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ciptaan</a:t>
            </a:r>
            <a:r>
              <a:rPr lang="en-ID" sz="3000" dirty="0">
                <a:latin typeface="Gill Sans Nova Cond Ultra Bold" panose="020B0B04020104020203" pitchFamily="34" charset="0"/>
              </a:rPr>
              <a:t>-Nya </a:t>
            </a:r>
            <a:r>
              <a:rPr lang="en-ID" sz="3000" dirty="0" err="1">
                <a:latin typeface="Gill Sans Nova Cond Ultra Bold" panose="020B0B04020104020203" pitchFamily="34" charset="0"/>
              </a:rPr>
              <a:t>memiliki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kemampuan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untuk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memilih</a:t>
            </a:r>
            <a:r>
              <a:rPr lang="en-ID" sz="3000" dirty="0">
                <a:latin typeface="Gill Sans Nova Cond Ultra Bold" panose="020B0B04020104020203" pitchFamily="34" charset="0"/>
              </a:rPr>
              <a:t>, </a:t>
            </a:r>
            <a:r>
              <a:rPr lang="en-ID" sz="3000" dirty="0" err="1">
                <a:latin typeface="Gill Sans Nova Cond Ultra Bold" panose="020B0B04020104020203" pitchFamily="34" charset="0"/>
              </a:rPr>
              <a:t>mereka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memiliki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kapasitas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untuk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memberontak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melawan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sifat</a:t>
            </a:r>
            <a:r>
              <a:rPr lang="en-ID" sz="3000" dirty="0">
                <a:latin typeface="Gill Sans Nova Cond Ultra Bold" panose="020B0B04020104020203" pitchFamily="34" charset="0"/>
              </a:rPr>
              <a:t>-Nya yang </a:t>
            </a:r>
            <a:r>
              <a:rPr lang="en-ID" sz="3000" dirty="0" err="1">
                <a:latin typeface="Gill Sans Nova Cond Ultra Bold" panose="020B0B04020104020203" pitchFamily="34" charset="0"/>
              </a:rPr>
              <a:t>pengasih</a:t>
            </a:r>
            <a:r>
              <a:rPr lang="en-ID" sz="3000" dirty="0">
                <a:latin typeface="Gill Sans Nova Cond Ultra Bold" panose="020B0B04020104020203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4387425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4922D6-2F55-2B5C-86F2-BE8766C9E5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1" y="638174"/>
            <a:ext cx="4895849" cy="6010275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000" dirty="0">
                <a:latin typeface="Gill Sans Nova Cond Ultra Bold" panose="020B0B04020104020203" pitchFamily="34" charset="0"/>
              </a:rPr>
              <a:t>Kasih </a:t>
            </a:r>
            <a:r>
              <a:rPr lang="en-ID" sz="3000" dirty="0" err="1">
                <a:latin typeface="Gill Sans Nova Cond Ultra Bold" panose="020B0B04020104020203" pitchFamily="34" charset="0"/>
              </a:rPr>
              <a:t>membutuhkan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pilihan</a:t>
            </a:r>
            <a:r>
              <a:rPr lang="en-ID" sz="3000" dirty="0">
                <a:latin typeface="Gill Sans Nova Cond Ultra Bold" panose="020B0B04020104020203" pitchFamily="34" charset="0"/>
              </a:rPr>
              <a:t>, dan </a:t>
            </a:r>
            <a:r>
              <a:rPr lang="en-ID" sz="3000" dirty="0" err="1">
                <a:latin typeface="Gill Sans Nova Cond Ultra Bold" panose="020B0B04020104020203" pitchFamily="34" charset="0"/>
              </a:rPr>
              <a:t>begitu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makhluk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diberi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kuasa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memilih</a:t>
            </a:r>
            <a:r>
              <a:rPr lang="en-ID" sz="3000" dirty="0">
                <a:latin typeface="Gill Sans Nova Cond Ultra Bold" panose="020B0B04020104020203" pitchFamily="34" charset="0"/>
              </a:rPr>
              <a:t>, </a:t>
            </a:r>
            <a:r>
              <a:rPr lang="en-ID" sz="3000" dirty="0" err="1">
                <a:latin typeface="Gill Sans Nova Cond Ultra Bold" panose="020B0B04020104020203" pitchFamily="34" charset="0"/>
              </a:rPr>
              <a:t>kemungkinan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membuat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pilihan</a:t>
            </a:r>
            <a:r>
              <a:rPr lang="en-ID" sz="3000" dirty="0">
                <a:latin typeface="Gill Sans Nova Cond Ultra Bold" panose="020B0B04020104020203" pitchFamily="34" charset="0"/>
              </a:rPr>
              <a:t> yang salah </a:t>
            </a:r>
            <a:r>
              <a:rPr lang="en-ID" sz="3000" dirty="0" err="1">
                <a:latin typeface="Gill Sans Nova Cond Ultra Bold" panose="020B0B04020104020203" pitchFamily="34" charset="0"/>
              </a:rPr>
              <a:t>ada</a:t>
            </a:r>
            <a:r>
              <a:rPr lang="en-ID" sz="3000" dirty="0">
                <a:latin typeface="Gill Sans Nova Cond Ultra Bold" panose="020B0B04020104020203" pitchFamily="34" charset="0"/>
              </a:rPr>
              <a:t>. </a:t>
            </a:r>
          </a:p>
          <a:p>
            <a:pPr marL="0" indent="0">
              <a:buNone/>
            </a:pPr>
            <a:endParaRPr lang="en-ID" sz="3000" dirty="0">
              <a:latin typeface="Gill Sans Nova Cond Ultra Bold" panose="020B0B04020104020203" pitchFamily="34" charset="0"/>
            </a:endParaRPr>
          </a:p>
          <a:p>
            <a:pPr marL="0" indent="0">
              <a:buNone/>
            </a:pPr>
            <a:r>
              <a:rPr lang="en-ID" sz="3000" dirty="0">
                <a:latin typeface="Gill Sans Nova Cond XBd" panose="020B0A06020104020203" pitchFamily="34" charset="0"/>
              </a:rPr>
              <a:t>Oleh </a:t>
            </a:r>
            <a:r>
              <a:rPr lang="en-ID" sz="3000" dirty="0" err="1">
                <a:latin typeface="Gill Sans Nova Cond XBd" panose="020B0A06020104020203" pitchFamily="34" charset="0"/>
              </a:rPr>
              <a:t>karena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itu</a:t>
            </a:r>
            <a:r>
              <a:rPr lang="en-ID" sz="3000" dirty="0">
                <a:latin typeface="Gill Sans Nova Cond XBd" panose="020B0A06020104020203" pitchFamily="34" charset="0"/>
              </a:rPr>
              <a:t>, </a:t>
            </a:r>
            <a:r>
              <a:rPr lang="en-ID" sz="3000" dirty="0" err="1">
                <a:latin typeface="Gill Sans Nova Cond XBd" panose="020B0A06020104020203" pitchFamily="34" charset="0"/>
              </a:rPr>
              <a:t>rencana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keselamatan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sudah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disusun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dalam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benak</a:t>
            </a:r>
            <a:r>
              <a:rPr lang="en-ID" sz="3000" dirty="0">
                <a:latin typeface="Gill Sans Nova Cond XBd" panose="020B0A06020104020203" pitchFamily="34" charset="0"/>
              </a:rPr>
              <a:t> Allah </a:t>
            </a:r>
            <a:r>
              <a:rPr lang="en-ID" sz="3000" dirty="0" err="1">
                <a:latin typeface="Gill Sans Nova Cond XBd" panose="020B0A06020104020203" pitchFamily="34" charset="0"/>
              </a:rPr>
              <a:t>sebelum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pemberontakan</a:t>
            </a:r>
            <a:r>
              <a:rPr lang="en-ID" sz="3000" dirty="0">
                <a:latin typeface="Gill Sans Nova Cond XBd" panose="020B0A06020104020203" pitchFamily="34" charset="0"/>
              </a:rPr>
              <a:t> orang </a:t>
            </a:r>
            <a:r>
              <a:rPr lang="en-ID" sz="3000" dirty="0" err="1">
                <a:latin typeface="Gill Sans Nova Cond XBd" panose="020B0A06020104020203" pitchFamily="34" charset="0"/>
              </a:rPr>
              <a:t>tua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pertama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kita</a:t>
            </a:r>
            <a:r>
              <a:rPr lang="en-ID" sz="3000" dirty="0">
                <a:latin typeface="Gill Sans Nova Cond XBd" panose="020B0A06020104020203" pitchFamily="34" charset="0"/>
              </a:rPr>
              <a:t> di Eden [Wahyu 13:8, 1 Petrus 1:18-20].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868946-00A7-A590-882A-9B4A16141A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12" r="35712"/>
          <a:stretch/>
        </p:blipFill>
        <p:spPr>
          <a:xfrm>
            <a:off x="5573474" y="1"/>
            <a:ext cx="3570526" cy="6856413"/>
          </a:xfrm>
          <a:custGeom>
            <a:avLst/>
            <a:gdLst/>
            <a:ahLst/>
            <a:cxnLst/>
            <a:rect l="l" t="t" r="r" b="b"/>
            <a:pathLst>
              <a:path w="4760702" h="6856413">
                <a:moveTo>
                  <a:pt x="0" y="0"/>
                </a:moveTo>
                <a:lnTo>
                  <a:pt x="4760702" y="0"/>
                </a:lnTo>
                <a:lnTo>
                  <a:pt x="4760702" y="6856413"/>
                </a:lnTo>
                <a:lnTo>
                  <a:pt x="168269" y="6856413"/>
                </a:lnTo>
                <a:lnTo>
                  <a:pt x="228520" y="6494592"/>
                </a:lnTo>
                <a:cubicBezTo>
                  <a:pt x="521784" y="4449343"/>
                  <a:pt x="126947" y="2404092"/>
                  <a:pt x="14408" y="358842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756986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37B2035-1FCB-439A-B421-095E136C7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76D6CDF-C512-4739-B158-55EE955E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4127" y="-1"/>
            <a:ext cx="9143999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F1A091-26E6-F531-9BB1-C74ED84B1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965834"/>
            <a:ext cx="3000375" cy="1577341"/>
          </a:xfrm>
        </p:spPr>
        <p:txBody>
          <a:bodyPr anchor="t">
            <a:normAutofit/>
          </a:bodyPr>
          <a:lstStyle/>
          <a:p>
            <a:r>
              <a:rPr lang="en-ID" sz="3200" dirty="0">
                <a:latin typeface="Impact" panose="020B0806030902050204" pitchFamily="34" charset="0"/>
              </a:rPr>
              <a:t>Ellen G. White, Alfa dan Omega, jld.5, hal.16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872F6A-9E24-9B04-4124-A4F0368D86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53" r="-3" b="37326"/>
          <a:stretch/>
        </p:blipFill>
        <p:spPr>
          <a:xfrm>
            <a:off x="20" y="3105151"/>
            <a:ext cx="4836298" cy="3752849"/>
          </a:xfrm>
          <a:custGeom>
            <a:avLst/>
            <a:gdLst/>
            <a:ahLst/>
            <a:cxnLst/>
            <a:rect l="l" t="t" r="r" b="b"/>
            <a:pathLst>
              <a:path w="6448424" h="3752849">
                <a:moveTo>
                  <a:pt x="0" y="0"/>
                </a:moveTo>
                <a:lnTo>
                  <a:pt x="137978" y="22215"/>
                </a:lnTo>
                <a:cubicBezTo>
                  <a:pt x="196046" y="32277"/>
                  <a:pt x="252469" y="42437"/>
                  <a:pt x="295660" y="49771"/>
                </a:cubicBezTo>
                <a:cubicBezTo>
                  <a:pt x="364885" y="66610"/>
                  <a:pt x="403214" y="32071"/>
                  <a:pt x="456941" y="65635"/>
                </a:cubicBezTo>
                <a:cubicBezTo>
                  <a:pt x="529612" y="69090"/>
                  <a:pt x="662508" y="71245"/>
                  <a:pt x="731691" y="70501"/>
                </a:cubicBezTo>
                <a:cubicBezTo>
                  <a:pt x="768741" y="62400"/>
                  <a:pt x="808263" y="64633"/>
                  <a:pt x="841820" y="61171"/>
                </a:cubicBezTo>
                <a:cubicBezTo>
                  <a:pt x="958973" y="43639"/>
                  <a:pt x="1009730" y="45863"/>
                  <a:pt x="1068219" y="39136"/>
                </a:cubicBezTo>
                <a:cubicBezTo>
                  <a:pt x="1104329" y="33447"/>
                  <a:pt x="1156536" y="44203"/>
                  <a:pt x="1174190" y="38808"/>
                </a:cubicBezTo>
                <a:cubicBezTo>
                  <a:pt x="1188943" y="36385"/>
                  <a:pt x="1213832" y="14880"/>
                  <a:pt x="1225923" y="34507"/>
                </a:cubicBezTo>
                <a:cubicBezTo>
                  <a:pt x="1305283" y="8501"/>
                  <a:pt x="1319617" y="30839"/>
                  <a:pt x="1385617" y="18003"/>
                </a:cubicBezTo>
                <a:cubicBezTo>
                  <a:pt x="1461876" y="-26747"/>
                  <a:pt x="1519510" y="56342"/>
                  <a:pt x="1563967" y="4638"/>
                </a:cubicBezTo>
                <a:lnTo>
                  <a:pt x="1676634" y="10582"/>
                </a:lnTo>
                <a:lnTo>
                  <a:pt x="1769429" y="20265"/>
                </a:lnTo>
                <a:cubicBezTo>
                  <a:pt x="1790625" y="23534"/>
                  <a:pt x="1880369" y="18448"/>
                  <a:pt x="1900584" y="27732"/>
                </a:cubicBezTo>
                <a:cubicBezTo>
                  <a:pt x="2072430" y="22762"/>
                  <a:pt x="2014935" y="5831"/>
                  <a:pt x="2127041" y="22101"/>
                </a:cubicBezTo>
                <a:cubicBezTo>
                  <a:pt x="2168847" y="65820"/>
                  <a:pt x="2153052" y="28773"/>
                  <a:pt x="2211644" y="44507"/>
                </a:cubicBezTo>
                <a:cubicBezTo>
                  <a:pt x="2211201" y="9921"/>
                  <a:pt x="2277596" y="73686"/>
                  <a:pt x="2299605" y="38004"/>
                </a:cubicBezTo>
                <a:cubicBezTo>
                  <a:pt x="2309570" y="41997"/>
                  <a:pt x="2318531" y="46991"/>
                  <a:pt x="2327359" y="52270"/>
                </a:cubicBezTo>
                <a:lnTo>
                  <a:pt x="2331995" y="55017"/>
                </a:lnTo>
                <a:lnTo>
                  <a:pt x="2353777" y="59755"/>
                </a:lnTo>
                <a:lnTo>
                  <a:pt x="2355893" y="68914"/>
                </a:lnTo>
                <a:lnTo>
                  <a:pt x="2385794" y="81650"/>
                </a:lnTo>
                <a:cubicBezTo>
                  <a:pt x="2397613" y="85211"/>
                  <a:pt x="2411061" y="87627"/>
                  <a:pt x="2427010" y="88184"/>
                </a:cubicBezTo>
                <a:cubicBezTo>
                  <a:pt x="2486314" y="76422"/>
                  <a:pt x="2553170" y="126870"/>
                  <a:pt x="2627153" y="110451"/>
                </a:cubicBezTo>
                <a:cubicBezTo>
                  <a:pt x="2653722" y="107383"/>
                  <a:pt x="2732043" y="116068"/>
                  <a:pt x="2744462" y="128780"/>
                </a:cubicBezTo>
                <a:cubicBezTo>
                  <a:pt x="2760299" y="132873"/>
                  <a:pt x="2780248" y="130843"/>
                  <a:pt x="2785202" y="143610"/>
                </a:cubicBezTo>
                <a:cubicBezTo>
                  <a:pt x="2794558" y="159316"/>
                  <a:pt x="2856498" y="142821"/>
                  <a:pt x="2844667" y="159029"/>
                </a:cubicBezTo>
                <a:cubicBezTo>
                  <a:pt x="2888530" y="147871"/>
                  <a:pt x="2914187" y="181391"/>
                  <a:pt x="2946649" y="192330"/>
                </a:cubicBezTo>
                <a:cubicBezTo>
                  <a:pt x="2981872" y="180417"/>
                  <a:pt x="3015239" y="215115"/>
                  <a:pt x="3088812" y="226485"/>
                </a:cubicBezTo>
                <a:cubicBezTo>
                  <a:pt x="3127734" y="212524"/>
                  <a:pt x="3138301" y="234381"/>
                  <a:pt x="3208669" y="217774"/>
                </a:cubicBezTo>
                <a:cubicBezTo>
                  <a:pt x="3242208" y="219284"/>
                  <a:pt x="3229623" y="233297"/>
                  <a:pt x="3290045" y="235553"/>
                </a:cubicBezTo>
                <a:cubicBezTo>
                  <a:pt x="3399655" y="215239"/>
                  <a:pt x="3444518" y="245862"/>
                  <a:pt x="3529335" y="249571"/>
                </a:cubicBezTo>
                <a:cubicBezTo>
                  <a:pt x="3623697" y="257405"/>
                  <a:pt x="3587652" y="268832"/>
                  <a:pt x="3716766" y="252690"/>
                </a:cubicBezTo>
                <a:cubicBezTo>
                  <a:pt x="3723469" y="267318"/>
                  <a:pt x="3737863" y="269842"/>
                  <a:pt x="3765333" y="266823"/>
                </a:cubicBezTo>
                <a:cubicBezTo>
                  <a:pt x="3810754" y="271601"/>
                  <a:pt x="3792745" y="303866"/>
                  <a:pt x="3846897" y="290090"/>
                </a:cubicBezTo>
                <a:cubicBezTo>
                  <a:pt x="3830941" y="306608"/>
                  <a:pt x="3929114" y="308026"/>
                  <a:pt x="3900217" y="323590"/>
                </a:cubicBezTo>
                <a:cubicBezTo>
                  <a:pt x="3922367" y="343425"/>
                  <a:pt x="3948574" y="318948"/>
                  <a:pt x="3971444" y="336662"/>
                </a:cubicBezTo>
                <a:cubicBezTo>
                  <a:pt x="4002781" y="344193"/>
                  <a:pt x="3960997" y="315419"/>
                  <a:pt x="3997868" y="318867"/>
                </a:cubicBezTo>
                <a:cubicBezTo>
                  <a:pt x="4041159" y="326219"/>
                  <a:pt x="4055435" y="293981"/>
                  <a:pt x="4070852" y="339615"/>
                </a:cubicBezTo>
                <a:cubicBezTo>
                  <a:pt x="4121286" y="335828"/>
                  <a:pt x="4121920" y="355506"/>
                  <a:pt x="4180483" y="373369"/>
                </a:cubicBezTo>
                <a:cubicBezTo>
                  <a:pt x="4211379" y="366707"/>
                  <a:pt x="4230171" y="374664"/>
                  <a:pt x="4246264" y="387458"/>
                </a:cubicBezTo>
                <a:cubicBezTo>
                  <a:pt x="4308508" y="393310"/>
                  <a:pt x="4357326" y="416142"/>
                  <a:pt x="4423169" y="431783"/>
                </a:cubicBezTo>
                <a:lnTo>
                  <a:pt x="4446752" y="435383"/>
                </a:lnTo>
                <a:lnTo>
                  <a:pt x="4446954" y="435566"/>
                </a:lnTo>
                <a:cubicBezTo>
                  <a:pt x="4508528" y="480137"/>
                  <a:pt x="4617740" y="529869"/>
                  <a:pt x="4662523" y="553169"/>
                </a:cubicBezTo>
                <a:cubicBezTo>
                  <a:pt x="4720320" y="547046"/>
                  <a:pt x="4678644" y="560102"/>
                  <a:pt x="4715641" y="575354"/>
                </a:cubicBezTo>
                <a:cubicBezTo>
                  <a:pt x="4682056" y="593278"/>
                  <a:pt x="4768370" y="586520"/>
                  <a:pt x="4742071" y="614016"/>
                </a:cubicBezTo>
                <a:cubicBezTo>
                  <a:pt x="4749637" y="615922"/>
                  <a:pt x="4757797" y="616899"/>
                  <a:pt x="4766183" y="617675"/>
                </a:cubicBezTo>
                <a:lnTo>
                  <a:pt x="4770562" y="618094"/>
                </a:lnTo>
                <a:lnTo>
                  <a:pt x="4783240" y="624350"/>
                </a:lnTo>
                <a:lnTo>
                  <a:pt x="4792882" y="620401"/>
                </a:lnTo>
                <a:lnTo>
                  <a:pt x="4816310" y="625721"/>
                </a:lnTo>
                <a:cubicBezTo>
                  <a:pt x="4824144" y="628595"/>
                  <a:pt x="4831482" y="632720"/>
                  <a:pt x="4837953" y="638824"/>
                </a:cubicBezTo>
                <a:cubicBezTo>
                  <a:pt x="4848645" y="668753"/>
                  <a:pt x="4922266" y="669148"/>
                  <a:pt x="4933914" y="707398"/>
                </a:cubicBezTo>
                <a:cubicBezTo>
                  <a:pt x="4940833" y="719653"/>
                  <a:pt x="4978358" y="746502"/>
                  <a:pt x="4995259" y="744825"/>
                </a:cubicBezTo>
                <a:cubicBezTo>
                  <a:pt x="5005107" y="749034"/>
                  <a:pt x="5010567" y="758092"/>
                  <a:pt x="5024744" y="753396"/>
                </a:cubicBezTo>
                <a:cubicBezTo>
                  <a:pt x="5047511" y="761361"/>
                  <a:pt x="5109162" y="783016"/>
                  <a:pt x="5131877" y="792613"/>
                </a:cubicBezTo>
                <a:cubicBezTo>
                  <a:pt x="5132671" y="802792"/>
                  <a:pt x="5144554" y="806683"/>
                  <a:pt x="5161031" y="810975"/>
                </a:cubicBezTo>
                <a:lnTo>
                  <a:pt x="5176815" y="815342"/>
                </a:lnTo>
                <a:lnTo>
                  <a:pt x="5180064" y="831233"/>
                </a:lnTo>
                <a:cubicBezTo>
                  <a:pt x="5202966" y="819270"/>
                  <a:pt x="5188976" y="863361"/>
                  <a:pt x="5215059" y="865080"/>
                </a:cubicBezTo>
                <a:cubicBezTo>
                  <a:pt x="5235765" y="864786"/>
                  <a:pt x="5236347" y="878098"/>
                  <a:pt x="5245643" y="887119"/>
                </a:cubicBezTo>
                <a:cubicBezTo>
                  <a:pt x="5267660" y="891609"/>
                  <a:pt x="5295742" y="939348"/>
                  <a:pt x="5295952" y="957174"/>
                </a:cubicBezTo>
                <a:cubicBezTo>
                  <a:pt x="5284322" y="1008946"/>
                  <a:pt x="5374979" y="1038019"/>
                  <a:pt x="5367826" y="1079140"/>
                </a:cubicBezTo>
                <a:cubicBezTo>
                  <a:pt x="5371668" y="1089190"/>
                  <a:pt x="5377921" y="1097135"/>
                  <a:pt x="5385646" y="1103730"/>
                </a:cubicBezTo>
                <a:lnTo>
                  <a:pt x="5410965" y="1119397"/>
                </a:lnTo>
                <a:lnTo>
                  <a:pt x="5436960" y="1130910"/>
                </a:lnTo>
                <a:lnTo>
                  <a:pt x="5442083" y="1133134"/>
                </a:lnTo>
                <a:cubicBezTo>
                  <a:pt x="5451910" y="1137346"/>
                  <a:pt x="5457170" y="1169188"/>
                  <a:pt x="5465219" y="1174479"/>
                </a:cubicBezTo>
                <a:cubicBezTo>
                  <a:pt x="5488744" y="1195184"/>
                  <a:pt x="5467141" y="1223401"/>
                  <a:pt x="5488171" y="1238604"/>
                </a:cubicBezTo>
                <a:cubicBezTo>
                  <a:pt x="5523491" y="1271811"/>
                  <a:pt x="5486623" y="1305961"/>
                  <a:pt x="5562172" y="1320840"/>
                </a:cubicBezTo>
                <a:cubicBezTo>
                  <a:pt x="5601634" y="1385316"/>
                  <a:pt x="5636528" y="1453139"/>
                  <a:pt x="5686905" y="1512529"/>
                </a:cubicBezTo>
                <a:cubicBezTo>
                  <a:pt x="5729049" y="1575678"/>
                  <a:pt x="5699691" y="1553768"/>
                  <a:pt x="5748726" y="1623716"/>
                </a:cubicBezTo>
                <a:cubicBezTo>
                  <a:pt x="5783098" y="1689734"/>
                  <a:pt x="5789710" y="1639740"/>
                  <a:pt x="5842593" y="1726595"/>
                </a:cubicBezTo>
                <a:cubicBezTo>
                  <a:pt x="5837824" y="1733043"/>
                  <a:pt x="5862023" y="1845188"/>
                  <a:pt x="5861042" y="1851837"/>
                </a:cubicBezTo>
                <a:cubicBezTo>
                  <a:pt x="5874156" y="1887981"/>
                  <a:pt x="5901790" y="1919218"/>
                  <a:pt x="5921290" y="1943460"/>
                </a:cubicBezTo>
                <a:lnTo>
                  <a:pt x="5978046" y="1997284"/>
                </a:lnTo>
                <a:lnTo>
                  <a:pt x="5992479" y="2056720"/>
                </a:lnTo>
                <a:cubicBezTo>
                  <a:pt x="6011078" y="2079033"/>
                  <a:pt x="6072687" y="2117397"/>
                  <a:pt x="6089639" y="2131171"/>
                </a:cubicBezTo>
                <a:lnTo>
                  <a:pt x="6094199" y="2139379"/>
                </a:lnTo>
                <a:lnTo>
                  <a:pt x="6094822" y="2139386"/>
                </a:lnTo>
                <a:cubicBezTo>
                  <a:pt x="6096947" y="2140841"/>
                  <a:pt x="6098876" y="2143416"/>
                  <a:pt x="6100692" y="2147736"/>
                </a:cubicBezTo>
                <a:lnTo>
                  <a:pt x="6102516" y="2154343"/>
                </a:lnTo>
                <a:lnTo>
                  <a:pt x="6111361" y="2170264"/>
                </a:lnTo>
                <a:lnTo>
                  <a:pt x="6215475" y="2270153"/>
                </a:lnTo>
                <a:lnTo>
                  <a:pt x="6255966" y="2335401"/>
                </a:lnTo>
                <a:lnTo>
                  <a:pt x="6272711" y="2385144"/>
                </a:lnTo>
                <a:cubicBezTo>
                  <a:pt x="6282320" y="2406495"/>
                  <a:pt x="6299066" y="2405139"/>
                  <a:pt x="6304347" y="2439388"/>
                </a:cubicBezTo>
                <a:cubicBezTo>
                  <a:pt x="6297131" y="2486231"/>
                  <a:pt x="6325530" y="2500962"/>
                  <a:pt x="6326729" y="2549400"/>
                </a:cubicBezTo>
                <a:cubicBezTo>
                  <a:pt x="6325926" y="2572066"/>
                  <a:pt x="6339111" y="2599957"/>
                  <a:pt x="6344663" y="2628839"/>
                </a:cubicBezTo>
                <a:lnTo>
                  <a:pt x="6375811" y="2639204"/>
                </a:lnTo>
                <a:cubicBezTo>
                  <a:pt x="6375427" y="2643533"/>
                  <a:pt x="6375041" y="2647863"/>
                  <a:pt x="6374657" y="2652193"/>
                </a:cubicBezTo>
                <a:cubicBezTo>
                  <a:pt x="6373555" y="2658134"/>
                  <a:pt x="6371943" y="2662665"/>
                  <a:pt x="6369740" y="2664642"/>
                </a:cubicBezTo>
                <a:cubicBezTo>
                  <a:pt x="6368032" y="2674540"/>
                  <a:pt x="6371528" y="2686899"/>
                  <a:pt x="6361964" y="2690172"/>
                </a:cubicBezTo>
                <a:cubicBezTo>
                  <a:pt x="6350507" y="2696218"/>
                  <a:pt x="6369375" y="2734440"/>
                  <a:pt x="6355511" y="2727335"/>
                </a:cubicBezTo>
                <a:cubicBezTo>
                  <a:pt x="6358746" y="2734104"/>
                  <a:pt x="6360434" y="2742096"/>
                  <a:pt x="6361058" y="2750592"/>
                </a:cubicBezTo>
                <a:cubicBezTo>
                  <a:pt x="6361013" y="2751998"/>
                  <a:pt x="6360970" y="2753408"/>
                  <a:pt x="6360926" y="2754814"/>
                </a:cubicBezTo>
                <a:lnTo>
                  <a:pt x="6339285" y="2810353"/>
                </a:lnTo>
                <a:cubicBezTo>
                  <a:pt x="6360091" y="2854187"/>
                  <a:pt x="6313103" y="2870086"/>
                  <a:pt x="6325672" y="2908809"/>
                </a:cubicBezTo>
                <a:cubicBezTo>
                  <a:pt x="6341563" y="2966972"/>
                  <a:pt x="6291836" y="2935388"/>
                  <a:pt x="6333498" y="3009772"/>
                </a:cubicBezTo>
                <a:cubicBezTo>
                  <a:pt x="6345476" y="3039254"/>
                  <a:pt x="6345955" y="3068963"/>
                  <a:pt x="6334947" y="3095405"/>
                </a:cubicBezTo>
                <a:lnTo>
                  <a:pt x="6344768" y="3155941"/>
                </a:lnTo>
                <a:cubicBezTo>
                  <a:pt x="6348643" y="3153663"/>
                  <a:pt x="6311793" y="3186588"/>
                  <a:pt x="6314754" y="3197987"/>
                </a:cubicBezTo>
                <a:cubicBezTo>
                  <a:pt x="6318695" y="3221971"/>
                  <a:pt x="6319257" y="3226752"/>
                  <a:pt x="6304230" y="3239690"/>
                </a:cubicBezTo>
                <a:cubicBezTo>
                  <a:pt x="6306321" y="3248567"/>
                  <a:pt x="6307305" y="3254005"/>
                  <a:pt x="6308837" y="3264003"/>
                </a:cubicBezTo>
                <a:cubicBezTo>
                  <a:pt x="6301812" y="3288243"/>
                  <a:pt x="6298529" y="3302527"/>
                  <a:pt x="6309285" y="3324103"/>
                </a:cubicBezTo>
                <a:cubicBezTo>
                  <a:pt x="6301188" y="3343007"/>
                  <a:pt x="6329285" y="3359307"/>
                  <a:pt x="6342503" y="3405661"/>
                </a:cubicBezTo>
                <a:cubicBezTo>
                  <a:pt x="6338012" y="3447477"/>
                  <a:pt x="6408325" y="3505721"/>
                  <a:pt x="6401531" y="3550593"/>
                </a:cubicBezTo>
                <a:cubicBezTo>
                  <a:pt x="6395655" y="3579549"/>
                  <a:pt x="6423437" y="3594758"/>
                  <a:pt x="6427705" y="3624684"/>
                </a:cubicBezTo>
                <a:cubicBezTo>
                  <a:pt x="6416402" y="3629199"/>
                  <a:pt x="6435787" y="3639516"/>
                  <a:pt x="6448424" y="3657106"/>
                </a:cubicBezTo>
                <a:lnTo>
                  <a:pt x="6444014" y="3752742"/>
                </a:lnTo>
                <a:cubicBezTo>
                  <a:pt x="6443990" y="3752777"/>
                  <a:pt x="6443967" y="3752813"/>
                  <a:pt x="6443946" y="3752849"/>
                </a:cubicBezTo>
                <a:lnTo>
                  <a:pt x="0" y="3752849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91CB8C-02DD-2E50-802D-B101FA5A88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8737" y="842008"/>
            <a:ext cx="4191000" cy="5787391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"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Rencana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penebusan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kita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bukanlah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suatu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buah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pikiran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lahir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belakangan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suatu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rencana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dirumuskan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sesudah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Adam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berdosa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. </a:t>
            </a:r>
            <a:r>
              <a:rPr lang="en-ID" dirty="0" err="1">
                <a:latin typeface="Gill Sans Nova Cond XBd" panose="020B0A06020104020203" pitchFamily="34" charset="0"/>
              </a:rPr>
              <a:t>Rencana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tersebut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adalah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wahyu</a:t>
            </a:r>
            <a:r>
              <a:rPr lang="en-ID" dirty="0">
                <a:latin typeface="Gill Sans Nova Cond XBd" panose="020B0A06020104020203" pitchFamily="34" charset="0"/>
              </a:rPr>
              <a:t> yang "</a:t>
            </a:r>
            <a:r>
              <a:rPr lang="en-ID" dirty="0" err="1">
                <a:latin typeface="Gill Sans Nova Cond XBd" panose="020B0A06020104020203" pitchFamily="34" charset="0"/>
              </a:rPr>
              <a:t>sesuai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dengan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pernyataan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rahasia</a:t>
            </a:r>
            <a:r>
              <a:rPr lang="en-ID" dirty="0">
                <a:latin typeface="Gill Sans Nova Cond XBd" panose="020B0A06020104020203" pitchFamily="34" charset="0"/>
              </a:rPr>
              <a:t>, yang </a:t>
            </a:r>
            <a:r>
              <a:rPr lang="en-ID" dirty="0" err="1">
                <a:latin typeface="Gill Sans Nova Cond XBd" panose="020B0A06020104020203" pitchFamily="34" charset="0"/>
              </a:rPr>
              <a:t>didiamkan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berabad-abad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lamanya</a:t>
            </a:r>
            <a:r>
              <a:rPr lang="en-ID" dirty="0">
                <a:latin typeface="Gill Sans Nova Cond XBd" panose="020B0A06020104020203" pitchFamily="34" charset="0"/>
              </a:rPr>
              <a:t>" [Roma 16:25]. </a:t>
            </a:r>
          </a:p>
          <a:p>
            <a:pPr marL="0" indent="0">
              <a:buNone/>
            </a:pPr>
            <a:r>
              <a:rPr lang="en-ID" dirty="0" err="1">
                <a:latin typeface="Franklin Gothic Medium Cond" panose="020B0606030402020204" pitchFamily="34" charset="0"/>
              </a:rPr>
              <a:t>Itu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uraian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azas-azas</a:t>
            </a:r>
            <a:r>
              <a:rPr lang="en-ID" dirty="0">
                <a:latin typeface="Franklin Gothic Medium Cond" panose="020B0606030402020204" pitchFamily="34" charset="0"/>
              </a:rPr>
              <a:t> yang </a:t>
            </a:r>
            <a:r>
              <a:rPr lang="en-ID" dirty="0" err="1">
                <a:latin typeface="Franklin Gothic Medium Cond" panose="020B0606030402020204" pitchFamily="34" charset="0"/>
              </a:rPr>
              <a:t>telah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menjadi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dasar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singgasana</a:t>
            </a:r>
            <a:r>
              <a:rPr lang="en-ID" dirty="0">
                <a:latin typeface="Franklin Gothic Medium Cond" panose="020B0606030402020204" pitchFamily="34" charset="0"/>
              </a:rPr>
              <a:t> Allah </a:t>
            </a:r>
            <a:r>
              <a:rPr lang="en-ID" dirty="0" err="1">
                <a:latin typeface="Franklin Gothic Medium Cond" panose="020B0606030402020204" pitchFamily="34" charset="0"/>
              </a:rPr>
              <a:t>sejak</a:t>
            </a:r>
            <a:r>
              <a:rPr lang="en-ID" dirty="0">
                <a:latin typeface="Franklin Gothic Medium Cond" panose="020B0606030402020204" pitchFamily="34" charset="0"/>
              </a:rPr>
              <a:t> zaman </a:t>
            </a:r>
            <a:r>
              <a:rPr lang="en-ID" dirty="0" err="1">
                <a:latin typeface="Franklin Gothic Medium Cond" panose="020B0606030402020204" pitchFamily="34" charset="0"/>
              </a:rPr>
              <a:t>abadi</a:t>
            </a:r>
            <a:r>
              <a:rPr lang="en-ID" dirty="0">
                <a:latin typeface="Franklin Gothic Medium Cond" panose="020B0606030402020204" pitchFamily="34" charset="0"/>
              </a:rPr>
              <a:t>".</a:t>
            </a:r>
          </a:p>
        </p:txBody>
      </p:sp>
    </p:spTree>
    <p:extLst>
      <p:ext uri="{BB962C8B-B14F-4D97-AF65-F5344CB8AC3E}">
        <p14:creationId xmlns:p14="http://schemas.microsoft.com/office/powerpoint/2010/main" val="7243501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37B2035-1FCB-439A-B421-095E136C7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76D6CDF-C512-4739-B158-55EE955E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4127" y="-1"/>
            <a:ext cx="9143999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DD8E41-195F-389A-BD6E-4C9C4EF47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594" y="924876"/>
            <a:ext cx="4166901" cy="1082041"/>
          </a:xfrm>
        </p:spPr>
        <p:txBody>
          <a:bodyPr anchor="t">
            <a:normAutofit/>
          </a:bodyPr>
          <a:lstStyle/>
          <a:p>
            <a:r>
              <a:rPr lang="en-US" dirty="0">
                <a:latin typeface="Amasis MT Pro Black" panose="02040A04050005020304" pitchFamily="18" charset="0"/>
              </a:rPr>
              <a:t>WAHYU 14 : 6</a:t>
            </a:r>
            <a:endParaRPr lang="en-ID" dirty="0">
              <a:latin typeface="Amasis MT Pro Black" panose="02040A040500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358DF5-C372-4CC2-68B4-70E8ABD953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145" r="14200" b="2"/>
          <a:stretch/>
        </p:blipFill>
        <p:spPr>
          <a:xfrm>
            <a:off x="20" y="3105151"/>
            <a:ext cx="4836298" cy="3752849"/>
          </a:xfrm>
          <a:custGeom>
            <a:avLst/>
            <a:gdLst/>
            <a:ahLst/>
            <a:cxnLst/>
            <a:rect l="l" t="t" r="r" b="b"/>
            <a:pathLst>
              <a:path w="6448424" h="3752849">
                <a:moveTo>
                  <a:pt x="0" y="0"/>
                </a:moveTo>
                <a:lnTo>
                  <a:pt x="137978" y="22215"/>
                </a:lnTo>
                <a:cubicBezTo>
                  <a:pt x="196046" y="32277"/>
                  <a:pt x="252469" y="42437"/>
                  <a:pt x="295660" y="49771"/>
                </a:cubicBezTo>
                <a:cubicBezTo>
                  <a:pt x="364885" y="66610"/>
                  <a:pt x="403214" y="32071"/>
                  <a:pt x="456941" y="65635"/>
                </a:cubicBezTo>
                <a:cubicBezTo>
                  <a:pt x="529612" y="69090"/>
                  <a:pt x="662508" y="71245"/>
                  <a:pt x="731691" y="70501"/>
                </a:cubicBezTo>
                <a:cubicBezTo>
                  <a:pt x="768741" y="62400"/>
                  <a:pt x="808263" y="64633"/>
                  <a:pt x="841820" y="61171"/>
                </a:cubicBezTo>
                <a:cubicBezTo>
                  <a:pt x="958973" y="43639"/>
                  <a:pt x="1009730" y="45863"/>
                  <a:pt x="1068219" y="39136"/>
                </a:cubicBezTo>
                <a:cubicBezTo>
                  <a:pt x="1104329" y="33447"/>
                  <a:pt x="1156536" y="44203"/>
                  <a:pt x="1174190" y="38808"/>
                </a:cubicBezTo>
                <a:cubicBezTo>
                  <a:pt x="1188943" y="36385"/>
                  <a:pt x="1213832" y="14880"/>
                  <a:pt x="1225923" y="34507"/>
                </a:cubicBezTo>
                <a:cubicBezTo>
                  <a:pt x="1305283" y="8501"/>
                  <a:pt x="1319617" y="30839"/>
                  <a:pt x="1385617" y="18003"/>
                </a:cubicBezTo>
                <a:cubicBezTo>
                  <a:pt x="1461876" y="-26747"/>
                  <a:pt x="1519510" y="56342"/>
                  <a:pt x="1563967" y="4638"/>
                </a:cubicBezTo>
                <a:lnTo>
                  <a:pt x="1676634" y="10582"/>
                </a:lnTo>
                <a:lnTo>
                  <a:pt x="1769429" y="20265"/>
                </a:lnTo>
                <a:cubicBezTo>
                  <a:pt x="1790625" y="23534"/>
                  <a:pt x="1880369" y="18448"/>
                  <a:pt x="1900584" y="27732"/>
                </a:cubicBezTo>
                <a:cubicBezTo>
                  <a:pt x="2072430" y="22762"/>
                  <a:pt x="2014935" y="5831"/>
                  <a:pt x="2127041" y="22101"/>
                </a:cubicBezTo>
                <a:cubicBezTo>
                  <a:pt x="2168847" y="65820"/>
                  <a:pt x="2153052" y="28773"/>
                  <a:pt x="2211644" y="44507"/>
                </a:cubicBezTo>
                <a:cubicBezTo>
                  <a:pt x="2211201" y="9921"/>
                  <a:pt x="2277596" y="73686"/>
                  <a:pt x="2299605" y="38004"/>
                </a:cubicBezTo>
                <a:cubicBezTo>
                  <a:pt x="2309570" y="41997"/>
                  <a:pt x="2318531" y="46991"/>
                  <a:pt x="2327359" y="52270"/>
                </a:cubicBezTo>
                <a:lnTo>
                  <a:pt x="2331995" y="55017"/>
                </a:lnTo>
                <a:lnTo>
                  <a:pt x="2353777" y="59755"/>
                </a:lnTo>
                <a:lnTo>
                  <a:pt x="2355893" y="68914"/>
                </a:lnTo>
                <a:lnTo>
                  <a:pt x="2385794" y="81650"/>
                </a:lnTo>
                <a:cubicBezTo>
                  <a:pt x="2397613" y="85211"/>
                  <a:pt x="2411061" y="87627"/>
                  <a:pt x="2427010" y="88184"/>
                </a:cubicBezTo>
                <a:cubicBezTo>
                  <a:pt x="2486314" y="76422"/>
                  <a:pt x="2553170" y="126870"/>
                  <a:pt x="2627153" y="110451"/>
                </a:cubicBezTo>
                <a:cubicBezTo>
                  <a:pt x="2653722" y="107383"/>
                  <a:pt x="2732043" y="116068"/>
                  <a:pt x="2744462" y="128780"/>
                </a:cubicBezTo>
                <a:cubicBezTo>
                  <a:pt x="2760299" y="132873"/>
                  <a:pt x="2780248" y="130843"/>
                  <a:pt x="2785202" y="143610"/>
                </a:cubicBezTo>
                <a:cubicBezTo>
                  <a:pt x="2794558" y="159316"/>
                  <a:pt x="2856498" y="142821"/>
                  <a:pt x="2844667" y="159029"/>
                </a:cubicBezTo>
                <a:cubicBezTo>
                  <a:pt x="2888530" y="147871"/>
                  <a:pt x="2914187" y="181391"/>
                  <a:pt x="2946649" y="192330"/>
                </a:cubicBezTo>
                <a:cubicBezTo>
                  <a:pt x="2981872" y="180417"/>
                  <a:pt x="3015239" y="215115"/>
                  <a:pt x="3088812" y="226485"/>
                </a:cubicBezTo>
                <a:cubicBezTo>
                  <a:pt x="3127734" y="212524"/>
                  <a:pt x="3138301" y="234381"/>
                  <a:pt x="3208669" y="217774"/>
                </a:cubicBezTo>
                <a:cubicBezTo>
                  <a:pt x="3242208" y="219284"/>
                  <a:pt x="3229623" y="233297"/>
                  <a:pt x="3290045" y="235553"/>
                </a:cubicBezTo>
                <a:cubicBezTo>
                  <a:pt x="3399655" y="215239"/>
                  <a:pt x="3444518" y="245862"/>
                  <a:pt x="3529335" y="249571"/>
                </a:cubicBezTo>
                <a:cubicBezTo>
                  <a:pt x="3623697" y="257405"/>
                  <a:pt x="3587652" y="268832"/>
                  <a:pt x="3716766" y="252690"/>
                </a:cubicBezTo>
                <a:cubicBezTo>
                  <a:pt x="3723469" y="267318"/>
                  <a:pt x="3737863" y="269842"/>
                  <a:pt x="3765333" y="266823"/>
                </a:cubicBezTo>
                <a:cubicBezTo>
                  <a:pt x="3810754" y="271601"/>
                  <a:pt x="3792745" y="303866"/>
                  <a:pt x="3846897" y="290090"/>
                </a:cubicBezTo>
                <a:cubicBezTo>
                  <a:pt x="3830941" y="306608"/>
                  <a:pt x="3929114" y="308026"/>
                  <a:pt x="3900217" y="323590"/>
                </a:cubicBezTo>
                <a:cubicBezTo>
                  <a:pt x="3922367" y="343425"/>
                  <a:pt x="3948574" y="318948"/>
                  <a:pt x="3971444" y="336662"/>
                </a:cubicBezTo>
                <a:cubicBezTo>
                  <a:pt x="4002781" y="344193"/>
                  <a:pt x="3960997" y="315419"/>
                  <a:pt x="3997868" y="318867"/>
                </a:cubicBezTo>
                <a:cubicBezTo>
                  <a:pt x="4041159" y="326219"/>
                  <a:pt x="4055435" y="293981"/>
                  <a:pt x="4070852" y="339615"/>
                </a:cubicBezTo>
                <a:cubicBezTo>
                  <a:pt x="4121286" y="335828"/>
                  <a:pt x="4121920" y="355506"/>
                  <a:pt x="4180483" y="373369"/>
                </a:cubicBezTo>
                <a:cubicBezTo>
                  <a:pt x="4211379" y="366707"/>
                  <a:pt x="4230171" y="374664"/>
                  <a:pt x="4246264" y="387458"/>
                </a:cubicBezTo>
                <a:cubicBezTo>
                  <a:pt x="4308508" y="393310"/>
                  <a:pt x="4357326" y="416142"/>
                  <a:pt x="4423169" y="431783"/>
                </a:cubicBezTo>
                <a:lnTo>
                  <a:pt x="4446752" y="435383"/>
                </a:lnTo>
                <a:lnTo>
                  <a:pt x="4446954" y="435566"/>
                </a:lnTo>
                <a:cubicBezTo>
                  <a:pt x="4508528" y="480137"/>
                  <a:pt x="4617740" y="529869"/>
                  <a:pt x="4662523" y="553169"/>
                </a:cubicBezTo>
                <a:cubicBezTo>
                  <a:pt x="4720320" y="547046"/>
                  <a:pt x="4678644" y="560102"/>
                  <a:pt x="4715641" y="575354"/>
                </a:cubicBezTo>
                <a:cubicBezTo>
                  <a:pt x="4682056" y="593278"/>
                  <a:pt x="4768370" y="586520"/>
                  <a:pt x="4742071" y="614016"/>
                </a:cubicBezTo>
                <a:cubicBezTo>
                  <a:pt x="4749637" y="615922"/>
                  <a:pt x="4757797" y="616899"/>
                  <a:pt x="4766183" y="617675"/>
                </a:cubicBezTo>
                <a:lnTo>
                  <a:pt x="4770562" y="618094"/>
                </a:lnTo>
                <a:lnTo>
                  <a:pt x="4783240" y="624350"/>
                </a:lnTo>
                <a:lnTo>
                  <a:pt x="4792882" y="620401"/>
                </a:lnTo>
                <a:lnTo>
                  <a:pt x="4816310" y="625721"/>
                </a:lnTo>
                <a:cubicBezTo>
                  <a:pt x="4824144" y="628595"/>
                  <a:pt x="4831482" y="632720"/>
                  <a:pt x="4837953" y="638824"/>
                </a:cubicBezTo>
                <a:cubicBezTo>
                  <a:pt x="4848645" y="668753"/>
                  <a:pt x="4922266" y="669148"/>
                  <a:pt x="4933914" y="707398"/>
                </a:cubicBezTo>
                <a:cubicBezTo>
                  <a:pt x="4940833" y="719653"/>
                  <a:pt x="4978358" y="746502"/>
                  <a:pt x="4995259" y="744825"/>
                </a:cubicBezTo>
                <a:cubicBezTo>
                  <a:pt x="5005107" y="749034"/>
                  <a:pt x="5010567" y="758092"/>
                  <a:pt x="5024744" y="753396"/>
                </a:cubicBezTo>
                <a:cubicBezTo>
                  <a:pt x="5047511" y="761361"/>
                  <a:pt x="5109162" y="783016"/>
                  <a:pt x="5131877" y="792613"/>
                </a:cubicBezTo>
                <a:cubicBezTo>
                  <a:pt x="5132671" y="802792"/>
                  <a:pt x="5144554" y="806683"/>
                  <a:pt x="5161031" y="810975"/>
                </a:cubicBezTo>
                <a:lnTo>
                  <a:pt x="5176815" y="815342"/>
                </a:lnTo>
                <a:lnTo>
                  <a:pt x="5180064" y="831233"/>
                </a:lnTo>
                <a:cubicBezTo>
                  <a:pt x="5202966" y="819270"/>
                  <a:pt x="5188976" y="863361"/>
                  <a:pt x="5215059" y="865080"/>
                </a:cubicBezTo>
                <a:cubicBezTo>
                  <a:pt x="5235765" y="864786"/>
                  <a:pt x="5236347" y="878098"/>
                  <a:pt x="5245643" y="887119"/>
                </a:cubicBezTo>
                <a:cubicBezTo>
                  <a:pt x="5267660" y="891609"/>
                  <a:pt x="5295742" y="939348"/>
                  <a:pt x="5295952" y="957174"/>
                </a:cubicBezTo>
                <a:cubicBezTo>
                  <a:pt x="5284322" y="1008946"/>
                  <a:pt x="5374979" y="1038019"/>
                  <a:pt x="5367826" y="1079140"/>
                </a:cubicBezTo>
                <a:cubicBezTo>
                  <a:pt x="5371668" y="1089190"/>
                  <a:pt x="5377921" y="1097135"/>
                  <a:pt x="5385646" y="1103730"/>
                </a:cubicBezTo>
                <a:lnTo>
                  <a:pt x="5410965" y="1119397"/>
                </a:lnTo>
                <a:lnTo>
                  <a:pt x="5436960" y="1130910"/>
                </a:lnTo>
                <a:lnTo>
                  <a:pt x="5442083" y="1133134"/>
                </a:lnTo>
                <a:cubicBezTo>
                  <a:pt x="5451910" y="1137346"/>
                  <a:pt x="5457170" y="1169188"/>
                  <a:pt x="5465219" y="1174479"/>
                </a:cubicBezTo>
                <a:cubicBezTo>
                  <a:pt x="5488744" y="1195184"/>
                  <a:pt x="5467141" y="1223401"/>
                  <a:pt x="5488171" y="1238604"/>
                </a:cubicBezTo>
                <a:cubicBezTo>
                  <a:pt x="5523491" y="1271811"/>
                  <a:pt x="5486623" y="1305961"/>
                  <a:pt x="5562172" y="1320840"/>
                </a:cubicBezTo>
                <a:cubicBezTo>
                  <a:pt x="5601634" y="1385316"/>
                  <a:pt x="5636528" y="1453139"/>
                  <a:pt x="5686905" y="1512529"/>
                </a:cubicBezTo>
                <a:cubicBezTo>
                  <a:pt x="5729049" y="1575678"/>
                  <a:pt x="5699691" y="1553768"/>
                  <a:pt x="5748726" y="1623716"/>
                </a:cubicBezTo>
                <a:cubicBezTo>
                  <a:pt x="5783098" y="1689734"/>
                  <a:pt x="5789710" y="1639740"/>
                  <a:pt x="5842593" y="1726595"/>
                </a:cubicBezTo>
                <a:cubicBezTo>
                  <a:pt x="5837824" y="1733043"/>
                  <a:pt x="5862023" y="1845188"/>
                  <a:pt x="5861042" y="1851837"/>
                </a:cubicBezTo>
                <a:cubicBezTo>
                  <a:pt x="5874156" y="1887981"/>
                  <a:pt x="5901790" y="1919218"/>
                  <a:pt x="5921290" y="1943460"/>
                </a:cubicBezTo>
                <a:lnTo>
                  <a:pt x="5978046" y="1997284"/>
                </a:lnTo>
                <a:lnTo>
                  <a:pt x="5992479" y="2056720"/>
                </a:lnTo>
                <a:cubicBezTo>
                  <a:pt x="6011078" y="2079033"/>
                  <a:pt x="6072687" y="2117397"/>
                  <a:pt x="6089639" y="2131171"/>
                </a:cubicBezTo>
                <a:lnTo>
                  <a:pt x="6094199" y="2139379"/>
                </a:lnTo>
                <a:lnTo>
                  <a:pt x="6094822" y="2139386"/>
                </a:lnTo>
                <a:cubicBezTo>
                  <a:pt x="6096947" y="2140841"/>
                  <a:pt x="6098876" y="2143416"/>
                  <a:pt x="6100692" y="2147736"/>
                </a:cubicBezTo>
                <a:lnTo>
                  <a:pt x="6102516" y="2154343"/>
                </a:lnTo>
                <a:lnTo>
                  <a:pt x="6111361" y="2170264"/>
                </a:lnTo>
                <a:lnTo>
                  <a:pt x="6215475" y="2270153"/>
                </a:lnTo>
                <a:lnTo>
                  <a:pt x="6255966" y="2335401"/>
                </a:lnTo>
                <a:lnTo>
                  <a:pt x="6272711" y="2385144"/>
                </a:lnTo>
                <a:cubicBezTo>
                  <a:pt x="6282320" y="2406495"/>
                  <a:pt x="6299066" y="2405139"/>
                  <a:pt x="6304347" y="2439388"/>
                </a:cubicBezTo>
                <a:cubicBezTo>
                  <a:pt x="6297131" y="2486231"/>
                  <a:pt x="6325530" y="2500962"/>
                  <a:pt x="6326729" y="2549400"/>
                </a:cubicBezTo>
                <a:cubicBezTo>
                  <a:pt x="6325926" y="2572066"/>
                  <a:pt x="6339111" y="2599957"/>
                  <a:pt x="6344663" y="2628839"/>
                </a:cubicBezTo>
                <a:lnTo>
                  <a:pt x="6375811" y="2639204"/>
                </a:lnTo>
                <a:cubicBezTo>
                  <a:pt x="6375427" y="2643533"/>
                  <a:pt x="6375041" y="2647863"/>
                  <a:pt x="6374657" y="2652193"/>
                </a:cubicBezTo>
                <a:cubicBezTo>
                  <a:pt x="6373555" y="2658134"/>
                  <a:pt x="6371943" y="2662665"/>
                  <a:pt x="6369740" y="2664642"/>
                </a:cubicBezTo>
                <a:cubicBezTo>
                  <a:pt x="6368032" y="2674540"/>
                  <a:pt x="6371528" y="2686899"/>
                  <a:pt x="6361964" y="2690172"/>
                </a:cubicBezTo>
                <a:cubicBezTo>
                  <a:pt x="6350507" y="2696218"/>
                  <a:pt x="6369375" y="2734440"/>
                  <a:pt x="6355511" y="2727335"/>
                </a:cubicBezTo>
                <a:cubicBezTo>
                  <a:pt x="6358746" y="2734104"/>
                  <a:pt x="6360434" y="2742096"/>
                  <a:pt x="6361058" y="2750592"/>
                </a:cubicBezTo>
                <a:cubicBezTo>
                  <a:pt x="6361013" y="2751998"/>
                  <a:pt x="6360970" y="2753408"/>
                  <a:pt x="6360926" y="2754814"/>
                </a:cubicBezTo>
                <a:lnTo>
                  <a:pt x="6339285" y="2810353"/>
                </a:lnTo>
                <a:cubicBezTo>
                  <a:pt x="6360091" y="2854187"/>
                  <a:pt x="6313103" y="2870086"/>
                  <a:pt x="6325672" y="2908809"/>
                </a:cubicBezTo>
                <a:cubicBezTo>
                  <a:pt x="6341563" y="2966972"/>
                  <a:pt x="6291836" y="2935388"/>
                  <a:pt x="6333498" y="3009772"/>
                </a:cubicBezTo>
                <a:cubicBezTo>
                  <a:pt x="6345476" y="3039254"/>
                  <a:pt x="6345955" y="3068963"/>
                  <a:pt x="6334947" y="3095405"/>
                </a:cubicBezTo>
                <a:lnTo>
                  <a:pt x="6344768" y="3155941"/>
                </a:lnTo>
                <a:cubicBezTo>
                  <a:pt x="6348643" y="3153663"/>
                  <a:pt x="6311793" y="3186588"/>
                  <a:pt x="6314754" y="3197987"/>
                </a:cubicBezTo>
                <a:cubicBezTo>
                  <a:pt x="6318695" y="3221971"/>
                  <a:pt x="6319257" y="3226752"/>
                  <a:pt x="6304230" y="3239690"/>
                </a:cubicBezTo>
                <a:cubicBezTo>
                  <a:pt x="6306321" y="3248567"/>
                  <a:pt x="6307305" y="3254005"/>
                  <a:pt x="6308837" y="3264003"/>
                </a:cubicBezTo>
                <a:cubicBezTo>
                  <a:pt x="6301812" y="3288243"/>
                  <a:pt x="6298529" y="3302527"/>
                  <a:pt x="6309285" y="3324103"/>
                </a:cubicBezTo>
                <a:cubicBezTo>
                  <a:pt x="6301188" y="3343007"/>
                  <a:pt x="6329285" y="3359307"/>
                  <a:pt x="6342503" y="3405661"/>
                </a:cubicBezTo>
                <a:cubicBezTo>
                  <a:pt x="6338012" y="3447477"/>
                  <a:pt x="6408325" y="3505721"/>
                  <a:pt x="6401531" y="3550593"/>
                </a:cubicBezTo>
                <a:cubicBezTo>
                  <a:pt x="6395655" y="3579549"/>
                  <a:pt x="6423437" y="3594758"/>
                  <a:pt x="6427705" y="3624684"/>
                </a:cubicBezTo>
                <a:cubicBezTo>
                  <a:pt x="6416402" y="3629199"/>
                  <a:pt x="6435787" y="3639516"/>
                  <a:pt x="6448424" y="3657106"/>
                </a:cubicBezTo>
                <a:lnTo>
                  <a:pt x="6444014" y="3752742"/>
                </a:lnTo>
                <a:cubicBezTo>
                  <a:pt x="6443990" y="3752777"/>
                  <a:pt x="6443967" y="3752813"/>
                  <a:pt x="6443946" y="3752849"/>
                </a:cubicBezTo>
                <a:lnTo>
                  <a:pt x="0" y="3752849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EA5865-0B22-12AC-1042-3851993E18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1532" y="908684"/>
            <a:ext cx="4518360" cy="5445076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sz="3200" dirty="0">
                <a:latin typeface="Gill Sans Nova Cond XBd" panose="020B0A06020104020203" pitchFamily="34" charset="0"/>
              </a:rPr>
              <a:t>“Dan </a:t>
            </a:r>
            <a:r>
              <a:rPr lang="en-ID" sz="3200" dirty="0" err="1">
                <a:latin typeface="Gill Sans Nova Cond XBd" panose="020B0A06020104020203" pitchFamily="34" charset="0"/>
              </a:rPr>
              <a:t>aku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melihat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seorang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malaikat</a:t>
            </a:r>
            <a:r>
              <a:rPr lang="en-ID" sz="3200" dirty="0">
                <a:latin typeface="Gill Sans Nova Cond XBd" panose="020B0A06020104020203" pitchFamily="34" charset="0"/>
              </a:rPr>
              <a:t> lain terbang di </a:t>
            </a:r>
            <a:r>
              <a:rPr lang="en-ID" sz="3200" dirty="0" err="1">
                <a:latin typeface="Gill Sans Nova Cond XBd" panose="020B0A06020104020203" pitchFamily="34" charset="0"/>
              </a:rPr>
              <a:t>tengah-tengah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langit</a:t>
            </a:r>
            <a:r>
              <a:rPr lang="en-ID" sz="3200" dirty="0">
                <a:latin typeface="Gill Sans Nova Cond XBd" panose="020B0A06020104020203" pitchFamily="34" charset="0"/>
              </a:rPr>
              <a:t> dan </a:t>
            </a:r>
            <a:r>
              <a:rPr lang="en-ID" sz="3200" dirty="0" err="1">
                <a:latin typeface="Gill Sans Nova Cond XBd" panose="020B0A06020104020203" pitchFamily="34" charset="0"/>
              </a:rPr>
              <a:t>padanya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ada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Injil</a:t>
            </a:r>
            <a:r>
              <a:rPr lang="en-ID" sz="3200" dirty="0">
                <a:latin typeface="Impact" panose="020B0806030902050204" pitchFamily="34" charset="0"/>
              </a:rPr>
              <a:t> yang </a:t>
            </a:r>
            <a:r>
              <a:rPr lang="en-ID" sz="3200" dirty="0" err="1">
                <a:latin typeface="Impact" panose="020B0806030902050204" pitchFamily="34" charset="0"/>
              </a:rPr>
              <a:t>kekal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untuk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diberitakannya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kepada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mereka</a:t>
            </a:r>
            <a:r>
              <a:rPr lang="en-ID" sz="3200" dirty="0">
                <a:latin typeface="Gill Sans Nova Cond XBd" panose="020B0A06020104020203" pitchFamily="34" charset="0"/>
              </a:rPr>
              <a:t> yang </a:t>
            </a:r>
            <a:r>
              <a:rPr lang="en-ID" sz="3200" dirty="0" err="1">
                <a:latin typeface="Gill Sans Nova Cond XBd" panose="020B0A06020104020203" pitchFamily="34" charset="0"/>
              </a:rPr>
              <a:t>diam</a:t>
            </a:r>
            <a:r>
              <a:rPr lang="en-ID" sz="3200" dirty="0">
                <a:latin typeface="Gill Sans Nova Cond XBd" panose="020B0A06020104020203" pitchFamily="34" charset="0"/>
              </a:rPr>
              <a:t> di </a:t>
            </a:r>
            <a:r>
              <a:rPr lang="en-ID" sz="3200" dirty="0" err="1">
                <a:latin typeface="Gill Sans Nova Cond XBd" panose="020B0A06020104020203" pitchFamily="34" charset="0"/>
              </a:rPr>
              <a:t>atas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bumi</a:t>
            </a:r>
            <a:r>
              <a:rPr lang="en-ID" sz="3200" dirty="0">
                <a:latin typeface="Gill Sans Nova Cond XBd" panose="020B0A06020104020203" pitchFamily="34" charset="0"/>
              </a:rPr>
              <a:t> dan </a:t>
            </a:r>
            <a:r>
              <a:rPr lang="en-ID" sz="3200" dirty="0" err="1">
                <a:latin typeface="Gill Sans Nova Cond XBd" panose="020B0A06020104020203" pitchFamily="34" charset="0"/>
              </a:rPr>
              <a:t>kepada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semua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bangsa</a:t>
            </a:r>
            <a:r>
              <a:rPr lang="en-ID" sz="3200" dirty="0">
                <a:latin typeface="Gill Sans Nova Cond XBd" panose="020B0A06020104020203" pitchFamily="34" charset="0"/>
              </a:rPr>
              <a:t> dan </a:t>
            </a:r>
            <a:r>
              <a:rPr lang="en-ID" sz="3200" dirty="0" err="1">
                <a:latin typeface="Gill Sans Nova Cond XBd" panose="020B0A06020104020203" pitchFamily="34" charset="0"/>
              </a:rPr>
              <a:t>suku</a:t>
            </a:r>
            <a:r>
              <a:rPr lang="en-ID" sz="3200" dirty="0">
                <a:latin typeface="Gill Sans Nova Cond XBd" panose="020B0A06020104020203" pitchFamily="34" charset="0"/>
              </a:rPr>
              <a:t> dan </a:t>
            </a:r>
            <a:r>
              <a:rPr lang="en-ID" sz="3200" dirty="0" err="1">
                <a:latin typeface="Gill Sans Nova Cond XBd" panose="020B0A06020104020203" pitchFamily="34" charset="0"/>
              </a:rPr>
              <a:t>bahasa</a:t>
            </a:r>
            <a:r>
              <a:rPr lang="en-ID" sz="3200" dirty="0">
                <a:latin typeface="Gill Sans Nova Cond XBd" panose="020B0A06020104020203" pitchFamily="34" charset="0"/>
              </a:rPr>
              <a:t> dan </a:t>
            </a:r>
            <a:r>
              <a:rPr lang="en-ID" sz="3200" dirty="0" err="1">
                <a:latin typeface="Gill Sans Nova Cond XBd" panose="020B0A06020104020203" pitchFamily="34" charset="0"/>
              </a:rPr>
              <a:t>kaum</a:t>
            </a:r>
            <a:r>
              <a:rPr lang="en-ID" sz="3200" dirty="0">
                <a:latin typeface="Gill Sans Nova Cond XBd" panose="020B0A06020104020203" pitchFamily="34" charset="0"/>
              </a:rPr>
              <a:t>”</a:t>
            </a:r>
          </a:p>
          <a:p>
            <a:endParaRPr lang="en-ID" sz="3200" dirty="0">
              <a:latin typeface="Gill Sans Nova Cond XBd" panose="020B0A06020104020203" pitchFamily="34" charset="0"/>
            </a:endParaRPr>
          </a:p>
          <a:p>
            <a:endParaRPr lang="en-ID" sz="3200" dirty="0">
              <a:latin typeface="Gill Sans Nova Cond XBd" panose="020B0A06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2567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5294F5-5704-08E6-DF1F-10616EC820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9412" b="-1"/>
          <a:stretch/>
        </p:blipFill>
        <p:spPr>
          <a:xfrm>
            <a:off x="1891767" y="10"/>
            <a:ext cx="7252231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337F46-F956-9AB1-083A-849657DA4D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857250"/>
            <a:ext cx="3714750" cy="53911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 err="1">
                <a:latin typeface="Franklin Gothic Demi Cond" panose="020B0706030402020204" pitchFamily="34" charset="0"/>
              </a:rPr>
              <a:t>Injil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kekal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berbicara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tentang</a:t>
            </a:r>
            <a:r>
              <a:rPr lang="en-ID" sz="3200" dirty="0">
                <a:latin typeface="Franklin Gothic Demi Cond" panose="020B0706030402020204" pitchFamily="34" charset="0"/>
              </a:rPr>
              <a:t> masa </a:t>
            </a:r>
            <a:r>
              <a:rPr lang="en-ID" sz="3200" dirty="0" err="1">
                <a:latin typeface="Franklin Gothic Demi Cond" panose="020B0706030402020204" pitchFamily="34" charset="0"/>
              </a:rPr>
              <a:t>lalu</a:t>
            </a:r>
            <a:r>
              <a:rPr lang="en-ID" sz="3200" dirty="0">
                <a:latin typeface="Franklin Gothic Demi Cond" panose="020B0706030402020204" pitchFamily="34" charset="0"/>
              </a:rPr>
              <a:t>, masa </a:t>
            </a:r>
            <a:r>
              <a:rPr lang="en-ID" sz="3200" dirty="0" err="1">
                <a:latin typeface="Franklin Gothic Demi Cond" panose="020B0706030402020204" pitchFamily="34" charset="0"/>
              </a:rPr>
              <a:t>kini</a:t>
            </a:r>
            <a:r>
              <a:rPr lang="en-ID" sz="3200" dirty="0">
                <a:latin typeface="Franklin Gothic Demi Cond" panose="020B0706030402020204" pitchFamily="34" charset="0"/>
              </a:rPr>
              <a:t> dan masa </a:t>
            </a:r>
            <a:r>
              <a:rPr lang="en-ID" sz="3200" dirty="0" err="1">
                <a:latin typeface="Franklin Gothic Demi Cond" panose="020B0706030402020204" pitchFamily="34" charset="0"/>
              </a:rPr>
              <a:t>depan</a:t>
            </a:r>
            <a:r>
              <a:rPr lang="en-ID" sz="3200" dirty="0">
                <a:latin typeface="Franklin Gothic Demi Cond" panose="020B0706030402020204" pitchFamily="34" charset="0"/>
              </a:rPr>
              <a:t> yang </a:t>
            </a:r>
            <a:r>
              <a:rPr lang="en-ID" sz="3200" dirty="0" err="1">
                <a:latin typeface="Franklin Gothic Demi Cond" panose="020B0706030402020204" pitchFamily="34" charset="0"/>
              </a:rPr>
              <a:t>penuh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harapan</a:t>
            </a:r>
            <a:r>
              <a:rPr lang="en-ID" sz="3200" dirty="0">
                <a:latin typeface="Franklin Gothic Demi Cond" panose="020B07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Itu</a:t>
            </a:r>
            <a:r>
              <a:rPr lang="en-ID" sz="3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berbicara</a:t>
            </a:r>
            <a:r>
              <a:rPr lang="en-ID" sz="3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tentang</a:t>
            </a:r>
            <a:r>
              <a:rPr lang="en-ID" sz="3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hidup</a:t>
            </a:r>
            <a:r>
              <a:rPr lang="en-ID" sz="3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kekal</a:t>
            </a:r>
            <a:r>
              <a:rPr lang="en-ID" sz="3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bersama</a:t>
            </a:r>
            <a:r>
              <a:rPr lang="en-ID" sz="3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Dia</a:t>
            </a:r>
            <a:r>
              <a:rPr lang="en-ID" sz="3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yang </a:t>
            </a:r>
            <a:r>
              <a:rPr lang="en-ID" sz="3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hatinya</a:t>
            </a:r>
            <a:r>
              <a:rPr lang="en-ID" sz="3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rindu</a:t>
            </a:r>
            <a:r>
              <a:rPr lang="en-ID" sz="3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untuk</a:t>
            </a:r>
            <a:r>
              <a:rPr lang="en-ID" sz="3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bersama</a:t>
            </a:r>
            <a:r>
              <a:rPr lang="en-ID" sz="3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kita</a:t>
            </a:r>
            <a:r>
              <a:rPr lang="en-ID" sz="3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selamanya</a:t>
            </a:r>
            <a:r>
              <a:rPr lang="en-ID" sz="3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2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Kasih </a:t>
            </a:r>
            <a:r>
              <a:rPr lang="en-ID" sz="32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karunia</a:t>
            </a:r>
            <a:r>
              <a:rPr lang="en-ID" sz="32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Allah </a:t>
            </a:r>
            <a:r>
              <a:rPr lang="en-ID" sz="32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sungguh</a:t>
            </a:r>
            <a:r>
              <a:rPr lang="en-ID" sz="32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nyata</a:t>
            </a:r>
            <a:r>
              <a:rPr lang="en-ID" sz="32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0892542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4846E-D4E5-D998-6E0E-927D9963F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" y="1059465"/>
            <a:ext cx="4657725" cy="522660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ID" sz="3600" dirty="0" err="1">
                <a:solidFill>
                  <a:srgbClr val="002060"/>
                </a:solidFill>
                <a:latin typeface="Impact" panose="020B0806030902050204" pitchFamily="34" charset="0"/>
              </a:rPr>
              <a:t>Efesus</a:t>
            </a:r>
            <a:r>
              <a:rPr lang="en-ID" sz="3600" dirty="0">
                <a:solidFill>
                  <a:srgbClr val="002060"/>
                </a:solidFill>
                <a:latin typeface="Impact" panose="020B0806030902050204" pitchFamily="34" charset="0"/>
              </a:rPr>
              <a:t> 1:4 </a:t>
            </a:r>
          </a:p>
          <a:p>
            <a:pPr marL="0" indent="0">
              <a:buNone/>
            </a:pPr>
            <a:r>
              <a:rPr lang="en-ID" sz="32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"</a:t>
            </a:r>
            <a:r>
              <a:rPr lang="en-ID" sz="32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Sebab</a:t>
            </a:r>
            <a:r>
              <a:rPr lang="en-ID" sz="32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di </a:t>
            </a:r>
            <a:r>
              <a:rPr lang="en-ID" sz="32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dalam</a:t>
            </a:r>
            <a:r>
              <a:rPr lang="en-ID" sz="32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Dia</a:t>
            </a:r>
            <a:r>
              <a:rPr lang="en-ID" sz="32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Allah </a:t>
            </a:r>
            <a:r>
              <a:rPr lang="en-ID" sz="32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telah</a:t>
            </a:r>
            <a:r>
              <a:rPr lang="en-ID" sz="32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memilih</a:t>
            </a:r>
            <a:r>
              <a:rPr lang="en-ID" sz="32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kita</a:t>
            </a:r>
            <a:r>
              <a:rPr lang="en-ID" sz="32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sebelum</a:t>
            </a:r>
            <a:r>
              <a:rPr lang="en-ID" sz="32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dunia </a:t>
            </a:r>
            <a:r>
              <a:rPr lang="en-ID" sz="32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dijadikan</a:t>
            </a:r>
            <a:r>
              <a:rPr lang="en-ID" sz="32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, </a:t>
            </a:r>
            <a:r>
              <a:rPr lang="en-ID" sz="32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supaya</a:t>
            </a:r>
            <a:r>
              <a:rPr lang="en-ID" sz="32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kita</a:t>
            </a:r>
            <a:r>
              <a:rPr lang="en-ID" sz="32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kudus dan </a:t>
            </a:r>
            <a:r>
              <a:rPr lang="en-ID" sz="32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tak</a:t>
            </a:r>
            <a:r>
              <a:rPr lang="en-ID" sz="32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bercacat</a:t>
            </a:r>
            <a:r>
              <a:rPr lang="en-ID" sz="32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di </a:t>
            </a:r>
            <a:r>
              <a:rPr lang="en-ID" sz="32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hadapan</a:t>
            </a:r>
            <a:r>
              <a:rPr lang="en-ID" sz="32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-Nya".</a:t>
            </a:r>
          </a:p>
          <a:p>
            <a:pPr marL="0" indent="0">
              <a:buNone/>
            </a:pPr>
            <a:r>
              <a:rPr lang="en-ID" sz="32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</a:p>
          <a:p>
            <a:pPr marL="0" indent="0">
              <a:buNone/>
            </a:pPr>
            <a:r>
              <a:rPr lang="en-ID" sz="3200" dirty="0" err="1">
                <a:latin typeface="Gill Sans Nova Cond Ultra Bold" panose="020B0B04020104020203" pitchFamily="34" charset="0"/>
              </a:rPr>
              <a:t>Berbahagialah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mereka</a:t>
            </a:r>
            <a:r>
              <a:rPr lang="en-ID" sz="3200" dirty="0">
                <a:latin typeface="Gill Sans Nova Cond Ultra Bold" panose="020B0B04020104020203" pitchFamily="34" charset="0"/>
              </a:rPr>
              <a:t> yang </a:t>
            </a:r>
            <a:r>
              <a:rPr lang="en-ID" sz="3200" dirty="0" err="1">
                <a:latin typeface="Gill Sans Nova Cond Ultra Bold" panose="020B0B04020104020203" pitchFamily="34" charset="0"/>
              </a:rPr>
              <a:t>memperoleh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kasih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karunia</a:t>
            </a:r>
            <a:r>
              <a:rPr lang="en-ID" sz="3200" dirty="0">
                <a:latin typeface="Gill Sans Nova Cond Ultra Bold" panose="020B0B04020104020203" pitchFamily="34" charset="0"/>
              </a:rPr>
              <a:t> Allah.</a:t>
            </a:r>
          </a:p>
          <a:p>
            <a:endParaRPr lang="en-ID" sz="3200" dirty="0">
              <a:latin typeface="Gill Sans Nova Cond XBd" panose="020B0A06020104020203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5"/>
            <a:ext cx="306939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2"/>
            <a:ext cx="306939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22"/>
            <a:ext cx="3051501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10"/>
            <a:ext cx="2708601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61B481-938E-D88C-1BE1-D83BFB6E32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6975" y="1490011"/>
            <a:ext cx="3127897" cy="39098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919709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72B068-1AF1-1F8A-F93F-D42B5A4ED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" y="294538"/>
            <a:ext cx="9144003" cy="1167214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rgbClr val="FFFF00"/>
                </a:solidFill>
                <a:latin typeface="Impact" panose="020B0806030902050204" pitchFamily="34" charset="0"/>
              </a:rPr>
              <a:t>KE SELURUH DUNIA</a:t>
            </a:r>
            <a:br>
              <a:rPr lang="en-ID" sz="3500" dirty="0">
                <a:solidFill>
                  <a:srgbClr val="FFFFFF"/>
                </a:solidFill>
              </a:rPr>
            </a:br>
            <a:r>
              <a:rPr lang="en-ID" sz="28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Rabu, 12 April 2023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A02226-9CED-433B-85FD-0329E439DB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241" y="3429000"/>
            <a:ext cx="8582025" cy="3288492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2200" dirty="0">
                <a:latin typeface="Impact" panose="020B0806030902050204" pitchFamily="34" charset="0"/>
              </a:rPr>
              <a:t>INJIL KEKAL yang </a:t>
            </a:r>
            <a:r>
              <a:rPr lang="en-ID" sz="2200" dirty="0" err="1">
                <a:latin typeface="Impact" panose="020B0806030902050204" pitchFamily="34" charset="0"/>
              </a:rPr>
              <a:t>harus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diberitakan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kepada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semua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suku</a:t>
            </a:r>
            <a:r>
              <a:rPr lang="en-ID" sz="2200" dirty="0">
                <a:latin typeface="Impact" panose="020B0806030902050204" pitchFamily="34" charset="0"/>
              </a:rPr>
              <a:t>, </a:t>
            </a:r>
            <a:r>
              <a:rPr lang="en-ID" sz="2200" dirty="0" err="1">
                <a:latin typeface="Impact" panose="020B0806030902050204" pitchFamily="34" charset="0"/>
              </a:rPr>
              <a:t>bangsa</a:t>
            </a:r>
            <a:r>
              <a:rPr lang="en-ID" sz="2200" dirty="0">
                <a:latin typeface="Impact" panose="020B0806030902050204" pitchFamily="34" charset="0"/>
              </a:rPr>
              <a:t>, </a:t>
            </a:r>
            <a:r>
              <a:rPr lang="en-ID" sz="2200" dirty="0" err="1">
                <a:latin typeface="Impact" panose="020B0806030902050204" pitchFamily="34" charset="0"/>
              </a:rPr>
              <a:t>bahasa</a:t>
            </a:r>
            <a:r>
              <a:rPr lang="en-ID" sz="2200" dirty="0">
                <a:latin typeface="Impact" panose="020B0806030902050204" pitchFamily="34" charset="0"/>
              </a:rPr>
              <a:t> dan </a:t>
            </a:r>
            <a:r>
              <a:rPr lang="en-ID" sz="2200" dirty="0" err="1">
                <a:latin typeface="Impact" panose="020B0806030902050204" pitchFamily="34" charset="0"/>
              </a:rPr>
              <a:t>kaum</a:t>
            </a:r>
            <a:r>
              <a:rPr lang="en-ID" sz="2200" dirty="0">
                <a:latin typeface="Impact" panose="020B0806030902050204" pitchFamily="34" charset="0"/>
              </a:rPr>
              <a:t> [Wahyu 14:6] </a:t>
            </a:r>
            <a:r>
              <a:rPr lang="en-ID" sz="2200" dirty="0" err="1">
                <a:latin typeface="Impact" panose="020B0806030902050204" pitchFamily="34" charset="0"/>
              </a:rPr>
              <a:t>adalah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misi</a:t>
            </a:r>
            <a:r>
              <a:rPr lang="en-ID" sz="2200" dirty="0">
                <a:latin typeface="Impact" panose="020B0806030902050204" pitchFamily="34" charset="0"/>
              </a:rPr>
              <a:t> yang </a:t>
            </a:r>
            <a:r>
              <a:rPr lang="en-ID" sz="2200" dirty="0" err="1">
                <a:latin typeface="Impact" panose="020B0806030902050204" pitchFamily="34" charset="0"/>
              </a:rPr>
              <a:t>begitu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besar</a:t>
            </a:r>
            <a:r>
              <a:rPr lang="en-ID" sz="2200" dirty="0">
                <a:latin typeface="Impact" panose="020B0806030902050204" pitchFamily="34" charset="0"/>
              </a:rPr>
              <a:t>, </a:t>
            </a:r>
            <a:r>
              <a:rPr lang="en-ID" sz="2200" dirty="0" err="1">
                <a:latin typeface="Impact" panose="020B0806030902050204" pitchFamily="34" charset="0"/>
              </a:rPr>
              <a:t>begitu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luas</a:t>
            </a:r>
            <a:r>
              <a:rPr lang="en-ID" sz="2200" dirty="0">
                <a:latin typeface="Impact" panose="020B0806030902050204" pitchFamily="34" charset="0"/>
              </a:rPr>
              <a:t>, </a:t>
            </a:r>
            <a:r>
              <a:rPr lang="en-ID" sz="2200" dirty="0" err="1">
                <a:latin typeface="Impact" panose="020B0806030902050204" pitchFamily="34" charset="0"/>
              </a:rPr>
              <a:t>begitu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hebat</a:t>
            </a:r>
            <a:r>
              <a:rPr lang="en-ID" sz="2200" dirty="0">
                <a:latin typeface="Impact" panose="020B0806030902050204" pitchFamily="34" charset="0"/>
              </a:rPr>
              <a:t>, dan </a:t>
            </a:r>
            <a:r>
              <a:rPr lang="en-ID" sz="2200" dirty="0" err="1">
                <a:latin typeface="Impact" panose="020B0806030902050204" pitchFamily="34" charset="0"/>
              </a:rPr>
              <a:t>begitu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komprehensif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sehingga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memakan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banyak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waktu</a:t>
            </a:r>
            <a:r>
              <a:rPr lang="en-ID" sz="2200" dirty="0">
                <a:latin typeface="Impact" panose="020B0806030902050204" pitchFamily="34" charset="0"/>
              </a:rPr>
              <a:t>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sz="22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Hal </a:t>
            </a:r>
            <a:r>
              <a:rPr lang="en-ID" sz="22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ini</a:t>
            </a:r>
            <a:r>
              <a:rPr lang="en-ID" sz="22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2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menuntut</a:t>
            </a:r>
            <a:r>
              <a:rPr lang="en-ID" sz="22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2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upaya</a:t>
            </a:r>
            <a:r>
              <a:rPr lang="en-ID" sz="22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2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terbaik</a:t>
            </a:r>
            <a:r>
              <a:rPr lang="en-ID" sz="22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2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kita</a:t>
            </a:r>
            <a:r>
              <a:rPr lang="en-ID" sz="22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dan </a:t>
            </a:r>
            <a:r>
              <a:rPr lang="en-ID" sz="22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membutuhkan</a:t>
            </a:r>
            <a:r>
              <a:rPr lang="en-ID" sz="22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2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komitmen</a:t>
            </a:r>
            <a:r>
              <a:rPr lang="en-ID" sz="22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total </a:t>
            </a:r>
            <a:r>
              <a:rPr lang="en-ID" sz="22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kita</a:t>
            </a:r>
            <a:r>
              <a:rPr lang="en-ID" sz="22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sz="2200" b="1" dirty="0">
                <a:latin typeface="Franklin Gothic Medium Cond" panose="020B0606030402020204" pitchFamily="34" charset="0"/>
              </a:rPr>
              <a:t>Hal </a:t>
            </a:r>
            <a:r>
              <a:rPr lang="en-ID" sz="2200" b="1" dirty="0" err="1">
                <a:latin typeface="Franklin Gothic Medium Cond" panose="020B0606030402020204" pitchFamily="34" charset="0"/>
              </a:rPr>
              <a:t>itu</a:t>
            </a:r>
            <a:r>
              <a:rPr lang="en-ID" sz="2200" b="1" dirty="0">
                <a:latin typeface="Franklin Gothic Medium Cond" panose="020B0606030402020204" pitchFamily="34" charset="0"/>
              </a:rPr>
              <a:t> </a:t>
            </a:r>
            <a:r>
              <a:rPr lang="en-ID" sz="2200" b="1" dirty="0" err="1">
                <a:latin typeface="Franklin Gothic Medium Cond" panose="020B0606030402020204" pitchFamily="34" charset="0"/>
              </a:rPr>
              <a:t>menuntun</a:t>
            </a:r>
            <a:r>
              <a:rPr lang="en-ID" sz="2200" b="1" dirty="0">
                <a:latin typeface="Franklin Gothic Medium Cond" panose="020B0606030402020204" pitchFamily="34" charset="0"/>
              </a:rPr>
              <a:t> </a:t>
            </a:r>
            <a:r>
              <a:rPr lang="en-ID" sz="2200" b="1" dirty="0" err="1">
                <a:latin typeface="Franklin Gothic Medium Cond" panose="020B0606030402020204" pitchFamily="34" charset="0"/>
              </a:rPr>
              <a:t>kita</a:t>
            </a:r>
            <a:r>
              <a:rPr lang="en-ID" sz="2200" b="1" dirty="0">
                <a:latin typeface="Franklin Gothic Medium Cond" panose="020B0606030402020204" pitchFamily="34" charset="0"/>
              </a:rPr>
              <a:t> </a:t>
            </a:r>
            <a:r>
              <a:rPr lang="en-ID" sz="2200" b="1" dirty="0" err="1">
                <a:latin typeface="Franklin Gothic Medium Cond" panose="020B0606030402020204" pitchFamily="34" charset="0"/>
              </a:rPr>
              <a:t>dari</a:t>
            </a:r>
            <a:r>
              <a:rPr lang="en-ID" sz="2200" b="1" dirty="0">
                <a:latin typeface="Franklin Gothic Medium Cond" panose="020B0606030402020204" pitchFamily="34" charset="0"/>
              </a:rPr>
              <a:t> </a:t>
            </a:r>
            <a:r>
              <a:rPr lang="en-ID" sz="2200" b="1" dirty="0" err="1">
                <a:latin typeface="Franklin Gothic Medium Cond" panose="020B0606030402020204" pitchFamily="34" charset="0"/>
              </a:rPr>
              <a:t>keasyikan</a:t>
            </a:r>
            <a:r>
              <a:rPr lang="en-ID" sz="2200" b="1" dirty="0">
                <a:latin typeface="Franklin Gothic Medium Cond" panose="020B0606030402020204" pitchFamily="34" charset="0"/>
              </a:rPr>
              <a:t> </a:t>
            </a:r>
            <a:r>
              <a:rPr lang="en-ID" sz="2200" b="1" dirty="0" err="1">
                <a:latin typeface="Franklin Gothic Medium Cond" panose="020B0606030402020204" pitchFamily="34" charset="0"/>
              </a:rPr>
              <a:t>dengan</a:t>
            </a:r>
            <a:r>
              <a:rPr lang="en-ID" sz="2200" b="1" dirty="0">
                <a:latin typeface="Franklin Gothic Medium Cond" panose="020B0606030402020204" pitchFamily="34" charset="0"/>
              </a:rPr>
              <a:t> </a:t>
            </a:r>
            <a:r>
              <a:rPr lang="en-ID" sz="2200" b="1" dirty="0" err="1">
                <a:latin typeface="Franklin Gothic Medium Cond" panose="020B0606030402020204" pitchFamily="34" charset="0"/>
              </a:rPr>
              <a:t>kepentingan</a:t>
            </a:r>
            <a:r>
              <a:rPr lang="en-ID" sz="2200" b="1" dirty="0">
                <a:latin typeface="Franklin Gothic Medium Cond" panose="020B0606030402020204" pitchFamily="34" charset="0"/>
              </a:rPr>
              <a:t> </a:t>
            </a:r>
            <a:r>
              <a:rPr lang="en-ID" sz="2200" b="1" dirty="0" err="1">
                <a:latin typeface="Franklin Gothic Medium Cond" panose="020B0606030402020204" pitchFamily="34" charset="0"/>
              </a:rPr>
              <a:t>pribadi</a:t>
            </a:r>
            <a:r>
              <a:rPr lang="en-ID" sz="2200" b="1" dirty="0">
                <a:latin typeface="Franklin Gothic Medium Cond" panose="020B0606030402020204" pitchFamily="34" charset="0"/>
              </a:rPr>
              <a:t> </a:t>
            </a:r>
            <a:r>
              <a:rPr lang="en-ID" sz="2200" b="1" dirty="0" err="1">
                <a:latin typeface="Franklin Gothic Medium Cond" panose="020B0606030402020204" pitchFamily="34" charset="0"/>
              </a:rPr>
              <a:t>kita</a:t>
            </a:r>
            <a:r>
              <a:rPr lang="en-ID" sz="2200" b="1" dirty="0">
                <a:latin typeface="Franklin Gothic Medium Cond" panose="020B0606030402020204" pitchFamily="34" charset="0"/>
              </a:rPr>
              <a:t> </a:t>
            </a:r>
            <a:r>
              <a:rPr lang="en-ID" sz="2200" b="1" dirty="0" err="1">
                <a:latin typeface="Franklin Gothic Medium Cond" panose="020B0606030402020204" pitchFamily="34" charset="0"/>
              </a:rPr>
              <a:t>sendiri</a:t>
            </a:r>
            <a:r>
              <a:rPr lang="en-ID" sz="2200" b="1" dirty="0">
                <a:latin typeface="Franklin Gothic Medium Cond" panose="020B0606030402020204" pitchFamily="34" charset="0"/>
              </a:rPr>
              <a:t> </a:t>
            </a:r>
            <a:r>
              <a:rPr lang="en-ID" sz="2200" b="1" dirty="0" err="1">
                <a:latin typeface="Franklin Gothic Medium Cond" panose="020B0606030402020204" pitchFamily="34" charset="0"/>
              </a:rPr>
              <a:t>ke</a:t>
            </a:r>
            <a:r>
              <a:rPr lang="en-ID" sz="2200" b="1" dirty="0">
                <a:latin typeface="Franklin Gothic Medium Cond" panose="020B0606030402020204" pitchFamily="34" charset="0"/>
              </a:rPr>
              <a:t> </a:t>
            </a:r>
            <a:r>
              <a:rPr lang="en-ID" sz="2200" b="1" dirty="0" err="1">
                <a:latin typeface="Franklin Gothic Medium Cond" panose="020B0606030402020204" pitchFamily="34" charset="0"/>
              </a:rPr>
              <a:t>hasrat</a:t>
            </a:r>
            <a:r>
              <a:rPr lang="en-ID" sz="2200" b="1" dirty="0">
                <a:latin typeface="Franklin Gothic Medium Cond" panose="020B0606030402020204" pitchFamily="34" charset="0"/>
              </a:rPr>
              <a:t> </a:t>
            </a:r>
            <a:r>
              <a:rPr lang="en-ID" sz="2200" b="1" dirty="0" err="1">
                <a:latin typeface="Franklin Gothic Medium Cond" panose="020B0606030402020204" pitchFamily="34" charset="0"/>
              </a:rPr>
              <a:t>untuk</a:t>
            </a:r>
            <a:r>
              <a:rPr lang="en-ID" sz="2200" b="1" dirty="0">
                <a:latin typeface="Franklin Gothic Medium Cond" panose="020B0606030402020204" pitchFamily="34" charset="0"/>
              </a:rPr>
              <a:t> </a:t>
            </a:r>
            <a:r>
              <a:rPr lang="en-ID" sz="2200" b="1" dirty="0" err="1">
                <a:latin typeface="Franklin Gothic Medium Cond" panose="020B0606030402020204" pitchFamily="34" charset="0"/>
              </a:rPr>
              <a:t>pelayanan</a:t>
            </a:r>
            <a:r>
              <a:rPr lang="en-ID" sz="2200" b="1" dirty="0">
                <a:latin typeface="Franklin Gothic Medium Cond" panose="020B0606030402020204" pitchFamily="34" charset="0"/>
              </a:rPr>
              <a:t> </a:t>
            </a:r>
            <a:r>
              <a:rPr lang="en-ID" sz="2200" b="1" dirty="0" err="1">
                <a:latin typeface="Franklin Gothic Medium Cond" panose="020B0606030402020204" pitchFamily="34" charset="0"/>
              </a:rPr>
              <a:t>Kristus</a:t>
            </a:r>
            <a:r>
              <a:rPr lang="en-ID" sz="2200" b="1" dirty="0">
                <a:latin typeface="Franklin Gothic Medium Cond" panose="020B0606030402020204" pitchFamily="34" charset="0"/>
              </a:rPr>
              <a:t>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sz="2200" b="1" dirty="0">
                <a:latin typeface="Franklin Gothic Medium Cond" panose="020B0606030402020204" pitchFamily="34" charset="0"/>
              </a:rPr>
              <a:t>Hal </a:t>
            </a:r>
            <a:r>
              <a:rPr lang="en-ID" sz="2200" b="1" dirty="0" err="1">
                <a:latin typeface="Franklin Gothic Medium Cond" panose="020B0606030402020204" pitchFamily="34" charset="0"/>
              </a:rPr>
              <a:t>itu</a:t>
            </a:r>
            <a:r>
              <a:rPr lang="en-ID" sz="2200" b="1" dirty="0">
                <a:latin typeface="Franklin Gothic Medium Cond" panose="020B0606030402020204" pitchFamily="34" charset="0"/>
              </a:rPr>
              <a:t> </a:t>
            </a:r>
            <a:r>
              <a:rPr lang="en-ID" sz="2200" b="1" dirty="0" err="1">
                <a:latin typeface="Franklin Gothic Medium Cond" panose="020B0606030402020204" pitchFamily="34" charset="0"/>
              </a:rPr>
              <a:t>mengilhami</a:t>
            </a:r>
            <a:r>
              <a:rPr lang="en-ID" sz="2200" b="1" dirty="0">
                <a:latin typeface="Franklin Gothic Medium Cond" panose="020B0606030402020204" pitchFamily="34" charset="0"/>
              </a:rPr>
              <a:t> </a:t>
            </a:r>
            <a:r>
              <a:rPr lang="en-ID" sz="2200" b="1" dirty="0" err="1">
                <a:latin typeface="Franklin Gothic Medium Cond" panose="020B0606030402020204" pitchFamily="34" charset="0"/>
              </a:rPr>
              <a:t>kita</a:t>
            </a:r>
            <a:r>
              <a:rPr lang="en-ID" sz="2200" b="1" dirty="0">
                <a:latin typeface="Franklin Gothic Medium Cond" panose="020B0606030402020204" pitchFamily="34" charset="0"/>
              </a:rPr>
              <a:t> </a:t>
            </a:r>
            <a:r>
              <a:rPr lang="en-ID" sz="2200" b="1" dirty="0" err="1">
                <a:latin typeface="Franklin Gothic Medium Cond" panose="020B0606030402020204" pitchFamily="34" charset="0"/>
              </a:rPr>
              <a:t>dengan</a:t>
            </a:r>
            <a:r>
              <a:rPr lang="en-ID" sz="2200" b="1" dirty="0">
                <a:latin typeface="Franklin Gothic Medium Cond" panose="020B0606030402020204" pitchFamily="34" charset="0"/>
              </a:rPr>
              <a:t> </a:t>
            </a:r>
            <a:r>
              <a:rPr lang="en-ID" sz="2200" b="1" dirty="0" err="1">
                <a:latin typeface="Franklin Gothic Medium Cond" panose="020B0606030402020204" pitchFamily="34" charset="0"/>
              </a:rPr>
              <a:t>sesuatu</a:t>
            </a:r>
            <a:r>
              <a:rPr lang="en-ID" sz="2200" b="1" dirty="0">
                <a:latin typeface="Franklin Gothic Medium Cond" panose="020B0606030402020204" pitchFamily="34" charset="0"/>
              </a:rPr>
              <a:t> yang </a:t>
            </a:r>
            <a:r>
              <a:rPr lang="en-ID" sz="2200" b="1" dirty="0" err="1">
                <a:latin typeface="Franklin Gothic Medium Cond" panose="020B0606030402020204" pitchFamily="34" charset="0"/>
              </a:rPr>
              <a:t>lebih</a:t>
            </a:r>
            <a:r>
              <a:rPr lang="en-ID" sz="2200" b="1" dirty="0">
                <a:latin typeface="Franklin Gothic Medium Cond" panose="020B0606030402020204" pitchFamily="34" charset="0"/>
              </a:rPr>
              <a:t> </a:t>
            </a:r>
            <a:r>
              <a:rPr lang="en-ID" sz="2200" b="1" dirty="0" err="1">
                <a:latin typeface="Franklin Gothic Medium Cond" panose="020B0606030402020204" pitchFamily="34" charset="0"/>
              </a:rPr>
              <a:t>besar</a:t>
            </a:r>
            <a:r>
              <a:rPr lang="en-ID" sz="2200" b="1" dirty="0">
                <a:latin typeface="Franklin Gothic Medium Cond" panose="020B0606030402020204" pitchFamily="34" charset="0"/>
              </a:rPr>
              <a:t> </a:t>
            </a:r>
            <a:r>
              <a:rPr lang="en-ID" sz="2200" b="1" dirty="0" err="1">
                <a:latin typeface="Franklin Gothic Medium Cond" panose="020B0606030402020204" pitchFamily="34" charset="0"/>
              </a:rPr>
              <a:t>dari</a:t>
            </a:r>
            <a:r>
              <a:rPr lang="en-ID" sz="2200" b="1" dirty="0">
                <a:latin typeface="Franklin Gothic Medium Cond" panose="020B0606030402020204" pitchFamily="34" charset="0"/>
              </a:rPr>
              <a:t> </a:t>
            </a:r>
            <a:r>
              <a:rPr lang="en-ID" sz="2200" b="1" dirty="0" err="1">
                <a:latin typeface="Franklin Gothic Medium Cond" panose="020B0606030402020204" pitchFamily="34" charset="0"/>
              </a:rPr>
              <a:t>diri</a:t>
            </a:r>
            <a:r>
              <a:rPr lang="en-ID" sz="2200" b="1" dirty="0">
                <a:latin typeface="Franklin Gothic Medium Cond" panose="020B0606030402020204" pitchFamily="34" charset="0"/>
              </a:rPr>
              <a:t> </a:t>
            </a:r>
            <a:r>
              <a:rPr lang="en-ID" sz="2200" b="1" dirty="0" err="1">
                <a:latin typeface="Franklin Gothic Medium Cond" panose="020B0606030402020204" pitchFamily="34" charset="0"/>
              </a:rPr>
              <a:t>kita</a:t>
            </a:r>
            <a:r>
              <a:rPr lang="en-ID" sz="2200" b="1" dirty="0">
                <a:latin typeface="Franklin Gothic Medium Cond" panose="020B0606030402020204" pitchFamily="34" charset="0"/>
              </a:rPr>
              <a:t> </a:t>
            </a:r>
            <a:r>
              <a:rPr lang="en-ID" sz="2200" b="1" dirty="0" err="1">
                <a:latin typeface="Franklin Gothic Medium Cond" panose="020B0606030402020204" pitchFamily="34" charset="0"/>
              </a:rPr>
              <a:t>sendiri</a:t>
            </a:r>
            <a:r>
              <a:rPr lang="en-ID" sz="2200" b="1" dirty="0">
                <a:latin typeface="Franklin Gothic Medium Cond" panose="020B0606030402020204" pitchFamily="34" charset="0"/>
              </a:rPr>
              <a:t> dan </a:t>
            </a:r>
            <a:r>
              <a:rPr lang="en-ID" sz="2200" b="1" dirty="0" err="1">
                <a:latin typeface="Franklin Gothic Medium Cond" panose="020B0606030402020204" pitchFamily="34" charset="0"/>
              </a:rPr>
              <a:t>membawa</a:t>
            </a:r>
            <a:r>
              <a:rPr lang="en-ID" sz="2200" b="1" dirty="0">
                <a:latin typeface="Franklin Gothic Medium Cond" panose="020B0606030402020204" pitchFamily="34" charset="0"/>
              </a:rPr>
              <a:t> </a:t>
            </a:r>
            <a:r>
              <a:rPr lang="en-ID" sz="2200" b="1" dirty="0" err="1">
                <a:latin typeface="Franklin Gothic Medium Cond" panose="020B0606030402020204" pitchFamily="34" charset="0"/>
              </a:rPr>
              <a:t>kita</a:t>
            </a:r>
            <a:r>
              <a:rPr lang="en-ID" sz="2200" b="1" dirty="0">
                <a:latin typeface="Franklin Gothic Medium Cond" panose="020B0606030402020204" pitchFamily="34" charset="0"/>
              </a:rPr>
              <a:t> </a:t>
            </a:r>
            <a:r>
              <a:rPr lang="en-ID" sz="2200" b="1" dirty="0" err="1">
                <a:latin typeface="Franklin Gothic Medium Cond" panose="020B0606030402020204" pitchFamily="34" charset="0"/>
              </a:rPr>
              <a:t>keluar</a:t>
            </a:r>
            <a:r>
              <a:rPr lang="en-ID" sz="2200" b="1" dirty="0">
                <a:latin typeface="Franklin Gothic Medium Cond" panose="020B0606030402020204" pitchFamily="34" charset="0"/>
              </a:rPr>
              <a:t> </a:t>
            </a:r>
            <a:r>
              <a:rPr lang="en-ID" sz="2200" b="1" dirty="0" err="1">
                <a:latin typeface="Franklin Gothic Medium Cond" panose="020B0606030402020204" pitchFamily="34" charset="0"/>
              </a:rPr>
              <a:t>dari</a:t>
            </a:r>
            <a:r>
              <a:rPr lang="en-ID" sz="2200" b="1" dirty="0">
                <a:latin typeface="Franklin Gothic Medium Cond" panose="020B0606030402020204" pitchFamily="34" charset="0"/>
              </a:rPr>
              <a:t> batas-batas </a:t>
            </a:r>
            <a:r>
              <a:rPr lang="en-ID" sz="2200" b="1" dirty="0" err="1">
                <a:latin typeface="Franklin Gothic Medium Cond" panose="020B0606030402020204" pitchFamily="34" charset="0"/>
              </a:rPr>
              <a:t>sempit</a:t>
            </a:r>
            <a:r>
              <a:rPr lang="en-ID" sz="2200" b="1" dirty="0">
                <a:latin typeface="Franklin Gothic Medium Cond" panose="020B0606030402020204" pitchFamily="34" charset="0"/>
              </a:rPr>
              <a:t> </a:t>
            </a:r>
            <a:r>
              <a:rPr lang="en-ID" sz="2200" b="1" dirty="0" err="1">
                <a:latin typeface="Franklin Gothic Medium Cond" panose="020B0606030402020204" pitchFamily="34" charset="0"/>
              </a:rPr>
              <a:t>pikiran</a:t>
            </a:r>
            <a:r>
              <a:rPr lang="en-ID" sz="2200" b="1" dirty="0">
                <a:latin typeface="Franklin Gothic Medium Cond" panose="020B0606030402020204" pitchFamily="34" charset="0"/>
              </a:rPr>
              <a:t> </a:t>
            </a:r>
            <a:r>
              <a:rPr lang="en-ID" sz="2200" b="1" dirty="0" err="1">
                <a:latin typeface="Franklin Gothic Medium Cond" panose="020B0606030402020204" pitchFamily="34" charset="0"/>
              </a:rPr>
              <a:t>kita</a:t>
            </a:r>
            <a:r>
              <a:rPr lang="en-ID" sz="2200" b="1" dirty="0">
                <a:latin typeface="Franklin Gothic Medium Cond" panose="020B0606030402020204" pitchFamily="34" charset="0"/>
              </a:rPr>
              <a:t> </a:t>
            </a:r>
            <a:r>
              <a:rPr lang="en-ID" sz="2200" b="1" dirty="0" err="1">
                <a:latin typeface="Franklin Gothic Medium Cond" panose="020B0606030402020204" pitchFamily="34" charset="0"/>
              </a:rPr>
              <a:t>sendiri</a:t>
            </a:r>
            <a:r>
              <a:rPr lang="en-ID" sz="2200" b="1" dirty="0">
                <a:latin typeface="Franklin Gothic Medium Cond" panose="020B0606030402020204" pitchFamily="34" charset="0"/>
              </a:rPr>
              <a:t> </a:t>
            </a:r>
            <a:r>
              <a:rPr lang="en-ID" sz="2200" b="1" dirty="0" err="1">
                <a:latin typeface="Franklin Gothic Medium Cond" panose="020B0606030402020204" pitchFamily="34" charset="0"/>
              </a:rPr>
              <a:t>menuju</a:t>
            </a:r>
            <a:r>
              <a:rPr lang="en-ID" sz="2200" b="1" dirty="0">
                <a:latin typeface="Franklin Gothic Medium Cond" panose="020B0606030402020204" pitchFamily="34" charset="0"/>
              </a:rPr>
              <a:t> </a:t>
            </a:r>
            <a:r>
              <a:rPr lang="en-ID" sz="2200" b="1" dirty="0" err="1">
                <a:latin typeface="Franklin Gothic Medium Cond" panose="020B0606030402020204" pitchFamily="34" charset="0"/>
              </a:rPr>
              <a:t>visi</a:t>
            </a:r>
            <a:r>
              <a:rPr lang="en-ID" sz="2200" b="1" dirty="0">
                <a:latin typeface="Franklin Gothic Medium Cond" panose="020B0606030402020204" pitchFamily="34" charset="0"/>
              </a:rPr>
              <a:t> yang </a:t>
            </a:r>
            <a:r>
              <a:rPr lang="en-ID" sz="2200" b="1" dirty="0" err="1">
                <a:latin typeface="Franklin Gothic Medium Cond" panose="020B0606030402020204" pitchFamily="34" charset="0"/>
              </a:rPr>
              <a:t>lebih</a:t>
            </a:r>
            <a:r>
              <a:rPr lang="en-ID" sz="2200" b="1" dirty="0">
                <a:latin typeface="Franklin Gothic Medium Cond" panose="020B0606030402020204" pitchFamily="34" charset="0"/>
              </a:rPr>
              <a:t> </a:t>
            </a:r>
            <a:r>
              <a:rPr lang="en-ID" sz="2200" b="1" dirty="0" err="1">
                <a:latin typeface="Franklin Gothic Medium Cond" panose="020B0606030402020204" pitchFamily="34" charset="0"/>
              </a:rPr>
              <a:t>besar</a:t>
            </a:r>
            <a:r>
              <a:rPr lang="en-ID" sz="2200" b="1" dirty="0">
                <a:latin typeface="Franklin Gothic Medium Cond" panose="020B060603040202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56B218-3951-DEAC-BA06-3BE61C19E4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1566"/>
          <a:stretch/>
        </p:blipFill>
        <p:spPr>
          <a:xfrm>
            <a:off x="1190623" y="1403038"/>
            <a:ext cx="6762750" cy="1928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4070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6100024" y="863980"/>
            <a:ext cx="2987899" cy="2240924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004647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B66902-C3AA-7BF3-E01B-2A06ACCB50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463" y="511293"/>
            <a:ext cx="3526881" cy="5665670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74BD8B-3E59-E1E7-B283-E8A488133B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4157" y="527286"/>
            <a:ext cx="4627529" cy="5862638"/>
          </a:xfrm>
        </p:spPr>
        <p:txBody>
          <a:bodyPr>
            <a:noAutofit/>
          </a:bodyPr>
          <a:lstStyle/>
          <a:p>
            <a:r>
              <a:rPr lang="en-ID" dirty="0" err="1">
                <a:latin typeface="Gill Sans Nova Cond Ultra Bold" panose="020B0B04020104020203" pitchFamily="34" charset="0"/>
              </a:rPr>
              <a:t>Mengabarkan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Injil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kekal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dalam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wahyu</a:t>
            </a:r>
            <a:r>
              <a:rPr lang="en-ID" dirty="0">
                <a:latin typeface="Gill Sans Nova Cond Ultra Bold" panose="020B0B04020104020203" pitchFamily="34" charset="0"/>
              </a:rPr>
              <a:t> 14:6 </a:t>
            </a:r>
            <a:r>
              <a:rPr lang="en-ID" dirty="0" err="1">
                <a:latin typeface="Gill Sans Nova Cond Ultra Bold" panose="020B0B04020104020203" pitchFamily="34" charset="0"/>
              </a:rPr>
              <a:t>berarti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melaksanakan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amanat</a:t>
            </a:r>
            <a:r>
              <a:rPr lang="en-ID" dirty="0">
                <a:latin typeface="Gill Sans Nova Cond Ultra Bold" panose="020B0B04020104020203" pitchFamily="34" charset="0"/>
              </a:rPr>
              <a:t> agung </a:t>
            </a:r>
            <a:r>
              <a:rPr lang="en-ID" dirty="0" err="1">
                <a:latin typeface="Gill Sans Nova Cond Ultra Bold" panose="020B0B04020104020203" pitchFamily="34" charset="0"/>
              </a:rPr>
              <a:t>Yesus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Kristus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dalam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Matius</a:t>
            </a:r>
            <a:r>
              <a:rPr lang="en-ID" dirty="0">
                <a:latin typeface="Gill Sans Nova Cond Ultra Bold" panose="020B0B04020104020203" pitchFamily="34" charset="0"/>
              </a:rPr>
              <a:t> 28:19-20.</a:t>
            </a:r>
          </a:p>
          <a:p>
            <a:r>
              <a:rPr lang="en-ID" dirty="0" err="1">
                <a:latin typeface="Franklin Gothic Demi Cond" panose="020B0706030402020204" pitchFamily="34" charset="0"/>
              </a:rPr>
              <a:t>Tidak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ada</a:t>
            </a:r>
            <a:r>
              <a:rPr lang="en-ID" dirty="0"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latin typeface="Franklin Gothic Demi Cond" panose="020B0706030402020204" pitchFamily="34" charset="0"/>
              </a:rPr>
              <a:t>lebih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mengilhami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lebih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memuaskan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lebih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bermanfaat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daripada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menjadi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bagian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dari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gerakan</a:t>
            </a:r>
            <a:r>
              <a:rPr lang="en-ID" dirty="0">
                <a:latin typeface="Franklin Gothic Demi Cond" panose="020B0706030402020204" pitchFamily="34" charset="0"/>
              </a:rPr>
              <a:t> Ilahi, yang </a:t>
            </a:r>
            <a:r>
              <a:rPr lang="en-ID" dirty="0" err="1">
                <a:latin typeface="Franklin Gothic Demi Cond" panose="020B0706030402020204" pitchFamily="34" charset="0"/>
              </a:rPr>
              <a:t>dibangkitkan</a:t>
            </a:r>
            <a:r>
              <a:rPr lang="en-ID" dirty="0">
                <a:latin typeface="Franklin Gothic Demi Cond" panose="020B0706030402020204" pitchFamily="34" charset="0"/>
              </a:rPr>
              <a:t> oleh </a:t>
            </a:r>
            <a:r>
              <a:rPr lang="en-ID" dirty="0" err="1">
                <a:latin typeface="Franklin Gothic Demi Cond" panose="020B0706030402020204" pitchFamily="34" charset="0"/>
              </a:rPr>
              <a:t>Tuhan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untuk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menyelesaikan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tugas</a:t>
            </a:r>
            <a:r>
              <a:rPr lang="en-ID" dirty="0"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latin typeface="Franklin Gothic Demi Cond" panose="020B0706030402020204" pitchFamily="34" charset="0"/>
              </a:rPr>
              <a:t>jauh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lebih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besar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jauh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lebih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luas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daripada</a:t>
            </a:r>
            <a:r>
              <a:rPr lang="en-ID" dirty="0"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latin typeface="Franklin Gothic Demi Cond" panose="020B0706030402020204" pitchFamily="34" charset="0"/>
              </a:rPr>
              <a:t>dapat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dicapai</a:t>
            </a:r>
            <a:r>
              <a:rPr lang="en-ID" dirty="0">
                <a:latin typeface="Franklin Gothic Demi Cond" panose="020B0706030402020204" pitchFamily="34" charset="0"/>
              </a:rPr>
              <a:t> oleh </a:t>
            </a:r>
            <a:r>
              <a:rPr lang="en-ID" dirty="0" err="1">
                <a:latin typeface="Franklin Gothic Demi Cond" panose="020B0706030402020204" pitchFamily="34" charset="0"/>
              </a:rPr>
              <a:t>satu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manusia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sendiri</a:t>
            </a:r>
            <a:r>
              <a:rPr lang="en-ID" dirty="0">
                <a:latin typeface="Franklin Gothic Demi Cond" panose="020B07060304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004053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6AEA9EC-B37C-8F45-DC8B-E75448783C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444" b="21763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862F65-1DD4-F117-FF40-94C99F9656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3752850"/>
            <a:ext cx="8763000" cy="2867025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0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AMANAT yang </a:t>
            </a:r>
            <a:r>
              <a:rPr lang="en-ID" sz="30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diberikan</a:t>
            </a:r>
            <a:r>
              <a:rPr lang="en-ID" sz="30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Allah yang </a:t>
            </a:r>
            <a:r>
              <a:rPr lang="en-ID" sz="30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dijelaskan</a:t>
            </a:r>
            <a:r>
              <a:rPr lang="en-ID" sz="30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dalam</a:t>
            </a:r>
            <a:r>
              <a:rPr lang="en-ID" sz="30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Wahyu 14 </a:t>
            </a:r>
            <a:r>
              <a:rPr lang="en-ID" sz="30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adalah</a:t>
            </a:r>
            <a:r>
              <a:rPr lang="en-ID" sz="30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Impact" panose="020B0806030902050204" pitchFamily="34" charset="0"/>
              </a:rPr>
              <a:t>tugas</a:t>
            </a:r>
            <a:r>
              <a:rPr lang="en-ID" sz="30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Impact" panose="020B0806030902050204" pitchFamily="34" charset="0"/>
              </a:rPr>
              <a:t>terbesar</a:t>
            </a:r>
            <a:r>
              <a:rPr lang="en-ID" sz="3000" dirty="0">
                <a:solidFill>
                  <a:srgbClr val="C00000"/>
                </a:solidFill>
                <a:latin typeface="Impact" panose="020B0806030902050204" pitchFamily="34" charset="0"/>
              </a:rPr>
              <a:t> yang </a:t>
            </a:r>
            <a:r>
              <a:rPr lang="en-ID" sz="3000" dirty="0" err="1">
                <a:solidFill>
                  <a:srgbClr val="C00000"/>
                </a:solidFill>
                <a:latin typeface="Impact" panose="020B0806030902050204" pitchFamily="34" charset="0"/>
              </a:rPr>
              <a:t>pernah</a:t>
            </a:r>
            <a:r>
              <a:rPr lang="en-ID" sz="30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Impact" panose="020B0806030902050204" pitchFamily="34" charset="0"/>
              </a:rPr>
              <a:t>dilakukan</a:t>
            </a:r>
            <a:r>
              <a:rPr lang="en-ID" sz="30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Impact" panose="020B0806030902050204" pitchFamily="34" charset="0"/>
              </a:rPr>
              <a:t>kepada</a:t>
            </a:r>
            <a:r>
              <a:rPr lang="en-ID" sz="30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Impact" panose="020B0806030902050204" pitchFamily="34" charset="0"/>
              </a:rPr>
              <a:t>gereja</a:t>
            </a:r>
            <a:r>
              <a:rPr lang="en-ID" sz="3000" dirty="0">
                <a:solidFill>
                  <a:srgbClr val="C00000"/>
                </a:solidFill>
                <a:latin typeface="Impact" panose="020B0806030902050204" pitchFamily="34" charset="0"/>
              </a:rPr>
              <a:t>-Nya. </a:t>
            </a:r>
          </a:p>
          <a:p>
            <a:pPr marL="0" indent="0">
              <a:buNone/>
            </a:pPr>
            <a:r>
              <a:rPr lang="en-ID" sz="3000" dirty="0" err="1">
                <a:latin typeface="Bernard MT Condensed" panose="02050806060905020404" pitchFamily="18" charset="0"/>
              </a:rPr>
              <a:t>Ini</a:t>
            </a:r>
            <a:r>
              <a:rPr lang="en-ID" sz="3000" dirty="0">
                <a:latin typeface="Bernard MT Condensed" panose="02050806060905020404" pitchFamily="18" charset="0"/>
              </a:rPr>
              <a:t> </a:t>
            </a:r>
            <a:r>
              <a:rPr lang="en-ID" sz="3000" dirty="0" err="1">
                <a:latin typeface="Bernard MT Condensed" panose="02050806060905020404" pitchFamily="18" charset="0"/>
              </a:rPr>
              <a:t>adalah</a:t>
            </a:r>
            <a:r>
              <a:rPr lang="en-ID" sz="3000" dirty="0">
                <a:latin typeface="Bernard MT Condensed" panose="02050806060905020404" pitchFamily="18" charset="0"/>
              </a:rPr>
              <a:t> </a:t>
            </a:r>
            <a:r>
              <a:rPr lang="en-ID" sz="3000" dirty="0" err="1">
                <a:latin typeface="Bernard MT Condensed" panose="02050806060905020404" pitchFamily="18" charset="0"/>
              </a:rPr>
              <a:t>seruan</a:t>
            </a:r>
            <a:r>
              <a:rPr lang="en-ID" sz="3000" dirty="0">
                <a:latin typeface="Bernard MT Condensed" panose="02050806060905020404" pitchFamily="18" charset="0"/>
              </a:rPr>
              <a:t> yang </a:t>
            </a:r>
            <a:r>
              <a:rPr lang="en-ID" sz="3000" dirty="0" err="1">
                <a:latin typeface="Bernard MT Condensed" panose="02050806060905020404" pitchFamily="18" charset="0"/>
              </a:rPr>
              <a:t>sungguh-sungguh</a:t>
            </a:r>
            <a:r>
              <a:rPr lang="en-ID" sz="3000" dirty="0">
                <a:latin typeface="Bernard MT Condensed" panose="02050806060905020404" pitchFamily="18" charset="0"/>
              </a:rPr>
              <a:t> </a:t>
            </a:r>
            <a:r>
              <a:rPr lang="en-ID" sz="3000" dirty="0" err="1">
                <a:latin typeface="Bernard MT Condensed" panose="02050806060905020404" pitchFamily="18" charset="0"/>
              </a:rPr>
              <a:t>untuk</a:t>
            </a:r>
            <a:r>
              <a:rPr lang="en-ID" sz="3000" dirty="0">
                <a:latin typeface="Bernard MT Condensed" panose="02050806060905020404" pitchFamily="18" charset="0"/>
              </a:rPr>
              <a:t> </a:t>
            </a:r>
            <a:r>
              <a:rPr lang="en-ID" sz="3000" dirty="0" err="1">
                <a:latin typeface="Bernard MT Condensed" panose="02050806060905020404" pitchFamily="18" charset="0"/>
              </a:rPr>
              <a:t>memberikan</a:t>
            </a:r>
            <a:r>
              <a:rPr lang="en-ID" sz="3000" dirty="0">
                <a:latin typeface="Bernard MT Condensed" panose="02050806060905020404" pitchFamily="18" charset="0"/>
              </a:rPr>
              <a:t> </a:t>
            </a:r>
            <a:r>
              <a:rPr lang="en-ID" sz="3000" dirty="0" err="1">
                <a:latin typeface="Bernard MT Condensed" panose="02050806060905020404" pitchFamily="18" charset="0"/>
              </a:rPr>
              <a:t>hidup</a:t>
            </a:r>
            <a:r>
              <a:rPr lang="en-ID" sz="3000" dirty="0">
                <a:latin typeface="Bernard MT Condensed" panose="02050806060905020404" pitchFamily="18" charset="0"/>
              </a:rPr>
              <a:t> </a:t>
            </a:r>
            <a:r>
              <a:rPr lang="en-ID" sz="3000" dirty="0" err="1">
                <a:latin typeface="Bernard MT Condensed" panose="02050806060905020404" pitchFamily="18" charset="0"/>
              </a:rPr>
              <a:t>kita</a:t>
            </a:r>
            <a:r>
              <a:rPr lang="en-ID" sz="3000" dirty="0">
                <a:latin typeface="Bernard MT Condensed" panose="02050806060905020404" pitchFamily="18" charset="0"/>
              </a:rPr>
              <a:t> </a:t>
            </a:r>
            <a:r>
              <a:rPr lang="en-ID" sz="3000" dirty="0" err="1">
                <a:latin typeface="Bernard MT Condensed" panose="02050806060905020404" pitchFamily="18" charset="0"/>
              </a:rPr>
              <a:t>kepada</a:t>
            </a:r>
            <a:r>
              <a:rPr lang="en-ID" sz="3000" dirty="0">
                <a:latin typeface="Bernard MT Condensed" panose="02050806060905020404" pitchFamily="18" charset="0"/>
              </a:rPr>
              <a:t> </a:t>
            </a:r>
            <a:r>
              <a:rPr lang="en-ID" sz="3000" dirty="0" err="1">
                <a:latin typeface="Bernard MT Condensed" panose="02050806060905020404" pitchFamily="18" charset="0"/>
              </a:rPr>
              <a:t>tugas</a:t>
            </a:r>
            <a:r>
              <a:rPr lang="en-ID" sz="3000" dirty="0">
                <a:latin typeface="Bernard MT Condensed" panose="02050806060905020404" pitchFamily="18" charset="0"/>
              </a:rPr>
              <a:t> </a:t>
            </a:r>
            <a:r>
              <a:rPr lang="en-ID" sz="3000" dirty="0" err="1">
                <a:latin typeface="Bernard MT Condensed" panose="02050806060905020404" pitchFamily="18" charset="0"/>
              </a:rPr>
              <a:t>termegah</a:t>
            </a:r>
            <a:r>
              <a:rPr lang="en-ID" sz="3000" dirty="0">
                <a:latin typeface="Bernard MT Condensed" panose="02050806060905020404" pitchFamily="18" charset="0"/>
              </a:rPr>
              <a:t> </a:t>
            </a:r>
            <a:r>
              <a:rPr lang="en-ID" sz="3000" dirty="0" err="1">
                <a:latin typeface="Bernard MT Condensed" panose="02050806060905020404" pitchFamily="18" charset="0"/>
              </a:rPr>
              <a:t>surga</a:t>
            </a:r>
            <a:r>
              <a:rPr lang="en-ID" sz="3000" dirty="0">
                <a:latin typeface="Bernard MT Condensed" panose="02050806060905020404" pitchFamily="18" charset="0"/>
              </a:rPr>
              <a:t> </a:t>
            </a:r>
            <a:r>
              <a:rPr lang="en-ID" sz="3000" dirty="0" err="1">
                <a:latin typeface="Bernard MT Condensed" panose="02050806060905020404" pitchFamily="18" charset="0"/>
              </a:rPr>
              <a:t>untuk</a:t>
            </a:r>
            <a:r>
              <a:rPr lang="en-ID" sz="3000" dirty="0">
                <a:latin typeface="Bernard MT Condensed" panose="02050806060905020404" pitchFamily="18" charset="0"/>
              </a:rPr>
              <a:t> </a:t>
            </a:r>
            <a:r>
              <a:rPr lang="en-ID" sz="3000" dirty="0" err="1">
                <a:latin typeface="Bernard MT Condensed" panose="02050806060905020404" pitchFamily="18" charset="0"/>
              </a:rPr>
              <a:t>mengungkapkan</a:t>
            </a:r>
            <a:r>
              <a:rPr lang="en-ID" sz="3000" dirty="0">
                <a:latin typeface="Bernard MT Condensed" panose="02050806060905020404" pitchFamily="18" charset="0"/>
              </a:rPr>
              <a:t> </a:t>
            </a:r>
            <a:r>
              <a:rPr lang="en-ID" sz="3000" dirty="0" err="1">
                <a:latin typeface="Bernard MT Condensed" panose="02050806060905020404" pitchFamily="18" charset="0"/>
              </a:rPr>
              <a:t>kasih</a:t>
            </a:r>
            <a:r>
              <a:rPr lang="en-ID" sz="3000" dirty="0">
                <a:latin typeface="Bernard MT Condensed" panose="02050806060905020404" pitchFamily="18" charset="0"/>
              </a:rPr>
              <a:t> Allah yang </a:t>
            </a:r>
            <a:r>
              <a:rPr lang="en-ID" sz="3000" dirty="0" err="1">
                <a:latin typeface="Bernard MT Condensed" panose="02050806060905020404" pitchFamily="18" charset="0"/>
              </a:rPr>
              <a:t>tak</a:t>
            </a:r>
            <a:r>
              <a:rPr lang="en-ID" sz="3000" dirty="0">
                <a:latin typeface="Bernard MT Condensed" panose="02050806060905020404" pitchFamily="18" charset="0"/>
              </a:rPr>
              <a:t> </a:t>
            </a:r>
            <a:r>
              <a:rPr lang="en-ID" sz="3000" dirty="0" err="1">
                <a:latin typeface="Bernard MT Condensed" panose="02050806060905020404" pitchFamily="18" charset="0"/>
              </a:rPr>
              <a:t>terpahamkan</a:t>
            </a:r>
            <a:r>
              <a:rPr lang="en-ID" sz="3000" dirty="0">
                <a:latin typeface="Bernard MT Condensed" panose="02050806060905020404" pitchFamily="18" charset="0"/>
              </a:rPr>
              <a:t> </a:t>
            </a:r>
            <a:r>
              <a:rPr lang="en-ID" sz="3000" dirty="0" err="1">
                <a:latin typeface="Bernard MT Condensed" panose="02050806060905020404" pitchFamily="18" charset="0"/>
              </a:rPr>
              <a:t>tepat</a:t>
            </a:r>
            <a:r>
              <a:rPr lang="en-ID" sz="3000" dirty="0">
                <a:latin typeface="Bernard MT Condensed" panose="02050806060905020404" pitchFamily="18" charset="0"/>
              </a:rPr>
              <a:t> </a:t>
            </a:r>
            <a:r>
              <a:rPr lang="en-ID" sz="3000" dirty="0" err="1">
                <a:latin typeface="Bernard MT Condensed" panose="02050806060905020404" pitchFamily="18" charset="0"/>
              </a:rPr>
              <a:t>sebelum</a:t>
            </a:r>
            <a:r>
              <a:rPr lang="en-ID" sz="3000" dirty="0">
                <a:latin typeface="Bernard MT Condensed" panose="02050806060905020404" pitchFamily="18" charset="0"/>
              </a:rPr>
              <a:t> </a:t>
            </a:r>
            <a:r>
              <a:rPr lang="en-ID" sz="3000" dirty="0" err="1">
                <a:latin typeface="Bernard MT Condensed" panose="02050806060905020404" pitchFamily="18" charset="0"/>
              </a:rPr>
              <a:t>kedatangan</a:t>
            </a:r>
            <a:r>
              <a:rPr lang="en-ID" sz="3000" dirty="0">
                <a:latin typeface="Bernard MT Condensed" panose="02050806060905020404" pitchFamily="18" charset="0"/>
              </a:rPr>
              <a:t> </a:t>
            </a:r>
            <a:r>
              <a:rPr lang="en-ID" sz="3000" dirty="0" err="1">
                <a:latin typeface="Bernard MT Condensed" panose="02050806060905020404" pitchFamily="18" charset="0"/>
              </a:rPr>
              <a:t>Yesus</a:t>
            </a:r>
            <a:r>
              <a:rPr lang="en-ID" sz="3000" dirty="0">
                <a:latin typeface="Bernard MT Condensed" panose="02050806060905020404" pitchFamily="18" charset="0"/>
              </a:rPr>
              <a:t> </a:t>
            </a:r>
            <a:r>
              <a:rPr lang="en-ID" sz="3000" dirty="0" err="1">
                <a:latin typeface="Bernard MT Condensed" panose="02050806060905020404" pitchFamily="18" charset="0"/>
              </a:rPr>
              <a:t>kembali</a:t>
            </a:r>
            <a:r>
              <a:rPr lang="en-ID" sz="3000" dirty="0">
                <a:latin typeface="Bernard MT Condensed" panose="020508060609050204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09498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C3D53C-8AE2-D68F-4326-0DC054059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8600"/>
            <a:ext cx="9143999" cy="1233152"/>
          </a:xfrm>
        </p:spPr>
        <p:txBody>
          <a:bodyPr>
            <a:normAutofit/>
          </a:bodyPr>
          <a:lstStyle/>
          <a:p>
            <a:pPr algn="ctr"/>
            <a:r>
              <a:rPr lang="fi-FI" sz="4000" dirty="0">
                <a:solidFill>
                  <a:srgbClr val="FFFF00"/>
                </a:solidFill>
                <a:latin typeface="Impact" panose="020B0806030902050204" pitchFamily="34" charset="0"/>
              </a:rPr>
              <a:t>SATU PERGERAKAN MISI</a:t>
            </a:r>
            <a:br>
              <a:rPr lang="fi-FI" sz="4000" dirty="0">
                <a:solidFill>
                  <a:srgbClr val="FFFF00"/>
                </a:solidFill>
                <a:latin typeface="Impact" panose="020B0806030902050204" pitchFamily="34" charset="0"/>
              </a:rPr>
            </a:br>
            <a:r>
              <a:rPr lang="fi-FI" sz="2800" dirty="0" err="1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Kamis</a:t>
            </a:r>
            <a:r>
              <a:rPr lang="fi-FI" sz="28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 13 </a:t>
            </a:r>
            <a:r>
              <a:rPr lang="fi-FI" sz="2800" dirty="0" err="1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April</a:t>
            </a:r>
            <a:r>
              <a:rPr lang="fi-FI" sz="28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2023</a:t>
            </a:r>
            <a:endParaRPr lang="en-ID" sz="2800" dirty="0">
              <a:solidFill>
                <a:srgbClr val="FFFFFF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6A743E-2A43-0137-0D6D-5ECD9AB959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6356" y="1666786"/>
            <a:ext cx="3693319" cy="23083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41F73DB-9E50-314D-B3D5-801B6A6FB210}"/>
              </a:ext>
            </a:extLst>
          </p:cNvPr>
          <p:cNvSpPr txBox="1"/>
          <p:nvPr/>
        </p:nvSpPr>
        <p:spPr>
          <a:xfrm>
            <a:off x="414337" y="1858549"/>
            <a:ext cx="466248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400" dirty="0">
                <a:latin typeface="Gill Sans Nova Cond XBd" panose="020B0A06020104020203" pitchFamily="34" charset="0"/>
              </a:rPr>
              <a:t>Wahyu 14:6, </a:t>
            </a:r>
            <a:r>
              <a:rPr lang="en-ID" sz="2400" dirty="0" err="1">
                <a:latin typeface="Gill Sans Nova Cond XBd" panose="020B0A06020104020203" pitchFamily="34" charset="0"/>
              </a:rPr>
              <a:t>Kisah</a:t>
            </a:r>
            <a:r>
              <a:rPr lang="en-ID" sz="2400" dirty="0">
                <a:latin typeface="Gill Sans Nova Cond XBd" panose="020B0A06020104020203" pitchFamily="34" charset="0"/>
              </a:rPr>
              <a:t> Para Rasul 1:8, </a:t>
            </a:r>
            <a:r>
              <a:rPr lang="en-ID" sz="2400" dirty="0" err="1">
                <a:latin typeface="Gill Sans Nova Cond XBd" panose="020B0A06020104020203" pitchFamily="34" charset="0"/>
              </a:rPr>
              <a:t>Matius</a:t>
            </a:r>
            <a:r>
              <a:rPr lang="en-ID" sz="2400" dirty="0">
                <a:latin typeface="Gill Sans Nova Cond XBd" panose="020B0A06020104020203" pitchFamily="34" charset="0"/>
              </a:rPr>
              <a:t> 24:14 </a:t>
            </a:r>
            <a:r>
              <a:rPr lang="en-ID" sz="2400" dirty="0" err="1">
                <a:latin typeface="Gill Sans Nova Cond XBd" panose="020B0A06020104020203" pitchFamily="34" charset="0"/>
              </a:rPr>
              <a:t>menekankan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hal</a:t>
            </a:r>
            <a:r>
              <a:rPr lang="en-ID" sz="2400" dirty="0">
                <a:latin typeface="Gill Sans Nova Cond XBd" panose="020B0A06020104020203" pitchFamily="34" charset="0"/>
              </a:rPr>
              <a:t> yang </a:t>
            </a:r>
            <a:r>
              <a:rPr lang="en-ID" sz="2400" dirty="0" err="1">
                <a:latin typeface="Gill Sans Nova Cond XBd" panose="020B0A06020104020203" pitchFamily="34" charset="0"/>
              </a:rPr>
              <a:t>sama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yaitu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bahwa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Injil</a:t>
            </a:r>
            <a:r>
              <a:rPr lang="en-ID" sz="2400" dirty="0">
                <a:latin typeface="Gill Sans Nova Cond XBd" panose="020B0A06020104020203" pitchFamily="34" charset="0"/>
              </a:rPr>
              <a:t> yang </a:t>
            </a:r>
            <a:r>
              <a:rPr lang="en-ID" sz="2400" dirty="0" err="1">
                <a:latin typeface="Gill Sans Nova Cond XBd" panose="020B0A06020104020203" pitchFamily="34" charset="0"/>
              </a:rPr>
              <a:t>kekal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itu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harus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diberitakan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ke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seluruh</a:t>
            </a:r>
            <a:r>
              <a:rPr lang="en-ID" sz="2400" dirty="0">
                <a:latin typeface="Gill Sans Nova Cond XBd" panose="020B0A06020104020203" pitchFamily="34" charset="0"/>
              </a:rPr>
              <a:t> dunia oleh </a:t>
            </a:r>
            <a:r>
              <a:rPr lang="en-ID" sz="2400" dirty="0" err="1">
                <a:latin typeface="Gill Sans Nova Cond XBd" panose="020B0A06020104020203" pitchFamily="34" charset="0"/>
              </a:rPr>
              <a:t>kuasa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Roh</a:t>
            </a:r>
            <a:r>
              <a:rPr lang="en-ID" sz="2400" dirty="0">
                <a:latin typeface="Gill Sans Nova Cond XBd" panose="020B0A06020104020203" pitchFamily="34" charset="0"/>
              </a:rPr>
              <a:t> Kudus dan </a:t>
            </a:r>
            <a:r>
              <a:rPr lang="en-ID" sz="2400" dirty="0" err="1">
                <a:latin typeface="Gill Sans Nova Cond XBd" panose="020B0A06020104020203" pitchFamily="34" charset="0"/>
              </a:rPr>
              <a:t>kesudahan</a:t>
            </a:r>
            <a:r>
              <a:rPr lang="en-ID" sz="2400" dirty="0">
                <a:latin typeface="Gill Sans Nova Cond XBd" panose="020B0A06020104020203" pitchFamily="34" charset="0"/>
              </a:rPr>
              <a:t> zaman </a:t>
            </a:r>
            <a:r>
              <a:rPr lang="en-ID" sz="2400" dirty="0" err="1">
                <a:latin typeface="Gill Sans Nova Cond XBd" panose="020B0A06020104020203" pitchFamily="34" charset="0"/>
              </a:rPr>
              <a:t>akan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tiba</a:t>
            </a:r>
            <a:r>
              <a:rPr lang="en-ID" sz="2400" dirty="0">
                <a:latin typeface="Gill Sans Nova Cond XBd" panose="020B0A06020104020203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C1D45E-5D97-3419-5F6B-C6243997F188}"/>
              </a:ext>
            </a:extLst>
          </p:cNvPr>
          <p:cNvSpPr txBox="1"/>
          <p:nvPr/>
        </p:nvSpPr>
        <p:spPr>
          <a:xfrm>
            <a:off x="304800" y="4427990"/>
            <a:ext cx="8524875" cy="224676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ID" sz="28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Pembelajaran</a:t>
            </a:r>
            <a:r>
              <a:rPr lang="en-ID" sz="28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Kitab </a:t>
            </a:r>
            <a:r>
              <a:rPr lang="en-ID" sz="28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Suci</a:t>
            </a:r>
            <a:r>
              <a:rPr lang="en-ID" sz="28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yang </a:t>
            </a:r>
            <a:r>
              <a:rPr lang="en-ID" sz="28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tekun</a:t>
            </a:r>
            <a:r>
              <a:rPr lang="en-ID" sz="28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dan </a:t>
            </a:r>
            <a:r>
              <a:rPr lang="en-ID" sz="28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dalam</a:t>
            </a:r>
            <a:r>
              <a:rPr lang="en-ID" sz="28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, </a:t>
            </a:r>
            <a:r>
              <a:rPr lang="en-ID" sz="28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telah</a:t>
            </a:r>
            <a:r>
              <a:rPr lang="en-ID" sz="28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menuntun</a:t>
            </a:r>
            <a:r>
              <a:rPr lang="en-ID" sz="28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orang-orang Advent </a:t>
            </a:r>
            <a:r>
              <a:rPr lang="en-ID" sz="28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mula-mula</a:t>
            </a:r>
            <a:r>
              <a:rPr lang="en-ID" sz="28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memiliki</a:t>
            </a:r>
            <a:r>
              <a:rPr lang="en-ID" sz="28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pemahaman</a:t>
            </a:r>
            <a:r>
              <a:rPr lang="en-ID" sz="28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yang </a:t>
            </a:r>
            <a:r>
              <a:rPr lang="en-ID" sz="28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berkembang</a:t>
            </a:r>
            <a:r>
              <a:rPr lang="en-ID" sz="28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tentang</a:t>
            </a:r>
            <a:r>
              <a:rPr lang="en-ID" sz="28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pentingnya</a:t>
            </a:r>
            <a:r>
              <a:rPr lang="en-ID" sz="28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pekabaran</a:t>
            </a:r>
            <a:r>
              <a:rPr lang="en-ID" sz="28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Injil</a:t>
            </a:r>
            <a:r>
              <a:rPr lang="en-ID" sz="28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ke</a:t>
            </a:r>
            <a:r>
              <a:rPr lang="en-ID" sz="28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seluruh</a:t>
            </a:r>
            <a:r>
              <a:rPr lang="en-ID" sz="28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dunia, dan </a:t>
            </a:r>
            <a:r>
              <a:rPr lang="en-ID" sz="28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pekabaran</a:t>
            </a:r>
            <a:r>
              <a:rPr lang="en-ID" sz="28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tiga</a:t>
            </a:r>
            <a:r>
              <a:rPr lang="en-ID" sz="28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malaikat</a:t>
            </a:r>
            <a:r>
              <a:rPr lang="en-ID" sz="28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Impact" panose="020B0806030902050204" pitchFamily="34" charset="0"/>
              </a:rPr>
              <a:t>telah</a:t>
            </a:r>
            <a:r>
              <a:rPr lang="en-ID" sz="28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Impact" panose="020B0806030902050204" pitchFamily="34" charset="0"/>
              </a:rPr>
              <a:t>menjadi</a:t>
            </a:r>
            <a:r>
              <a:rPr lang="en-ID" sz="28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Impact" panose="020B0806030902050204" pitchFamily="34" charset="0"/>
              </a:rPr>
              <a:t>motivasi</a:t>
            </a:r>
            <a:r>
              <a:rPr lang="en-ID" sz="28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Impact" panose="020B0806030902050204" pitchFamily="34" charset="0"/>
              </a:rPr>
              <a:t>bagi</a:t>
            </a:r>
            <a:r>
              <a:rPr lang="en-ID" sz="28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Impact" panose="020B0806030902050204" pitchFamily="34" charset="0"/>
              </a:rPr>
              <a:t>misi-misi</a:t>
            </a:r>
            <a:r>
              <a:rPr lang="en-ID" sz="2800" dirty="0">
                <a:solidFill>
                  <a:srgbClr val="C00000"/>
                </a:solidFill>
                <a:latin typeface="Impact" panose="020B0806030902050204" pitchFamily="34" charset="0"/>
              </a:rPr>
              <a:t> Advent </a:t>
            </a:r>
            <a:r>
              <a:rPr lang="en-ID" sz="2800" dirty="0" err="1">
                <a:solidFill>
                  <a:srgbClr val="C00000"/>
                </a:solidFill>
                <a:latin typeface="Impact" panose="020B0806030902050204" pitchFamily="34" charset="0"/>
              </a:rPr>
              <a:t>sejak</a:t>
            </a:r>
            <a:r>
              <a:rPr lang="en-ID" sz="28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Impact" panose="020B0806030902050204" pitchFamily="34" charset="0"/>
              </a:rPr>
              <a:t>awal</a:t>
            </a:r>
            <a:r>
              <a:rPr lang="en-ID" sz="2800" dirty="0">
                <a:solidFill>
                  <a:srgbClr val="C00000"/>
                </a:solidFill>
                <a:latin typeface="Impact" panose="020B080603090205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569150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8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2DC281-63E3-1CA6-1710-62A3123EB3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3" b="-3"/>
          <a:stretch/>
        </p:blipFill>
        <p:spPr>
          <a:xfrm>
            <a:off x="251586" y="1674846"/>
            <a:ext cx="2766134" cy="3688179"/>
          </a:xfrm>
          <a:custGeom>
            <a:avLst/>
            <a:gdLst/>
            <a:ahLst/>
            <a:cxnLst/>
            <a:rect l="l" t="t" r="r" b="b"/>
            <a:pathLst>
              <a:path w="2388070" h="2388070">
                <a:moveTo>
                  <a:pt x="1194035" y="0"/>
                </a:moveTo>
                <a:cubicBezTo>
                  <a:pt x="1853482" y="0"/>
                  <a:pt x="2388070" y="534588"/>
                  <a:pt x="2388070" y="1194035"/>
                </a:cubicBezTo>
                <a:cubicBezTo>
                  <a:pt x="2388070" y="1853482"/>
                  <a:pt x="1853482" y="2388070"/>
                  <a:pt x="1194035" y="2388070"/>
                </a:cubicBezTo>
                <a:cubicBezTo>
                  <a:pt x="534588" y="2388070"/>
                  <a:pt x="0" y="1853482"/>
                  <a:pt x="0" y="1194035"/>
                </a:cubicBezTo>
                <a:cubicBezTo>
                  <a:pt x="0" y="534588"/>
                  <a:pt x="534588" y="0"/>
                  <a:pt x="1194035" y="0"/>
                </a:cubicBezTo>
                <a:close/>
              </a:path>
            </a:pathLst>
          </a:custGeom>
          <a:ln w="28575">
            <a:noFill/>
          </a:ln>
        </p:spPr>
      </p:pic>
      <p:grpSp>
        <p:nvGrpSpPr>
          <p:cNvPr id="22" name="Group 10">
            <a:extLst>
              <a:ext uri="{FF2B5EF4-FFF2-40B4-BE49-F238E27FC236}">
                <a16:creationId xmlns:a16="http://schemas.microsoft.com/office/drawing/2014/main" id="{B894EFA8-F425-4D19-A94B-445388B31E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77893"/>
            <a:ext cx="1396390" cy="717514"/>
            <a:chOff x="0" y="377893"/>
            <a:chExt cx="1861854" cy="717514"/>
          </a:xfrm>
          <a:solidFill>
            <a:schemeClr val="bg1"/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5A741B9-65EC-4C5B-9FE0-4A1857577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778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3" name="Freeform: Shape 12">
              <a:extLst>
                <a:ext uri="{FF2B5EF4-FFF2-40B4-BE49-F238E27FC236}">
                  <a16:creationId xmlns:a16="http://schemas.microsoft.com/office/drawing/2014/main" id="{C0BB4301-41FA-4453-956F-A11CC664B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1762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9F7F16-316A-017D-1F2F-F79B12C045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1032" y="516782"/>
            <a:ext cx="5461270" cy="602035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Atas </a:t>
            </a:r>
            <a:r>
              <a:rPr lang="en-ID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dasar</a:t>
            </a:r>
            <a:r>
              <a:rPr lang="en-ID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itu</a:t>
            </a:r>
            <a:r>
              <a:rPr lang="en-ID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, pada </a:t>
            </a:r>
            <a:r>
              <a:rPr lang="en-ID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tahun</a:t>
            </a:r>
            <a:r>
              <a:rPr lang="en-ID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1874, General Conference </a:t>
            </a:r>
            <a:r>
              <a:rPr lang="en-ID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mengirim</a:t>
            </a:r>
            <a:r>
              <a:rPr lang="en-ID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misionaris</a:t>
            </a:r>
            <a:r>
              <a:rPr lang="en-ID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kita</a:t>
            </a:r>
            <a:r>
              <a:rPr lang="en-ID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yang </a:t>
            </a:r>
            <a:r>
              <a:rPr lang="en-ID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pertama</a:t>
            </a:r>
            <a:r>
              <a:rPr lang="en-ID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ke</a:t>
            </a:r>
            <a:r>
              <a:rPr lang="en-ID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Eropa</a:t>
            </a:r>
            <a:r>
              <a:rPr lang="en-ID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yaitu</a:t>
            </a:r>
            <a:r>
              <a:rPr lang="en-ID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John N. Andrews. </a:t>
            </a:r>
          </a:p>
          <a:p>
            <a:pPr marL="0" indent="0">
              <a:buNone/>
            </a:pP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Ellen G. White 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menyebut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John Andrews 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sebagai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"orang yang paling 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cakap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di 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barisan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kita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." Andrews 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berbicara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setidaknya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tujuh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bahasa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menghafal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Perjanjian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Baru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, dan 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mengetahui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sebagian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besar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Perjanjian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Lama. </a:t>
            </a:r>
          </a:p>
          <a:p>
            <a:pPr marL="0" indent="0">
              <a:buNone/>
            </a:pP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Dia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adalah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seorang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sarjana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brilian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seorang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penulis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produktif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seorang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pengkhotbah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kuat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, dan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seorang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teolog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kompeten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.</a:t>
            </a:r>
          </a:p>
        </p:txBody>
      </p:sp>
      <p:grpSp>
        <p:nvGrpSpPr>
          <p:cNvPr id="24" name="Graphic 185">
            <a:extLst>
              <a:ext uri="{FF2B5EF4-FFF2-40B4-BE49-F238E27FC236}">
                <a16:creationId xmlns:a16="http://schemas.microsoft.com/office/drawing/2014/main" id="{582A903B-6B78-4F0A-B7C9-3D8049902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821453" y="5987064"/>
            <a:ext cx="790849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510EA93-8F64-42C8-A630-D449506E95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16">
              <a:extLst>
                <a:ext uri="{FF2B5EF4-FFF2-40B4-BE49-F238E27FC236}">
                  <a16:creationId xmlns:a16="http://schemas.microsoft.com/office/drawing/2014/main" id="{06CB53FC-E4DA-4001-928B-9998A85EA5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210B969-4FDF-4AAC-9397-63D5434958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70B3EF0-84EA-4F47-86A3-1EA1F644A4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259369A8-EF57-42A1-8EC8-F6A9F92A3A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254557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0272EC7-F0BD-6391-C29F-8022954FD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329"/>
            <a:ext cx="9144000" cy="686032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400D31-61DF-A185-9FD7-9F29F0392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504" y="385395"/>
            <a:ext cx="8553450" cy="373636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ID" dirty="0" err="1">
                <a:latin typeface="Franklin Gothic Demi Cond" panose="020B0706030402020204" pitchFamily="34" charset="0"/>
              </a:rPr>
              <a:t>Mengapa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mengirim</a:t>
            </a:r>
            <a:r>
              <a:rPr lang="en-ID" dirty="0">
                <a:latin typeface="Franklin Gothic Demi Cond" panose="020B0706030402020204" pitchFamily="34" charset="0"/>
              </a:rPr>
              <a:t> orang </a:t>
            </a:r>
            <a:r>
              <a:rPr lang="en-ID" dirty="0" err="1">
                <a:latin typeface="Franklin Gothic Demi Cond" panose="020B0706030402020204" pitchFamily="34" charset="0"/>
              </a:rPr>
              <a:t>seperti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itu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tempat</a:t>
            </a:r>
            <a:r>
              <a:rPr lang="en-ID" dirty="0">
                <a:latin typeface="Franklin Gothic Demi Cond" panose="020B0706030402020204" pitchFamily="34" charset="0"/>
              </a:rPr>
              <a:t> di mana </a:t>
            </a:r>
            <a:r>
              <a:rPr lang="en-ID" dirty="0" err="1">
                <a:latin typeface="Franklin Gothic Demi Cond" panose="020B0706030402020204" pitchFamily="34" charset="0"/>
              </a:rPr>
              <a:t>hanya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ada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sedikit</a:t>
            </a:r>
            <a:r>
              <a:rPr lang="en-ID" dirty="0">
                <a:latin typeface="Franklin Gothic Demi Cond" panose="020B0706030402020204" pitchFamily="34" charset="0"/>
              </a:rPr>
              <a:t> orang </a:t>
            </a:r>
            <a:r>
              <a:rPr lang="en-ID" dirty="0" err="1">
                <a:latin typeface="Franklin Gothic Demi Cond" panose="020B0706030402020204" pitchFamily="34" charset="0"/>
              </a:rPr>
              <a:t>percaya</a:t>
            </a:r>
            <a:r>
              <a:rPr lang="en-ID" dirty="0">
                <a:latin typeface="Franklin Gothic Demi Cond" panose="020B0706030402020204" pitchFamily="34" charset="0"/>
              </a:rPr>
              <a:t>? </a:t>
            </a:r>
          </a:p>
          <a:p>
            <a:pPr marL="0" indent="0">
              <a:buNone/>
            </a:pPr>
            <a:r>
              <a:rPr lang="en-ID" dirty="0" err="1">
                <a:latin typeface="Franklin Gothic Demi Cond" panose="020B0706030402020204" pitchFamily="34" charset="0"/>
              </a:rPr>
              <a:t>Mengapa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mengirim</a:t>
            </a:r>
            <a:r>
              <a:rPr lang="en-ID" dirty="0">
                <a:latin typeface="Franklin Gothic Demi Cond" panose="020B0706030402020204" pitchFamily="34" charset="0"/>
              </a:rPr>
              <a:t> "orang yang paling </a:t>
            </a:r>
            <a:r>
              <a:rPr lang="en-ID" dirty="0" err="1">
                <a:latin typeface="Franklin Gothic Demi Cond" panose="020B0706030402020204" pitchFamily="34" charset="0"/>
              </a:rPr>
              <a:t>mampu</a:t>
            </a:r>
            <a:r>
              <a:rPr lang="en-ID" dirty="0">
                <a:latin typeface="Franklin Gothic Demi Cond" panose="020B0706030402020204" pitchFamily="34" charset="0"/>
              </a:rPr>
              <a:t>" yang Anda </a:t>
            </a:r>
            <a:r>
              <a:rPr lang="en-ID" dirty="0" err="1">
                <a:latin typeface="Franklin Gothic Demi Cond" panose="020B0706030402020204" pitchFamily="34" charset="0"/>
              </a:rPr>
              <a:t>miliki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</a:t>
            </a:r>
            <a:r>
              <a:rPr lang="en-ID" dirty="0">
                <a:latin typeface="Franklin Gothic Demi Cond" panose="020B0706030402020204" pitchFamily="34" charset="0"/>
              </a:rPr>
              <a:t> ladang </a:t>
            </a:r>
            <a:r>
              <a:rPr lang="en-ID" dirty="0" err="1">
                <a:latin typeface="Franklin Gothic Demi Cond" panose="020B0706030402020204" pitchFamily="34" charset="0"/>
              </a:rPr>
              <a:t>misi</a:t>
            </a:r>
            <a:r>
              <a:rPr lang="en-ID" dirty="0"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latin typeface="Franklin Gothic Demi Cond" panose="020B0706030402020204" pitchFamily="34" charset="0"/>
              </a:rPr>
              <a:t>tidak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diketahui</a:t>
            </a:r>
            <a:r>
              <a:rPr lang="en-ID" dirty="0">
                <a:latin typeface="Franklin Gothic Demi Cond" panose="020B0706030402020204" pitchFamily="34" charset="0"/>
              </a:rPr>
              <a:t>? </a:t>
            </a:r>
          </a:p>
          <a:p>
            <a:pPr marL="0" indent="0">
              <a:buNone/>
            </a:pPr>
            <a:r>
              <a:rPr lang="en-ID" dirty="0">
                <a:latin typeface="Franklin Gothic Demi Cond" panose="020B0706030402020204" pitchFamily="34" charset="0"/>
              </a:rPr>
              <a:t>Dan </a:t>
            </a:r>
            <a:r>
              <a:rPr lang="en-ID" dirty="0" err="1">
                <a:latin typeface="Franklin Gothic Demi Cond" panose="020B0706030402020204" pitchFamily="34" charset="0"/>
              </a:rPr>
              <a:t>mengapa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dia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mau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pergi</a:t>
            </a:r>
            <a:r>
              <a:rPr lang="en-ID" dirty="0">
                <a:latin typeface="Franklin Gothic Demi Cond" panose="020B0706030402020204" pitchFamily="34" charset="0"/>
              </a:rPr>
              <a:t>? </a:t>
            </a:r>
            <a:r>
              <a:rPr lang="en-ID" dirty="0" err="1">
                <a:latin typeface="Franklin Gothic Demi Cond" panose="020B0706030402020204" pitchFamily="34" charset="0"/>
              </a:rPr>
              <a:t>Istrinya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telah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meninggal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beberapa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tahun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sebelumnya</a:t>
            </a:r>
            <a:r>
              <a:rPr lang="en-ID" dirty="0">
                <a:latin typeface="Franklin Gothic Demi Cond" panose="020B07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 err="1">
                <a:latin typeface="Franklin Gothic Demi Cond" panose="020B0706030402020204" pitchFamily="34" charset="0"/>
              </a:rPr>
              <a:t>Mengapa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dia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bersedia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meninggalkan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keluarga</a:t>
            </a:r>
            <a:r>
              <a:rPr lang="en-ID" dirty="0">
                <a:latin typeface="Franklin Gothic Demi Cond" panose="020B0706030402020204" pitchFamily="34" charset="0"/>
              </a:rPr>
              <a:t> dan </a:t>
            </a:r>
            <a:r>
              <a:rPr lang="en-ID" dirty="0" err="1">
                <a:latin typeface="Franklin Gothic Demi Cond" panose="020B0706030402020204" pitchFamily="34" charset="0"/>
              </a:rPr>
              <a:t>teman-teman</a:t>
            </a:r>
            <a:r>
              <a:rPr lang="en-ID" dirty="0">
                <a:latin typeface="Franklin Gothic Demi Cond" panose="020B0706030402020204" pitchFamily="34" charset="0"/>
              </a:rPr>
              <a:t> di Amerika dan </a:t>
            </a:r>
            <a:r>
              <a:rPr lang="en-ID" dirty="0" err="1">
                <a:latin typeface="Franklin Gothic Demi Cond" panose="020B0706030402020204" pitchFamily="34" charset="0"/>
              </a:rPr>
              <a:t>berlayar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bersama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kedua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anaknya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</a:t>
            </a:r>
            <a:r>
              <a:rPr lang="en-ID" dirty="0">
                <a:latin typeface="Franklin Gothic Demi Cond" panose="020B0706030402020204" pitchFamily="34" charset="0"/>
              </a:rPr>
              <a:t> negeri yang </a:t>
            </a:r>
            <a:r>
              <a:rPr lang="en-ID" dirty="0" err="1">
                <a:latin typeface="Franklin Gothic Demi Cond" panose="020B0706030402020204" pitchFamily="34" charset="0"/>
              </a:rPr>
              <a:t>tidak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dikenal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mempertaruhkan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semua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untuk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tujuan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Kristus</a:t>
            </a:r>
            <a:r>
              <a:rPr lang="en-ID" dirty="0">
                <a:latin typeface="Franklin Gothic Demi Cond" panose="020B0706030402020204" pitchFamily="34" charset="0"/>
              </a:rPr>
              <a:t>?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597D68-DF33-C427-F0AA-967098C444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2625" y="4241564"/>
            <a:ext cx="2862767" cy="190976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1622C6-7CCF-7EB0-BEB1-CB406E3E14A7}"/>
              </a:ext>
            </a:extLst>
          </p:cNvPr>
          <p:cNvSpPr txBox="1"/>
          <p:nvPr/>
        </p:nvSpPr>
        <p:spPr>
          <a:xfrm>
            <a:off x="335504" y="4223271"/>
            <a:ext cx="542712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8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Hanya </a:t>
            </a:r>
            <a:r>
              <a:rPr lang="en-ID" sz="28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ada</a:t>
            </a:r>
            <a:r>
              <a:rPr lang="en-ID" sz="28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satu</a:t>
            </a:r>
            <a:r>
              <a:rPr lang="en-ID" sz="28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alasan</a:t>
            </a:r>
            <a:r>
              <a:rPr lang="en-ID" sz="28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. </a:t>
            </a:r>
            <a:r>
              <a:rPr lang="en-ID" sz="2800" dirty="0" err="1">
                <a:solidFill>
                  <a:srgbClr val="C00000"/>
                </a:solidFill>
                <a:latin typeface="Impact" panose="020B0806030902050204" pitchFamily="34" charset="0"/>
              </a:rPr>
              <a:t>Dia</a:t>
            </a:r>
            <a:r>
              <a:rPr lang="en-ID" sz="28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Impact" panose="020B0806030902050204" pitchFamily="34" charset="0"/>
              </a:rPr>
              <a:t>percaya</a:t>
            </a:r>
            <a:r>
              <a:rPr lang="en-ID" sz="28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Impact" panose="020B0806030902050204" pitchFamily="34" charset="0"/>
              </a:rPr>
              <a:t>bahwa</a:t>
            </a:r>
            <a:r>
              <a:rPr lang="en-ID" sz="28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Impact" panose="020B0806030902050204" pitchFamily="34" charset="0"/>
              </a:rPr>
              <a:t>Yesus</a:t>
            </a:r>
            <a:r>
              <a:rPr lang="en-ID" sz="28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Impact" panose="020B0806030902050204" pitchFamily="34" charset="0"/>
              </a:rPr>
              <a:t>akan</a:t>
            </a:r>
            <a:r>
              <a:rPr lang="en-ID" sz="28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Impact" panose="020B0806030902050204" pitchFamily="34" charset="0"/>
              </a:rPr>
              <a:t>segera</a:t>
            </a:r>
            <a:r>
              <a:rPr lang="en-ID" sz="28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Impact" panose="020B0806030902050204" pitchFamily="34" charset="0"/>
              </a:rPr>
              <a:t>datang</a:t>
            </a:r>
            <a:r>
              <a:rPr lang="en-ID" sz="2800" dirty="0">
                <a:solidFill>
                  <a:srgbClr val="C00000"/>
                </a:solidFill>
                <a:latin typeface="Impact" panose="020B0806030902050204" pitchFamily="34" charset="0"/>
              </a:rPr>
              <a:t>, dan </a:t>
            </a:r>
            <a:r>
              <a:rPr lang="en-ID" sz="2800" dirty="0" err="1">
                <a:solidFill>
                  <a:srgbClr val="C00000"/>
                </a:solidFill>
                <a:latin typeface="Impact" panose="020B0806030902050204" pitchFamily="34" charset="0"/>
              </a:rPr>
              <a:t>bahwa</a:t>
            </a:r>
            <a:r>
              <a:rPr lang="en-ID" sz="28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Impact" panose="020B0806030902050204" pitchFamily="34" charset="0"/>
              </a:rPr>
              <a:t>pekabaran</a:t>
            </a:r>
            <a:r>
              <a:rPr lang="en-ID" sz="28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Impact" panose="020B0806030902050204" pitchFamily="34" charset="0"/>
              </a:rPr>
              <a:t>kebenaran</a:t>
            </a:r>
            <a:r>
              <a:rPr lang="en-ID" sz="28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Impact" panose="020B0806030902050204" pitchFamily="34" charset="0"/>
              </a:rPr>
              <a:t>akhir</a:t>
            </a:r>
            <a:r>
              <a:rPr lang="en-ID" sz="2800" dirty="0">
                <a:solidFill>
                  <a:srgbClr val="C00000"/>
                </a:solidFill>
                <a:latin typeface="Impact" panose="020B0806030902050204" pitchFamily="34" charset="0"/>
              </a:rPr>
              <a:t> zaman </a:t>
            </a:r>
            <a:r>
              <a:rPr lang="en-ID" sz="2800" dirty="0" err="1">
                <a:solidFill>
                  <a:srgbClr val="C00000"/>
                </a:solidFill>
                <a:latin typeface="Impact" panose="020B0806030902050204" pitchFamily="34" charset="0"/>
              </a:rPr>
              <a:t>harus</a:t>
            </a:r>
            <a:r>
              <a:rPr lang="en-ID" sz="28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Impact" panose="020B0806030902050204" pitchFamily="34" charset="0"/>
              </a:rPr>
              <a:t>diberitakan</a:t>
            </a:r>
            <a:r>
              <a:rPr lang="en-ID" sz="28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Impact" panose="020B0806030902050204" pitchFamily="34" charset="0"/>
              </a:rPr>
              <a:t>ke</a:t>
            </a:r>
            <a:r>
              <a:rPr lang="en-ID" sz="28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Impact" panose="020B0806030902050204" pitchFamily="34" charset="0"/>
              </a:rPr>
              <a:t>seluruh</a:t>
            </a:r>
            <a:r>
              <a:rPr lang="en-ID" sz="2800" dirty="0">
                <a:solidFill>
                  <a:srgbClr val="C00000"/>
                </a:solidFill>
                <a:latin typeface="Impact" panose="020B0806030902050204" pitchFamily="34" charset="0"/>
              </a:rPr>
              <a:t> dunia. </a:t>
            </a:r>
          </a:p>
        </p:txBody>
      </p:sp>
    </p:spTree>
    <p:extLst>
      <p:ext uri="{BB962C8B-B14F-4D97-AF65-F5344CB8AC3E}">
        <p14:creationId xmlns:p14="http://schemas.microsoft.com/office/powerpoint/2010/main" val="14875275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B3A2D1A-45FC-4F95-B150-1C13EF2F6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768FD5-DD7A-43C7-8DEA-1F5DB3CB5B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4D0940-B689-85A6-A8B1-976C62FE9F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834" b="21101"/>
          <a:stretch/>
        </p:blipFill>
        <p:spPr>
          <a:xfrm>
            <a:off x="1" y="10"/>
            <a:ext cx="9143999" cy="3154014"/>
          </a:xfrm>
          <a:custGeom>
            <a:avLst/>
            <a:gdLst/>
            <a:ahLst/>
            <a:cxnLst/>
            <a:rect l="l" t="t" r="r" b="b"/>
            <a:pathLst>
              <a:path w="12191999" h="3428999">
                <a:moveTo>
                  <a:pt x="0" y="0"/>
                </a:moveTo>
                <a:lnTo>
                  <a:pt x="12191999" y="0"/>
                </a:lnTo>
                <a:lnTo>
                  <a:pt x="12191999" y="920893"/>
                </a:lnTo>
                <a:lnTo>
                  <a:pt x="12191999" y="1514929"/>
                </a:lnTo>
                <a:lnTo>
                  <a:pt x="12191999" y="3130902"/>
                </a:lnTo>
                <a:lnTo>
                  <a:pt x="12188051" y="3131476"/>
                </a:lnTo>
                <a:cubicBezTo>
                  <a:pt x="12153000" y="3135813"/>
                  <a:pt x="12133655" y="3136025"/>
                  <a:pt x="12112012" y="3138906"/>
                </a:cubicBezTo>
                <a:cubicBezTo>
                  <a:pt x="12076970" y="3145595"/>
                  <a:pt x="12039899" y="3160769"/>
                  <a:pt x="12018752" y="3165642"/>
                </a:cubicBezTo>
                <a:lnTo>
                  <a:pt x="11985122" y="3168147"/>
                </a:lnTo>
                <a:lnTo>
                  <a:pt x="11986344" y="3172878"/>
                </a:lnTo>
                <a:lnTo>
                  <a:pt x="11973852" y="3173226"/>
                </a:lnTo>
                <a:lnTo>
                  <a:pt x="11945968" y="3173341"/>
                </a:lnTo>
                <a:cubicBezTo>
                  <a:pt x="11928568" y="3174057"/>
                  <a:pt x="11880184" y="3172923"/>
                  <a:pt x="11862470" y="3174654"/>
                </a:cubicBezTo>
                <a:cubicBezTo>
                  <a:pt x="11857360" y="3179700"/>
                  <a:pt x="11849473" y="3182451"/>
                  <a:pt x="11839688" y="3183726"/>
                </a:cubicBezTo>
                <a:lnTo>
                  <a:pt x="11818138" y="3183868"/>
                </a:lnTo>
                <a:lnTo>
                  <a:pt x="11693161" y="3196027"/>
                </a:lnTo>
                <a:lnTo>
                  <a:pt x="11675978" y="3196936"/>
                </a:lnTo>
                <a:lnTo>
                  <a:pt x="11666672" y="3201013"/>
                </a:lnTo>
                <a:cubicBezTo>
                  <a:pt x="11659568" y="3201827"/>
                  <a:pt x="11639160" y="3201301"/>
                  <a:pt x="11633348" y="3201823"/>
                </a:cubicBezTo>
                <a:lnTo>
                  <a:pt x="11631806" y="3204144"/>
                </a:lnTo>
                <a:cubicBezTo>
                  <a:pt x="11613292" y="3207852"/>
                  <a:pt x="11543654" y="3220200"/>
                  <a:pt x="11522270" y="3224070"/>
                </a:cubicBezTo>
                <a:cubicBezTo>
                  <a:pt x="11517998" y="3220503"/>
                  <a:pt x="11508432" y="3226137"/>
                  <a:pt x="11503503" y="3227361"/>
                </a:cubicBezTo>
                <a:cubicBezTo>
                  <a:pt x="11502740" y="3224959"/>
                  <a:pt x="11490808" y="3224226"/>
                  <a:pt x="11487288" y="3226364"/>
                </a:cubicBezTo>
                <a:cubicBezTo>
                  <a:pt x="11403406" y="3238085"/>
                  <a:pt x="11445394" y="3213864"/>
                  <a:pt x="11397514" y="3229209"/>
                </a:cubicBezTo>
                <a:cubicBezTo>
                  <a:pt x="11389044" y="3230225"/>
                  <a:pt x="11382180" y="3229256"/>
                  <a:pt x="11376160" y="3227461"/>
                </a:cubicBezTo>
                <a:lnTo>
                  <a:pt x="11367180" y="3223774"/>
                </a:lnTo>
                <a:lnTo>
                  <a:pt x="11332420" y="3230742"/>
                </a:lnTo>
                <a:cubicBezTo>
                  <a:pt x="11315298" y="3233171"/>
                  <a:pt x="11297277" y="3234781"/>
                  <a:pt x="11278786" y="3235517"/>
                </a:cubicBezTo>
                <a:cubicBezTo>
                  <a:pt x="11274637" y="3230607"/>
                  <a:pt x="11260123" y="3237582"/>
                  <a:pt x="11253295" y="3238964"/>
                </a:cubicBezTo>
                <a:cubicBezTo>
                  <a:pt x="11253224" y="3235757"/>
                  <a:pt x="11238096" y="3234220"/>
                  <a:pt x="11232727" y="3236871"/>
                </a:cubicBezTo>
                <a:cubicBezTo>
                  <a:pt x="11119903" y="3248332"/>
                  <a:pt x="11183388" y="3218382"/>
                  <a:pt x="11115682" y="3236341"/>
                </a:cubicBezTo>
                <a:cubicBezTo>
                  <a:pt x="11104356" y="3237278"/>
                  <a:pt x="11095858" y="3235671"/>
                  <a:pt x="11088768" y="3233017"/>
                </a:cubicBezTo>
                <a:lnTo>
                  <a:pt x="11076012" y="3226390"/>
                </a:lnTo>
                <a:lnTo>
                  <a:pt x="11066016" y="3228753"/>
                </a:lnTo>
                <a:cubicBezTo>
                  <a:pt x="11028292" y="3228939"/>
                  <a:pt x="11017169" y="3222147"/>
                  <a:pt x="10995221" y="3228989"/>
                </a:cubicBezTo>
                <a:cubicBezTo>
                  <a:pt x="10962786" y="3214768"/>
                  <a:pt x="10973708" y="3227571"/>
                  <a:pt x="10949038" y="3229747"/>
                </a:cubicBezTo>
                <a:cubicBezTo>
                  <a:pt x="10929576" y="3232582"/>
                  <a:pt x="10965306" y="3238039"/>
                  <a:pt x="10946231" y="3238844"/>
                </a:cubicBezTo>
                <a:cubicBezTo>
                  <a:pt x="10925596" y="3235173"/>
                  <a:pt x="10926566" y="3246575"/>
                  <a:pt x="10905107" y="3242085"/>
                </a:cubicBezTo>
                <a:cubicBezTo>
                  <a:pt x="10910320" y="3233495"/>
                  <a:pt x="10862761" y="3243750"/>
                  <a:pt x="10861282" y="3236246"/>
                </a:cubicBezTo>
                <a:cubicBezTo>
                  <a:pt x="10843055" y="3246977"/>
                  <a:pt x="10833897" y="3233757"/>
                  <a:pt x="10809627" y="3237064"/>
                </a:cubicBezTo>
                <a:cubicBezTo>
                  <a:pt x="10798198" y="3241124"/>
                  <a:pt x="10789952" y="3241821"/>
                  <a:pt x="10778718" y="3237455"/>
                </a:cubicBezTo>
                <a:cubicBezTo>
                  <a:pt x="10726069" y="3257219"/>
                  <a:pt x="10746866" y="3238339"/>
                  <a:pt x="10697595" y="3245939"/>
                </a:cubicBezTo>
                <a:cubicBezTo>
                  <a:pt x="10655146" y="3253933"/>
                  <a:pt x="10607026" y="3259119"/>
                  <a:pt x="10565970" y="3278201"/>
                </a:cubicBezTo>
                <a:cubicBezTo>
                  <a:pt x="10558434" y="3283608"/>
                  <a:pt x="10539930" y="3285654"/>
                  <a:pt x="10524645" y="3282773"/>
                </a:cubicBezTo>
                <a:cubicBezTo>
                  <a:pt x="10522018" y="3282276"/>
                  <a:pt x="10519582" y="3281649"/>
                  <a:pt x="10517421" y="3280913"/>
                </a:cubicBezTo>
                <a:cubicBezTo>
                  <a:pt x="10481928" y="3283832"/>
                  <a:pt x="10352108" y="3296870"/>
                  <a:pt x="10311683" y="3300288"/>
                </a:cubicBezTo>
                <a:cubicBezTo>
                  <a:pt x="10308410" y="3293342"/>
                  <a:pt x="10287968" y="3305875"/>
                  <a:pt x="10274873" y="3301423"/>
                </a:cubicBezTo>
                <a:cubicBezTo>
                  <a:pt x="10265494" y="3297516"/>
                  <a:pt x="10257104" y="3300407"/>
                  <a:pt x="10247307" y="3300714"/>
                </a:cubicBezTo>
                <a:cubicBezTo>
                  <a:pt x="10234401" y="3297643"/>
                  <a:pt x="10192308" y="3303190"/>
                  <a:pt x="10181334" y="3307168"/>
                </a:cubicBezTo>
                <a:cubicBezTo>
                  <a:pt x="10155109" y="3320992"/>
                  <a:pt x="10095518" y="3310726"/>
                  <a:pt x="10073729" y="3321318"/>
                </a:cubicBezTo>
                <a:cubicBezTo>
                  <a:pt x="10065823" y="3322872"/>
                  <a:pt x="10058087" y="3323501"/>
                  <a:pt x="10050495" y="3323554"/>
                </a:cubicBezTo>
                <a:lnTo>
                  <a:pt x="10029247" y="3322387"/>
                </a:lnTo>
                <a:lnTo>
                  <a:pt x="10023206" y="3319426"/>
                </a:lnTo>
                <a:lnTo>
                  <a:pt x="10010221" y="3320159"/>
                </a:lnTo>
                <a:lnTo>
                  <a:pt x="10006500" y="3319709"/>
                </a:lnTo>
                <a:cubicBezTo>
                  <a:pt x="9999392" y="3318836"/>
                  <a:pt x="9992376" y="3318075"/>
                  <a:pt x="9985433" y="3317775"/>
                </a:cubicBezTo>
                <a:cubicBezTo>
                  <a:pt x="9994564" y="3332623"/>
                  <a:pt x="9927872" y="3317665"/>
                  <a:pt x="9947096" y="3329673"/>
                </a:cubicBezTo>
                <a:cubicBezTo>
                  <a:pt x="9910530" y="3330603"/>
                  <a:pt x="9938422" y="3341787"/>
                  <a:pt x="9894468" y="3331125"/>
                </a:cubicBezTo>
                <a:cubicBezTo>
                  <a:pt x="9837697" y="3343266"/>
                  <a:pt x="9748207" y="3338748"/>
                  <a:pt x="9703741" y="3357170"/>
                </a:cubicBezTo>
                <a:cubicBezTo>
                  <a:pt x="9709264" y="3350136"/>
                  <a:pt x="9685337" y="3344679"/>
                  <a:pt x="9668763" y="3348169"/>
                </a:cubicBezTo>
                <a:cubicBezTo>
                  <a:pt x="9688139" y="3320571"/>
                  <a:pt x="9603232" y="3373038"/>
                  <a:pt x="9588644" y="3354205"/>
                </a:cubicBezTo>
                <a:cubicBezTo>
                  <a:pt x="9587925" y="3371689"/>
                  <a:pt x="9513642" y="3401336"/>
                  <a:pt x="9478680" y="3386990"/>
                </a:cubicBezTo>
                <a:cubicBezTo>
                  <a:pt x="9425416" y="3390492"/>
                  <a:pt x="9387699" y="3404944"/>
                  <a:pt x="9331856" y="3399166"/>
                </a:cubicBezTo>
                <a:cubicBezTo>
                  <a:pt x="9330123" y="3401505"/>
                  <a:pt x="9327283" y="3403463"/>
                  <a:pt x="9323679" y="3405145"/>
                </a:cubicBezTo>
                <a:lnTo>
                  <a:pt x="9311620" y="3409223"/>
                </a:lnTo>
                <a:lnTo>
                  <a:pt x="9309289" y="3408926"/>
                </a:lnTo>
                <a:cubicBezTo>
                  <a:pt x="9300131" y="3408873"/>
                  <a:pt x="9295442" y="3409859"/>
                  <a:pt x="9292731" y="3411301"/>
                </a:cubicBezTo>
                <a:lnTo>
                  <a:pt x="9290814" y="3413412"/>
                </a:lnTo>
                <a:lnTo>
                  <a:pt x="9279990" y="3415541"/>
                </a:lnTo>
                <a:lnTo>
                  <a:pt x="9260104" y="3421077"/>
                </a:lnTo>
                <a:lnTo>
                  <a:pt x="9255034" y="3420853"/>
                </a:lnTo>
                <a:lnTo>
                  <a:pt x="9222941" y="3427242"/>
                </a:lnTo>
                <a:lnTo>
                  <a:pt x="9221858" y="3426731"/>
                </a:lnTo>
                <a:cubicBezTo>
                  <a:pt x="9218700" y="3425733"/>
                  <a:pt x="9214983" y="3425271"/>
                  <a:pt x="9210014" y="3425917"/>
                </a:cubicBezTo>
                <a:cubicBezTo>
                  <a:pt x="9208256" y="3416158"/>
                  <a:pt x="9203342" y="3422957"/>
                  <a:pt x="9188839" y="3425728"/>
                </a:cubicBezTo>
                <a:cubicBezTo>
                  <a:pt x="9182870" y="3411188"/>
                  <a:pt x="9147335" y="3424352"/>
                  <a:pt x="9132080" y="3417886"/>
                </a:cubicBezTo>
                <a:cubicBezTo>
                  <a:pt x="9121557" y="3420249"/>
                  <a:pt x="9110321" y="3422482"/>
                  <a:pt x="9098549" y="3424480"/>
                </a:cubicBezTo>
                <a:lnTo>
                  <a:pt x="9003970" y="3425484"/>
                </a:lnTo>
                <a:lnTo>
                  <a:pt x="8904921" y="3413774"/>
                </a:lnTo>
                <a:cubicBezTo>
                  <a:pt x="8868284" y="3413519"/>
                  <a:pt x="8836559" y="3409171"/>
                  <a:pt x="8805551" y="3412237"/>
                </a:cubicBezTo>
                <a:cubicBezTo>
                  <a:pt x="8792955" y="3408854"/>
                  <a:pt x="8781083" y="3407488"/>
                  <a:pt x="8769572" y="3412551"/>
                </a:cubicBezTo>
                <a:cubicBezTo>
                  <a:pt x="8735382" y="3410862"/>
                  <a:pt x="8727105" y="3403632"/>
                  <a:pt x="8705440" y="3409271"/>
                </a:cubicBezTo>
                <a:cubicBezTo>
                  <a:pt x="8686231" y="3397576"/>
                  <a:pt x="8685094" y="3402040"/>
                  <a:pt x="8676067" y="3405389"/>
                </a:cubicBezTo>
                <a:lnTo>
                  <a:pt x="8674779" y="3405628"/>
                </a:lnTo>
                <a:lnTo>
                  <a:pt x="8672154" y="3403956"/>
                </a:lnTo>
                <a:lnTo>
                  <a:pt x="8666720" y="3403182"/>
                </a:lnTo>
                <a:lnTo>
                  <a:pt x="8651886" y="3403680"/>
                </a:lnTo>
                <a:lnTo>
                  <a:pt x="8646307" y="3404298"/>
                </a:lnTo>
                <a:cubicBezTo>
                  <a:pt x="8642465" y="3404565"/>
                  <a:pt x="8639912" y="3404534"/>
                  <a:pt x="8638145" y="3404287"/>
                </a:cubicBezTo>
                <a:lnTo>
                  <a:pt x="8637941" y="3404149"/>
                </a:lnTo>
                <a:lnTo>
                  <a:pt x="8630296" y="3404406"/>
                </a:lnTo>
                <a:cubicBezTo>
                  <a:pt x="8617394" y="3405155"/>
                  <a:pt x="8604838" y="3406180"/>
                  <a:pt x="8592887" y="3407398"/>
                </a:cubicBezTo>
                <a:cubicBezTo>
                  <a:pt x="8582781" y="3399722"/>
                  <a:pt x="8538622" y="3408789"/>
                  <a:pt x="8543455" y="3394319"/>
                </a:cubicBezTo>
                <a:cubicBezTo>
                  <a:pt x="8527334" y="3395534"/>
                  <a:pt x="8517583" y="3401542"/>
                  <a:pt x="8523012" y="3392051"/>
                </a:cubicBezTo>
                <a:cubicBezTo>
                  <a:pt x="8517705" y="3392178"/>
                  <a:pt x="8514435" y="3391372"/>
                  <a:pt x="8512093" y="3390108"/>
                </a:cubicBezTo>
                <a:lnTo>
                  <a:pt x="8511416" y="3389513"/>
                </a:lnTo>
                <a:lnTo>
                  <a:pt x="8475551" y="3392450"/>
                </a:lnTo>
                <a:lnTo>
                  <a:pt x="8470789" y="3391736"/>
                </a:lnTo>
                <a:lnTo>
                  <a:pt x="8447414" y="3395064"/>
                </a:lnTo>
                <a:lnTo>
                  <a:pt x="8435335" y="3396028"/>
                </a:lnTo>
                <a:lnTo>
                  <a:pt x="8431923" y="3397855"/>
                </a:lnTo>
                <a:cubicBezTo>
                  <a:pt x="8428239" y="3398965"/>
                  <a:pt x="8422959" y="3399444"/>
                  <a:pt x="8414099" y="3398491"/>
                </a:cubicBezTo>
                <a:lnTo>
                  <a:pt x="8412049" y="3397978"/>
                </a:lnTo>
                <a:lnTo>
                  <a:pt x="8397349" y="3400683"/>
                </a:lnTo>
                <a:cubicBezTo>
                  <a:pt x="8392615" y="3401933"/>
                  <a:pt x="8388424" y="3403524"/>
                  <a:pt x="8385030" y="3405585"/>
                </a:cubicBezTo>
                <a:cubicBezTo>
                  <a:pt x="8334977" y="3394568"/>
                  <a:pt x="8287750" y="3404648"/>
                  <a:pt x="8233422" y="3402742"/>
                </a:cubicBezTo>
                <a:cubicBezTo>
                  <a:pt x="8209936" y="3385601"/>
                  <a:pt x="8116056" y="3406588"/>
                  <a:pt x="8102569" y="3423208"/>
                </a:cubicBezTo>
                <a:cubicBezTo>
                  <a:pt x="8102264" y="3408645"/>
                  <a:pt x="8034186" y="3428475"/>
                  <a:pt x="8016625" y="3428989"/>
                </a:cubicBezTo>
                <a:cubicBezTo>
                  <a:pt x="8010771" y="3429161"/>
                  <a:pt x="8010530" y="3427186"/>
                  <a:pt x="8020284" y="3421076"/>
                </a:cubicBezTo>
                <a:cubicBezTo>
                  <a:pt x="8001623" y="3422777"/>
                  <a:pt x="7982361" y="3415208"/>
                  <a:pt x="7992871" y="3409037"/>
                </a:cubicBezTo>
                <a:cubicBezTo>
                  <a:pt x="7936181" y="3422244"/>
                  <a:pt x="7852511" y="3409112"/>
                  <a:pt x="7788452" y="3415110"/>
                </a:cubicBezTo>
                <a:cubicBezTo>
                  <a:pt x="7753529" y="3400598"/>
                  <a:pt x="7772461" y="3414025"/>
                  <a:pt x="7736237" y="3411311"/>
                </a:cubicBezTo>
                <a:cubicBezTo>
                  <a:pt x="7746145" y="3424670"/>
                  <a:pt x="7692261" y="3403816"/>
                  <a:pt x="7690279" y="3418893"/>
                </a:cubicBezTo>
                <a:cubicBezTo>
                  <a:pt x="7683750" y="3417921"/>
                  <a:pt x="7677487" y="3416505"/>
                  <a:pt x="7671219" y="3414970"/>
                </a:cubicBezTo>
                <a:lnTo>
                  <a:pt x="7667928" y="3414173"/>
                </a:lnTo>
                <a:lnTo>
                  <a:pt x="7654774" y="3413595"/>
                </a:lnTo>
                <a:lnTo>
                  <a:pt x="7651067" y="3410171"/>
                </a:lnTo>
                <a:lnTo>
                  <a:pt x="7631267" y="3406963"/>
                </a:lnTo>
                <a:cubicBezTo>
                  <a:pt x="7623851" y="3406267"/>
                  <a:pt x="7615871" y="3406106"/>
                  <a:pt x="7607053" y="3406809"/>
                </a:cubicBezTo>
                <a:cubicBezTo>
                  <a:pt x="7585359" y="3412784"/>
                  <a:pt x="7551579" y="3405461"/>
                  <a:pt x="7521027" y="3405904"/>
                </a:cubicBezTo>
                <a:lnTo>
                  <a:pt x="7506997" y="3407754"/>
                </a:lnTo>
                <a:lnTo>
                  <a:pt x="7461204" y="3404669"/>
                </a:lnTo>
                <a:cubicBezTo>
                  <a:pt x="7448169" y="3404071"/>
                  <a:pt x="7434640" y="3403756"/>
                  <a:pt x="7420396" y="3403975"/>
                </a:cubicBezTo>
                <a:lnTo>
                  <a:pt x="7393955" y="3405447"/>
                </a:lnTo>
                <a:lnTo>
                  <a:pt x="7387024" y="3404227"/>
                </a:lnTo>
                <a:cubicBezTo>
                  <a:pt x="7374952" y="3404363"/>
                  <a:pt x="7358975" y="3408656"/>
                  <a:pt x="7360398" y="3403441"/>
                </a:cubicBezTo>
                <a:lnTo>
                  <a:pt x="7346837" y="3405249"/>
                </a:lnTo>
                <a:lnTo>
                  <a:pt x="7333451" y="3401087"/>
                </a:lnTo>
                <a:cubicBezTo>
                  <a:pt x="7331985" y="3400120"/>
                  <a:pt x="7330882" y="3399091"/>
                  <a:pt x="7330179" y="3398037"/>
                </a:cubicBezTo>
                <a:lnTo>
                  <a:pt x="7311232" y="3399406"/>
                </a:lnTo>
                <a:lnTo>
                  <a:pt x="7295699" y="3396426"/>
                </a:lnTo>
                <a:lnTo>
                  <a:pt x="7282158" y="3398374"/>
                </a:lnTo>
                <a:lnTo>
                  <a:pt x="7276538" y="3397935"/>
                </a:lnTo>
                <a:lnTo>
                  <a:pt x="7262569" y="3396460"/>
                </a:lnTo>
                <a:cubicBezTo>
                  <a:pt x="7255407" y="3395426"/>
                  <a:pt x="7247392" y="3394180"/>
                  <a:pt x="7238468" y="3393183"/>
                </a:cubicBezTo>
                <a:lnTo>
                  <a:pt x="7230949" y="3392727"/>
                </a:lnTo>
                <a:lnTo>
                  <a:pt x="7214580" y="3387715"/>
                </a:lnTo>
                <a:cubicBezTo>
                  <a:pt x="7202670" y="3383926"/>
                  <a:pt x="7193296" y="3381373"/>
                  <a:pt x="7182893" y="3383429"/>
                </a:cubicBezTo>
                <a:cubicBezTo>
                  <a:pt x="7165160" y="3378534"/>
                  <a:pt x="7152772" y="3364815"/>
                  <a:pt x="7127104" y="3368475"/>
                </a:cubicBezTo>
                <a:cubicBezTo>
                  <a:pt x="7134894" y="3362260"/>
                  <a:pt x="7098599" y="3367723"/>
                  <a:pt x="7094311" y="3361339"/>
                </a:cubicBezTo>
                <a:cubicBezTo>
                  <a:pt x="7092331" y="3356198"/>
                  <a:pt x="7080860" y="3356657"/>
                  <a:pt x="7072124" y="3354762"/>
                </a:cubicBezTo>
                <a:cubicBezTo>
                  <a:pt x="7065898" y="3349511"/>
                  <a:pt x="7021942" y="3344717"/>
                  <a:pt x="7006638" y="3345473"/>
                </a:cubicBezTo>
                <a:cubicBezTo>
                  <a:pt x="6963504" y="3350697"/>
                  <a:pt x="6928807" y="3329559"/>
                  <a:pt x="6894320" y="3333192"/>
                </a:cubicBezTo>
                <a:cubicBezTo>
                  <a:pt x="6885290" y="3332697"/>
                  <a:pt x="6877803" y="3331507"/>
                  <a:pt x="6871318" y="3329892"/>
                </a:cubicBezTo>
                <a:lnTo>
                  <a:pt x="6855157" y="3324330"/>
                </a:lnTo>
                <a:cubicBezTo>
                  <a:pt x="6854956" y="3323109"/>
                  <a:pt x="6854755" y="3321887"/>
                  <a:pt x="6854555" y="3320665"/>
                </a:cubicBezTo>
                <a:lnTo>
                  <a:pt x="6842483" y="3318413"/>
                </a:lnTo>
                <a:lnTo>
                  <a:pt x="6840027" y="3317245"/>
                </a:lnTo>
                <a:cubicBezTo>
                  <a:pt x="6835354" y="3315001"/>
                  <a:pt x="6830588" y="3312868"/>
                  <a:pt x="6825185" y="3311114"/>
                </a:cubicBezTo>
                <a:cubicBezTo>
                  <a:pt x="6810331" y="3324866"/>
                  <a:pt x="6776772" y="3298463"/>
                  <a:pt x="6774755" y="3312168"/>
                </a:cubicBezTo>
                <a:cubicBezTo>
                  <a:pt x="6742477" y="3304924"/>
                  <a:pt x="6749024" y="3319870"/>
                  <a:pt x="6728129" y="3301832"/>
                </a:cubicBezTo>
                <a:cubicBezTo>
                  <a:pt x="6661764" y="3299056"/>
                  <a:pt x="6593104" y="3275946"/>
                  <a:pt x="6527587" y="3280829"/>
                </a:cubicBezTo>
                <a:cubicBezTo>
                  <a:pt x="6542935" y="3276465"/>
                  <a:pt x="6531033" y="3266920"/>
                  <a:pt x="6511742" y="3266067"/>
                </a:cubicBezTo>
                <a:cubicBezTo>
                  <a:pt x="6570025" y="3248440"/>
                  <a:pt x="6418649" y="3271458"/>
                  <a:pt x="6434953" y="3253360"/>
                </a:cubicBezTo>
                <a:cubicBezTo>
                  <a:pt x="6407781" y="3267048"/>
                  <a:pt x="6300040" y="3274313"/>
                  <a:pt x="6292331" y="3255322"/>
                </a:cubicBezTo>
                <a:cubicBezTo>
                  <a:pt x="6242057" y="3246469"/>
                  <a:pt x="6188266" y="3249680"/>
                  <a:pt x="6149913" y="3232917"/>
                </a:cubicBezTo>
                <a:cubicBezTo>
                  <a:pt x="6144898" y="3234391"/>
                  <a:pt x="6139526" y="3235322"/>
                  <a:pt x="6133930" y="3235867"/>
                </a:cubicBezTo>
                <a:lnTo>
                  <a:pt x="6117554" y="3236464"/>
                </a:lnTo>
                <a:lnTo>
                  <a:pt x="6116039" y="3235720"/>
                </a:lnTo>
                <a:cubicBezTo>
                  <a:pt x="6108393" y="3233681"/>
                  <a:pt x="6102936" y="3233437"/>
                  <a:pt x="6098459" y="3233988"/>
                </a:cubicBezTo>
                <a:lnTo>
                  <a:pt x="6093630" y="3235240"/>
                </a:lnTo>
                <a:lnTo>
                  <a:pt x="6081261" y="3234563"/>
                </a:lnTo>
                <a:lnTo>
                  <a:pt x="6056067" y="3234608"/>
                </a:lnTo>
                <a:lnTo>
                  <a:pt x="6052129" y="3233324"/>
                </a:lnTo>
                <a:lnTo>
                  <a:pt x="6015338" y="3231378"/>
                </a:lnTo>
                <a:cubicBezTo>
                  <a:pt x="6015291" y="3231165"/>
                  <a:pt x="6015245" y="3230951"/>
                  <a:pt x="6015198" y="3230737"/>
                </a:cubicBezTo>
                <a:cubicBezTo>
                  <a:pt x="6014048" y="3229257"/>
                  <a:pt x="6011617" y="3228081"/>
                  <a:pt x="6006436" y="3227508"/>
                </a:cubicBezTo>
                <a:cubicBezTo>
                  <a:pt x="6019781" y="3219395"/>
                  <a:pt x="6005305" y="3223709"/>
                  <a:pt x="5988851" y="3222735"/>
                </a:cubicBezTo>
                <a:cubicBezTo>
                  <a:pt x="6005907" y="3209918"/>
                  <a:pt x="5955918" y="3212588"/>
                  <a:pt x="5952863" y="3204137"/>
                </a:cubicBezTo>
                <a:cubicBezTo>
                  <a:pt x="5940395" y="3203711"/>
                  <a:pt x="5927517" y="3203028"/>
                  <a:pt x="5914548" y="3202041"/>
                </a:cubicBezTo>
                <a:lnTo>
                  <a:pt x="5907020" y="3201283"/>
                </a:lnTo>
                <a:cubicBezTo>
                  <a:pt x="5906995" y="3201231"/>
                  <a:pt x="5906969" y="3201180"/>
                  <a:pt x="5906944" y="3201129"/>
                </a:cubicBezTo>
                <a:cubicBezTo>
                  <a:pt x="5905471" y="3200668"/>
                  <a:pt x="5903056" y="3200308"/>
                  <a:pt x="5899155" y="3200053"/>
                </a:cubicBezTo>
                <a:lnTo>
                  <a:pt x="5893294" y="3199901"/>
                </a:lnTo>
                <a:lnTo>
                  <a:pt x="5878691" y="3198431"/>
                </a:lnTo>
                <a:lnTo>
                  <a:pt x="5874165" y="3197003"/>
                </a:lnTo>
                <a:lnTo>
                  <a:pt x="5873092" y="3195108"/>
                </a:lnTo>
                <a:lnTo>
                  <a:pt x="5871658" y="3195162"/>
                </a:lnTo>
                <a:cubicBezTo>
                  <a:pt x="5860152" y="3197097"/>
                  <a:pt x="5855231" y="3201097"/>
                  <a:pt x="5846928" y="3187725"/>
                </a:cubicBezTo>
                <a:cubicBezTo>
                  <a:pt x="5821379" y="3190142"/>
                  <a:pt x="5819686" y="3182343"/>
                  <a:pt x="5788468" y="3176316"/>
                </a:cubicBezTo>
                <a:cubicBezTo>
                  <a:pt x="5773119" y="3179521"/>
                  <a:pt x="5762947" y="3176704"/>
                  <a:pt x="5753823" y="3171919"/>
                </a:cubicBezTo>
                <a:cubicBezTo>
                  <a:pt x="5721557" y="3170726"/>
                  <a:pt x="5694983" y="3162549"/>
                  <a:pt x="5660194" y="3157536"/>
                </a:cubicBezTo>
                <a:cubicBezTo>
                  <a:pt x="5619608" y="3159495"/>
                  <a:pt x="5604384" y="3146636"/>
                  <a:pt x="5567188" y="3141325"/>
                </a:cubicBezTo>
                <a:cubicBezTo>
                  <a:pt x="5530345" y="3148235"/>
                  <a:pt x="5543868" y="3129416"/>
                  <a:pt x="5526178" y="3123274"/>
                </a:cubicBezTo>
                <a:lnTo>
                  <a:pt x="5520866" y="3122322"/>
                </a:lnTo>
                <a:lnTo>
                  <a:pt x="5506009" y="3122332"/>
                </a:lnTo>
                <a:lnTo>
                  <a:pt x="5500363" y="3122766"/>
                </a:lnTo>
                <a:cubicBezTo>
                  <a:pt x="5496497" y="3122905"/>
                  <a:pt x="5493953" y="3122792"/>
                  <a:pt x="5492228" y="3122486"/>
                </a:cubicBezTo>
                <a:lnTo>
                  <a:pt x="5492044" y="3122342"/>
                </a:lnTo>
                <a:lnTo>
                  <a:pt x="5484386" y="3122347"/>
                </a:lnTo>
                <a:cubicBezTo>
                  <a:pt x="5471420" y="3122670"/>
                  <a:pt x="5458764" y="3123280"/>
                  <a:pt x="5446679" y="3124105"/>
                </a:cubicBezTo>
                <a:cubicBezTo>
                  <a:pt x="5437659" y="3116107"/>
                  <a:pt x="5392392" y="3123709"/>
                  <a:pt x="5399188" y="3109418"/>
                </a:cubicBezTo>
                <a:cubicBezTo>
                  <a:pt x="5382948" y="3110102"/>
                  <a:pt x="5372407" y="3115781"/>
                  <a:pt x="5379117" y="3106482"/>
                </a:cubicBezTo>
                <a:cubicBezTo>
                  <a:pt x="5373809" y="3106435"/>
                  <a:pt x="5370660" y="3105521"/>
                  <a:pt x="5368499" y="3104181"/>
                </a:cubicBezTo>
                <a:lnTo>
                  <a:pt x="5367902" y="3103566"/>
                </a:lnTo>
                <a:lnTo>
                  <a:pt x="5331747" y="3105319"/>
                </a:lnTo>
                <a:lnTo>
                  <a:pt x="5327095" y="3104450"/>
                </a:lnTo>
                <a:lnTo>
                  <a:pt x="5303337" y="3107003"/>
                </a:lnTo>
                <a:lnTo>
                  <a:pt x="5291164" y="3107570"/>
                </a:lnTo>
                <a:lnTo>
                  <a:pt x="5287515" y="3109282"/>
                </a:lnTo>
                <a:cubicBezTo>
                  <a:pt x="5283689" y="3110269"/>
                  <a:pt x="5278356" y="3110573"/>
                  <a:pt x="5269654" y="3109330"/>
                </a:cubicBezTo>
                <a:lnTo>
                  <a:pt x="5267681" y="3108752"/>
                </a:lnTo>
                <a:lnTo>
                  <a:pt x="5252655" y="3110969"/>
                </a:lnTo>
                <a:cubicBezTo>
                  <a:pt x="5247766" y="3112062"/>
                  <a:pt x="5243369" y="3113511"/>
                  <a:pt x="5239703" y="3115460"/>
                </a:cubicBezTo>
                <a:cubicBezTo>
                  <a:pt x="5191311" y="3102811"/>
                  <a:pt x="5142849" y="3111324"/>
                  <a:pt x="5088947" y="3107634"/>
                </a:cubicBezTo>
                <a:cubicBezTo>
                  <a:pt x="5027989" y="3108214"/>
                  <a:pt x="4985627" y="3110432"/>
                  <a:pt x="4945514" y="3110162"/>
                </a:cubicBezTo>
                <a:cubicBezTo>
                  <a:pt x="4926678" y="3111245"/>
                  <a:pt x="4789238" y="3111826"/>
                  <a:pt x="4800559" y="3106010"/>
                </a:cubicBezTo>
                <a:cubicBezTo>
                  <a:pt x="4742239" y="3117333"/>
                  <a:pt x="4708324" y="3101468"/>
                  <a:pt x="4643642" y="3105351"/>
                </a:cubicBezTo>
                <a:cubicBezTo>
                  <a:pt x="4610808" y="3089712"/>
                  <a:pt x="4627845" y="3103743"/>
                  <a:pt x="4592107" y="3099840"/>
                </a:cubicBezTo>
                <a:cubicBezTo>
                  <a:pt x="4600157" y="3113506"/>
                  <a:pt x="4549287" y="3090911"/>
                  <a:pt x="4545249" y="3105899"/>
                </a:cubicBezTo>
                <a:cubicBezTo>
                  <a:pt x="4538872" y="3104716"/>
                  <a:pt x="4532825" y="3103094"/>
                  <a:pt x="4526782" y="3101355"/>
                </a:cubicBezTo>
                <a:lnTo>
                  <a:pt x="4523614" y="3100453"/>
                </a:lnTo>
                <a:lnTo>
                  <a:pt x="4510579" y="3099442"/>
                </a:lnTo>
                <a:lnTo>
                  <a:pt x="4507348" y="3095901"/>
                </a:lnTo>
                <a:lnTo>
                  <a:pt x="4348949" y="3090220"/>
                </a:lnTo>
                <a:cubicBezTo>
                  <a:pt x="4335046" y="3092487"/>
                  <a:pt x="4290056" y="3092155"/>
                  <a:pt x="4280362" y="3087618"/>
                </a:cubicBezTo>
                <a:cubicBezTo>
                  <a:pt x="4270739" y="3086627"/>
                  <a:pt x="4260237" y="3088220"/>
                  <a:pt x="4254634" y="3083366"/>
                </a:cubicBezTo>
                <a:cubicBezTo>
                  <a:pt x="4233731" y="3080512"/>
                  <a:pt x="4185859" y="3073948"/>
                  <a:pt x="4154942" y="3070490"/>
                </a:cubicBezTo>
                <a:cubicBezTo>
                  <a:pt x="4138280" y="3076599"/>
                  <a:pt x="4112117" y="3064194"/>
                  <a:pt x="4069131" y="3062612"/>
                </a:cubicBezTo>
                <a:cubicBezTo>
                  <a:pt x="4050897" y="3069679"/>
                  <a:pt x="4040160" y="3061449"/>
                  <a:pt x="4005249" y="3070810"/>
                </a:cubicBezTo>
                <a:cubicBezTo>
                  <a:pt x="4003818" y="3069842"/>
                  <a:pt x="4002032" y="3068943"/>
                  <a:pt x="3999945" y="3068139"/>
                </a:cubicBezTo>
                <a:cubicBezTo>
                  <a:pt x="3987818" y="3063468"/>
                  <a:pt x="3968381" y="3062958"/>
                  <a:pt x="3956529" y="3067000"/>
                </a:cubicBezTo>
                <a:cubicBezTo>
                  <a:pt x="3900898" y="3079382"/>
                  <a:pt x="3850463" y="3077929"/>
                  <a:pt x="3803031" y="3079823"/>
                </a:cubicBezTo>
                <a:cubicBezTo>
                  <a:pt x="3749421" y="3080464"/>
                  <a:pt x="3785521" y="3065630"/>
                  <a:pt x="3718229" y="3077134"/>
                </a:cubicBezTo>
                <a:cubicBezTo>
                  <a:pt x="3711244" y="3071611"/>
                  <a:pt x="3702770" y="3071184"/>
                  <a:pt x="3688357" y="3073468"/>
                </a:cubicBezTo>
                <a:cubicBezTo>
                  <a:pt x="3662326" y="3073378"/>
                  <a:pt x="3664937" y="3059899"/>
                  <a:pt x="3638298" y="3067494"/>
                </a:cubicBezTo>
                <a:cubicBezTo>
                  <a:pt x="3643333" y="3060328"/>
                  <a:pt x="3589079" y="3063658"/>
                  <a:pt x="3601443" y="3056355"/>
                </a:cubicBezTo>
                <a:cubicBezTo>
                  <a:pt x="3584797" y="3049384"/>
                  <a:pt x="3575923" y="3060108"/>
                  <a:pt x="3559361" y="3054005"/>
                </a:cubicBezTo>
                <a:cubicBezTo>
                  <a:pt x="3540444" y="3052269"/>
                  <a:pt x="3569896" y="3061996"/>
                  <a:pt x="3548859" y="3062094"/>
                </a:cubicBezTo>
                <a:cubicBezTo>
                  <a:pt x="3523419" y="3060901"/>
                  <a:pt x="3522848" y="3074222"/>
                  <a:pt x="3504082" y="3056779"/>
                </a:cubicBezTo>
                <a:lnTo>
                  <a:pt x="3436234" y="3047769"/>
                </a:lnTo>
                <a:cubicBezTo>
                  <a:pt x="3420764" y="3051629"/>
                  <a:pt x="3408644" y="3049227"/>
                  <a:pt x="3396914" y="3044803"/>
                </a:cubicBezTo>
                <a:cubicBezTo>
                  <a:pt x="3361398" y="3044955"/>
                  <a:pt x="3329425" y="3037856"/>
                  <a:pt x="3289720" y="3034278"/>
                </a:cubicBezTo>
                <a:cubicBezTo>
                  <a:pt x="3246348" y="3037943"/>
                  <a:pt x="3224942" y="3025667"/>
                  <a:pt x="3182509" y="3021890"/>
                </a:cubicBezTo>
                <a:cubicBezTo>
                  <a:pt x="3139731" y="3031583"/>
                  <a:pt x="3155749" y="3004773"/>
                  <a:pt x="3119879" y="3004134"/>
                </a:cubicBezTo>
                <a:cubicBezTo>
                  <a:pt x="3060941" y="3012153"/>
                  <a:pt x="3121880" y="2995117"/>
                  <a:pt x="3031656" y="2995077"/>
                </a:cubicBezTo>
                <a:cubicBezTo>
                  <a:pt x="3026453" y="2996603"/>
                  <a:pt x="3015685" y="2994367"/>
                  <a:pt x="3017018" y="2992034"/>
                </a:cubicBezTo>
                <a:cubicBezTo>
                  <a:pt x="2997245" y="2992118"/>
                  <a:pt x="2941342" y="2976346"/>
                  <a:pt x="2913012" y="2978042"/>
                </a:cubicBezTo>
                <a:cubicBezTo>
                  <a:pt x="2858481" y="2969139"/>
                  <a:pt x="2831094" y="2979433"/>
                  <a:pt x="2791382" y="2975899"/>
                </a:cubicBezTo>
                <a:cubicBezTo>
                  <a:pt x="2745836" y="2966063"/>
                  <a:pt x="2719288" y="2957529"/>
                  <a:pt x="2639738" y="2936567"/>
                </a:cubicBezTo>
                <a:lnTo>
                  <a:pt x="2369741" y="2876435"/>
                </a:lnTo>
                <a:cubicBezTo>
                  <a:pt x="2269614" y="2832081"/>
                  <a:pt x="2140023" y="2856176"/>
                  <a:pt x="2078755" y="2852909"/>
                </a:cubicBezTo>
                <a:cubicBezTo>
                  <a:pt x="2053362" y="2866100"/>
                  <a:pt x="2032778" y="2851474"/>
                  <a:pt x="2002128" y="2856835"/>
                </a:cubicBezTo>
                <a:cubicBezTo>
                  <a:pt x="1933939" y="2859736"/>
                  <a:pt x="1866254" y="2874726"/>
                  <a:pt x="1777746" y="2864566"/>
                </a:cubicBezTo>
                <a:cubicBezTo>
                  <a:pt x="1737851" y="2905864"/>
                  <a:pt x="1634115" y="2880970"/>
                  <a:pt x="1549425" y="2904556"/>
                </a:cubicBezTo>
                <a:cubicBezTo>
                  <a:pt x="1500265" y="2909373"/>
                  <a:pt x="1423030" y="2888862"/>
                  <a:pt x="1405992" y="2911144"/>
                </a:cubicBezTo>
                <a:cubicBezTo>
                  <a:pt x="1383494" y="2897507"/>
                  <a:pt x="1362438" y="2919536"/>
                  <a:pt x="1337848" y="2921491"/>
                </a:cubicBezTo>
                <a:cubicBezTo>
                  <a:pt x="1318218" y="2912820"/>
                  <a:pt x="1308478" y="2920319"/>
                  <a:pt x="1290645" y="2921985"/>
                </a:cubicBezTo>
                <a:cubicBezTo>
                  <a:pt x="1282569" y="2916637"/>
                  <a:pt x="1267476" y="2916916"/>
                  <a:pt x="1262341" y="2923190"/>
                </a:cubicBezTo>
                <a:cubicBezTo>
                  <a:pt x="1269627" y="2937654"/>
                  <a:pt x="1217209" y="2930439"/>
                  <a:pt x="1213314" y="2940415"/>
                </a:cubicBezTo>
                <a:cubicBezTo>
                  <a:pt x="1182890" y="2942495"/>
                  <a:pt x="1050782" y="2929830"/>
                  <a:pt x="1028405" y="2945799"/>
                </a:cubicBezTo>
                <a:cubicBezTo>
                  <a:pt x="966896" y="2953381"/>
                  <a:pt x="877997" y="2927977"/>
                  <a:pt x="851857" y="2928423"/>
                </a:cubicBezTo>
                <a:cubicBezTo>
                  <a:pt x="825919" y="2899251"/>
                  <a:pt x="699677" y="2976135"/>
                  <a:pt x="588681" y="2977769"/>
                </a:cubicBezTo>
                <a:cubicBezTo>
                  <a:pt x="573724" y="2974953"/>
                  <a:pt x="565729" y="2974991"/>
                  <a:pt x="561717" y="2981641"/>
                </a:cubicBezTo>
                <a:cubicBezTo>
                  <a:pt x="532860" y="2985482"/>
                  <a:pt x="475932" y="2991762"/>
                  <a:pt x="415541" y="3000819"/>
                </a:cubicBezTo>
                <a:cubicBezTo>
                  <a:pt x="370154" y="3008289"/>
                  <a:pt x="146634" y="3001788"/>
                  <a:pt x="86183" y="3009699"/>
                </a:cubicBezTo>
                <a:lnTo>
                  <a:pt x="0" y="3044978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1485D0-BCCA-480B-1757-8E38BC1C43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274" y="3154024"/>
            <a:ext cx="8696326" cy="3703976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dirty="0" err="1">
                <a:latin typeface="Impact" panose="020B0806030902050204" pitchFamily="34" charset="0"/>
              </a:rPr>
              <a:t>Sepanjang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sejarah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kita</a:t>
            </a:r>
            <a:r>
              <a:rPr lang="en-ID" dirty="0">
                <a:latin typeface="Impact" panose="020B0806030902050204" pitchFamily="34" charset="0"/>
              </a:rPr>
              <a:t>, orang-orang </a:t>
            </a:r>
            <a:r>
              <a:rPr lang="en-ID" dirty="0" err="1">
                <a:latin typeface="Impact" panose="020B0806030902050204" pitchFamily="34" charset="0"/>
              </a:rPr>
              <a:t>kita</a:t>
            </a:r>
            <a:r>
              <a:rPr lang="en-ID" dirty="0">
                <a:latin typeface="Impact" panose="020B0806030902050204" pitchFamily="34" charset="0"/>
              </a:rPr>
              <a:t> yang paling </a:t>
            </a:r>
            <a:r>
              <a:rPr lang="en-ID" dirty="0" err="1">
                <a:latin typeface="Impact" panose="020B0806030902050204" pitchFamily="34" charset="0"/>
              </a:rPr>
              <a:t>cerdas</a:t>
            </a:r>
            <a:r>
              <a:rPr lang="en-ID" dirty="0">
                <a:latin typeface="Impact" panose="020B0806030902050204" pitchFamily="34" charset="0"/>
              </a:rPr>
              <a:t> dan </a:t>
            </a:r>
            <a:r>
              <a:rPr lang="en-ID" dirty="0" err="1">
                <a:latin typeface="Impact" panose="020B0806030902050204" pitchFamily="34" charset="0"/>
              </a:rPr>
              <a:t>terbaik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telah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melakukan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perjalanan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ke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ujung-ujung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bumi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untuk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memberitakan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pekabaran</a:t>
            </a:r>
            <a:r>
              <a:rPr lang="en-ID" dirty="0">
                <a:latin typeface="Impact" panose="020B0806030902050204" pitchFamily="34" charset="0"/>
              </a:rPr>
              <a:t> Allah di zaman </a:t>
            </a:r>
            <a:r>
              <a:rPr lang="en-ID" dirty="0" err="1">
                <a:latin typeface="Impact" panose="020B0806030902050204" pitchFamily="34" charset="0"/>
              </a:rPr>
              <a:t>akhir</a:t>
            </a:r>
            <a:r>
              <a:rPr lang="en-ID" dirty="0">
                <a:latin typeface="Impact" panose="020B0806030902050204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 err="1">
                <a:latin typeface="Franklin Gothic Demi Cond" panose="020B0706030402020204" pitchFamily="34" charset="0"/>
              </a:rPr>
              <a:t>Mereka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adalah</a:t>
            </a:r>
            <a:r>
              <a:rPr lang="en-ID" dirty="0">
                <a:latin typeface="Franklin Gothic Demi Cond" panose="020B0706030402020204" pitchFamily="34" charset="0"/>
              </a:rPr>
              <a:t> guru, </a:t>
            </a:r>
            <a:r>
              <a:rPr lang="en-ID" dirty="0" err="1">
                <a:latin typeface="Franklin Gothic Demi Cond" panose="020B0706030402020204" pitchFamily="34" charset="0"/>
              </a:rPr>
              <a:t>tenaga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medis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pendeta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petani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mekanik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tukang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kayu</a:t>
            </a:r>
            <a:r>
              <a:rPr lang="en-ID" dirty="0">
                <a:latin typeface="Franklin Gothic Demi Cond" panose="020B0706030402020204" pitchFamily="34" charset="0"/>
              </a:rPr>
              <a:t>, dan </a:t>
            </a:r>
            <a:r>
              <a:rPr lang="en-ID" dirty="0" err="1">
                <a:latin typeface="Franklin Gothic Demi Cond" panose="020B0706030402020204" pitchFamily="34" charset="0"/>
              </a:rPr>
              <a:t>pedagang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dari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semua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jenis</a:t>
            </a:r>
            <a:r>
              <a:rPr lang="en-ID" dirty="0">
                <a:latin typeface="Franklin Gothic Demi Cond" panose="020B0706030402020204" pitchFamily="34" charset="0"/>
              </a:rPr>
              <a:t>. </a:t>
            </a:r>
            <a:r>
              <a:rPr lang="en-ID" dirty="0" err="1">
                <a:latin typeface="Franklin Gothic Demi Cond" panose="020B0706030402020204" pitchFamily="34" charset="0"/>
              </a:rPr>
              <a:t>Beberapa</a:t>
            </a:r>
            <a:r>
              <a:rPr lang="en-ID" dirty="0">
                <a:latin typeface="Franklin Gothic Demi Cond" panose="020B0706030402020204" pitchFamily="34" charset="0"/>
              </a:rPr>
              <a:t> di </a:t>
            </a:r>
            <a:r>
              <a:rPr lang="en-ID" dirty="0" err="1">
                <a:latin typeface="Franklin Gothic Demi Cond" panose="020B0706030402020204" pitchFamily="34" charset="0"/>
              </a:rPr>
              <a:t>antara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mereka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adalah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pekerja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denominasi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tetapi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banyak</a:t>
            </a:r>
            <a:r>
              <a:rPr lang="en-ID" dirty="0"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latin typeface="Franklin Gothic Demi Cond" panose="020B0706030402020204" pitchFamily="34" charset="0"/>
              </a:rPr>
              <a:t>tidak</a:t>
            </a:r>
            <a:r>
              <a:rPr lang="en-ID" dirty="0">
                <a:latin typeface="Franklin Gothic Demi Cond" panose="020B0706030402020204" pitchFamily="34" charset="0"/>
              </a:rPr>
              <a:t>. </a:t>
            </a:r>
            <a:r>
              <a:rPr lang="en-ID" dirty="0" err="1">
                <a:latin typeface="Amasis MT Pro Black" panose="02040A04050005020304" pitchFamily="18" charset="0"/>
              </a:rPr>
              <a:t>Mereka</a:t>
            </a:r>
            <a:r>
              <a:rPr lang="en-ID" dirty="0">
                <a:latin typeface="Amasis MT Pro Black" panose="02040A04050005020304" pitchFamily="18" charset="0"/>
              </a:rPr>
              <a:t> </a:t>
            </a:r>
            <a:r>
              <a:rPr lang="en-ID" dirty="0" err="1">
                <a:latin typeface="Amasis MT Pro Black" panose="02040A04050005020304" pitchFamily="18" charset="0"/>
              </a:rPr>
              <a:t>adalah</a:t>
            </a:r>
            <a:r>
              <a:rPr lang="en-ID" dirty="0">
                <a:latin typeface="Amasis MT Pro Black" panose="02040A04050005020304" pitchFamily="18" charset="0"/>
              </a:rPr>
              <a:t> orang </a:t>
            </a:r>
            <a:r>
              <a:rPr lang="en-ID" dirty="0" err="1">
                <a:latin typeface="Amasis MT Pro Black" panose="02040A04050005020304" pitchFamily="18" charset="0"/>
              </a:rPr>
              <a:t>awam</a:t>
            </a:r>
            <a:r>
              <a:rPr lang="en-ID" dirty="0">
                <a:latin typeface="Amasis MT Pro Black" panose="02040A04050005020304" pitchFamily="18" charset="0"/>
              </a:rPr>
              <a:t> yang </a:t>
            </a:r>
            <a:r>
              <a:rPr lang="en-ID" dirty="0" err="1">
                <a:latin typeface="Amasis MT Pro Black" panose="02040A04050005020304" pitchFamily="18" charset="0"/>
              </a:rPr>
              <a:t>percaya</a:t>
            </a:r>
            <a:r>
              <a:rPr lang="en-ID" dirty="0">
                <a:latin typeface="Amasis MT Pro Black" panose="02040A04050005020304" pitchFamily="18" charset="0"/>
              </a:rPr>
              <a:t> </a:t>
            </a:r>
            <a:r>
              <a:rPr lang="en-ID" dirty="0" err="1">
                <a:latin typeface="Amasis MT Pro Black" panose="02040A04050005020304" pitchFamily="18" charset="0"/>
              </a:rPr>
              <a:t>bahwa</a:t>
            </a:r>
            <a:r>
              <a:rPr lang="en-ID" dirty="0">
                <a:latin typeface="Amasis MT Pro Black" panose="02040A04050005020304" pitchFamily="18" charset="0"/>
              </a:rPr>
              <a:t> </a:t>
            </a:r>
            <a:r>
              <a:rPr lang="en-ID" dirty="0" err="1">
                <a:latin typeface="Amasis MT Pro Black" panose="02040A04050005020304" pitchFamily="18" charset="0"/>
              </a:rPr>
              <a:t>Yesus</a:t>
            </a:r>
            <a:r>
              <a:rPr lang="en-ID" dirty="0">
                <a:latin typeface="Amasis MT Pro Black" panose="02040A04050005020304" pitchFamily="18" charset="0"/>
              </a:rPr>
              <a:t> </a:t>
            </a:r>
            <a:r>
              <a:rPr lang="en-ID" dirty="0" err="1">
                <a:latin typeface="Amasis MT Pro Black" panose="02040A04050005020304" pitchFamily="18" charset="0"/>
              </a:rPr>
              <a:t>akan</a:t>
            </a:r>
            <a:r>
              <a:rPr lang="en-ID" dirty="0">
                <a:latin typeface="Amasis MT Pro Black" panose="02040A04050005020304" pitchFamily="18" charset="0"/>
              </a:rPr>
              <a:t> </a:t>
            </a:r>
            <a:r>
              <a:rPr lang="en-ID" dirty="0" err="1">
                <a:latin typeface="Amasis MT Pro Black" panose="02040A04050005020304" pitchFamily="18" charset="0"/>
              </a:rPr>
              <a:t>segera</a:t>
            </a:r>
            <a:r>
              <a:rPr lang="en-ID" dirty="0">
                <a:latin typeface="Amasis MT Pro Black" panose="02040A04050005020304" pitchFamily="18" charset="0"/>
              </a:rPr>
              <a:t> </a:t>
            </a:r>
            <a:r>
              <a:rPr lang="en-ID" dirty="0" err="1">
                <a:latin typeface="Amasis MT Pro Black" panose="02040A04050005020304" pitchFamily="18" charset="0"/>
              </a:rPr>
              <a:t>datang</a:t>
            </a:r>
            <a:r>
              <a:rPr lang="en-ID" dirty="0">
                <a:latin typeface="Amasis MT Pro Black" panose="02040A040500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102744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785942E-DA8E-51EE-4A7D-4FD6B8CB4D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18999" r="18997" b="-2"/>
          <a:stretch/>
        </p:blipFill>
        <p:spPr>
          <a:xfrm>
            <a:off x="4348157" y="10"/>
            <a:ext cx="4795614" cy="51434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E682F3-AA4C-6EB3-B3D3-A51D5E4967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647" y="1000115"/>
            <a:ext cx="4196853" cy="5686435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200" dirty="0" err="1">
                <a:solidFill>
                  <a:srgbClr val="000000"/>
                </a:solidFill>
                <a:latin typeface="Gill Sans Nova Cond XBd" panose="020B0A06020104020203" pitchFamily="34" charset="0"/>
              </a:rPr>
              <a:t>Pekabaran</a:t>
            </a:r>
            <a:r>
              <a:rPr lang="en-ID" sz="3200" dirty="0">
                <a:solidFill>
                  <a:srgbClr val="0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000000"/>
                </a:solidFill>
                <a:latin typeface="Gill Sans Nova Cond XBd" panose="020B0A06020104020203" pitchFamily="34" charset="0"/>
              </a:rPr>
              <a:t>Injil</a:t>
            </a:r>
            <a:r>
              <a:rPr lang="en-ID" sz="3200" dirty="0">
                <a:solidFill>
                  <a:srgbClr val="000000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sz="3200" dirty="0" err="1">
                <a:solidFill>
                  <a:srgbClr val="000000"/>
                </a:solidFill>
                <a:latin typeface="Gill Sans Nova Cond XBd" panose="020B0A06020104020203" pitchFamily="34" charset="0"/>
              </a:rPr>
              <a:t>kekal</a:t>
            </a:r>
            <a:r>
              <a:rPr lang="en-ID" sz="3200" dirty="0">
                <a:solidFill>
                  <a:srgbClr val="0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000000"/>
                </a:solidFill>
                <a:latin typeface="Gill Sans Nova Cond XBd" panose="020B0A06020104020203" pitchFamily="34" charset="0"/>
              </a:rPr>
              <a:t>telah</a:t>
            </a:r>
            <a:r>
              <a:rPr lang="en-ID" sz="3200" dirty="0">
                <a:solidFill>
                  <a:srgbClr val="0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000000"/>
                </a:solidFill>
                <a:latin typeface="Gill Sans Nova Cond XBd" panose="020B0A06020104020203" pitchFamily="34" charset="0"/>
              </a:rPr>
              <a:t>melintasi</a:t>
            </a:r>
            <a:r>
              <a:rPr lang="en-ID" sz="3200" dirty="0">
                <a:solidFill>
                  <a:srgbClr val="000000"/>
                </a:solidFill>
                <a:latin typeface="Gill Sans Nova Cond XBd" panose="020B0A06020104020203" pitchFamily="34" charset="0"/>
              </a:rPr>
              <a:t> batas-batas </a:t>
            </a:r>
            <a:r>
              <a:rPr lang="en-ID" sz="3200" dirty="0" err="1">
                <a:solidFill>
                  <a:srgbClr val="000000"/>
                </a:solidFill>
                <a:latin typeface="Gill Sans Nova Cond XBd" panose="020B0A06020104020203" pitchFamily="34" charset="0"/>
              </a:rPr>
              <a:t>geografis</a:t>
            </a:r>
            <a:r>
              <a:rPr lang="en-ID" sz="3200" dirty="0">
                <a:solidFill>
                  <a:srgbClr val="000000"/>
                </a:solidFill>
                <a:latin typeface="Gill Sans Nova Cond XBd" panose="020B0A06020104020203" pitchFamily="34" charset="0"/>
              </a:rPr>
              <a:t>. Telah </a:t>
            </a:r>
            <a:r>
              <a:rPr lang="en-ID" sz="3200" dirty="0" err="1">
                <a:solidFill>
                  <a:srgbClr val="000000"/>
                </a:solidFill>
                <a:latin typeface="Gill Sans Nova Cond XBd" panose="020B0A06020104020203" pitchFamily="34" charset="0"/>
              </a:rPr>
              <a:t>menembus</a:t>
            </a:r>
            <a:r>
              <a:rPr lang="en-ID" sz="3200" dirty="0">
                <a:solidFill>
                  <a:srgbClr val="0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000000"/>
                </a:solidFill>
                <a:latin typeface="Gill Sans Nova Cond XBd" panose="020B0A06020104020203" pitchFamily="34" charset="0"/>
              </a:rPr>
              <a:t>daerah</a:t>
            </a:r>
            <a:r>
              <a:rPr lang="en-ID" sz="3200" dirty="0">
                <a:solidFill>
                  <a:srgbClr val="0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000000"/>
                </a:solidFill>
                <a:latin typeface="Gill Sans Nova Cond XBd" panose="020B0A06020104020203" pitchFamily="34" charset="0"/>
              </a:rPr>
              <a:t>terjauh</a:t>
            </a:r>
            <a:r>
              <a:rPr lang="en-ID" sz="3200" dirty="0">
                <a:solidFill>
                  <a:srgbClr val="000000"/>
                </a:solidFill>
                <a:latin typeface="Gill Sans Nova Cond XBd" panose="020B0A06020104020203" pitchFamily="34" charset="0"/>
              </a:rPr>
              <a:t> di </a:t>
            </a:r>
            <a:r>
              <a:rPr lang="en-ID" sz="3200" dirty="0" err="1">
                <a:solidFill>
                  <a:srgbClr val="000000"/>
                </a:solidFill>
                <a:latin typeface="Gill Sans Nova Cond XBd" panose="020B0A06020104020203" pitchFamily="34" charset="0"/>
              </a:rPr>
              <a:t>bumi</a:t>
            </a:r>
            <a:r>
              <a:rPr lang="en-ID" sz="3200" dirty="0">
                <a:solidFill>
                  <a:srgbClr val="000000"/>
                </a:solidFill>
                <a:latin typeface="Gill Sans Nova Cond XBd" panose="020B0A06020104020203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200" dirty="0">
                <a:solidFill>
                  <a:srgbClr val="000000"/>
                </a:solidFill>
                <a:latin typeface="Bernard MT Condensed" panose="02050806060905020404" pitchFamily="18" charset="0"/>
              </a:rPr>
              <a:t>Telah </a:t>
            </a:r>
            <a:r>
              <a:rPr lang="en-ID" sz="3200" dirty="0" err="1">
                <a:solidFill>
                  <a:srgbClr val="000000"/>
                </a:solidFill>
                <a:latin typeface="Bernard MT Condensed" panose="02050806060905020404" pitchFamily="18" charset="0"/>
              </a:rPr>
              <a:t>menjangkau</a:t>
            </a:r>
            <a:r>
              <a:rPr lang="en-ID" sz="3200" dirty="0">
                <a:solidFill>
                  <a:srgbClr val="000000"/>
                </a:solidFill>
                <a:latin typeface="Bernard MT Condensed" panose="02050806060905020404" pitchFamily="18" charset="0"/>
              </a:rPr>
              <a:t> orang-orang </a:t>
            </a:r>
            <a:r>
              <a:rPr lang="en-ID" sz="3200" dirty="0" err="1">
                <a:solidFill>
                  <a:srgbClr val="000000"/>
                </a:solidFill>
                <a:latin typeface="Bernard MT Condensed" panose="02050806060905020404" pitchFamily="18" charset="0"/>
              </a:rPr>
              <a:t>dari</a:t>
            </a:r>
            <a:r>
              <a:rPr lang="en-ID" sz="3200" dirty="0">
                <a:solidFill>
                  <a:srgbClr val="0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rgbClr val="000000"/>
                </a:solidFill>
                <a:latin typeface="Bernard MT Condensed" panose="02050806060905020404" pitchFamily="18" charset="0"/>
              </a:rPr>
              <a:t>setiap</a:t>
            </a:r>
            <a:r>
              <a:rPr lang="en-ID" sz="3200" dirty="0">
                <a:solidFill>
                  <a:srgbClr val="0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rgbClr val="000000"/>
                </a:solidFill>
                <a:latin typeface="Bernard MT Condensed" panose="02050806060905020404" pitchFamily="18" charset="0"/>
              </a:rPr>
              <a:t>bahasa</a:t>
            </a:r>
            <a:r>
              <a:rPr lang="en-ID" sz="3200" dirty="0">
                <a:solidFill>
                  <a:srgbClr val="000000"/>
                </a:solidFill>
                <a:latin typeface="Bernard MT Condensed" panose="02050806060905020404" pitchFamily="18" charset="0"/>
              </a:rPr>
              <a:t> dan </a:t>
            </a:r>
            <a:r>
              <a:rPr lang="en-ID" sz="3200" dirty="0" err="1">
                <a:solidFill>
                  <a:srgbClr val="000000"/>
                </a:solidFill>
                <a:latin typeface="Bernard MT Condensed" panose="02050806060905020404" pitchFamily="18" charset="0"/>
              </a:rPr>
              <a:t>budaya</a:t>
            </a:r>
            <a:r>
              <a:rPr lang="en-ID" sz="3200" dirty="0">
                <a:solidFill>
                  <a:srgbClr val="000000"/>
                </a:solidFill>
                <a:latin typeface="Bernard MT Condensed" panose="02050806060905020404" pitchFamily="18" charset="0"/>
              </a:rPr>
              <a:t>. Pada </a:t>
            </a:r>
            <a:r>
              <a:rPr lang="en-ID" sz="3200" dirty="0" err="1">
                <a:solidFill>
                  <a:srgbClr val="000000"/>
                </a:solidFill>
                <a:latin typeface="Bernard MT Condensed" panose="02050806060905020404" pitchFamily="18" charset="0"/>
              </a:rPr>
              <a:t>akhirnya</a:t>
            </a:r>
            <a:r>
              <a:rPr lang="en-ID" sz="3200" dirty="0">
                <a:solidFill>
                  <a:srgbClr val="000000"/>
                </a:solidFill>
                <a:latin typeface="Bernard MT Condensed" panose="02050806060905020404" pitchFamily="18" charset="0"/>
              </a:rPr>
              <a:t>, </a:t>
            </a:r>
            <a:r>
              <a:rPr lang="en-ID" sz="3200" dirty="0" err="1">
                <a:solidFill>
                  <a:srgbClr val="000000"/>
                </a:solidFill>
                <a:latin typeface="Bernard MT Condensed" panose="02050806060905020404" pitchFamily="18" charset="0"/>
              </a:rPr>
              <a:t>itu</a:t>
            </a:r>
            <a:r>
              <a:rPr lang="en-ID" sz="3200" dirty="0">
                <a:solidFill>
                  <a:srgbClr val="0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rgbClr val="000000"/>
                </a:solidFill>
                <a:latin typeface="Bernard MT Condensed" panose="02050806060905020404" pitchFamily="18" charset="0"/>
              </a:rPr>
              <a:t>akan</a:t>
            </a:r>
            <a:r>
              <a:rPr lang="en-ID" sz="3200" dirty="0">
                <a:solidFill>
                  <a:srgbClr val="0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rgbClr val="000000"/>
                </a:solidFill>
                <a:latin typeface="Bernard MT Condensed" panose="02050806060905020404" pitchFamily="18" charset="0"/>
              </a:rPr>
              <a:t>berdampak</a:t>
            </a:r>
            <a:r>
              <a:rPr lang="en-ID" sz="3200" dirty="0">
                <a:solidFill>
                  <a:srgbClr val="000000"/>
                </a:solidFill>
                <a:latin typeface="Bernard MT Condensed" panose="02050806060905020404" pitchFamily="18" charset="0"/>
              </a:rPr>
              <a:t> pada </a:t>
            </a:r>
            <a:r>
              <a:rPr lang="en-ID" sz="3200" dirty="0" err="1">
                <a:solidFill>
                  <a:srgbClr val="000000"/>
                </a:solidFill>
                <a:latin typeface="Bernard MT Condensed" panose="02050806060905020404" pitchFamily="18" charset="0"/>
              </a:rPr>
              <a:t>seluruh</a:t>
            </a:r>
            <a:r>
              <a:rPr lang="en-ID" sz="3200" dirty="0">
                <a:solidFill>
                  <a:srgbClr val="000000"/>
                </a:solidFill>
                <a:latin typeface="Bernard MT Condensed" panose="02050806060905020404" pitchFamily="18" charset="0"/>
              </a:rPr>
              <a:t> dunia.</a:t>
            </a:r>
          </a:p>
        </p:txBody>
      </p:sp>
    </p:spTree>
    <p:extLst>
      <p:ext uri="{BB962C8B-B14F-4D97-AF65-F5344CB8AC3E}">
        <p14:creationId xmlns:p14="http://schemas.microsoft.com/office/powerpoint/2010/main" val="28410973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93468AC-6138-0195-CF3D-870B8B4F4E7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EC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C969C7-8043-DC9F-7D24-1CAC72098F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494" y="339726"/>
            <a:ext cx="6037131" cy="3384550"/>
          </a:xfrm>
        </p:spPr>
        <p:txBody>
          <a:bodyPr>
            <a:normAutofit lnSpcReduction="10000"/>
          </a:bodyPr>
          <a:lstStyle/>
          <a:p>
            <a:r>
              <a:rPr lang="en-ID" sz="2400" dirty="0" err="1">
                <a:latin typeface="Gill Sans Nova Cond XBd" panose="020B0A06020104020203" pitchFamily="34" charset="0"/>
              </a:rPr>
              <a:t>Sesaat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sebelum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kedatangan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Yesus</a:t>
            </a:r>
            <a:r>
              <a:rPr lang="en-ID" sz="2400" dirty="0">
                <a:latin typeface="Gill Sans Nova Cond XBd" panose="020B0A06020104020203" pitchFamily="34" charset="0"/>
              </a:rPr>
              <a:t>, </a:t>
            </a:r>
            <a:r>
              <a:rPr lang="en-ID" sz="2400" dirty="0" err="1">
                <a:latin typeface="Impact" panose="020B0806030902050204" pitchFamily="34" charset="0"/>
              </a:rPr>
              <a:t>pekabaran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Injil</a:t>
            </a:r>
            <a:r>
              <a:rPr lang="en-ID" sz="2400" dirty="0">
                <a:latin typeface="Impact" panose="020B0806030902050204" pitchFamily="34" charset="0"/>
              </a:rPr>
              <a:t> yang </a:t>
            </a:r>
            <a:r>
              <a:rPr lang="en-ID" sz="2400" dirty="0" err="1">
                <a:latin typeface="Impact" panose="020B0806030902050204" pitchFamily="34" charset="0"/>
              </a:rPr>
              <a:t>kekal</a:t>
            </a:r>
            <a:r>
              <a:rPr lang="en-ID" sz="2400" dirty="0">
                <a:latin typeface="Impact" panose="020B0806030902050204" pitchFamily="34" charset="0"/>
              </a:rPr>
              <a:t>,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Amasis MT Pro Black" panose="02040A04050005020304" pitchFamily="18" charset="0"/>
              </a:rPr>
              <a:t>dalam</a:t>
            </a:r>
            <a:r>
              <a:rPr lang="en-ID" sz="2400" dirty="0">
                <a:latin typeface="Amasis MT Pro Black" panose="02040A04050005020304" pitchFamily="18" charset="0"/>
              </a:rPr>
              <a:t> </a:t>
            </a:r>
            <a:r>
              <a:rPr lang="en-ID" sz="2400" dirty="0" err="1">
                <a:latin typeface="Amasis MT Pro Black" panose="02040A04050005020304" pitchFamily="18" charset="0"/>
              </a:rPr>
              <a:t>konteks</a:t>
            </a:r>
            <a:r>
              <a:rPr lang="en-ID" sz="2400" dirty="0">
                <a:latin typeface="Amasis MT Pro Black" panose="02040A04050005020304" pitchFamily="18" charset="0"/>
              </a:rPr>
              <a:t> </a:t>
            </a:r>
            <a:r>
              <a:rPr lang="en-ID" sz="2400" dirty="0" err="1">
                <a:latin typeface="Amasis MT Pro Black" panose="02040A04050005020304" pitchFamily="18" charset="0"/>
              </a:rPr>
              <a:t>penghakiman</a:t>
            </a:r>
            <a:r>
              <a:rPr lang="en-ID" sz="2400" dirty="0">
                <a:latin typeface="Amasis MT Pro Black" panose="02040A04050005020304" pitchFamily="18" charset="0"/>
              </a:rPr>
              <a:t>, </a:t>
            </a:r>
            <a:r>
              <a:rPr lang="en-ID" sz="2400" dirty="0" err="1">
                <a:latin typeface="Amasis MT Pro Black" panose="02040A04050005020304" pitchFamily="18" charset="0"/>
              </a:rPr>
              <a:t>dengan</a:t>
            </a:r>
            <a:r>
              <a:rPr lang="en-ID" sz="2400" dirty="0">
                <a:latin typeface="Amasis MT Pro Black" panose="02040A04050005020304" pitchFamily="18" charset="0"/>
              </a:rPr>
              <a:t> </a:t>
            </a:r>
            <a:r>
              <a:rPr lang="en-ID" sz="2400" dirty="0" err="1">
                <a:latin typeface="Amasis MT Pro Black" panose="02040A04050005020304" pitchFamily="18" charset="0"/>
              </a:rPr>
              <a:t>cepat</a:t>
            </a:r>
            <a:r>
              <a:rPr lang="en-ID" sz="2400" dirty="0">
                <a:latin typeface="Amasis MT Pro Black" panose="02040A04050005020304" pitchFamily="18" charset="0"/>
              </a:rPr>
              <a:t> </a:t>
            </a:r>
            <a:r>
              <a:rPr lang="en-ID" sz="2400" dirty="0" err="1">
                <a:latin typeface="Amasis MT Pro Black" panose="02040A04050005020304" pitchFamily="18" charset="0"/>
              </a:rPr>
              <a:t>menjangkau</a:t>
            </a:r>
            <a:r>
              <a:rPr lang="en-ID" sz="2400" dirty="0">
                <a:latin typeface="Amasis MT Pro Black" panose="02040A04050005020304" pitchFamily="18" charset="0"/>
              </a:rPr>
              <a:t> </a:t>
            </a:r>
            <a:r>
              <a:rPr lang="en-ID" sz="2400" dirty="0" err="1">
                <a:latin typeface="Amasis MT Pro Black" panose="02040A04050005020304" pitchFamily="18" charset="0"/>
              </a:rPr>
              <a:t>seluruh</a:t>
            </a:r>
            <a:r>
              <a:rPr lang="en-ID" sz="2400" dirty="0">
                <a:latin typeface="Amasis MT Pro Black" panose="02040A04050005020304" pitchFamily="18" charset="0"/>
              </a:rPr>
              <a:t> </a:t>
            </a:r>
            <a:r>
              <a:rPr lang="en-ID" sz="2400" dirty="0" err="1">
                <a:latin typeface="Amasis MT Pro Black" panose="02040A04050005020304" pitchFamily="18" charset="0"/>
              </a:rPr>
              <a:t>bumi</a:t>
            </a:r>
            <a:r>
              <a:rPr lang="en-ID" sz="2400" dirty="0">
                <a:latin typeface="Amasis MT Pro Black" panose="02040A04050005020304" pitchFamily="18" charset="0"/>
              </a:rPr>
              <a:t>. </a:t>
            </a:r>
          </a:p>
          <a:p>
            <a:r>
              <a:rPr lang="en-ID" sz="2400" dirty="0" err="1">
                <a:latin typeface="Gill Sans Nova Cond XBd" panose="020B0A06020104020203" pitchFamily="34" charset="0"/>
              </a:rPr>
              <a:t>Apakah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Injil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itu</a:t>
            </a:r>
            <a:r>
              <a:rPr lang="en-ID" sz="2400" dirty="0">
                <a:latin typeface="Gill Sans Nova Cond XBd" panose="020B0A06020104020203" pitchFamily="34" charset="0"/>
              </a:rPr>
              <a:t>? </a:t>
            </a:r>
            <a:r>
              <a:rPr lang="en-ID" sz="2400" dirty="0" err="1">
                <a:latin typeface="Gill Sans Nova Cond XBd" panose="020B0A06020104020203" pitchFamily="34" charset="0"/>
              </a:rPr>
              <a:t>Mengapa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itu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disebut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kekal</a:t>
            </a:r>
            <a:r>
              <a:rPr lang="en-ID" sz="2400" dirty="0">
                <a:latin typeface="Gill Sans Nova Cond XBd" panose="020B0A06020104020203" pitchFamily="34" charset="0"/>
              </a:rPr>
              <a:t>? </a:t>
            </a:r>
            <a:r>
              <a:rPr lang="en-ID" sz="2400" dirty="0" err="1">
                <a:latin typeface="Gill Sans Nova Cond XBd" panose="020B0A06020104020203" pitchFamily="34" charset="0"/>
              </a:rPr>
              <a:t>Mengapa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setiap</a:t>
            </a:r>
            <a:r>
              <a:rPr lang="en-ID" sz="2400" dirty="0">
                <a:latin typeface="Gill Sans Nova Cond XBd" panose="020B0A06020104020203" pitchFamily="34" charset="0"/>
              </a:rPr>
              <a:t> orang yang </a:t>
            </a:r>
            <a:r>
              <a:rPr lang="en-ID" sz="2400" dirty="0" err="1">
                <a:latin typeface="Gill Sans Nova Cond XBd" panose="020B0A06020104020203" pitchFamily="34" charset="0"/>
              </a:rPr>
              <a:t>berada</a:t>
            </a:r>
            <a:r>
              <a:rPr lang="en-ID" sz="2400" dirty="0">
                <a:latin typeface="Gill Sans Nova Cond XBd" panose="020B0A06020104020203" pitchFamily="34" charset="0"/>
              </a:rPr>
              <a:t> di planet </a:t>
            </a:r>
            <a:r>
              <a:rPr lang="en-ID" sz="2400" dirty="0" err="1">
                <a:latin typeface="Gill Sans Nova Cond XBd" panose="020B0A06020104020203" pitchFamily="34" charset="0"/>
              </a:rPr>
              <a:t>bumi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diberi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kesempatan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untuk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merespons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Injil</a:t>
            </a:r>
            <a:r>
              <a:rPr lang="en-ID" sz="2400" dirty="0">
                <a:latin typeface="Gill Sans Nova Cond XBd" panose="020B0A06020104020203" pitchFamily="34" charset="0"/>
              </a:rPr>
              <a:t>? </a:t>
            </a:r>
            <a:r>
              <a:rPr lang="en-ID" sz="2400" dirty="0" err="1">
                <a:latin typeface="Gill Sans Nova Cond XBd" panose="020B0A06020104020203" pitchFamily="34" charset="0"/>
              </a:rPr>
              <a:t>Mengapa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keselamatan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setiap</a:t>
            </a:r>
            <a:r>
              <a:rPr lang="en-ID" sz="2400" dirty="0">
                <a:latin typeface="Gill Sans Nova Cond XBd" panose="020B0A06020104020203" pitchFamily="34" charset="0"/>
              </a:rPr>
              <a:t> orang, yang </a:t>
            </a:r>
            <a:r>
              <a:rPr lang="en-ID" sz="2400" dirty="0" err="1">
                <a:latin typeface="Gill Sans Nova Cond XBd" panose="020B0A06020104020203" pitchFamily="34" charset="0"/>
              </a:rPr>
              <a:t>hidup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dalam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sejarah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bumi</a:t>
            </a:r>
            <a:r>
              <a:rPr lang="en-ID" sz="2400" dirty="0">
                <a:latin typeface="Gill Sans Nova Cond XBd" panose="020B0A06020104020203" pitchFamily="34" charset="0"/>
              </a:rPr>
              <a:t> zaman </a:t>
            </a:r>
            <a:r>
              <a:rPr lang="en-ID" sz="2400" dirty="0" err="1">
                <a:latin typeface="Gill Sans Nova Cond XBd" panose="020B0A06020104020203" pitchFamily="34" charset="0"/>
              </a:rPr>
              <a:t>akhir</a:t>
            </a:r>
            <a:r>
              <a:rPr lang="en-ID" sz="2400" dirty="0">
                <a:latin typeface="Gill Sans Nova Cond XBd" panose="020B0A06020104020203" pitchFamily="34" charset="0"/>
              </a:rPr>
              <a:t>, </a:t>
            </a:r>
            <a:r>
              <a:rPr lang="en-ID" sz="2400" dirty="0" err="1">
                <a:latin typeface="Gill Sans Nova Cond XBd" panose="020B0A06020104020203" pitchFamily="34" charset="0"/>
              </a:rPr>
              <a:t>bergantung</a:t>
            </a:r>
            <a:r>
              <a:rPr lang="en-ID" sz="2400" dirty="0">
                <a:latin typeface="Gill Sans Nova Cond XBd" panose="020B0A06020104020203" pitchFamily="34" charset="0"/>
              </a:rPr>
              <a:t> pada </a:t>
            </a:r>
            <a:r>
              <a:rPr lang="en-ID" sz="2400" dirty="0" err="1">
                <a:latin typeface="Gill Sans Nova Cond XBd" panose="020B0A06020104020203" pitchFamily="34" charset="0"/>
              </a:rPr>
              <a:t>sambutan</a:t>
            </a:r>
            <a:r>
              <a:rPr lang="en-ID" sz="2400" dirty="0">
                <a:latin typeface="Gill Sans Nova Cond XBd" panose="020B0A06020104020203" pitchFamily="34" charset="0"/>
              </a:rPr>
              <a:t> orang </a:t>
            </a:r>
            <a:r>
              <a:rPr lang="en-ID" sz="2400" dirty="0" err="1">
                <a:latin typeface="Gill Sans Nova Cond XBd" panose="020B0A06020104020203" pitchFamily="34" charset="0"/>
              </a:rPr>
              <a:t>itu</a:t>
            </a:r>
            <a:r>
              <a:rPr lang="en-ID" sz="2400" dirty="0">
                <a:latin typeface="Gill Sans Nova Cond XBd" panose="020B0A06020104020203" pitchFamily="34" charset="0"/>
              </a:rPr>
              <a:t>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096C45-88D4-3C0F-4F48-D2539F3350E2}"/>
              </a:ext>
            </a:extLst>
          </p:cNvPr>
          <p:cNvSpPr txBox="1"/>
          <p:nvPr/>
        </p:nvSpPr>
        <p:spPr>
          <a:xfrm>
            <a:off x="4295775" y="4000500"/>
            <a:ext cx="4848225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800" dirty="0" err="1">
                <a:latin typeface="Franklin Gothic Demi Cond" panose="020B0706030402020204" pitchFamily="34" charset="0"/>
              </a:rPr>
              <a:t>Pendalaman</a:t>
            </a:r>
            <a:r>
              <a:rPr lang="en-ID" sz="2800" dirty="0">
                <a:latin typeface="Franklin Gothic Demi Cond" panose="020B0706030402020204" pitchFamily="34" charset="0"/>
              </a:rPr>
              <a:t> pekan </a:t>
            </a:r>
            <a:r>
              <a:rPr lang="en-ID" sz="2800" dirty="0" err="1">
                <a:latin typeface="Franklin Gothic Demi Cond" panose="020B0706030402020204" pitchFamily="34" charset="0"/>
              </a:rPr>
              <a:t>ini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akan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menjawab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pertanyaan-pertanyaan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ini</a:t>
            </a:r>
            <a:r>
              <a:rPr lang="en-ID" sz="2800" dirty="0">
                <a:latin typeface="Franklin Gothic Demi Cond" panose="020B0706030402020204" pitchFamily="34" charset="0"/>
              </a:rPr>
              <a:t> dan </a:t>
            </a:r>
            <a:r>
              <a:rPr lang="en-ID" sz="2800" dirty="0" err="1">
                <a:latin typeface="Franklin Gothic Demi Cond" panose="020B0706030402020204" pitchFamily="34" charset="0"/>
              </a:rPr>
              <a:t>menyediakan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suatu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pemahaman</a:t>
            </a:r>
            <a:r>
              <a:rPr lang="en-ID" sz="2800" dirty="0">
                <a:latin typeface="Franklin Gothic Demi Cond" panose="020B0706030402020204" pitchFamily="34" charset="0"/>
              </a:rPr>
              <a:t> yang </a:t>
            </a:r>
            <a:r>
              <a:rPr lang="en-ID" sz="2800" dirty="0" err="1">
                <a:latin typeface="Franklin Gothic Demi Cond" panose="020B0706030402020204" pitchFamily="34" charset="0"/>
              </a:rPr>
              <a:t>mendalam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mengenai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ungkapan</a:t>
            </a:r>
            <a:r>
              <a:rPr lang="en-ID" sz="2800" dirty="0">
                <a:latin typeface="Franklin Gothic Demi Cond" panose="020B0706030402020204" pitchFamily="34" charset="0"/>
              </a:rPr>
              <a:t> "</a:t>
            </a:r>
            <a:r>
              <a:rPr lang="en-ID" sz="2800" dirty="0" err="1">
                <a:latin typeface="Impact" panose="020B0806030902050204" pitchFamily="34" charset="0"/>
              </a:rPr>
              <a:t>Injil</a:t>
            </a:r>
            <a:r>
              <a:rPr lang="en-ID" sz="2800" dirty="0">
                <a:latin typeface="Impact" panose="020B0806030902050204" pitchFamily="34" charset="0"/>
              </a:rPr>
              <a:t> yang </a:t>
            </a:r>
            <a:r>
              <a:rPr lang="en-ID" sz="2800" dirty="0" err="1">
                <a:latin typeface="Impact" panose="020B0806030902050204" pitchFamily="34" charset="0"/>
              </a:rPr>
              <a:t>kekal</a:t>
            </a:r>
            <a:r>
              <a:rPr lang="en-ID" sz="2800" dirty="0">
                <a:latin typeface="Impact" panose="020B0806030902050204" pitchFamily="34" charset="0"/>
              </a:rPr>
              <a:t>."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973B45-C633-8344-7657-52333C7736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62" t="8889" r="3854" b="10695"/>
          <a:stretch/>
        </p:blipFill>
        <p:spPr>
          <a:xfrm>
            <a:off x="276225" y="4000500"/>
            <a:ext cx="3746764" cy="24540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EB8BF9F-E494-D3A0-F69E-8B8FEB3E3F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5295" y="639305"/>
            <a:ext cx="2349605" cy="27336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044845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70997-6F5D-989A-CB00-AFBAD2437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AA1533-5FBF-FEAF-1C42-7143AB2410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8171D8-52F5-4854-8A8A-298817025D0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3420"/>
                    </a14:imgEffect>
                    <a14:imgEffect>
                      <a14:saturation sat="116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25" y="0"/>
            <a:ext cx="9144000" cy="687070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5C22CF2-2889-E14B-BEBA-A1E66F562209}"/>
              </a:ext>
            </a:extLst>
          </p:cNvPr>
          <p:cNvSpPr txBox="1">
            <a:spLocks/>
          </p:cNvSpPr>
          <p:nvPr/>
        </p:nvSpPr>
        <p:spPr>
          <a:xfrm>
            <a:off x="0" y="104775"/>
            <a:ext cx="9144000" cy="9048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KESIMPULAN</a:t>
            </a:r>
            <a:endParaRPr lang="en-ID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sis MT Pro Black" panose="02040A040500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FE600D4-287C-F2BE-78D5-397288E3DB53}"/>
              </a:ext>
            </a:extLst>
          </p:cNvPr>
          <p:cNvSpPr/>
          <p:nvPr/>
        </p:nvSpPr>
        <p:spPr>
          <a:xfrm>
            <a:off x="356026" y="5243753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5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7577FB-F437-3C67-967F-AF8A349AD2A6}"/>
              </a:ext>
            </a:extLst>
          </p:cNvPr>
          <p:cNvSpPr/>
          <p:nvPr/>
        </p:nvSpPr>
        <p:spPr>
          <a:xfrm>
            <a:off x="341736" y="1031616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4D1FDF-DE7C-64C9-3435-973919AB8D1C}"/>
              </a:ext>
            </a:extLst>
          </p:cNvPr>
          <p:cNvSpPr/>
          <p:nvPr/>
        </p:nvSpPr>
        <p:spPr>
          <a:xfrm>
            <a:off x="360788" y="2098715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66FFF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60AD1C-B5DC-5696-E6F8-B3992110AE23}"/>
              </a:ext>
            </a:extLst>
          </p:cNvPr>
          <p:cNvSpPr/>
          <p:nvPr/>
        </p:nvSpPr>
        <p:spPr>
          <a:xfrm>
            <a:off x="341462" y="3126702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B365DD-87EF-28D7-E69E-094F21A685B1}"/>
              </a:ext>
            </a:extLst>
          </p:cNvPr>
          <p:cNvSpPr/>
          <p:nvPr/>
        </p:nvSpPr>
        <p:spPr>
          <a:xfrm>
            <a:off x="341462" y="4200482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61194B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F08E94E-B59F-5FC5-C37C-4B48DC7CE9E8}"/>
              </a:ext>
            </a:extLst>
          </p:cNvPr>
          <p:cNvSpPr txBox="1"/>
          <p:nvPr/>
        </p:nvSpPr>
        <p:spPr>
          <a:xfrm>
            <a:off x="1038223" y="1150135"/>
            <a:ext cx="7886700" cy="707886"/>
          </a:xfrm>
          <a:prstGeom prst="rect">
            <a:avLst/>
          </a:prstGeom>
          <a:solidFill>
            <a:srgbClr val="FFECAF"/>
          </a:solidFill>
        </p:spPr>
        <p:txBody>
          <a:bodyPr wrap="square">
            <a:spAutoFit/>
          </a:bodyPr>
          <a:lstStyle/>
          <a:p>
            <a:r>
              <a:rPr lang="en-ID" sz="2000" dirty="0" err="1">
                <a:latin typeface="Impact" panose="020B0806030902050204" pitchFamily="34" charset="0"/>
              </a:rPr>
              <a:t>Dalam</a:t>
            </a:r>
            <a:r>
              <a:rPr lang="en-ID" sz="2000" dirty="0">
                <a:latin typeface="Impact" panose="020B0806030902050204" pitchFamily="34" charset="0"/>
              </a:rPr>
              <a:t> kitab Wahyu, </a:t>
            </a:r>
            <a:r>
              <a:rPr lang="en-ID" sz="2000" dirty="0" err="1">
                <a:latin typeface="Impact" panose="020B0806030902050204" pitchFamily="34" charset="0"/>
              </a:rPr>
              <a:t>Yesus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ditampilkan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dengan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kasih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karuniaNya</a:t>
            </a:r>
            <a:r>
              <a:rPr lang="en-ID" sz="2000" dirty="0">
                <a:latin typeface="Impact" panose="020B0806030902050204" pitchFamily="34" charset="0"/>
              </a:rPr>
              <a:t> yang </a:t>
            </a:r>
            <a:r>
              <a:rPr lang="en-ID" sz="2000" dirty="0" err="1">
                <a:latin typeface="Impact" panose="020B0806030902050204" pitchFamily="34" charset="0"/>
              </a:rPr>
              <a:t>mengampuni</a:t>
            </a:r>
            <a:r>
              <a:rPr lang="en-ID" sz="2000" dirty="0">
                <a:latin typeface="Impact" panose="020B0806030902050204" pitchFamily="34" charset="0"/>
              </a:rPr>
              <a:t> masa </a:t>
            </a:r>
            <a:r>
              <a:rPr lang="en-ID" sz="2000" dirty="0" err="1">
                <a:latin typeface="Impact" panose="020B0806030902050204" pitchFamily="34" charset="0"/>
              </a:rPr>
              <a:t>lalu</a:t>
            </a:r>
            <a:r>
              <a:rPr lang="en-ID" sz="2000" dirty="0">
                <a:latin typeface="Impact" panose="020B0806030902050204" pitchFamily="34" charset="0"/>
              </a:rPr>
              <a:t> dan </a:t>
            </a:r>
            <a:r>
              <a:rPr lang="en-ID" sz="2000" dirty="0" err="1">
                <a:latin typeface="Impact" panose="020B0806030902050204" pitchFamily="34" charset="0"/>
              </a:rPr>
              <a:t>memberikan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harapan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untuk</a:t>
            </a:r>
            <a:r>
              <a:rPr lang="en-ID" sz="2000" dirty="0">
                <a:latin typeface="Impact" panose="020B0806030902050204" pitchFamily="34" charset="0"/>
              </a:rPr>
              <a:t> masa </a:t>
            </a:r>
            <a:r>
              <a:rPr lang="en-ID" sz="2000" dirty="0" err="1">
                <a:latin typeface="Impact" panose="020B0806030902050204" pitchFamily="34" charset="0"/>
              </a:rPr>
              <a:t>depan</a:t>
            </a:r>
            <a:r>
              <a:rPr lang="en-ID" sz="2000" dirty="0">
                <a:latin typeface="Impact" panose="020B0806030902050204" pitchFamily="34" charset="0"/>
              </a:rPr>
              <a:t>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1D24BD4-20EB-E797-653B-C51EEE09A160}"/>
              </a:ext>
            </a:extLst>
          </p:cNvPr>
          <p:cNvSpPr txBox="1"/>
          <p:nvPr/>
        </p:nvSpPr>
        <p:spPr>
          <a:xfrm>
            <a:off x="1038222" y="2036951"/>
            <a:ext cx="7886699" cy="1015663"/>
          </a:xfrm>
          <a:prstGeom prst="rect">
            <a:avLst/>
          </a:prstGeom>
          <a:solidFill>
            <a:srgbClr val="B4FAF3"/>
          </a:solidFill>
        </p:spPr>
        <p:txBody>
          <a:bodyPr wrap="square">
            <a:spAutoFit/>
          </a:bodyPr>
          <a:lstStyle/>
          <a:p>
            <a:r>
              <a:rPr lang="en-ID" sz="2000" dirty="0">
                <a:latin typeface="Impact" panose="020B0806030902050204" pitchFamily="34" charset="0"/>
              </a:rPr>
              <a:t>INJIL </a:t>
            </a:r>
            <a:r>
              <a:rPr lang="en-ID" sz="2000" dirty="0" err="1">
                <a:latin typeface="Impact" panose="020B0806030902050204" pitchFamily="34" charset="0"/>
              </a:rPr>
              <a:t>adalah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kabar</a:t>
            </a:r>
            <a:r>
              <a:rPr lang="en-ID" sz="2000" dirty="0">
                <a:latin typeface="Impact" panose="020B0806030902050204" pitchFamily="34" charset="0"/>
              </a:rPr>
              <a:t> yang sangat </a:t>
            </a:r>
            <a:r>
              <a:rPr lang="en-ID" sz="2000" dirty="0" err="1">
                <a:latin typeface="Impact" panose="020B0806030902050204" pitchFamily="34" charset="0"/>
              </a:rPr>
              <a:t>baik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tentang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kematian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Kristus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bagi</a:t>
            </a:r>
            <a:r>
              <a:rPr lang="en-ID" sz="2000" dirty="0">
                <a:latin typeface="Impact" panose="020B0806030902050204" pitchFamily="34" charset="0"/>
              </a:rPr>
              <a:t> dosa-dosa </a:t>
            </a:r>
            <a:r>
              <a:rPr lang="en-ID" sz="2000" dirty="0" err="1">
                <a:latin typeface="Impact" panose="020B0806030902050204" pitchFamily="34" charset="0"/>
              </a:rPr>
              <a:t>kita</a:t>
            </a:r>
            <a:r>
              <a:rPr lang="en-ID" sz="2000" dirty="0">
                <a:latin typeface="Impact" panose="020B0806030902050204" pitchFamily="34" charset="0"/>
              </a:rPr>
              <a:t>, </a:t>
            </a:r>
            <a:r>
              <a:rPr lang="en-ID" sz="2000" dirty="0" err="1">
                <a:latin typeface="Impact" panose="020B0806030902050204" pitchFamily="34" charset="0"/>
              </a:rPr>
              <a:t>kebangkitan</a:t>
            </a:r>
            <a:r>
              <a:rPr lang="en-ID" sz="2000" dirty="0">
                <a:latin typeface="Impact" panose="020B0806030902050204" pitchFamily="34" charset="0"/>
              </a:rPr>
              <a:t>-Nya yang </a:t>
            </a:r>
            <a:r>
              <a:rPr lang="en-ID" sz="2000" dirty="0" err="1">
                <a:latin typeface="Impact" panose="020B0806030902050204" pitchFamily="34" charset="0"/>
              </a:rPr>
              <a:t>mulia</a:t>
            </a:r>
            <a:r>
              <a:rPr lang="en-ID" sz="2000" dirty="0">
                <a:latin typeface="Impact" panose="020B0806030902050204" pitchFamily="34" charset="0"/>
              </a:rPr>
              <a:t>, dan </a:t>
            </a:r>
            <a:r>
              <a:rPr lang="en-ID" sz="2000" dirty="0" err="1">
                <a:latin typeface="Impact" panose="020B0806030902050204" pitchFamily="34" charset="0"/>
              </a:rPr>
              <a:t>kasih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serta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kepedulian</a:t>
            </a:r>
            <a:r>
              <a:rPr lang="en-ID" sz="2000" dirty="0">
                <a:latin typeface="Impact" panose="020B0806030902050204" pitchFamily="34" charset="0"/>
              </a:rPr>
              <a:t>-Nya yang </a:t>
            </a:r>
            <a:r>
              <a:rPr lang="en-ID" sz="2000" dirty="0" err="1">
                <a:latin typeface="Impact" panose="020B0806030902050204" pitchFamily="34" charset="0"/>
              </a:rPr>
              <a:t>selalu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ada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bagi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kita</a:t>
            </a:r>
            <a:r>
              <a:rPr lang="en-ID" sz="2000" dirty="0"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3F6A1E-93D1-C228-323D-E12A4FA23EFC}"/>
              </a:ext>
            </a:extLst>
          </p:cNvPr>
          <p:cNvSpPr txBox="1"/>
          <p:nvPr/>
        </p:nvSpPr>
        <p:spPr>
          <a:xfrm>
            <a:off x="1052371" y="3255064"/>
            <a:ext cx="7858400" cy="769441"/>
          </a:xfrm>
          <a:prstGeom prst="rect">
            <a:avLst/>
          </a:prstGeom>
          <a:solidFill>
            <a:srgbClr val="DEF5B9"/>
          </a:solidFill>
        </p:spPr>
        <p:txBody>
          <a:bodyPr wrap="square">
            <a:spAutoFit/>
          </a:bodyPr>
          <a:lstStyle/>
          <a:p>
            <a:r>
              <a:rPr lang="en-ID" sz="2200" dirty="0">
                <a:latin typeface="Impact" panose="020B0806030902050204" pitchFamily="34" charset="0"/>
              </a:rPr>
              <a:t>Kasih </a:t>
            </a:r>
            <a:r>
              <a:rPr lang="en-ID" sz="2200" dirty="0" err="1">
                <a:latin typeface="Impact" panose="020B0806030902050204" pitchFamily="34" charset="0"/>
              </a:rPr>
              <a:t>karunia</a:t>
            </a:r>
            <a:r>
              <a:rPr lang="en-ID" sz="2200" dirty="0">
                <a:latin typeface="Impact" panose="020B0806030902050204" pitchFamily="34" charset="0"/>
              </a:rPr>
              <a:t> Allah </a:t>
            </a:r>
            <a:r>
              <a:rPr lang="en-ID" sz="2200" dirty="0" err="1">
                <a:latin typeface="Impact" panose="020B0806030902050204" pitchFamily="34" charset="0"/>
              </a:rPr>
              <a:t>sungguh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nyata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melalui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Injil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yaitu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berbicara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tentang</a:t>
            </a:r>
            <a:r>
              <a:rPr lang="en-ID" sz="2200" dirty="0">
                <a:latin typeface="Impact" panose="020B0806030902050204" pitchFamily="34" charset="0"/>
              </a:rPr>
              <a:t> masa </a:t>
            </a:r>
            <a:r>
              <a:rPr lang="en-ID" sz="2200" dirty="0" err="1">
                <a:latin typeface="Impact" panose="020B0806030902050204" pitchFamily="34" charset="0"/>
              </a:rPr>
              <a:t>lalu</a:t>
            </a:r>
            <a:r>
              <a:rPr lang="en-ID" sz="2200" dirty="0">
                <a:latin typeface="Impact" panose="020B0806030902050204" pitchFamily="34" charset="0"/>
              </a:rPr>
              <a:t>, masa </a:t>
            </a:r>
            <a:r>
              <a:rPr lang="en-ID" sz="2200" dirty="0" err="1">
                <a:latin typeface="Impact" panose="020B0806030902050204" pitchFamily="34" charset="0"/>
              </a:rPr>
              <a:t>kini</a:t>
            </a:r>
            <a:r>
              <a:rPr lang="en-ID" sz="2200" dirty="0">
                <a:latin typeface="Impact" panose="020B0806030902050204" pitchFamily="34" charset="0"/>
              </a:rPr>
              <a:t> dan masa </a:t>
            </a:r>
            <a:r>
              <a:rPr lang="en-ID" sz="2200" dirty="0" err="1">
                <a:latin typeface="Impact" panose="020B0806030902050204" pitchFamily="34" charset="0"/>
              </a:rPr>
              <a:t>depan</a:t>
            </a:r>
            <a:r>
              <a:rPr lang="en-ID" sz="2200" dirty="0">
                <a:latin typeface="Impact" panose="020B0806030902050204" pitchFamily="34" charset="0"/>
              </a:rPr>
              <a:t> yang </a:t>
            </a:r>
            <a:r>
              <a:rPr lang="en-ID" sz="2200" dirty="0" err="1">
                <a:latin typeface="Impact" panose="020B0806030902050204" pitchFamily="34" charset="0"/>
              </a:rPr>
              <a:t>penuh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harapan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98A9862-C07E-0908-B5ED-367AA083F3B1}"/>
              </a:ext>
            </a:extLst>
          </p:cNvPr>
          <p:cNvSpPr txBox="1"/>
          <p:nvPr/>
        </p:nvSpPr>
        <p:spPr>
          <a:xfrm>
            <a:off x="1038222" y="4343357"/>
            <a:ext cx="7858400" cy="707886"/>
          </a:xfrm>
          <a:prstGeom prst="rect">
            <a:avLst/>
          </a:prstGeom>
          <a:solidFill>
            <a:srgbClr val="F5D3EC"/>
          </a:solidFill>
        </p:spPr>
        <p:txBody>
          <a:bodyPr wrap="square">
            <a:spAutoFit/>
          </a:bodyPr>
          <a:lstStyle/>
          <a:p>
            <a:r>
              <a:rPr lang="en-ID" sz="2000" dirty="0" err="1">
                <a:latin typeface="Impact" panose="020B0806030902050204" pitchFamily="34" charset="0"/>
              </a:rPr>
              <a:t>Dibutuhkan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upaya</a:t>
            </a:r>
            <a:r>
              <a:rPr lang="en-ID" sz="2000" dirty="0">
                <a:latin typeface="Impact" panose="020B0806030902050204" pitchFamily="34" charset="0"/>
              </a:rPr>
              <a:t> dan </a:t>
            </a:r>
            <a:r>
              <a:rPr lang="en-ID" sz="2000" dirty="0" err="1">
                <a:latin typeface="Impact" panose="020B0806030902050204" pitchFamily="34" charset="0"/>
              </a:rPr>
              <a:t>komitmen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terbaik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kita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untuk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memberitakan</a:t>
            </a:r>
            <a:r>
              <a:rPr lang="en-ID" sz="2000" dirty="0">
                <a:latin typeface="Impact" panose="020B0806030902050204" pitchFamily="34" charset="0"/>
              </a:rPr>
              <a:t> INJIL KEKAL </a:t>
            </a:r>
            <a:r>
              <a:rPr lang="en-ID" sz="2000" dirty="0" err="1">
                <a:latin typeface="Impact" panose="020B0806030902050204" pitchFamily="34" charset="0"/>
              </a:rPr>
              <a:t>kepada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semua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suku</a:t>
            </a:r>
            <a:r>
              <a:rPr lang="en-ID" sz="2000" dirty="0">
                <a:latin typeface="Impact" panose="020B0806030902050204" pitchFamily="34" charset="0"/>
              </a:rPr>
              <a:t>, </a:t>
            </a:r>
            <a:r>
              <a:rPr lang="en-ID" sz="2000" dirty="0" err="1">
                <a:latin typeface="Impact" panose="020B0806030902050204" pitchFamily="34" charset="0"/>
              </a:rPr>
              <a:t>bangsa</a:t>
            </a:r>
            <a:r>
              <a:rPr lang="en-ID" sz="2000" dirty="0">
                <a:latin typeface="Impact" panose="020B0806030902050204" pitchFamily="34" charset="0"/>
              </a:rPr>
              <a:t>, </a:t>
            </a:r>
            <a:r>
              <a:rPr lang="en-ID" sz="2000" dirty="0" err="1">
                <a:latin typeface="Impact" panose="020B0806030902050204" pitchFamily="34" charset="0"/>
              </a:rPr>
              <a:t>bahasa</a:t>
            </a:r>
            <a:r>
              <a:rPr lang="en-ID" sz="2000" dirty="0">
                <a:latin typeface="Impact" panose="020B0806030902050204" pitchFamily="34" charset="0"/>
              </a:rPr>
              <a:t> dan </a:t>
            </a:r>
            <a:r>
              <a:rPr lang="en-ID" sz="2000" dirty="0" err="1">
                <a:latin typeface="Impact" panose="020B0806030902050204" pitchFamily="34" charset="0"/>
              </a:rPr>
              <a:t>kaum</a:t>
            </a:r>
            <a:r>
              <a:rPr lang="en-ID" sz="2000" dirty="0"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E18BAAA-71D1-2231-FC07-FEFFF0FFAB42}"/>
              </a:ext>
            </a:extLst>
          </p:cNvPr>
          <p:cNvSpPr txBox="1"/>
          <p:nvPr/>
        </p:nvSpPr>
        <p:spPr>
          <a:xfrm>
            <a:off x="1038222" y="5292545"/>
            <a:ext cx="7858400" cy="923330"/>
          </a:xfrm>
          <a:prstGeom prst="rect">
            <a:avLst/>
          </a:prstGeom>
          <a:solidFill>
            <a:srgbClr val="F8AAB7"/>
          </a:solidFill>
        </p:spPr>
        <p:txBody>
          <a:bodyPr wrap="square">
            <a:spAutoFit/>
          </a:bodyPr>
          <a:lstStyle/>
          <a:p>
            <a:r>
              <a:rPr lang="en-ID" dirty="0" err="1">
                <a:solidFill>
                  <a:srgbClr val="000000"/>
                </a:solidFill>
                <a:latin typeface="Impact" panose="020B0806030902050204" pitchFamily="34" charset="0"/>
              </a:rPr>
              <a:t>Pekabaran</a:t>
            </a:r>
            <a:r>
              <a:rPr lang="en-ID" dirty="0">
                <a:solidFill>
                  <a:srgbClr val="0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000000"/>
                </a:solidFill>
                <a:latin typeface="Impact" panose="020B0806030902050204" pitchFamily="34" charset="0"/>
              </a:rPr>
              <a:t>Injil</a:t>
            </a:r>
            <a:r>
              <a:rPr lang="en-ID" dirty="0">
                <a:solidFill>
                  <a:srgbClr val="000000"/>
                </a:solidFill>
                <a:latin typeface="Impact" panose="020B0806030902050204" pitchFamily="34" charset="0"/>
              </a:rPr>
              <a:t> yang </a:t>
            </a:r>
            <a:r>
              <a:rPr lang="en-ID" dirty="0" err="1">
                <a:solidFill>
                  <a:srgbClr val="000000"/>
                </a:solidFill>
                <a:latin typeface="Impact" panose="020B0806030902050204" pitchFamily="34" charset="0"/>
              </a:rPr>
              <a:t>kekal</a:t>
            </a:r>
            <a:r>
              <a:rPr lang="en-ID" dirty="0">
                <a:solidFill>
                  <a:srgbClr val="0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000000"/>
                </a:solidFill>
                <a:latin typeface="Impact" panose="020B0806030902050204" pitchFamily="34" charset="0"/>
              </a:rPr>
              <a:t>telah</a:t>
            </a:r>
            <a:r>
              <a:rPr lang="en-ID" dirty="0">
                <a:solidFill>
                  <a:srgbClr val="0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000000"/>
                </a:solidFill>
                <a:latin typeface="Impact" panose="020B0806030902050204" pitchFamily="34" charset="0"/>
              </a:rPr>
              <a:t>melintasi</a:t>
            </a:r>
            <a:r>
              <a:rPr lang="en-ID" dirty="0">
                <a:solidFill>
                  <a:srgbClr val="000000"/>
                </a:solidFill>
                <a:latin typeface="Impact" panose="020B0806030902050204" pitchFamily="34" charset="0"/>
              </a:rPr>
              <a:t> batas-batas </a:t>
            </a:r>
            <a:r>
              <a:rPr lang="en-ID" dirty="0" err="1">
                <a:solidFill>
                  <a:srgbClr val="000000"/>
                </a:solidFill>
                <a:latin typeface="Impact" panose="020B0806030902050204" pitchFamily="34" charset="0"/>
              </a:rPr>
              <a:t>geografis</a:t>
            </a:r>
            <a:r>
              <a:rPr lang="en-ID" dirty="0">
                <a:solidFill>
                  <a:srgbClr val="000000"/>
                </a:solidFill>
                <a:latin typeface="Impact" panose="020B0806030902050204" pitchFamily="34" charset="0"/>
              </a:rPr>
              <a:t>, </a:t>
            </a:r>
            <a:r>
              <a:rPr lang="en-ID" dirty="0" err="1">
                <a:solidFill>
                  <a:srgbClr val="000000"/>
                </a:solidFill>
                <a:latin typeface="Impact" panose="020B0806030902050204" pitchFamily="34" charset="0"/>
              </a:rPr>
              <a:t>menembus</a:t>
            </a:r>
            <a:r>
              <a:rPr lang="en-ID" dirty="0">
                <a:solidFill>
                  <a:srgbClr val="0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000000"/>
                </a:solidFill>
                <a:latin typeface="Impact" panose="020B0806030902050204" pitchFamily="34" charset="0"/>
              </a:rPr>
              <a:t>daerah</a:t>
            </a:r>
            <a:r>
              <a:rPr lang="en-ID" dirty="0">
                <a:solidFill>
                  <a:srgbClr val="0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000000"/>
                </a:solidFill>
                <a:latin typeface="Impact" panose="020B0806030902050204" pitchFamily="34" charset="0"/>
              </a:rPr>
              <a:t>terjauh</a:t>
            </a:r>
            <a:r>
              <a:rPr lang="en-ID" dirty="0">
                <a:solidFill>
                  <a:srgbClr val="000000"/>
                </a:solidFill>
                <a:latin typeface="Impact" panose="020B0806030902050204" pitchFamily="34" charset="0"/>
              </a:rPr>
              <a:t> di </a:t>
            </a:r>
            <a:r>
              <a:rPr lang="en-ID" dirty="0" err="1">
                <a:solidFill>
                  <a:srgbClr val="000000"/>
                </a:solidFill>
                <a:latin typeface="Impact" panose="020B0806030902050204" pitchFamily="34" charset="0"/>
              </a:rPr>
              <a:t>bumi</a:t>
            </a:r>
            <a:r>
              <a:rPr lang="en-ID" dirty="0">
                <a:solidFill>
                  <a:srgbClr val="000000"/>
                </a:solidFill>
                <a:latin typeface="Impact" panose="020B0806030902050204" pitchFamily="34" charset="0"/>
              </a:rPr>
              <a:t> dan </a:t>
            </a:r>
            <a:r>
              <a:rPr lang="en-ID" dirty="0" err="1">
                <a:solidFill>
                  <a:srgbClr val="000000"/>
                </a:solidFill>
                <a:latin typeface="Impact" panose="020B0806030902050204" pitchFamily="34" charset="0"/>
              </a:rPr>
              <a:t>menjangkau</a:t>
            </a:r>
            <a:r>
              <a:rPr lang="en-ID" dirty="0">
                <a:solidFill>
                  <a:srgbClr val="000000"/>
                </a:solidFill>
                <a:latin typeface="Impact" panose="020B0806030902050204" pitchFamily="34" charset="0"/>
              </a:rPr>
              <a:t> orang-orang </a:t>
            </a:r>
            <a:r>
              <a:rPr lang="en-ID" dirty="0" err="1">
                <a:solidFill>
                  <a:srgbClr val="000000"/>
                </a:solidFill>
                <a:latin typeface="Impact" panose="020B0806030902050204" pitchFamily="34" charset="0"/>
              </a:rPr>
              <a:t>dari</a:t>
            </a:r>
            <a:r>
              <a:rPr lang="en-ID" dirty="0">
                <a:solidFill>
                  <a:srgbClr val="0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000000"/>
                </a:solidFill>
                <a:latin typeface="Impact" panose="020B0806030902050204" pitchFamily="34" charset="0"/>
              </a:rPr>
              <a:t>setiap</a:t>
            </a:r>
            <a:r>
              <a:rPr lang="en-ID" dirty="0">
                <a:solidFill>
                  <a:srgbClr val="0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000000"/>
                </a:solidFill>
                <a:latin typeface="Impact" panose="020B0806030902050204" pitchFamily="34" charset="0"/>
              </a:rPr>
              <a:t>bahasa</a:t>
            </a:r>
            <a:r>
              <a:rPr lang="en-ID" dirty="0">
                <a:solidFill>
                  <a:srgbClr val="000000"/>
                </a:solidFill>
                <a:latin typeface="Impact" panose="020B0806030902050204" pitchFamily="34" charset="0"/>
              </a:rPr>
              <a:t> dan </a:t>
            </a:r>
            <a:r>
              <a:rPr lang="en-ID" dirty="0" err="1">
                <a:solidFill>
                  <a:srgbClr val="000000"/>
                </a:solidFill>
                <a:latin typeface="Impact" panose="020B0806030902050204" pitchFamily="34" charset="0"/>
              </a:rPr>
              <a:t>budaya</a:t>
            </a:r>
            <a:r>
              <a:rPr lang="en-ID" dirty="0">
                <a:solidFill>
                  <a:srgbClr val="000000"/>
                </a:solidFill>
                <a:latin typeface="Impact" panose="020B0806030902050204" pitchFamily="34" charset="0"/>
              </a:rPr>
              <a:t>, </a:t>
            </a:r>
            <a:r>
              <a:rPr lang="en-ID" dirty="0" err="1">
                <a:solidFill>
                  <a:srgbClr val="000000"/>
                </a:solidFill>
                <a:latin typeface="Impact" panose="020B0806030902050204" pitchFamily="34" charset="0"/>
              </a:rPr>
              <a:t>itulah</a:t>
            </a:r>
            <a:r>
              <a:rPr lang="en-ID" dirty="0">
                <a:solidFill>
                  <a:srgbClr val="0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000000"/>
                </a:solidFill>
                <a:latin typeface="Impact" panose="020B0806030902050204" pitchFamily="34" charset="0"/>
              </a:rPr>
              <a:t>pergerakan</a:t>
            </a:r>
            <a:r>
              <a:rPr lang="en-ID" dirty="0">
                <a:solidFill>
                  <a:srgbClr val="0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000000"/>
                </a:solidFill>
                <a:latin typeface="Impact" panose="020B0806030902050204" pitchFamily="34" charset="0"/>
              </a:rPr>
              <a:t>misi</a:t>
            </a:r>
            <a:r>
              <a:rPr lang="en-ID" dirty="0">
                <a:solidFill>
                  <a:srgbClr val="0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000000"/>
                </a:solidFill>
                <a:latin typeface="Impact" panose="020B0806030902050204" pitchFamily="34" charset="0"/>
              </a:rPr>
              <a:t>gereja</a:t>
            </a:r>
            <a:r>
              <a:rPr lang="en-ID" dirty="0">
                <a:solidFill>
                  <a:srgbClr val="0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000000"/>
                </a:solidFill>
                <a:latin typeface="Impact" panose="020B0806030902050204" pitchFamily="34" charset="0"/>
              </a:rPr>
              <a:t>masehi</a:t>
            </a:r>
            <a:r>
              <a:rPr lang="en-ID" dirty="0">
                <a:solidFill>
                  <a:srgbClr val="000000"/>
                </a:solidFill>
                <a:latin typeface="Impact" panose="020B0806030902050204" pitchFamily="34" charset="0"/>
              </a:rPr>
              <a:t> advent </a:t>
            </a:r>
            <a:r>
              <a:rPr lang="en-ID" dirty="0" err="1">
                <a:solidFill>
                  <a:srgbClr val="000000"/>
                </a:solidFill>
                <a:latin typeface="Impact" panose="020B0806030902050204" pitchFamily="34" charset="0"/>
              </a:rPr>
              <a:t>hari</a:t>
            </a:r>
            <a:r>
              <a:rPr lang="en-ID" dirty="0">
                <a:solidFill>
                  <a:srgbClr val="0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000000"/>
                </a:solidFill>
                <a:latin typeface="Impact" panose="020B0806030902050204" pitchFamily="34" charset="0"/>
              </a:rPr>
              <a:t>ketujuh</a:t>
            </a:r>
            <a:r>
              <a:rPr lang="en-ID" dirty="0">
                <a:solidFill>
                  <a:srgbClr val="000000"/>
                </a:solidFill>
                <a:latin typeface="Impact" panose="020B0806030902050204" pitchFamily="34" charset="0"/>
              </a:rPr>
              <a:t> yang </a:t>
            </a:r>
            <a:r>
              <a:rPr lang="en-ID" dirty="0" err="1">
                <a:solidFill>
                  <a:srgbClr val="000000"/>
                </a:solidFill>
                <a:latin typeface="Impact" panose="020B0806030902050204" pitchFamily="34" charset="0"/>
              </a:rPr>
              <a:t>hakiki</a:t>
            </a:r>
            <a:r>
              <a:rPr lang="en-ID" dirty="0">
                <a:solidFill>
                  <a:srgbClr val="000000"/>
                </a:solidFill>
                <a:latin typeface="Impact" panose="020B0806030902050204" pitchFamily="34" charset="0"/>
              </a:rPr>
              <a:t> </a:t>
            </a:r>
            <a:endParaRPr lang="en-ID" dirty="0"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29806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82B6CE-BA56-E535-41E0-4F898CC4A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" y="294538"/>
            <a:ext cx="9143997" cy="1302894"/>
          </a:xfrm>
        </p:spPr>
        <p:txBody>
          <a:bodyPr>
            <a:normAutofit fontScale="90000"/>
          </a:bodyPr>
          <a:lstStyle/>
          <a:p>
            <a:pPr algn="ctr"/>
            <a:r>
              <a:rPr lang="en-ID" sz="3600" dirty="0">
                <a:solidFill>
                  <a:srgbClr val="FFFF00"/>
                </a:solidFill>
                <a:latin typeface="Impact" panose="020B0806030902050204" pitchFamily="34" charset="0"/>
              </a:rPr>
              <a:t>KITAB PENGHARAPAN YANG DIPENUHI KASIH KARUNIA</a:t>
            </a:r>
            <a:br>
              <a:rPr lang="en-ID" sz="2500" dirty="0">
                <a:solidFill>
                  <a:srgbClr val="FFFFFF"/>
                </a:solidFill>
              </a:rPr>
            </a:br>
            <a:r>
              <a:rPr lang="en-ID" sz="3100" dirty="0" err="1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Minggu</a:t>
            </a:r>
            <a:r>
              <a:rPr lang="en-ID" sz="31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 9 April 2023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68C937-8D67-BD86-2C59-7899FB618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621" y="1891970"/>
            <a:ext cx="5316979" cy="2629646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26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Kitab Wahyu </a:t>
            </a:r>
            <a:r>
              <a:rPr lang="en-ID" sz="26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adalah</a:t>
            </a:r>
            <a:r>
              <a:rPr lang="en-ID" sz="26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tentang</a:t>
            </a:r>
            <a:r>
              <a:rPr lang="en-ID" sz="26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Yesus</a:t>
            </a:r>
            <a:r>
              <a:rPr lang="en-ID" sz="26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. </a:t>
            </a:r>
            <a:r>
              <a:rPr lang="en-ID" sz="26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Itu</a:t>
            </a:r>
            <a:r>
              <a:rPr lang="en-ID" sz="26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adalah</a:t>
            </a:r>
            <a:r>
              <a:rPr lang="en-ID" sz="26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pekabaran</a:t>
            </a:r>
            <a:r>
              <a:rPr lang="en-ID" sz="26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-Nya </a:t>
            </a:r>
            <a:r>
              <a:rPr lang="en-ID" sz="26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kepada</a:t>
            </a:r>
            <a:r>
              <a:rPr lang="en-ID" sz="26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umat</a:t>
            </a:r>
            <a:r>
              <a:rPr lang="en-ID" sz="26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-Nya dan </a:t>
            </a:r>
            <a:r>
              <a:rPr lang="en-ID" sz="26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secara</a:t>
            </a:r>
            <a:r>
              <a:rPr lang="en-ID" sz="26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khusus</a:t>
            </a:r>
            <a:r>
              <a:rPr lang="en-ID" sz="26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berlaku</a:t>
            </a:r>
            <a:r>
              <a:rPr lang="en-ID" sz="26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bagi</a:t>
            </a:r>
            <a:r>
              <a:rPr lang="en-ID" sz="26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gereja</a:t>
            </a:r>
            <a:r>
              <a:rPr lang="en-ID" sz="26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-Nya di </a:t>
            </a:r>
            <a:r>
              <a:rPr lang="en-ID" sz="26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akhir</a:t>
            </a:r>
            <a:r>
              <a:rPr lang="en-ID" sz="26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zaman. </a:t>
            </a:r>
          </a:p>
          <a:p>
            <a:pPr marL="0" indent="0">
              <a:buNone/>
            </a:pPr>
            <a:r>
              <a:rPr lang="en-ID" sz="2600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Itu</a:t>
            </a:r>
            <a:r>
              <a:rPr lang="en-ID" sz="26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adalah</a:t>
            </a:r>
            <a:r>
              <a:rPr lang="en-ID" sz="26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satu</a:t>
            </a:r>
            <a:r>
              <a:rPr lang="en-ID" sz="26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pekabaran</a:t>
            </a:r>
            <a:r>
              <a:rPr lang="en-ID" sz="26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 yang </a:t>
            </a:r>
            <a:r>
              <a:rPr lang="en-ID" sz="2600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penuh</a:t>
            </a:r>
            <a:r>
              <a:rPr lang="en-ID" sz="26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dengan</a:t>
            </a:r>
            <a:r>
              <a:rPr lang="en-ID" sz="26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kasih</a:t>
            </a:r>
            <a:r>
              <a:rPr lang="en-ID" sz="26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karunia</a:t>
            </a:r>
            <a:r>
              <a:rPr lang="en-ID" sz="26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dari</a:t>
            </a:r>
            <a:r>
              <a:rPr lang="en-ID" sz="26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harapan</a:t>
            </a:r>
            <a:r>
              <a:rPr lang="en-ID" sz="26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akhir</a:t>
            </a:r>
            <a:r>
              <a:rPr lang="en-ID" sz="26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 zaman </a:t>
            </a:r>
            <a:r>
              <a:rPr lang="en-ID" sz="2600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kita</a:t>
            </a:r>
            <a:r>
              <a:rPr lang="en-ID" sz="26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F7389B-4AC7-852B-1E2F-8A14B0A276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5346" y="2095183"/>
            <a:ext cx="3007110" cy="20151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0DB735C-6E44-CA1E-38D7-6038341CF192}"/>
              </a:ext>
            </a:extLst>
          </p:cNvPr>
          <p:cNvSpPr txBox="1"/>
          <p:nvPr/>
        </p:nvSpPr>
        <p:spPr>
          <a:xfrm>
            <a:off x="-5" y="4781867"/>
            <a:ext cx="9143992" cy="181588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ID" sz="2800" dirty="0" err="1">
                <a:latin typeface="Franklin Gothic Demi Cond" panose="020B0706030402020204" pitchFamily="34" charset="0"/>
              </a:rPr>
              <a:t>Dalam</a:t>
            </a:r>
            <a:r>
              <a:rPr lang="en-ID" sz="2800" dirty="0">
                <a:latin typeface="Franklin Gothic Demi Cond" panose="020B0706030402020204" pitchFamily="34" charset="0"/>
              </a:rPr>
              <a:t> kitab Wahyu, </a:t>
            </a:r>
            <a:r>
              <a:rPr lang="en-ID" sz="2800" dirty="0" err="1">
                <a:latin typeface="Franklin Gothic Demi Cond" panose="020B0706030402020204" pitchFamily="34" charset="0"/>
              </a:rPr>
              <a:t>Kristus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digambarkan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sebagai</a:t>
            </a:r>
            <a:r>
              <a:rPr lang="en-ID" sz="2800" dirty="0">
                <a:latin typeface="Franklin Gothic Demi Cond" panose="020B0706030402020204" pitchFamily="34" charset="0"/>
              </a:rPr>
              <a:t> Anak </a:t>
            </a:r>
            <a:r>
              <a:rPr lang="en-ID" sz="2800" dirty="0" err="1">
                <a:latin typeface="Franklin Gothic Demi Cond" panose="020B0706030402020204" pitchFamily="34" charset="0"/>
              </a:rPr>
              <a:t>Domba</a:t>
            </a:r>
            <a:r>
              <a:rPr lang="en-ID" sz="2800" dirty="0">
                <a:latin typeface="Franklin Gothic Demi Cond" panose="020B0706030402020204" pitchFamily="34" charset="0"/>
              </a:rPr>
              <a:t> yang </a:t>
            </a:r>
            <a:r>
              <a:rPr lang="en-ID" sz="2800" dirty="0" err="1">
                <a:latin typeface="Franklin Gothic Demi Cond" panose="020B0706030402020204" pitchFamily="34" charset="0"/>
              </a:rPr>
              <a:t>disembelih</a:t>
            </a:r>
            <a:r>
              <a:rPr lang="en-ID" sz="2800" dirty="0">
                <a:latin typeface="Franklin Gothic Demi Cond" panose="020B0706030402020204" pitchFamily="34" charset="0"/>
              </a:rPr>
              <a:t>, dan </a:t>
            </a:r>
            <a:r>
              <a:rPr lang="en-ID" sz="2800" dirty="0" err="1">
                <a:latin typeface="Franklin Gothic Demi Cond" panose="020B0706030402020204" pitchFamily="34" charset="0"/>
              </a:rPr>
              <a:t>sebuah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berkat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dijanjikan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kepada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mereka</a:t>
            </a:r>
            <a:r>
              <a:rPr lang="en-ID" sz="2800" dirty="0">
                <a:latin typeface="Franklin Gothic Demi Cond" panose="020B0706030402020204" pitchFamily="34" charset="0"/>
              </a:rPr>
              <a:t> yang </a:t>
            </a:r>
            <a:r>
              <a:rPr lang="en-ID" sz="2800" dirty="0" err="1">
                <a:latin typeface="Franklin Gothic Demi Cond" panose="020B0706030402020204" pitchFamily="34" charset="0"/>
              </a:rPr>
              <a:t>membaca</a:t>
            </a:r>
            <a:r>
              <a:rPr lang="en-ID" sz="2800" dirty="0">
                <a:latin typeface="Franklin Gothic Demi Cond" panose="020B0706030402020204" pitchFamily="34" charset="0"/>
              </a:rPr>
              <a:t>, </a:t>
            </a:r>
            <a:r>
              <a:rPr lang="en-ID" sz="2800" dirty="0" err="1">
                <a:latin typeface="Franklin Gothic Demi Cond" panose="020B0706030402020204" pitchFamily="34" charset="0"/>
              </a:rPr>
              <a:t>mendengarkan</a:t>
            </a:r>
            <a:r>
              <a:rPr lang="en-ID" sz="2800" dirty="0">
                <a:latin typeface="Franklin Gothic Demi Cond" panose="020B0706030402020204" pitchFamily="34" charset="0"/>
              </a:rPr>
              <a:t>, dan </a:t>
            </a:r>
            <a:r>
              <a:rPr lang="en-ID" sz="2800" dirty="0" err="1">
                <a:latin typeface="Franklin Gothic Demi Cond" panose="020B0706030402020204" pitchFamily="34" charset="0"/>
              </a:rPr>
              <a:t>menuruti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kebenaran-kebenaran</a:t>
            </a:r>
            <a:r>
              <a:rPr lang="en-ID" sz="2800" dirty="0">
                <a:latin typeface="Franklin Gothic Demi Cond" panose="020B0706030402020204" pitchFamily="34" charset="0"/>
              </a:rPr>
              <a:t> yang </a:t>
            </a:r>
            <a:r>
              <a:rPr lang="en-ID" sz="2800" dirty="0" err="1">
                <a:latin typeface="Franklin Gothic Demi Cond" panose="020B0706030402020204" pitchFamily="34" charset="0"/>
              </a:rPr>
              <a:t>diungkapkan</a:t>
            </a:r>
            <a:r>
              <a:rPr lang="en-ID" sz="2800" dirty="0">
                <a:latin typeface="Franklin Gothic Demi Cond" panose="020B0706030402020204" pitchFamily="34" charset="0"/>
              </a:rPr>
              <a:t> [Wahyu 1:3].</a:t>
            </a:r>
          </a:p>
        </p:txBody>
      </p:sp>
    </p:spTree>
    <p:extLst>
      <p:ext uri="{BB962C8B-B14F-4D97-AF65-F5344CB8AC3E}">
        <p14:creationId xmlns:p14="http://schemas.microsoft.com/office/powerpoint/2010/main" val="38570768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CC5109-2BEB-B123-6B74-FF318E25BC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355" b="5250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CEA10B-0AD2-F9EF-2A1E-C865CDC020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550" y="3867149"/>
            <a:ext cx="8753471" cy="2758113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dirty="0">
                <a:latin typeface="Gill Sans Nova Cond XBd" panose="020B0A06020104020203" pitchFamily="34" charset="0"/>
              </a:rPr>
              <a:t>Kitab Wahyu juga </a:t>
            </a:r>
            <a:r>
              <a:rPr lang="en-ID" dirty="0" err="1">
                <a:latin typeface="Gill Sans Nova Cond XBd" panose="020B0A06020104020203" pitchFamily="34" charset="0"/>
              </a:rPr>
              <a:t>memberitakan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bahwa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dalam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Kristus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kita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diampuni</a:t>
            </a:r>
            <a:r>
              <a:rPr lang="en-ID" dirty="0">
                <a:latin typeface="Gill Sans Nova Cond XBd" panose="020B0A06020104020203" pitchFamily="34" charset="0"/>
              </a:rPr>
              <a:t>. Kasih </a:t>
            </a:r>
            <a:r>
              <a:rPr lang="en-ID" dirty="0" err="1">
                <a:latin typeface="Gill Sans Nova Cond XBd" panose="020B0A06020104020203" pitchFamily="34" charset="0"/>
              </a:rPr>
              <a:t>karunia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mengampuni</a:t>
            </a:r>
            <a:r>
              <a:rPr lang="en-ID" dirty="0">
                <a:latin typeface="Gill Sans Nova Cond XBd" panose="020B0A06020104020203" pitchFamily="34" charset="0"/>
              </a:rPr>
              <a:t> masa </a:t>
            </a:r>
            <a:r>
              <a:rPr lang="en-ID" dirty="0" err="1">
                <a:latin typeface="Gill Sans Nova Cond XBd" panose="020B0A06020104020203" pitchFamily="34" charset="0"/>
              </a:rPr>
              <a:t>lalu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kita</a:t>
            </a:r>
            <a:r>
              <a:rPr lang="en-ID" dirty="0"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latin typeface="Gill Sans Nova Cond XBd" panose="020B0A06020104020203" pitchFamily="34" charset="0"/>
              </a:rPr>
              <a:t>memberdayakan</a:t>
            </a:r>
            <a:r>
              <a:rPr lang="en-ID" dirty="0">
                <a:latin typeface="Gill Sans Nova Cond XBd" panose="020B0A06020104020203" pitchFamily="34" charset="0"/>
              </a:rPr>
              <a:t> masa </a:t>
            </a:r>
            <a:r>
              <a:rPr lang="en-ID" dirty="0" err="1">
                <a:latin typeface="Gill Sans Nova Cond XBd" panose="020B0A06020104020203" pitchFamily="34" charset="0"/>
              </a:rPr>
              <a:t>kini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kita</a:t>
            </a:r>
            <a:r>
              <a:rPr lang="en-ID" dirty="0">
                <a:latin typeface="Gill Sans Nova Cond XBd" panose="020B0A06020104020203" pitchFamily="34" charset="0"/>
              </a:rPr>
              <a:t>, dan </a:t>
            </a:r>
            <a:r>
              <a:rPr lang="en-ID" dirty="0" err="1">
                <a:latin typeface="Gill Sans Nova Cond XBd" panose="020B0A06020104020203" pitchFamily="34" charset="0"/>
              </a:rPr>
              <a:t>memberikan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harapan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bagi</a:t>
            </a:r>
            <a:r>
              <a:rPr lang="en-ID" dirty="0">
                <a:latin typeface="Gill Sans Nova Cond XBd" panose="020B0A06020104020203" pitchFamily="34" charset="0"/>
              </a:rPr>
              <a:t> masa </a:t>
            </a:r>
            <a:r>
              <a:rPr lang="en-ID" dirty="0" err="1">
                <a:latin typeface="Gill Sans Nova Cond XBd" panose="020B0A06020104020203" pitchFamily="34" charset="0"/>
              </a:rPr>
              <a:t>depan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kita</a:t>
            </a:r>
            <a:r>
              <a:rPr lang="en-ID" dirty="0">
                <a:latin typeface="Gill Sans Nova Cond XBd" panose="020B0A06020104020203" pitchFamily="34" charset="0"/>
              </a:rPr>
              <a:t>.</a:t>
            </a:r>
            <a:r>
              <a:rPr lang="en-ID" dirty="0"/>
              <a:t> </a:t>
            </a:r>
          </a:p>
          <a:p>
            <a:pPr marL="0" indent="0">
              <a:buNone/>
            </a:pPr>
            <a:r>
              <a:rPr lang="en-ID" dirty="0" err="1">
                <a:latin typeface="Impact" panose="020B0806030902050204" pitchFamily="34" charset="0"/>
              </a:rPr>
              <a:t>Artinya</a:t>
            </a:r>
            <a:r>
              <a:rPr lang="en-ID" dirty="0">
                <a:latin typeface="Impact" panose="020B0806030902050204" pitchFamily="34" charset="0"/>
              </a:rPr>
              <a:t>, di </a:t>
            </a:r>
            <a:r>
              <a:rPr lang="en-ID" dirty="0" err="1">
                <a:latin typeface="Impact" panose="020B0806030902050204" pitchFamily="34" charset="0"/>
              </a:rPr>
              <a:t>dalam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Kristus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kita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dibebaskan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dari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hukuman</a:t>
            </a:r>
            <a:r>
              <a:rPr lang="en-ID" dirty="0">
                <a:latin typeface="Impact" panose="020B0806030902050204" pitchFamily="34" charset="0"/>
              </a:rPr>
              <a:t> dan </a:t>
            </a:r>
            <a:r>
              <a:rPr lang="en-ID" dirty="0" err="1">
                <a:latin typeface="Impact" panose="020B0806030902050204" pitchFamily="34" charset="0"/>
              </a:rPr>
              <a:t>kuasa</a:t>
            </a:r>
            <a:r>
              <a:rPr lang="en-ID" dirty="0">
                <a:latin typeface="Impact" panose="020B0806030902050204" pitchFamily="34" charset="0"/>
              </a:rPr>
              <a:t> dosa [Wahyu 1:5], dan </a:t>
            </a:r>
            <a:r>
              <a:rPr lang="en-ID" dirty="0" err="1">
                <a:latin typeface="Impact" panose="020B0806030902050204" pitchFamily="34" charset="0"/>
              </a:rPr>
              <a:t>suatu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hari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nanti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kita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akan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dibebaskan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dari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hadirat</a:t>
            </a:r>
            <a:r>
              <a:rPr lang="en-ID" dirty="0">
                <a:latin typeface="Impact" panose="020B0806030902050204" pitchFamily="34" charset="0"/>
              </a:rPr>
              <a:t> dosa.</a:t>
            </a:r>
          </a:p>
        </p:txBody>
      </p:sp>
    </p:spTree>
    <p:extLst>
      <p:ext uri="{BB962C8B-B14F-4D97-AF65-F5344CB8AC3E}">
        <p14:creationId xmlns:p14="http://schemas.microsoft.com/office/powerpoint/2010/main" val="42574612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133431F-520E-8D35-690C-EDE17E0686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842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9E3728-E702-1AE4-E0F6-32DFF4F35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52475"/>
            <a:ext cx="7886700" cy="938214"/>
          </a:xfrm>
        </p:spPr>
        <p:txBody>
          <a:bodyPr>
            <a:normAutofit/>
          </a:bodyPr>
          <a:lstStyle/>
          <a:p>
            <a:pPr algn="ctr"/>
            <a:r>
              <a:rPr lang="en-ID" sz="5400" dirty="0">
                <a:latin typeface="Impact" panose="020B0806030902050204" pitchFamily="34" charset="0"/>
              </a:rPr>
              <a:t>Wahyu 14:6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D6562E-9B2E-E320-E521-588F16C63B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5825" y="2151061"/>
            <a:ext cx="7886700" cy="25558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sz="3200" dirty="0">
                <a:latin typeface="Franklin Gothic Demi Cond" panose="020B0706030402020204" pitchFamily="34" charset="0"/>
              </a:rPr>
              <a:t>“Dan </a:t>
            </a:r>
            <a:r>
              <a:rPr lang="en-ID" sz="3200" dirty="0" err="1">
                <a:latin typeface="Franklin Gothic Demi Cond" panose="020B0706030402020204" pitchFamily="34" charset="0"/>
              </a:rPr>
              <a:t>aku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melihat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seorang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malaikat</a:t>
            </a:r>
            <a:r>
              <a:rPr lang="en-ID" sz="3200" dirty="0">
                <a:latin typeface="Franklin Gothic Demi Cond" panose="020B0706030402020204" pitchFamily="34" charset="0"/>
              </a:rPr>
              <a:t> lain terbang di </a:t>
            </a:r>
            <a:r>
              <a:rPr lang="en-ID" sz="3200" dirty="0" err="1">
                <a:latin typeface="Franklin Gothic Demi Cond" panose="020B0706030402020204" pitchFamily="34" charset="0"/>
              </a:rPr>
              <a:t>tengah-tengah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langit</a:t>
            </a:r>
            <a:r>
              <a:rPr lang="en-ID" sz="3200" dirty="0">
                <a:latin typeface="Franklin Gothic Demi Cond" panose="020B0706030402020204" pitchFamily="34" charset="0"/>
              </a:rPr>
              <a:t> dan </a:t>
            </a:r>
            <a:r>
              <a:rPr lang="en-ID" sz="3200" dirty="0" err="1">
                <a:latin typeface="Franklin Gothic Demi Cond" panose="020B0706030402020204" pitchFamily="34" charset="0"/>
              </a:rPr>
              <a:t>padanya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ada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Injil</a:t>
            </a:r>
            <a:r>
              <a:rPr lang="en-ID" sz="3200" dirty="0">
                <a:latin typeface="Franklin Gothic Demi Cond" panose="020B0706030402020204" pitchFamily="34" charset="0"/>
              </a:rPr>
              <a:t> yang </a:t>
            </a:r>
            <a:r>
              <a:rPr lang="en-ID" sz="3200" dirty="0" err="1">
                <a:latin typeface="Franklin Gothic Demi Cond" panose="020B0706030402020204" pitchFamily="34" charset="0"/>
              </a:rPr>
              <a:t>kekal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untuk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diberitakannya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kepada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mereka</a:t>
            </a:r>
            <a:r>
              <a:rPr lang="en-ID" sz="3200" dirty="0">
                <a:latin typeface="Franklin Gothic Demi Cond" panose="020B0706030402020204" pitchFamily="34" charset="0"/>
              </a:rPr>
              <a:t> yang </a:t>
            </a:r>
            <a:r>
              <a:rPr lang="en-ID" sz="3200" dirty="0" err="1">
                <a:latin typeface="Franklin Gothic Demi Cond" panose="020B0706030402020204" pitchFamily="34" charset="0"/>
              </a:rPr>
              <a:t>diam</a:t>
            </a:r>
            <a:r>
              <a:rPr lang="en-ID" sz="3200" dirty="0">
                <a:latin typeface="Franklin Gothic Demi Cond" panose="020B0706030402020204" pitchFamily="34" charset="0"/>
              </a:rPr>
              <a:t> di </a:t>
            </a:r>
            <a:r>
              <a:rPr lang="en-ID" sz="3200" dirty="0" err="1">
                <a:latin typeface="Franklin Gothic Demi Cond" panose="020B0706030402020204" pitchFamily="34" charset="0"/>
              </a:rPr>
              <a:t>atas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bumi</a:t>
            </a:r>
            <a:r>
              <a:rPr lang="en-ID" sz="3200" dirty="0">
                <a:latin typeface="Franklin Gothic Demi Cond" panose="020B0706030402020204" pitchFamily="34" charset="0"/>
              </a:rPr>
              <a:t> dan </a:t>
            </a:r>
            <a:r>
              <a:rPr lang="en-ID" sz="3200" dirty="0" err="1">
                <a:latin typeface="Franklin Gothic Demi Cond" panose="020B0706030402020204" pitchFamily="34" charset="0"/>
              </a:rPr>
              <a:t>kepada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semua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bangsa</a:t>
            </a:r>
            <a:r>
              <a:rPr lang="en-ID" sz="3200" dirty="0">
                <a:latin typeface="Franklin Gothic Demi Cond" panose="020B0706030402020204" pitchFamily="34" charset="0"/>
              </a:rPr>
              <a:t> dan </a:t>
            </a:r>
            <a:r>
              <a:rPr lang="en-ID" sz="3200" dirty="0" err="1">
                <a:latin typeface="Franklin Gothic Demi Cond" panose="020B0706030402020204" pitchFamily="34" charset="0"/>
              </a:rPr>
              <a:t>suku</a:t>
            </a:r>
            <a:r>
              <a:rPr lang="en-ID" sz="3200" dirty="0">
                <a:latin typeface="Franklin Gothic Demi Cond" panose="020B0706030402020204" pitchFamily="34" charset="0"/>
              </a:rPr>
              <a:t> dan </a:t>
            </a:r>
            <a:r>
              <a:rPr lang="en-ID" sz="3200" dirty="0" err="1">
                <a:latin typeface="Franklin Gothic Demi Cond" panose="020B0706030402020204" pitchFamily="34" charset="0"/>
              </a:rPr>
              <a:t>bahasa</a:t>
            </a:r>
            <a:r>
              <a:rPr lang="en-ID" sz="3200" dirty="0">
                <a:latin typeface="Franklin Gothic Demi Cond" panose="020B0706030402020204" pitchFamily="34" charset="0"/>
              </a:rPr>
              <a:t> dan </a:t>
            </a:r>
            <a:r>
              <a:rPr lang="en-ID" sz="3200" dirty="0" err="1">
                <a:latin typeface="Franklin Gothic Demi Cond" panose="020B0706030402020204" pitchFamily="34" charset="0"/>
              </a:rPr>
              <a:t>kaum</a:t>
            </a:r>
            <a:r>
              <a:rPr lang="en-ID" sz="3200" dirty="0">
                <a:latin typeface="Franklin Gothic Demi Cond" panose="020B0706030402020204" pitchFamily="34" charset="0"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30706454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D035BF-09F3-8DF9-F131-8B3E9AFE21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689"/>
          <a:stretch/>
        </p:blipFill>
        <p:spPr>
          <a:xfrm>
            <a:off x="1891767" y="10"/>
            <a:ext cx="7252231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87EA5E-7742-7291-FB99-0EC2F5E83E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150" y="714374"/>
            <a:ext cx="3876675" cy="59150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Awal </a:t>
            </a:r>
            <a:r>
              <a:rPr lang="en-ID" sz="32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pekabaran</a:t>
            </a:r>
            <a:r>
              <a:rPr lang="en-ID" sz="32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tiga</a:t>
            </a:r>
            <a:r>
              <a:rPr lang="en-ID" sz="32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malaikat</a:t>
            </a:r>
            <a:r>
              <a:rPr lang="en-ID" sz="32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menekankan</a:t>
            </a:r>
            <a:r>
              <a:rPr lang="en-ID" sz="32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tentang</a:t>
            </a:r>
            <a:r>
              <a:rPr lang="en-ID" sz="32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Injil</a:t>
            </a:r>
            <a:r>
              <a:rPr lang="en-ID" sz="32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, </a:t>
            </a:r>
            <a:r>
              <a:rPr lang="en-ID" sz="3200" dirty="0" err="1">
                <a:latin typeface="Franklin Gothic Medium Cond" panose="020B0606030402020204" pitchFamily="34" charset="0"/>
              </a:rPr>
              <a:t>tentang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Keselamatan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melalui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iman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kepada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Kristus</a:t>
            </a:r>
            <a:r>
              <a:rPr lang="en-ID" sz="3200" dirty="0">
                <a:latin typeface="Franklin Gothic Medium Cond" panose="020B0606030402020204" pitchFamily="34" charset="0"/>
              </a:rPr>
              <a:t>, </a:t>
            </a:r>
            <a:r>
              <a:rPr lang="en-ID" sz="3200" dirty="0" err="1">
                <a:latin typeface="Franklin Gothic Medium Cond" panose="020B0606030402020204" pitchFamily="34" charset="0"/>
              </a:rPr>
              <a:t>Kematian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pendamaian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Kristus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bagi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kita</a:t>
            </a:r>
            <a:r>
              <a:rPr lang="en-ID" sz="3200" dirty="0">
                <a:latin typeface="Franklin Gothic Medium Cond" panose="020B0606030402020204" pitchFamily="34" charset="0"/>
              </a:rPr>
              <a:t>, dan </a:t>
            </a:r>
            <a:r>
              <a:rPr lang="en-ID" sz="3200" dirty="0" err="1">
                <a:latin typeface="Franklin Gothic Medium Cond" panose="020B0606030402020204" pitchFamily="34" charset="0"/>
              </a:rPr>
              <a:t>Janji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kehidupan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kekal</a:t>
            </a:r>
            <a:r>
              <a:rPr lang="en-ID" sz="3200" dirty="0">
                <a:latin typeface="Franklin Gothic Medium Cond" panose="020B0606030402020204" pitchFamily="34" charset="0"/>
              </a:rPr>
              <a:t>, </a:t>
            </a:r>
            <a:r>
              <a:rPr lang="en-ID" sz="3200" dirty="0" err="1">
                <a:latin typeface="Franklin Gothic Medium Cond" panose="020B0606030402020204" pitchFamily="34" charset="0"/>
              </a:rPr>
              <a:t>bukan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karena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apa</a:t>
            </a:r>
            <a:r>
              <a:rPr lang="en-ID" sz="3200" dirty="0">
                <a:latin typeface="Franklin Gothic Medium Cond" panose="020B0606030402020204" pitchFamily="34" charset="0"/>
              </a:rPr>
              <a:t> yang </a:t>
            </a:r>
            <a:r>
              <a:rPr lang="en-ID" sz="3200" dirty="0" err="1">
                <a:latin typeface="Franklin Gothic Medium Cond" panose="020B0606030402020204" pitchFamily="34" charset="0"/>
              </a:rPr>
              <a:t>dapat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kita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lakukan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tetapi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Franklin Gothic Medium Cond" panose="020B0606030402020204" pitchFamily="34" charset="0"/>
              </a:rPr>
              <a:t>karena</a:t>
            </a:r>
            <a:r>
              <a:rPr lang="en-ID" sz="3200" dirty="0"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apa</a:t>
            </a:r>
            <a:r>
              <a:rPr lang="en-ID" sz="3200" dirty="0">
                <a:latin typeface="Impact" panose="020B0806030902050204" pitchFamily="34" charset="0"/>
              </a:rPr>
              <a:t> yang </a:t>
            </a:r>
            <a:r>
              <a:rPr lang="en-ID" sz="3200" dirty="0" err="1">
                <a:latin typeface="Impact" panose="020B0806030902050204" pitchFamily="34" charset="0"/>
              </a:rPr>
              <a:t>telah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Kristus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lakukan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bagi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kita</a:t>
            </a:r>
            <a:r>
              <a:rPr lang="en-ID" sz="3200" dirty="0">
                <a:latin typeface="Impact" panose="020B080603090205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4482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695CC60-2A69-D8EA-39B0-BF8AD37839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332" b="-2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862BE82-D00D-42C1-BF16-93AA37870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50" y="1"/>
            <a:ext cx="4750946" cy="4946650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6D92C2D-1D3D-4974-918C-06579FB35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05"/>
            <a:ext cx="4609192" cy="4789669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8A6267-8100-0617-6A71-A0654D8E18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91915"/>
            <a:ext cx="4105729" cy="4362549"/>
          </a:xfrm>
        </p:spPr>
        <p:txBody>
          <a:bodyPr anchor="t">
            <a:noAutofit/>
          </a:bodyPr>
          <a:lstStyle/>
          <a:p>
            <a:pPr marL="0" indent="0" algn="ctr">
              <a:buNone/>
            </a:pPr>
            <a:r>
              <a:rPr lang="en-ID" dirty="0" err="1">
                <a:latin typeface="Gill Sans Nova Cond XBd" panose="020B0A06020104020203" pitchFamily="34" charset="0"/>
              </a:rPr>
              <a:t>Tidak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heran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jika</a:t>
            </a:r>
            <a:r>
              <a:rPr lang="en-ID" dirty="0">
                <a:latin typeface="Gill Sans Nova Cond XBd" panose="020B0A06020104020203" pitchFamily="34" charset="0"/>
              </a:rPr>
              <a:t> kitab Wahyu </a:t>
            </a:r>
            <a:r>
              <a:rPr lang="en-ID" dirty="0" err="1">
                <a:latin typeface="Gill Sans Nova Cond XBd" panose="020B0A06020104020203" pitchFamily="34" charset="0"/>
              </a:rPr>
              <a:t>bukanlah</a:t>
            </a:r>
            <a:r>
              <a:rPr lang="en-ID" dirty="0">
                <a:latin typeface="Gill Sans Nova Cond XBd" panose="020B0A06020104020203" pitchFamily="34" charset="0"/>
              </a:rPr>
              <a:t> kitab </a:t>
            </a:r>
            <a:r>
              <a:rPr lang="en-ID" dirty="0" err="1">
                <a:latin typeface="Gill Sans Nova Cond XBd" panose="020B0A06020104020203" pitchFamily="34" charset="0"/>
              </a:rPr>
              <a:t>dengan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pekabaran</a:t>
            </a:r>
            <a:r>
              <a:rPr lang="en-ID" dirty="0"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latin typeface="Gill Sans Nova Cond XBd" panose="020B0A06020104020203" pitchFamily="34" charset="0"/>
              </a:rPr>
              <a:t>menakutkan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tetapi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pekabaran</a:t>
            </a:r>
            <a:r>
              <a:rPr lang="en-ID" dirty="0"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latin typeface="Gill Sans Nova Cond XBd" panose="020B0A06020104020203" pitchFamily="34" charset="0"/>
              </a:rPr>
              <a:t>dipenuhi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dengan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kasih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karunia</a:t>
            </a:r>
            <a:r>
              <a:rPr lang="en-ID" dirty="0"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latin typeface="Gill Sans Nova Cond XBd" panose="020B0A06020104020203" pitchFamily="34" charset="0"/>
              </a:rPr>
              <a:t>penuh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dengan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harapan</a:t>
            </a:r>
            <a:r>
              <a:rPr lang="en-ID" dirty="0">
                <a:latin typeface="Gill Sans Nova Cond XBd" panose="020B0A06020104020203" pitchFamily="34" charset="0"/>
              </a:rPr>
              <a:t> dan </a:t>
            </a:r>
            <a:r>
              <a:rPr lang="en-ID" dirty="0" err="1">
                <a:latin typeface="Gill Sans Nova Cond XBd" panose="020B0A06020104020203" pitchFamily="34" charset="0"/>
              </a:rPr>
              <a:t>janji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bagi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kita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sebagai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makhluk</a:t>
            </a:r>
            <a:r>
              <a:rPr lang="en-ID" dirty="0"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latin typeface="Gill Sans Nova Cond XBd" panose="020B0A06020104020203" pitchFamily="34" charset="0"/>
              </a:rPr>
              <a:t>hancur</a:t>
            </a:r>
            <a:r>
              <a:rPr lang="en-ID" dirty="0">
                <a:latin typeface="Gill Sans Nova Cond XBd" panose="020B0A06020104020203" pitchFamily="34" charset="0"/>
              </a:rPr>
              <a:t> dan </a:t>
            </a:r>
            <a:r>
              <a:rPr lang="en-ID" dirty="0" err="1">
                <a:latin typeface="Gill Sans Nova Cond XBd" panose="020B0A06020104020203" pitchFamily="34" charset="0"/>
              </a:rPr>
              <a:t>menderita</a:t>
            </a:r>
            <a:r>
              <a:rPr lang="en-ID" dirty="0">
                <a:latin typeface="Gill Sans Nova Cond XBd" panose="020B0A060201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453402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9DFB81-8159-1C14-FE15-23320A970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" y="294538"/>
            <a:ext cx="9143997" cy="1296203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rgbClr val="FFFF00"/>
                </a:solidFill>
                <a:latin typeface="Impact" panose="020B0806030902050204" pitchFamily="34" charset="0"/>
              </a:rPr>
              <a:t>INJIL "KEKAL“</a:t>
            </a:r>
            <a:br>
              <a:rPr lang="en-ID" sz="4000" dirty="0">
                <a:solidFill>
                  <a:srgbClr val="FFFF00"/>
                </a:solidFill>
                <a:latin typeface="Impact" panose="020B0806030902050204" pitchFamily="34" charset="0"/>
              </a:rPr>
            </a:br>
            <a:r>
              <a:rPr lang="en-ID" sz="2800" dirty="0" err="1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Senin</a:t>
            </a:r>
            <a:r>
              <a:rPr lang="en-ID" sz="28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 10 April 2023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D1776A-929A-9746-B21D-0EEFBDF53E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551" y="1885279"/>
            <a:ext cx="4800600" cy="4601246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ID" sz="3200" dirty="0">
                <a:latin typeface="Amasis MT Pro Black" panose="02040A04050005020304" pitchFamily="18" charset="0"/>
              </a:rPr>
              <a:t>Wahyu 14:6 </a:t>
            </a:r>
          </a:p>
          <a:p>
            <a:pPr marL="0" indent="0">
              <a:buNone/>
            </a:pPr>
            <a:r>
              <a:rPr lang="en-ID" sz="3200" dirty="0">
                <a:latin typeface="Franklin Gothic Demi Cond" panose="020B0706030402020204" pitchFamily="34" charset="0"/>
              </a:rPr>
              <a:t>“Dan </a:t>
            </a:r>
            <a:r>
              <a:rPr lang="en-ID" sz="3200" dirty="0" err="1">
                <a:latin typeface="Franklin Gothic Demi Cond" panose="020B0706030402020204" pitchFamily="34" charset="0"/>
              </a:rPr>
              <a:t>aku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melihat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seorang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malaikat</a:t>
            </a:r>
            <a:r>
              <a:rPr lang="en-ID" sz="3200" dirty="0">
                <a:latin typeface="Franklin Gothic Demi Cond" panose="020B0706030402020204" pitchFamily="34" charset="0"/>
              </a:rPr>
              <a:t> lain terbang di </a:t>
            </a:r>
            <a:r>
              <a:rPr lang="en-ID" sz="3200" dirty="0" err="1">
                <a:latin typeface="Franklin Gothic Demi Cond" panose="020B0706030402020204" pitchFamily="34" charset="0"/>
              </a:rPr>
              <a:t>tengah-tengah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langit</a:t>
            </a:r>
            <a:r>
              <a:rPr lang="en-ID" sz="3200" dirty="0">
                <a:latin typeface="Franklin Gothic Demi Cond" panose="020B0706030402020204" pitchFamily="34" charset="0"/>
              </a:rPr>
              <a:t> dan </a:t>
            </a:r>
            <a:r>
              <a:rPr lang="en-ID" sz="3200" dirty="0" err="1">
                <a:latin typeface="Franklin Gothic Demi Cond" panose="020B0706030402020204" pitchFamily="34" charset="0"/>
              </a:rPr>
              <a:t>padanya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ada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Injil</a:t>
            </a:r>
            <a:r>
              <a:rPr lang="en-ID" sz="3200" dirty="0">
                <a:latin typeface="Franklin Gothic Demi Cond" panose="020B0706030402020204" pitchFamily="34" charset="0"/>
              </a:rPr>
              <a:t> yang </a:t>
            </a:r>
            <a:r>
              <a:rPr lang="en-ID" sz="3200" dirty="0" err="1">
                <a:latin typeface="Franklin Gothic Demi Cond" panose="020B0706030402020204" pitchFamily="34" charset="0"/>
              </a:rPr>
              <a:t>kekal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untuk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diberitakannya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kepada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mereka</a:t>
            </a:r>
            <a:r>
              <a:rPr lang="en-ID" sz="3200" dirty="0">
                <a:latin typeface="Franklin Gothic Demi Cond" panose="020B0706030402020204" pitchFamily="34" charset="0"/>
              </a:rPr>
              <a:t> yang </a:t>
            </a:r>
            <a:r>
              <a:rPr lang="en-ID" sz="3200" dirty="0" err="1">
                <a:latin typeface="Franklin Gothic Demi Cond" panose="020B0706030402020204" pitchFamily="34" charset="0"/>
              </a:rPr>
              <a:t>diam</a:t>
            </a:r>
            <a:r>
              <a:rPr lang="en-ID" sz="3200" dirty="0">
                <a:latin typeface="Franklin Gothic Demi Cond" panose="020B0706030402020204" pitchFamily="34" charset="0"/>
              </a:rPr>
              <a:t> di </a:t>
            </a:r>
            <a:r>
              <a:rPr lang="en-ID" sz="3200" dirty="0" err="1">
                <a:latin typeface="Franklin Gothic Demi Cond" panose="020B0706030402020204" pitchFamily="34" charset="0"/>
              </a:rPr>
              <a:t>atas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bumi</a:t>
            </a:r>
            <a:r>
              <a:rPr lang="en-ID" sz="3200" dirty="0">
                <a:latin typeface="Franklin Gothic Demi Cond" panose="020B0706030402020204" pitchFamily="34" charset="0"/>
              </a:rPr>
              <a:t> dan </a:t>
            </a:r>
            <a:r>
              <a:rPr lang="en-ID" sz="3200" dirty="0" err="1">
                <a:latin typeface="Franklin Gothic Demi Cond" panose="020B0706030402020204" pitchFamily="34" charset="0"/>
              </a:rPr>
              <a:t>kepada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semua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bangsa</a:t>
            </a:r>
            <a:r>
              <a:rPr lang="en-ID" sz="3200" dirty="0">
                <a:latin typeface="Franklin Gothic Demi Cond" panose="020B0706030402020204" pitchFamily="34" charset="0"/>
              </a:rPr>
              <a:t> dan </a:t>
            </a:r>
            <a:r>
              <a:rPr lang="en-ID" sz="3200" dirty="0" err="1">
                <a:latin typeface="Franklin Gothic Demi Cond" panose="020B0706030402020204" pitchFamily="34" charset="0"/>
              </a:rPr>
              <a:t>suku</a:t>
            </a:r>
            <a:r>
              <a:rPr lang="en-ID" sz="3200" dirty="0">
                <a:latin typeface="Franklin Gothic Demi Cond" panose="020B0706030402020204" pitchFamily="34" charset="0"/>
              </a:rPr>
              <a:t> dan </a:t>
            </a:r>
            <a:r>
              <a:rPr lang="en-ID" sz="3200" dirty="0" err="1">
                <a:latin typeface="Franklin Gothic Demi Cond" panose="020B0706030402020204" pitchFamily="34" charset="0"/>
              </a:rPr>
              <a:t>bahasa</a:t>
            </a:r>
            <a:r>
              <a:rPr lang="en-ID" sz="3200" dirty="0">
                <a:latin typeface="Franklin Gothic Demi Cond" panose="020B0706030402020204" pitchFamily="34" charset="0"/>
              </a:rPr>
              <a:t> dan </a:t>
            </a:r>
            <a:r>
              <a:rPr lang="en-ID" sz="3200" dirty="0" err="1">
                <a:latin typeface="Franklin Gothic Demi Cond" panose="020B0706030402020204" pitchFamily="34" charset="0"/>
              </a:rPr>
              <a:t>kaum</a:t>
            </a:r>
            <a:r>
              <a:rPr lang="en-ID" sz="3200" dirty="0">
                <a:latin typeface="Franklin Gothic Demi Cond" panose="020B0706030402020204" pitchFamily="34" charset="0"/>
              </a:rPr>
              <a:t>.”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6B5699-1C2B-97B1-4ADD-95C098710A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5204" y="2732027"/>
            <a:ext cx="3545446" cy="285229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3679703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333</TotalTime>
  <Words>1757</Words>
  <Application>Microsoft Office PowerPoint</Application>
  <PresentationFormat>On-screen Show (4:3)</PresentationFormat>
  <Paragraphs>91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3" baseType="lpstr">
      <vt:lpstr>Aharoni</vt:lpstr>
      <vt:lpstr>Amasis MT Pro Black</vt:lpstr>
      <vt:lpstr>Arial</vt:lpstr>
      <vt:lpstr>Bernard MT Condensed</vt:lpstr>
      <vt:lpstr>Calibri</vt:lpstr>
      <vt:lpstr>Calibri Light</vt:lpstr>
      <vt:lpstr>Franklin Gothic Demi Cond</vt:lpstr>
      <vt:lpstr>Franklin Gothic Medium Cond</vt:lpstr>
      <vt:lpstr>Gill Sans Nova Cond Ultra Bold</vt:lpstr>
      <vt:lpstr>Gill Sans Nova Cond XBd</vt:lpstr>
      <vt:lpstr>Impact</vt:lpstr>
      <vt:lpstr>Wingdings</vt:lpstr>
      <vt:lpstr>Office Theme</vt:lpstr>
      <vt:lpstr>INJIL YANG KEKAL</vt:lpstr>
      <vt:lpstr>WAHYU 14 : 6</vt:lpstr>
      <vt:lpstr>PowerPoint Presentation</vt:lpstr>
      <vt:lpstr>KITAB PENGHARAPAN YANG DIPENUHI KASIH KARUNIA Minggu, 9 April 2023</vt:lpstr>
      <vt:lpstr>PowerPoint Presentation</vt:lpstr>
      <vt:lpstr>Wahyu 14:6</vt:lpstr>
      <vt:lpstr>PowerPoint Presentation</vt:lpstr>
      <vt:lpstr>PowerPoint Presentation</vt:lpstr>
      <vt:lpstr>INJIL "KEKAL“ Senin, 10 April 2023</vt:lpstr>
      <vt:lpstr>PowerPoint Presentation</vt:lpstr>
      <vt:lpstr>Mengapa disebut INJIL YANG KEKAL?</vt:lpstr>
      <vt:lpstr>PowerPoint Presentation</vt:lpstr>
      <vt:lpstr>4 poin pengajaran Paulus dalam kitab Roma  [Roma 3:24-26, Roma 5:6-8] :</vt:lpstr>
      <vt:lpstr>PowerPoint Presentation</vt:lpstr>
      <vt:lpstr>1 Korintus 15:1-2</vt:lpstr>
      <vt:lpstr>KISAH KASIH KARUNIA Selasa, 11 April 2023</vt:lpstr>
      <vt:lpstr>PowerPoint Presentation</vt:lpstr>
      <vt:lpstr>PowerPoint Presentation</vt:lpstr>
      <vt:lpstr>Ellen G. White, Alfa dan Omega, jld.5, hal.16</vt:lpstr>
      <vt:lpstr>PowerPoint Presentation</vt:lpstr>
      <vt:lpstr>PowerPoint Presentation</vt:lpstr>
      <vt:lpstr>KE SELURUH DUNIA Rabu, 12 April 2023</vt:lpstr>
      <vt:lpstr>PowerPoint Presentation</vt:lpstr>
      <vt:lpstr>PowerPoint Presentation</vt:lpstr>
      <vt:lpstr>SATU PERGERAKAN MISI Kamis, 13 April 2023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INJIL YANG KEKAL</dc:title>
  <dc:creator>daniel siswanto</dc:creator>
  <cp:lastModifiedBy>daniel siswanto</cp:lastModifiedBy>
  <cp:revision>20</cp:revision>
  <dcterms:created xsi:type="dcterms:W3CDTF">2023-04-11T23:53:03Z</dcterms:created>
  <dcterms:modified xsi:type="dcterms:W3CDTF">2023-04-13T08:37:25Z</dcterms:modified>
</cp:coreProperties>
</file>